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2A-D285-2117-CF3A-71531F9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BC2-0454-3D27-5FBA-38A67E07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7BF9-58F0-270B-FF03-D8FF18F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CD4F-38A6-EE96-0DC8-438DA17B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6AD0-3E89-6C95-669A-C6F4F863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F69-797B-58ED-8947-DBCACB7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583D-822C-194C-F52E-75F0C4D8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1F6E-DF15-83BD-1877-789B97C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28C3-F492-44E7-D932-6F42943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5242-C336-E613-B56A-52C01C0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C76B-B8B1-FC86-6993-A3452ED7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23D1-13E0-85A4-BD47-C772BC96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97C-6085-7FC1-E8BB-4D1A389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7E65-E6A6-0505-0335-97858D1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D832-033F-4F7C-B28E-CFC5C84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82F-C597-C9DA-5ED0-68CED832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7ACE-7A77-A08C-3F44-5D8582AF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66C0-CD1F-F0D1-8CC5-E1773F3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6695-FB2B-282A-DEDA-7389CB29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FE98-368A-3631-29CC-9788CDC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C02-E384-C4A9-A381-C190B135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57DC-D75C-936C-A3E9-684EED7B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47E4-CC17-FA18-9660-DA2D6FF3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08D6-A5B7-7552-7625-C8B6AAB8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98D7-38E4-B41F-B187-FCB1378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4F89-A996-0C4D-E1E7-00D8B25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7EF3-7ECD-9E11-2E0D-3D958871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0F2A-BCFD-A252-60BD-2D6B25BC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256E-4085-1B53-D168-40404455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4370-798C-6F61-D504-AC32F77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B11A-446A-3106-762A-2AAE1598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187-91AB-C970-2057-A3289AC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D7AC-5F4E-6049-2FB0-91D65421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A3A0-1F44-51C8-9271-85BABF1A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F938-8A6E-4081-F2D7-A1BE88CD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9E49-93B7-1260-28F6-E64FABE1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8914-D7D7-44AB-2B89-B9CA7B9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F016D-55B1-486E-957A-434031E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CFB9B-E35E-C0DF-21D3-40D22702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02-02C1-09F2-C2D1-9863251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7980-B46B-95AF-5857-945AC5D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B7453-C666-2298-8930-8E38AE93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BA3-68AB-06D3-2DD4-1AAC5E0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6AD32-AB5C-0D49-D5DA-ACC139D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89C9-14EB-40B0-A153-FEC98EFB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73CF-6E32-C039-3676-EA00F29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025-913E-54D4-D7CB-B46012CB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7EE-6B05-A6A3-D2C3-4AE463F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E9BE-5B7F-9A82-92FC-CF9EA730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43A3-E0A6-05D6-AFC4-62B6C68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6D45-A0F8-4466-0950-A44F1E0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C27F-4208-F9A6-3A42-2CAF61F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E54-67A4-FB8A-B1DA-6F7C7F8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C4412-6AE8-487A-00E6-13F90725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1EFA-3A6C-D45B-0533-C9689B64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C052-6F95-5D67-AFAB-EB64562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7EB1-4E73-A568-2F73-220CBEF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29D7-309C-7747-DB87-8571DCE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5211A-71D5-AF1E-DDB8-2F4D830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4A4E-B61E-E3CE-F9D9-39DD5D08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2DA8-C2F0-B06D-D227-3F1E9A3F6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D852-BF7A-0C81-FC84-C6D7B045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B17E-59CD-CDB0-7F4C-4C9329673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{{TITLE_SLIDE_1}}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{{SUBTITLE_SLIDE_1}}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{{TITLE_SLIDE_2}}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{{RIGHT_CONTENT_SLIDE_2_1}}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{{TITLE_SLIDE_3}}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{{RIGHT_CONTENT_SLIDE_3_1}}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{{TITLE_SLIDE_4}}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{{RIGHT_CONTENT_SLIDE_4_1}}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{{TITLE_SLIDE_5}}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{{RIGHT_CONTENT_SLIDE_5_1}}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{{TITLE_SLIDE_6}}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{{RIGHT_CONTENT_SLIDE_6_1}}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2025-05-01T17:30:58Z</dcterms:created>
  <dcterms:modified xsi:type="dcterms:W3CDTF">2025-05-01T17:31:11Z</dcterms:modified>
</cp:coreProperties>
</file>