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t Nuvo UltraRough" charset="1" panose="00000000000000000000"/>
      <p:regular r:id="rId16"/>
    </p:embeddedFont>
    <p:embeddedFont>
      <p:font typeface="IBM Plex Mono" charset="1" panose="020B0509050203000203"/>
      <p:regular r:id="rId17"/>
    </p:embeddedFont>
    <p:embeddedFont>
      <p:font typeface="IBM Plex Mono Bold" charset="1" panose="020B08090502030002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font" Target="fonts/font16.fntdata"/><Relationship Id="rId17" Type="http://schemas.openxmlformats.org/officeDocument/2006/relationships/font" Target="fonts/font17.fntdata"/><Relationship Id="rId18" Type="http://schemas.openxmlformats.org/officeDocument/2006/relationships/font" Target="fonts/font18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9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10.jpeg"/><Relationship Id="rId5" Type="http://schemas.openxmlformats.org/officeDocument/2006/relationships/image" Target="../media/image11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10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1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45141" y="3600450"/>
            <a:ext cx="23778282" cy="3086100"/>
            <a:chOff x="0" y="0"/>
            <a:chExt cx="6262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62593" cy="812800"/>
            </a:xfrm>
            <a:custGeom>
              <a:avLst/>
              <a:gdLst/>
              <a:ahLst/>
              <a:cxnLst/>
              <a:rect r="r" b="b" t="t" l="l"/>
              <a:pathLst>
                <a:path h="812800" w="6262593">
                  <a:moveTo>
                    <a:pt x="0" y="0"/>
                  </a:moveTo>
                  <a:lnTo>
                    <a:pt x="6262593" y="0"/>
                  </a:lnTo>
                  <a:lnTo>
                    <a:pt x="626259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262593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10829" y="1028700"/>
            <a:ext cx="12266341" cy="8229600"/>
          </a:xfrm>
          <a:custGeom>
            <a:avLst/>
            <a:gdLst/>
            <a:ahLst/>
            <a:cxnLst/>
            <a:rect r="r" b="b" t="t" l="l"/>
            <a:pathLst>
              <a:path h="8229600" w="12266341">
                <a:moveTo>
                  <a:pt x="0" y="0"/>
                </a:moveTo>
                <a:lnTo>
                  <a:pt x="12266342" y="0"/>
                </a:lnTo>
                <a:lnTo>
                  <a:pt x="122663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6" id="6"/>
          <p:cNvSpPr txBox="true"/>
          <p:nvPr/>
        </p:nvSpPr>
        <p:spPr>
          <a:xfrm rot="0">
            <a:off x="4164762" y="3215508"/>
            <a:ext cx="9958476" cy="405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58"/>
              </a:lnSpc>
            </a:pPr>
            <a:r>
              <a:rPr sz="15715">
                <a:solidFill>
                  <a:srgbClr val="FFFFFF"/>
                </a:solidFill>
              </a:rPr>
              <a:t>{{CONTENT_1_SLIDE_1_W2}}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758644" y="3954017"/>
            <a:ext cx="3517287" cy="2378965"/>
          </a:xfrm>
          <a:custGeom>
            <a:avLst/>
            <a:gdLst/>
            <a:ahLst/>
            <a:cxnLst/>
            <a:rect r="r" b="b" t="t" l="l"/>
            <a:pathLst>
              <a:path h="2378965" w="3517287">
                <a:moveTo>
                  <a:pt x="0" y="0"/>
                </a:moveTo>
                <a:lnTo>
                  <a:pt x="3517288" y="0"/>
                </a:lnTo>
                <a:lnTo>
                  <a:pt x="3517288" y="2378966"/>
                </a:lnTo>
                <a:lnTo>
                  <a:pt x="0" y="237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true" flipV="false" rot="0">
            <a:off x="16524946" y="3954017"/>
            <a:ext cx="3517287" cy="2378965"/>
          </a:xfrm>
          <a:custGeom>
            <a:avLst/>
            <a:gdLst/>
            <a:ahLst/>
            <a:cxnLst/>
            <a:rect r="r" b="b" t="t" l="l"/>
            <a:pathLst>
              <a:path h="2378965" w="3517287">
                <a:moveTo>
                  <a:pt x="3517287" y="0"/>
                </a:moveTo>
                <a:lnTo>
                  <a:pt x="0" y="0"/>
                </a:lnTo>
                <a:lnTo>
                  <a:pt x="0" y="2378966"/>
                </a:lnTo>
                <a:lnTo>
                  <a:pt x="3517287" y="2378966"/>
                </a:lnTo>
                <a:lnTo>
                  <a:pt x="351728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true" flipV="false" rot="0">
            <a:off x="16524946" y="7316071"/>
            <a:ext cx="3235405" cy="3580428"/>
          </a:xfrm>
          <a:custGeom>
            <a:avLst/>
            <a:gdLst/>
            <a:ahLst/>
            <a:cxnLst/>
            <a:rect r="r" b="b" t="t" l="l"/>
            <a:pathLst>
              <a:path h="3580428" w="3235405">
                <a:moveTo>
                  <a:pt x="3235405" y="0"/>
                </a:moveTo>
                <a:lnTo>
                  <a:pt x="0" y="0"/>
                </a:lnTo>
                <a:lnTo>
                  <a:pt x="0" y="3580428"/>
                </a:lnTo>
                <a:lnTo>
                  <a:pt x="3235405" y="3580428"/>
                </a:lnTo>
                <a:lnTo>
                  <a:pt x="32354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0" id="10"/>
          <p:cNvSpPr/>
          <p:nvPr/>
        </p:nvSpPr>
        <p:spPr>
          <a:xfrm flipH="false" flipV="false" rot="0">
            <a:off x="16524946" y="1028700"/>
            <a:ext cx="734354" cy="183589"/>
          </a:xfrm>
          <a:custGeom>
            <a:avLst/>
            <a:gdLst/>
            <a:ahLst/>
            <a:cxnLst/>
            <a:rect r="r" b="b" t="t" l="l"/>
            <a:pathLst>
              <a:path h="183589" w="734354">
                <a:moveTo>
                  <a:pt x="0" y="0"/>
                </a:moveTo>
                <a:lnTo>
                  <a:pt x="734354" y="0"/>
                </a:lnTo>
                <a:lnTo>
                  <a:pt x="734354" y="183589"/>
                </a:lnTo>
                <a:lnTo>
                  <a:pt x="0" y="1835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1" id="11"/>
          <p:cNvSpPr txBox="true"/>
          <p:nvPr/>
        </p:nvSpPr>
        <p:spPr>
          <a:xfrm rot="0">
            <a:off x="4397096" y="6891773"/>
            <a:ext cx="9493808" cy="76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sz="4464">
                <a:solidFill>
                  <a:srgbClr val="F8EDDE"/>
                </a:solidFill>
              </a:rPr>
              <a:t>{{CONTENT_2_SLIDE_1_W3}}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472351" y="-669720"/>
            <a:ext cx="3235405" cy="3580428"/>
          </a:xfrm>
          <a:custGeom>
            <a:avLst/>
            <a:gdLst/>
            <a:ahLst/>
            <a:cxnLst/>
            <a:rect r="r" b="b" t="t" l="l"/>
            <a:pathLst>
              <a:path h="3580428" w="3235405">
                <a:moveTo>
                  <a:pt x="0" y="0"/>
                </a:moveTo>
                <a:lnTo>
                  <a:pt x="3235405" y="0"/>
                </a:lnTo>
                <a:lnTo>
                  <a:pt x="3235405" y="3580428"/>
                </a:lnTo>
                <a:lnTo>
                  <a:pt x="0" y="3580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10905" y="2437302"/>
            <a:ext cx="14066190" cy="3753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5"/>
              </a:lnSpc>
            </a:pPr>
            <a:r>
              <a:rPr sz="16994">
                <a:solidFill>
                  <a:srgbClr val="5E4840"/>
                </a:solidFill>
              </a:rPr>
              <a:t>{{CONTENT_1_SLIDE_10_W4}}</a:t>
            </a:r>
          </a:p>
        </p:txBody>
      </p:sp>
      <p:sp>
        <p:nvSpPr>
          <p:cNvPr name="AutoShape 3" id="3"/>
          <p:cNvSpPr/>
          <p:nvPr/>
        </p:nvSpPr>
        <p:spPr>
          <a:xfrm>
            <a:off x="1028700" y="665776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  <p:txBody>
          <a:bodyPr/>
          <a:p/>
        </p:txBody>
      </p:sp>
      <p:sp>
        <p:nvSpPr>
          <p:cNvPr name="TextBox 4" id="4"/>
          <p:cNvSpPr txBox="true"/>
          <p:nvPr/>
        </p:nvSpPr>
        <p:spPr>
          <a:xfrm rot="0">
            <a:off x="1028700" y="7196569"/>
            <a:ext cx="16230600" cy="619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4"/>
              </a:lnSpc>
            </a:pPr>
            <a:r>
              <a:rPr sz="3596">
                <a:solidFill>
                  <a:srgbClr val="5E4840"/>
                </a:solidFill>
              </a:rPr>
              <a:t>{{BULLET_2_SLIDE_10_W5}}</a:t>
            </a:r>
          </a:p>
        </p:txBody>
      </p:sp>
      <p:sp>
        <p:nvSpPr>
          <p:cNvPr name="AutoShape 5" id="5"/>
          <p:cNvSpPr/>
          <p:nvPr/>
        </p:nvSpPr>
        <p:spPr>
          <a:xfrm>
            <a:off x="1028700" y="8430723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  <p:txBody>
          <a:bodyPr/>
          <a:p/>
        </p:txBody>
      </p:sp>
      <p:sp>
        <p:nvSpPr>
          <p:cNvPr name="Freeform 6" id="6"/>
          <p:cNvSpPr/>
          <p:nvPr/>
        </p:nvSpPr>
        <p:spPr>
          <a:xfrm flipH="true" flipV="false" rot="0">
            <a:off x="16777929" y="8648413"/>
            <a:ext cx="2323927" cy="2571750"/>
          </a:xfrm>
          <a:custGeom>
            <a:avLst/>
            <a:gdLst/>
            <a:ahLst/>
            <a:cxnLst/>
            <a:rect r="r" b="b" t="t" l="l"/>
            <a:pathLst>
              <a:path h="2571750" w="2323927">
                <a:moveTo>
                  <a:pt x="2323927" y="0"/>
                </a:moveTo>
                <a:lnTo>
                  <a:pt x="0" y="0"/>
                </a:lnTo>
                <a:lnTo>
                  <a:pt x="0" y="2571750"/>
                </a:lnTo>
                <a:lnTo>
                  <a:pt x="2323927" y="2571750"/>
                </a:lnTo>
                <a:lnTo>
                  <a:pt x="2323927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7" id="7"/>
          <p:cNvSpPr/>
          <p:nvPr/>
        </p:nvSpPr>
        <p:spPr>
          <a:xfrm flipH="false" flipV="false" rot="0">
            <a:off x="-788338" y="8648413"/>
            <a:ext cx="2323927" cy="2571750"/>
          </a:xfrm>
          <a:custGeom>
            <a:avLst/>
            <a:gdLst/>
            <a:ahLst/>
            <a:cxnLst/>
            <a:rect r="r" b="b" t="t" l="l"/>
            <a:pathLst>
              <a:path h="2571750" w="2323927">
                <a:moveTo>
                  <a:pt x="0" y="0"/>
                </a:moveTo>
                <a:lnTo>
                  <a:pt x="2323927" y="0"/>
                </a:lnTo>
                <a:lnTo>
                  <a:pt x="2323927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8" id="8"/>
          <p:cNvSpPr/>
          <p:nvPr/>
        </p:nvSpPr>
        <p:spPr>
          <a:xfrm flipH="false" flipV="false" rot="0">
            <a:off x="16524946" y="1028700"/>
            <a:ext cx="734354" cy="183589"/>
          </a:xfrm>
          <a:custGeom>
            <a:avLst/>
            <a:gdLst/>
            <a:ahLst/>
            <a:cxnLst/>
            <a:rect r="r" b="b" t="t" l="l"/>
            <a:pathLst>
              <a:path h="183589" w="734354">
                <a:moveTo>
                  <a:pt x="0" y="0"/>
                </a:moveTo>
                <a:lnTo>
                  <a:pt x="734354" y="0"/>
                </a:lnTo>
                <a:lnTo>
                  <a:pt x="734354" y="183589"/>
                </a:lnTo>
                <a:lnTo>
                  <a:pt x="0" y="183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1120494"/>
            <a:ext cx="734354" cy="183589"/>
          </a:xfrm>
          <a:custGeom>
            <a:avLst/>
            <a:gdLst/>
            <a:ahLst/>
            <a:cxnLst/>
            <a:rect r="r" b="b" t="t" l="l"/>
            <a:pathLst>
              <a:path h="183589" w="734354">
                <a:moveTo>
                  <a:pt x="0" y="0"/>
                </a:moveTo>
                <a:lnTo>
                  <a:pt x="734354" y="0"/>
                </a:lnTo>
                <a:lnTo>
                  <a:pt x="734354" y="183589"/>
                </a:lnTo>
                <a:lnTo>
                  <a:pt x="0" y="183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502484" y="723586"/>
            <a:ext cx="5043659" cy="5581514"/>
          </a:xfrm>
          <a:custGeom>
            <a:avLst/>
            <a:gdLst/>
            <a:ahLst/>
            <a:cxnLst/>
            <a:rect r="r" b="b" t="t" l="l"/>
            <a:pathLst>
              <a:path h="5581514" w="5043659">
                <a:moveTo>
                  <a:pt x="5043659" y="0"/>
                </a:moveTo>
                <a:lnTo>
                  <a:pt x="0" y="0"/>
                </a:lnTo>
                <a:lnTo>
                  <a:pt x="0" y="5581514"/>
                </a:lnTo>
                <a:lnTo>
                  <a:pt x="5043659" y="5581514"/>
                </a:lnTo>
                <a:lnTo>
                  <a:pt x="5043659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3" id="3"/>
          <p:cNvGrpSpPr/>
          <p:nvPr/>
        </p:nvGrpSpPr>
        <p:grpSpPr>
          <a:xfrm rot="0">
            <a:off x="-2745141" y="4458498"/>
            <a:ext cx="23778282" cy="4404663"/>
            <a:chOff x="0" y="0"/>
            <a:chExt cx="6262593" cy="11600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62593" cy="1160076"/>
            </a:xfrm>
            <a:custGeom>
              <a:avLst/>
              <a:gdLst/>
              <a:ahLst/>
              <a:cxnLst/>
              <a:rect r="r" b="b" t="t" l="l"/>
              <a:pathLst>
                <a:path h="1160076" w="6262593">
                  <a:moveTo>
                    <a:pt x="0" y="0"/>
                  </a:moveTo>
                  <a:lnTo>
                    <a:pt x="6262593" y="0"/>
                  </a:lnTo>
                  <a:lnTo>
                    <a:pt x="6262593" y="1160076"/>
                  </a:lnTo>
                  <a:lnTo>
                    <a:pt x="0" y="1160076"/>
                  </a:ln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262593" cy="118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82667" y="1766739"/>
            <a:ext cx="7153885" cy="231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1"/>
              </a:lnSpc>
            </a:pPr>
            <a:r>
              <a:rPr sz="10299">
                <a:solidFill>
                  <a:srgbClr val="5E4840"/>
                </a:solidFill>
              </a:rPr>
              <a:t>{{HEADER_2_SLIDE_2_W3}}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14857" y="1580428"/>
            <a:ext cx="2344443" cy="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4"/>
              </a:lnSpc>
            </a:pPr>
            <a:r>
              <a:rPr sz="3600">
                <a:solidFill>
                  <a:srgbClr val="5E4840"/>
                </a:solidFill>
              </a:rPr>
              <a:t>{{HEADER_1_SLIDE_2_W2}}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19857" y="5191853"/>
            <a:ext cx="8139443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{{CONTENT_4_SLIDE_2_W2}}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19857" y="6209850"/>
            <a:ext cx="8139443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{{CONTENT_6_SLIDE_2_W2}}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191853"/>
            <a:ext cx="7207852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{{CONTENT_3_SLIDE_2_W2}}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209850"/>
            <a:ext cx="7207852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{{CONTENT_5_SLIDE_2_W1}}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227847"/>
            <a:ext cx="7207852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{{CONTENT_7_SLIDE_2_W2}}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19857" y="7227847"/>
            <a:ext cx="8139443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{{CONTENT_8_SLIDE_2_W1}}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396127" y="1028700"/>
            <a:ext cx="4240443" cy="4692643"/>
          </a:xfrm>
          <a:custGeom>
            <a:avLst/>
            <a:gdLst/>
            <a:ahLst/>
            <a:cxnLst/>
            <a:rect r="r" b="b" t="t" l="l"/>
            <a:pathLst>
              <a:path h="4692643" w="4240443">
                <a:moveTo>
                  <a:pt x="4240443" y="0"/>
                </a:moveTo>
                <a:lnTo>
                  <a:pt x="0" y="0"/>
                </a:lnTo>
                <a:lnTo>
                  <a:pt x="0" y="4692643"/>
                </a:lnTo>
                <a:lnTo>
                  <a:pt x="4240443" y="4692643"/>
                </a:lnTo>
                <a:lnTo>
                  <a:pt x="4240443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3" id="3"/>
          <p:cNvGrpSpPr/>
          <p:nvPr/>
        </p:nvGrpSpPr>
        <p:grpSpPr>
          <a:xfrm rot="0">
            <a:off x="-2745141" y="4627367"/>
            <a:ext cx="23778282" cy="4439474"/>
            <a:chOff x="0" y="0"/>
            <a:chExt cx="6262593" cy="11692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62593" cy="1169244"/>
            </a:xfrm>
            <a:custGeom>
              <a:avLst/>
              <a:gdLst/>
              <a:ahLst/>
              <a:cxnLst/>
              <a:rect r="r" b="b" t="t" l="l"/>
              <a:pathLst>
                <a:path h="1169244" w="6262593">
                  <a:moveTo>
                    <a:pt x="0" y="0"/>
                  </a:moveTo>
                  <a:lnTo>
                    <a:pt x="6262593" y="0"/>
                  </a:lnTo>
                  <a:lnTo>
                    <a:pt x="6262593" y="1169244"/>
                  </a:lnTo>
                  <a:lnTo>
                    <a:pt x="0" y="1169244"/>
                  </a:ln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262593" cy="1197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505909"/>
            <a:ext cx="7698996" cy="244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69"/>
              </a:lnSpc>
            </a:pPr>
            <a:r>
              <a:rPr sz="10299">
                <a:solidFill>
                  <a:srgbClr val="5E4840"/>
                </a:solidFill>
              </a:rPr>
              <a:t>{{HEADER_2_SLIDE_3_W5}}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14857" y="1286834"/>
            <a:ext cx="2344443" cy="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4"/>
              </a:lnSpc>
            </a:pPr>
            <a:r>
              <a:rPr sz="3600">
                <a:solidFill>
                  <a:srgbClr val="5E4840"/>
                </a:solidFill>
              </a:rPr>
              <a:t>{{HEADER_1_SLIDE_3_W2}}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359929"/>
            <a:ext cx="16230600" cy="290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5"/>
              </a:lnSpc>
            </a:pPr>
            <a:r>
              <a:rPr sz="3303">
                <a:solidFill>
                  <a:srgbClr val="FFFFFF"/>
                </a:solidFill>
              </a:rPr>
              <a:t>{{CONTENT_3_SLIDE_3_W41}}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7011312" y="-1231254"/>
            <a:ext cx="5311352" cy="5877753"/>
          </a:xfrm>
          <a:custGeom>
            <a:avLst/>
            <a:gdLst/>
            <a:ahLst/>
            <a:cxnLst/>
            <a:rect r="r" b="b" t="t" l="l"/>
            <a:pathLst>
              <a:path h="5877753" w="5311352">
                <a:moveTo>
                  <a:pt x="5311351" y="0"/>
                </a:moveTo>
                <a:lnTo>
                  <a:pt x="0" y="0"/>
                </a:lnTo>
                <a:lnTo>
                  <a:pt x="0" y="5877754"/>
                </a:lnTo>
                <a:lnTo>
                  <a:pt x="5311351" y="5877754"/>
                </a:lnTo>
                <a:lnTo>
                  <a:pt x="531135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3" id="3"/>
          <p:cNvGrpSpPr/>
          <p:nvPr/>
        </p:nvGrpSpPr>
        <p:grpSpPr>
          <a:xfrm rot="0">
            <a:off x="-2745141" y="3600450"/>
            <a:ext cx="23778282" cy="5657850"/>
            <a:chOff x="0" y="0"/>
            <a:chExt cx="6262593" cy="14901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62593" cy="1490133"/>
            </a:xfrm>
            <a:custGeom>
              <a:avLst/>
              <a:gdLst/>
              <a:ahLst/>
              <a:cxnLst/>
              <a:rect r="r" b="b" t="t" l="l"/>
              <a:pathLst>
                <a:path h="1490133" w="6262593">
                  <a:moveTo>
                    <a:pt x="0" y="0"/>
                  </a:moveTo>
                  <a:lnTo>
                    <a:pt x="6262593" y="0"/>
                  </a:lnTo>
                  <a:lnTo>
                    <a:pt x="6262593" y="1490133"/>
                  </a:lnTo>
                  <a:lnTo>
                    <a:pt x="0" y="1490133"/>
                  </a:ln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262593" cy="15187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914857" y="1095375"/>
            <a:ext cx="2344443" cy="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4"/>
              </a:lnSpc>
            </a:pPr>
            <a:r>
              <a:rPr sz="3600">
                <a:solidFill>
                  <a:srgbClr val="5E4840"/>
                </a:solidFill>
              </a:rPr>
              <a:t>{{HEADER_1_SLIDE_4_W2}}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28725"/>
            <a:ext cx="7088697" cy="136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6"/>
              </a:lnSpc>
            </a:pPr>
            <a:r>
              <a:rPr sz="10288">
                <a:solidFill>
                  <a:srgbClr val="5E4840"/>
                </a:solidFill>
              </a:rPr>
              <a:t>{{HEADER_2_SLIDE_4_W1}}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062807" y="4646500"/>
            <a:ext cx="4265377" cy="3565751"/>
            <a:chOff x="0" y="0"/>
            <a:chExt cx="1123391" cy="9391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3391" cy="939128"/>
            </a:xfrm>
            <a:custGeom>
              <a:avLst/>
              <a:gdLst/>
              <a:ahLst/>
              <a:cxnLst/>
              <a:rect r="r" b="b" t="t" l="l"/>
              <a:pathLst>
                <a:path h="939128" w="1123391">
                  <a:moveTo>
                    <a:pt x="52637" y="0"/>
                  </a:moveTo>
                  <a:lnTo>
                    <a:pt x="1070755" y="0"/>
                  </a:lnTo>
                  <a:cubicBezTo>
                    <a:pt x="1084715" y="0"/>
                    <a:pt x="1098103" y="5546"/>
                    <a:pt x="1107974" y="15417"/>
                  </a:cubicBezTo>
                  <a:cubicBezTo>
                    <a:pt x="1117846" y="25288"/>
                    <a:pt x="1123391" y="38677"/>
                    <a:pt x="1123391" y="52637"/>
                  </a:cubicBezTo>
                  <a:lnTo>
                    <a:pt x="1123391" y="886491"/>
                  </a:lnTo>
                  <a:cubicBezTo>
                    <a:pt x="1123391" y="900451"/>
                    <a:pt x="1117846" y="913839"/>
                    <a:pt x="1107974" y="923711"/>
                  </a:cubicBezTo>
                  <a:cubicBezTo>
                    <a:pt x="1098103" y="933582"/>
                    <a:pt x="1084715" y="939128"/>
                    <a:pt x="1070755" y="939128"/>
                  </a:cubicBezTo>
                  <a:lnTo>
                    <a:pt x="52637" y="939128"/>
                  </a:lnTo>
                  <a:cubicBezTo>
                    <a:pt x="38677" y="939128"/>
                    <a:pt x="25288" y="933582"/>
                    <a:pt x="15417" y="923711"/>
                  </a:cubicBezTo>
                  <a:cubicBezTo>
                    <a:pt x="5546" y="913839"/>
                    <a:pt x="0" y="900451"/>
                    <a:pt x="0" y="886491"/>
                  </a:cubicBezTo>
                  <a:lnTo>
                    <a:pt x="0" y="52637"/>
                  </a:lnTo>
                  <a:cubicBezTo>
                    <a:pt x="0" y="38677"/>
                    <a:pt x="5546" y="25288"/>
                    <a:pt x="15417" y="15417"/>
                  </a:cubicBezTo>
                  <a:cubicBezTo>
                    <a:pt x="25288" y="5546"/>
                    <a:pt x="38677" y="0"/>
                    <a:pt x="52637" y="0"/>
                  </a:cubicBezTo>
                  <a:close/>
                </a:path>
              </a:pathLst>
            </a:custGeom>
            <a:solidFill>
              <a:srgbClr val="77604E"/>
            </a:solidFill>
            <a:ln w="85725" cap="rnd">
              <a:solidFill>
                <a:srgbClr val="D7CCC2"/>
              </a:solidFill>
              <a:prstDash val="solid"/>
              <a:round/>
            </a:ln>
          </p:spPr>
          <p:txBody>
            <a:bodyPr/>
            <a:p/>
          </p:txBody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23391" cy="967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47247" y="6338516"/>
            <a:ext cx="5096497" cy="111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3"/>
              </a:lnSpc>
            </a:pPr>
            <a:r>
              <a:rPr sz="3727">
                <a:solidFill>
                  <a:srgbClr val="FFFFFF"/>
                </a:solidFill>
              </a:rPr>
              <a:t>{{CONTENT_6_SLIDE_4_W2}}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06336" y="5406408"/>
            <a:ext cx="260121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sz="2833">
                <a:solidFill>
                  <a:srgbClr val="FFFFFF"/>
                </a:solidFill>
              </a:rPr>
              <a:t>{{BULLET_3_SLIDE_4_W2}}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011312" y="4646500"/>
            <a:ext cx="4265377" cy="3565751"/>
            <a:chOff x="0" y="0"/>
            <a:chExt cx="1123391" cy="9391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23391" cy="939128"/>
            </a:xfrm>
            <a:custGeom>
              <a:avLst/>
              <a:gdLst/>
              <a:ahLst/>
              <a:cxnLst/>
              <a:rect r="r" b="b" t="t" l="l"/>
              <a:pathLst>
                <a:path h="939128" w="1123391">
                  <a:moveTo>
                    <a:pt x="52637" y="0"/>
                  </a:moveTo>
                  <a:lnTo>
                    <a:pt x="1070755" y="0"/>
                  </a:lnTo>
                  <a:cubicBezTo>
                    <a:pt x="1084715" y="0"/>
                    <a:pt x="1098103" y="5546"/>
                    <a:pt x="1107974" y="15417"/>
                  </a:cubicBezTo>
                  <a:cubicBezTo>
                    <a:pt x="1117846" y="25288"/>
                    <a:pt x="1123391" y="38677"/>
                    <a:pt x="1123391" y="52637"/>
                  </a:cubicBezTo>
                  <a:lnTo>
                    <a:pt x="1123391" y="886491"/>
                  </a:lnTo>
                  <a:cubicBezTo>
                    <a:pt x="1123391" y="900451"/>
                    <a:pt x="1117846" y="913839"/>
                    <a:pt x="1107974" y="923711"/>
                  </a:cubicBezTo>
                  <a:cubicBezTo>
                    <a:pt x="1098103" y="933582"/>
                    <a:pt x="1084715" y="939128"/>
                    <a:pt x="1070755" y="939128"/>
                  </a:cubicBezTo>
                  <a:lnTo>
                    <a:pt x="52637" y="939128"/>
                  </a:lnTo>
                  <a:cubicBezTo>
                    <a:pt x="38677" y="939128"/>
                    <a:pt x="25288" y="933582"/>
                    <a:pt x="15417" y="923711"/>
                  </a:cubicBezTo>
                  <a:cubicBezTo>
                    <a:pt x="5546" y="913839"/>
                    <a:pt x="0" y="900451"/>
                    <a:pt x="0" y="886491"/>
                  </a:cubicBezTo>
                  <a:lnTo>
                    <a:pt x="0" y="52637"/>
                  </a:lnTo>
                  <a:cubicBezTo>
                    <a:pt x="0" y="38677"/>
                    <a:pt x="5546" y="25288"/>
                    <a:pt x="15417" y="15417"/>
                  </a:cubicBezTo>
                  <a:cubicBezTo>
                    <a:pt x="25288" y="5546"/>
                    <a:pt x="38677" y="0"/>
                    <a:pt x="52637" y="0"/>
                  </a:cubicBezTo>
                  <a:close/>
                </a:path>
              </a:pathLst>
            </a:custGeom>
            <a:solidFill>
              <a:srgbClr val="77604E"/>
            </a:solidFill>
            <a:ln w="85725" cap="rnd">
              <a:solidFill>
                <a:srgbClr val="D7CCC2"/>
              </a:solidFill>
              <a:prstDash val="solid"/>
              <a:round/>
            </a:ln>
          </p:spPr>
          <p:txBody>
            <a:bodyPr/>
            <a:p/>
          </p:txBody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123391" cy="967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595751" y="6338516"/>
            <a:ext cx="5096497" cy="111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3"/>
              </a:lnSpc>
            </a:pPr>
            <a:r>
              <a:rPr sz="3727">
                <a:solidFill>
                  <a:srgbClr val="FFFFFF"/>
                </a:solidFill>
              </a:rPr>
              <a:t>{{CONTENT_7_SLIDE_4_W2}}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54840" y="5406408"/>
            <a:ext cx="260121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sz="2833">
                <a:solidFill>
                  <a:srgbClr val="FFFFFF"/>
                </a:solidFill>
              </a:rPr>
              <a:t>{{BULLET_4_SLIDE_4_W2}}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959816" y="4646500"/>
            <a:ext cx="4265377" cy="3565751"/>
            <a:chOff x="0" y="0"/>
            <a:chExt cx="1123391" cy="9391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3391" cy="939128"/>
            </a:xfrm>
            <a:custGeom>
              <a:avLst/>
              <a:gdLst/>
              <a:ahLst/>
              <a:cxnLst/>
              <a:rect r="r" b="b" t="t" l="l"/>
              <a:pathLst>
                <a:path h="939128" w="1123391">
                  <a:moveTo>
                    <a:pt x="52637" y="0"/>
                  </a:moveTo>
                  <a:lnTo>
                    <a:pt x="1070755" y="0"/>
                  </a:lnTo>
                  <a:cubicBezTo>
                    <a:pt x="1084715" y="0"/>
                    <a:pt x="1098103" y="5546"/>
                    <a:pt x="1107974" y="15417"/>
                  </a:cubicBezTo>
                  <a:cubicBezTo>
                    <a:pt x="1117846" y="25288"/>
                    <a:pt x="1123391" y="38677"/>
                    <a:pt x="1123391" y="52637"/>
                  </a:cubicBezTo>
                  <a:lnTo>
                    <a:pt x="1123391" y="886491"/>
                  </a:lnTo>
                  <a:cubicBezTo>
                    <a:pt x="1123391" y="900451"/>
                    <a:pt x="1117846" y="913839"/>
                    <a:pt x="1107974" y="923711"/>
                  </a:cubicBezTo>
                  <a:cubicBezTo>
                    <a:pt x="1098103" y="933582"/>
                    <a:pt x="1084715" y="939128"/>
                    <a:pt x="1070755" y="939128"/>
                  </a:cubicBezTo>
                  <a:lnTo>
                    <a:pt x="52637" y="939128"/>
                  </a:lnTo>
                  <a:cubicBezTo>
                    <a:pt x="38677" y="939128"/>
                    <a:pt x="25288" y="933582"/>
                    <a:pt x="15417" y="923711"/>
                  </a:cubicBezTo>
                  <a:cubicBezTo>
                    <a:pt x="5546" y="913839"/>
                    <a:pt x="0" y="900451"/>
                    <a:pt x="0" y="886491"/>
                  </a:cubicBezTo>
                  <a:lnTo>
                    <a:pt x="0" y="52637"/>
                  </a:lnTo>
                  <a:cubicBezTo>
                    <a:pt x="0" y="38677"/>
                    <a:pt x="5546" y="25288"/>
                    <a:pt x="15417" y="15417"/>
                  </a:cubicBezTo>
                  <a:cubicBezTo>
                    <a:pt x="25288" y="5546"/>
                    <a:pt x="38677" y="0"/>
                    <a:pt x="52637" y="0"/>
                  </a:cubicBezTo>
                  <a:close/>
                </a:path>
              </a:pathLst>
            </a:custGeom>
            <a:solidFill>
              <a:srgbClr val="77604E"/>
            </a:solidFill>
            <a:ln w="85725" cap="rnd">
              <a:solidFill>
                <a:srgbClr val="D7CCC2"/>
              </a:solidFill>
              <a:prstDash val="solid"/>
              <a:round/>
            </a:ln>
          </p:spPr>
          <p:txBody>
            <a:bodyPr/>
            <a:p/>
          </p:txBody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123391" cy="967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1544256" y="6338516"/>
            <a:ext cx="5096497" cy="111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3"/>
              </a:lnSpc>
            </a:pPr>
            <a:r>
              <a:rPr sz="3727">
                <a:solidFill>
                  <a:srgbClr val="FFFFFF"/>
                </a:solidFill>
              </a:rPr>
              <a:t>{{CONTENT_8_SLIDE_4_W2}}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03345" y="5406408"/>
            <a:ext cx="2601211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sz="2833">
                <a:solidFill>
                  <a:srgbClr val="FFFFFF"/>
                </a:solidFill>
              </a:rPr>
              <a:t>{{BULLET_5_SLIDE_4_W2}}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6803652" y="583508"/>
            <a:ext cx="5481971" cy="6066567"/>
          </a:xfrm>
          <a:custGeom>
            <a:avLst/>
            <a:gdLst/>
            <a:ahLst/>
            <a:cxnLst/>
            <a:rect r="r" b="b" t="t" l="l"/>
            <a:pathLst>
              <a:path h="6066567" w="5481971">
                <a:moveTo>
                  <a:pt x="5481971" y="0"/>
                </a:moveTo>
                <a:lnTo>
                  <a:pt x="0" y="0"/>
                </a:lnTo>
                <a:lnTo>
                  <a:pt x="0" y="6066567"/>
                </a:lnTo>
                <a:lnTo>
                  <a:pt x="5481971" y="6066567"/>
                </a:lnTo>
                <a:lnTo>
                  <a:pt x="548197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3" id="3"/>
          <p:cNvGrpSpPr/>
          <p:nvPr/>
        </p:nvGrpSpPr>
        <p:grpSpPr>
          <a:xfrm rot="0">
            <a:off x="-2745141" y="4458498"/>
            <a:ext cx="15005975" cy="4404663"/>
            <a:chOff x="0" y="0"/>
            <a:chExt cx="3952191" cy="11600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2191" cy="1160076"/>
            </a:xfrm>
            <a:custGeom>
              <a:avLst/>
              <a:gdLst/>
              <a:ahLst/>
              <a:cxnLst/>
              <a:rect r="r" b="b" t="t" l="l"/>
              <a:pathLst>
                <a:path h="1160076" w="3952191">
                  <a:moveTo>
                    <a:pt x="13930" y="0"/>
                  </a:moveTo>
                  <a:lnTo>
                    <a:pt x="3938261" y="0"/>
                  </a:lnTo>
                  <a:cubicBezTo>
                    <a:pt x="3945954" y="0"/>
                    <a:pt x="3952191" y="6237"/>
                    <a:pt x="3952191" y="13930"/>
                  </a:cubicBezTo>
                  <a:lnTo>
                    <a:pt x="3952191" y="1146146"/>
                  </a:lnTo>
                  <a:cubicBezTo>
                    <a:pt x="3952191" y="1149841"/>
                    <a:pt x="3950723" y="1153384"/>
                    <a:pt x="3948111" y="1155996"/>
                  </a:cubicBezTo>
                  <a:cubicBezTo>
                    <a:pt x="3945499" y="1158608"/>
                    <a:pt x="3941956" y="1160076"/>
                    <a:pt x="3938261" y="1160076"/>
                  </a:cubicBezTo>
                  <a:lnTo>
                    <a:pt x="13930" y="1160076"/>
                  </a:lnTo>
                  <a:cubicBezTo>
                    <a:pt x="10235" y="1160076"/>
                    <a:pt x="6692" y="1158608"/>
                    <a:pt x="4080" y="1155996"/>
                  </a:cubicBezTo>
                  <a:cubicBezTo>
                    <a:pt x="1468" y="1153384"/>
                    <a:pt x="0" y="1149841"/>
                    <a:pt x="0" y="1146146"/>
                  </a:cubicBezTo>
                  <a:lnTo>
                    <a:pt x="0" y="13930"/>
                  </a:lnTo>
                  <a:cubicBezTo>
                    <a:pt x="0" y="10235"/>
                    <a:pt x="1468" y="6692"/>
                    <a:pt x="4080" y="4080"/>
                  </a:cubicBezTo>
                  <a:cubicBezTo>
                    <a:pt x="6692" y="1468"/>
                    <a:pt x="10235" y="0"/>
                    <a:pt x="13930" y="0"/>
                  </a:cubicBez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952191" cy="118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6087078" y="7550259"/>
            <a:ext cx="3278282" cy="3627877"/>
          </a:xfrm>
          <a:custGeom>
            <a:avLst/>
            <a:gdLst/>
            <a:ahLst/>
            <a:cxnLst/>
            <a:rect r="r" b="b" t="t" l="l"/>
            <a:pathLst>
              <a:path h="3627877" w="3278282">
                <a:moveTo>
                  <a:pt x="3278282" y="0"/>
                </a:moveTo>
                <a:lnTo>
                  <a:pt x="0" y="0"/>
                </a:lnTo>
                <a:lnTo>
                  <a:pt x="0" y="3627877"/>
                </a:lnTo>
                <a:lnTo>
                  <a:pt x="3278282" y="3627877"/>
                </a:lnTo>
                <a:lnTo>
                  <a:pt x="3278282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993452" y="3616791"/>
            <a:ext cx="3842809" cy="5246370"/>
            <a:chOff x="0" y="0"/>
            <a:chExt cx="4669790" cy="6375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46443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644390">
                  <a:moveTo>
                    <a:pt x="4290060" y="1007110"/>
                  </a:moveTo>
                  <a:lnTo>
                    <a:pt x="3637280" y="353060"/>
                  </a:lnTo>
                  <a:lnTo>
                    <a:pt x="2783840" y="0"/>
                  </a:lnTo>
                  <a:lnTo>
                    <a:pt x="1860550" y="0"/>
                  </a:lnTo>
                  <a:lnTo>
                    <a:pt x="1007110" y="353060"/>
                  </a:lnTo>
                  <a:lnTo>
                    <a:pt x="353060" y="1007110"/>
                  </a:lnTo>
                  <a:lnTo>
                    <a:pt x="0" y="1860550"/>
                  </a:lnTo>
                  <a:lnTo>
                    <a:pt x="0" y="2571750"/>
                  </a:lnTo>
                  <a:lnTo>
                    <a:pt x="0" y="2783840"/>
                  </a:lnTo>
                  <a:lnTo>
                    <a:pt x="0" y="6350000"/>
                  </a:lnTo>
                  <a:lnTo>
                    <a:pt x="4644390" y="6350000"/>
                  </a:lnTo>
                  <a:lnTo>
                    <a:pt x="4644390" y="2783840"/>
                  </a:lnTo>
                  <a:lnTo>
                    <a:pt x="4644390" y="2571750"/>
                  </a:lnTo>
                  <a:lnTo>
                    <a:pt x="4644390" y="1860550"/>
                  </a:lnTo>
                  <a:lnTo>
                    <a:pt x="4290060" y="1007110"/>
                  </a:lnTo>
                  <a:close/>
                </a:path>
              </a:pathLst>
            </a:custGeom>
            <a:blipFill>
              <a:blip r:embed="rId4"/>
              <a:stretch>
                <a:fillRect l="0" t="-4855" r="0" b="-4855"/>
              </a:stretch>
            </a:blipFill>
          </p:spPr>
          <p:txBody>
            <a:bodyPr/>
            <a:p/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69790" cy="6375400"/>
            </a:xfrm>
            <a:custGeom>
              <a:avLst/>
              <a:gdLst/>
              <a:ahLst/>
              <a:cxnLst/>
              <a:rect r="r" b="b" t="t" l="l"/>
              <a:pathLst>
                <a:path h="6375400" w="4669790">
                  <a:moveTo>
                    <a:pt x="4669790" y="6375400"/>
                  </a:moveTo>
                  <a:lnTo>
                    <a:pt x="0" y="6375400"/>
                  </a:lnTo>
                  <a:lnTo>
                    <a:pt x="0" y="1870710"/>
                  </a:lnTo>
                  <a:lnTo>
                    <a:pt x="355600" y="1012190"/>
                  </a:lnTo>
                  <a:lnTo>
                    <a:pt x="1012190" y="355600"/>
                  </a:lnTo>
                  <a:lnTo>
                    <a:pt x="1870710" y="0"/>
                  </a:lnTo>
                  <a:lnTo>
                    <a:pt x="2799080" y="0"/>
                  </a:lnTo>
                  <a:lnTo>
                    <a:pt x="3657600" y="355600"/>
                  </a:lnTo>
                  <a:lnTo>
                    <a:pt x="4314190" y="1012190"/>
                  </a:lnTo>
                  <a:lnTo>
                    <a:pt x="4669790" y="1870710"/>
                  </a:lnTo>
                  <a:lnTo>
                    <a:pt x="4669790" y="6375400"/>
                  </a:lnTo>
                  <a:close/>
                  <a:moveTo>
                    <a:pt x="25400" y="6350000"/>
                  </a:moveTo>
                  <a:lnTo>
                    <a:pt x="4644390" y="6350000"/>
                  </a:lnTo>
                  <a:lnTo>
                    <a:pt x="4644390" y="1875790"/>
                  </a:lnTo>
                  <a:lnTo>
                    <a:pt x="4292600" y="1026160"/>
                  </a:lnTo>
                  <a:lnTo>
                    <a:pt x="3642360" y="375920"/>
                  </a:lnTo>
                  <a:lnTo>
                    <a:pt x="2794000" y="25400"/>
                  </a:lnTo>
                  <a:lnTo>
                    <a:pt x="1875790" y="25400"/>
                  </a:lnTo>
                  <a:lnTo>
                    <a:pt x="1026160" y="377190"/>
                  </a:lnTo>
                  <a:lnTo>
                    <a:pt x="377190" y="1026160"/>
                  </a:lnTo>
                  <a:lnTo>
                    <a:pt x="25400" y="1875790"/>
                  </a:lnTo>
                  <a:lnTo>
                    <a:pt x="25400" y="6350000"/>
                  </a:lnTo>
                  <a:close/>
                </a:path>
              </a:pathLst>
            </a:custGeom>
            <a:solidFill>
              <a:srgbClr val="675317"/>
            </a:solidFill>
          </p:spPr>
          <p:txBody>
            <a:bodyPr/>
            <a:p/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914857" y="1095375"/>
            <a:ext cx="2344443" cy="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4"/>
              </a:lnSpc>
            </a:pPr>
            <a:r>
              <a:rPr sz="3600">
                <a:solidFill>
                  <a:srgbClr val="5E4840"/>
                </a:solidFill>
              </a:rPr>
              <a:t>{{HEADER_1_SLIDE_5_W2}}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390650"/>
            <a:ext cx="8515938" cy="226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6"/>
              </a:lnSpc>
            </a:pPr>
            <a:r>
              <a:rPr sz="10288">
                <a:solidFill>
                  <a:srgbClr val="5E4840"/>
                </a:solidFill>
              </a:rPr>
              <a:t>{{HEADER_2_SLIDE_5_W2}}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191853"/>
            <a:ext cx="7207852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{{CONTENT_3_SLIDE_5_W2}}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209850"/>
            <a:ext cx="7207852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{{CONTENT_4_SLIDE_5_W2}}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227847"/>
            <a:ext cx="7207852" cy="8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9773" indent="-504886" lvl="1">
              <a:lnSpc>
                <a:spcPts val="6547"/>
              </a:lnSpc>
              <a:buFont typeface="Arial"/>
              <a:buChar char="•"/>
            </a:pPr>
            <a:r>
              <a:rPr sz="4677">
                <a:solidFill>
                  <a:srgbClr val="FFFFFF"/>
                </a:solidFill>
              </a:rPr>
              <a:t>{{CONTENT_5_SLIDE_5_W2}}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14857" y="1095375"/>
            <a:ext cx="2344443" cy="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4"/>
              </a:lnSpc>
            </a:pPr>
            <a:r>
              <a:rPr sz="3600">
                <a:solidFill>
                  <a:srgbClr val="5E4840"/>
                </a:solidFill>
              </a:rPr>
              <a:t>{{HEADER_1_SLIDE_6_W2}}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8361848" y="-1571727"/>
            <a:ext cx="6491441" cy="7183687"/>
          </a:xfrm>
          <a:custGeom>
            <a:avLst/>
            <a:gdLst/>
            <a:ahLst/>
            <a:cxnLst/>
            <a:rect r="r" b="b" t="t" l="l"/>
            <a:pathLst>
              <a:path h="7183687" w="6491441">
                <a:moveTo>
                  <a:pt x="6491441" y="0"/>
                </a:moveTo>
                <a:lnTo>
                  <a:pt x="0" y="0"/>
                </a:lnTo>
                <a:lnTo>
                  <a:pt x="0" y="7183686"/>
                </a:lnTo>
                <a:lnTo>
                  <a:pt x="6491441" y="7183686"/>
                </a:lnTo>
                <a:lnTo>
                  <a:pt x="649144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4" id="4"/>
          <p:cNvSpPr txBox="true"/>
          <p:nvPr/>
        </p:nvSpPr>
        <p:spPr>
          <a:xfrm rot="0">
            <a:off x="1028700" y="1390650"/>
            <a:ext cx="8515938" cy="226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6"/>
              </a:lnSpc>
            </a:pPr>
            <a:r>
              <a:rPr sz="10288">
                <a:solidFill>
                  <a:srgbClr val="5E4840"/>
                </a:solidFill>
              </a:rPr>
              <a:t>{{HEADER_2_SLIDE_6_W2}}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2745141" y="3937381"/>
            <a:ext cx="23778282" cy="5320919"/>
            <a:chOff x="0" y="0"/>
            <a:chExt cx="6262593" cy="14013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62593" cy="1401394"/>
            </a:xfrm>
            <a:custGeom>
              <a:avLst/>
              <a:gdLst/>
              <a:ahLst/>
              <a:cxnLst/>
              <a:rect r="r" b="b" t="t" l="l"/>
              <a:pathLst>
                <a:path h="1401394" w="6262593">
                  <a:moveTo>
                    <a:pt x="0" y="0"/>
                  </a:moveTo>
                  <a:lnTo>
                    <a:pt x="6262593" y="0"/>
                  </a:lnTo>
                  <a:lnTo>
                    <a:pt x="6262593" y="1401394"/>
                  </a:lnTo>
                  <a:lnTo>
                    <a:pt x="0" y="1401394"/>
                  </a:ln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262593" cy="142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4812224"/>
            <a:ext cx="7333148" cy="115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930" indent="-360465" lvl="1">
              <a:lnSpc>
                <a:spcPts val="4674"/>
              </a:lnSpc>
              <a:buFont typeface="Arial"/>
              <a:buChar char="•"/>
            </a:pPr>
            <a:r>
              <a:rPr sz="3339">
                <a:solidFill>
                  <a:srgbClr val="FFFFFF"/>
                </a:solidFill>
              </a:rPr>
              <a:t>{{BULLET_3_SLIDE_6_W5}}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122611"/>
            <a:ext cx="4513478" cy="1157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930" indent="-360465" lvl="1">
              <a:lnSpc>
                <a:spcPts val="4674"/>
              </a:lnSpc>
              <a:buFont typeface="Arial"/>
              <a:buChar char="•"/>
            </a:pPr>
            <a:r>
              <a:rPr sz="3339">
                <a:solidFill>
                  <a:srgbClr val="FFFFFF"/>
                </a:solidFill>
              </a:rPr>
              <a:t>{{BULLET_6_SLIDE_6_W4}}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6152" y="4821749"/>
            <a:ext cx="7333148" cy="14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4"/>
              </a:lnSpc>
            </a:pPr>
            <a:r>
              <a:rPr sz="2139">
                <a:solidFill>
                  <a:srgbClr val="FFFFFF"/>
                </a:solidFill>
              </a:rPr>
              <a:t>{{CONTENT_4_SLIDE_6_W23}}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6152" y="6966601"/>
            <a:ext cx="7333148" cy="147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4"/>
              </a:lnSpc>
            </a:pPr>
            <a:r>
              <a:rPr sz="2139">
                <a:solidFill>
                  <a:srgbClr val="FFFFFF"/>
                </a:solidFill>
              </a:rPr>
              <a:t>{{CONTENT_5_SLIDE_6_W23}}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874082" y="1167293"/>
            <a:ext cx="4503005" cy="4983205"/>
          </a:xfrm>
          <a:custGeom>
            <a:avLst/>
            <a:gdLst/>
            <a:ahLst/>
            <a:cxnLst/>
            <a:rect r="r" b="b" t="t" l="l"/>
            <a:pathLst>
              <a:path h="4983205" w="4503005">
                <a:moveTo>
                  <a:pt x="4503006" y="0"/>
                </a:moveTo>
                <a:lnTo>
                  <a:pt x="0" y="0"/>
                </a:lnTo>
                <a:lnTo>
                  <a:pt x="0" y="4983205"/>
                </a:lnTo>
                <a:lnTo>
                  <a:pt x="4503006" y="4983205"/>
                </a:lnTo>
                <a:lnTo>
                  <a:pt x="4503006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3" id="3"/>
          <p:cNvGrpSpPr/>
          <p:nvPr/>
        </p:nvGrpSpPr>
        <p:grpSpPr>
          <a:xfrm rot="0">
            <a:off x="-2745141" y="5143500"/>
            <a:ext cx="23778282" cy="4114800"/>
            <a:chOff x="0" y="0"/>
            <a:chExt cx="6262593" cy="1083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62593" cy="1083733"/>
            </a:xfrm>
            <a:custGeom>
              <a:avLst/>
              <a:gdLst/>
              <a:ahLst/>
              <a:cxnLst/>
              <a:rect r="r" b="b" t="t" l="l"/>
              <a:pathLst>
                <a:path h="1083733" w="6262593">
                  <a:moveTo>
                    <a:pt x="0" y="0"/>
                  </a:moveTo>
                  <a:lnTo>
                    <a:pt x="6262593" y="0"/>
                  </a:lnTo>
                  <a:lnTo>
                    <a:pt x="6262593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262593" cy="1112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43860" y="4011930"/>
            <a:ext cx="3842809" cy="5246370"/>
            <a:chOff x="0" y="0"/>
            <a:chExt cx="4669790" cy="6375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46443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644390">
                  <a:moveTo>
                    <a:pt x="4290060" y="1007110"/>
                  </a:moveTo>
                  <a:lnTo>
                    <a:pt x="3637280" y="353060"/>
                  </a:lnTo>
                  <a:lnTo>
                    <a:pt x="2783840" y="0"/>
                  </a:lnTo>
                  <a:lnTo>
                    <a:pt x="1860550" y="0"/>
                  </a:lnTo>
                  <a:lnTo>
                    <a:pt x="1007110" y="353060"/>
                  </a:lnTo>
                  <a:lnTo>
                    <a:pt x="353060" y="1007110"/>
                  </a:lnTo>
                  <a:lnTo>
                    <a:pt x="0" y="1860550"/>
                  </a:lnTo>
                  <a:lnTo>
                    <a:pt x="0" y="2571750"/>
                  </a:lnTo>
                  <a:lnTo>
                    <a:pt x="0" y="2783840"/>
                  </a:lnTo>
                  <a:lnTo>
                    <a:pt x="0" y="6350000"/>
                  </a:lnTo>
                  <a:lnTo>
                    <a:pt x="4644390" y="6350000"/>
                  </a:lnTo>
                  <a:lnTo>
                    <a:pt x="4644390" y="2783840"/>
                  </a:lnTo>
                  <a:lnTo>
                    <a:pt x="4644390" y="2571750"/>
                  </a:lnTo>
                  <a:lnTo>
                    <a:pt x="4644390" y="1860550"/>
                  </a:lnTo>
                  <a:lnTo>
                    <a:pt x="4290060" y="1007110"/>
                  </a:lnTo>
                  <a:close/>
                </a:path>
              </a:pathLst>
            </a:custGeom>
            <a:blipFill>
              <a:blip r:embed="rId4"/>
              <a:stretch>
                <a:fillRect l="0" t="-16421" r="-10505" b="-4889"/>
              </a:stretch>
            </a:blipFill>
          </p:spPr>
          <p:txBody>
            <a:bodyPr/>
            <a:p/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69790" cy="6375400"/>
            </a:xfrm>
            <a:custGeom>
              <a:avLst/>
              <a:gdLst/>
              <a:ahLst/>
              <a:cxnLst/>
              <a:rect r="r" b="b" t="t" l="l"/>
              <a:pathLst>
                <a:path h="6375400" w="4669790">
                  <a:moveTo>
                    <a:pt x="4669790" y="6375400"/>
                  </a:moveTo>
                  <a:lnTo>
                    <a:pt x="0" y="6375400"/>
                  </a:lnTo>
                  <a:lnTo>
                    <a:pt x="0" y="1870710"/>
                  </a:lnTo>
                  <a:lnTo>
                    <a:pt x="355600" y="1012190"/>
                  </a:lnTo>
                  <a:lnTo>
                    <a:pt x="1012190" y="355600"/>
                  </a:lnTo>
                  <a:lnTo>
                    <a:pt x="1870710" y="0"/>
                  </a:lnTo>
                  <a:lnTo>
                    <a:pt x="2799080" y="0"/>
                  </a:lnTo>
                  <a:lnTo>
                    <a:pt x="3657600" y="355600"/>
                  </a:lnTo>
                  <a:lnTo>
                    <a:pt x="4314190" y="1012190"/>
                  </a:lnTo>
                  <a:lnTo>
                    <a:pt x="4669790" y="1870710"/>
                  </a:lnTo>
                  <a:lnTo>
                    <a:pt x="4669790" y="6375400"/>
                  </a:lnTo>
                  <a:close/>
                  <a:moveTo>
                    <a:pt x="25400" y="6350000"/>
                  </a:moveTo>
                  <a:lnTo>
                    <a:pt x="4644390" y="6350000"/>
                  </a:lnTo>
                  <a:lnTo>
                    <a:pt x="4644390" y="1875790"/>
                  </a:lnTo>
                  <a:lnTo>
                    <a:pt x="4292600" y="1026160"/>
                  </a:lnTo>
                  <a:lnTo>
                    <a:pt x="3642360" y="375920"/>
                  </a:lnTo>
                  <a:lnTo>
                    <a:pt x="2794000" y="25400"/>
                  </a:lnTo>
                  <a:lnTo>
                    <a:pt x="1875790" y="25400"/>
                  </a:lnTo>
                  <a:lnTo>
                    <a:pt x="1026160" y="377190"/>
                  </a:lnTo>
                  <a:lnTo>
                    <a:pt x="377190" y="1026160"/>
                  </a:lnTo>
                  <a:lnTo>
                    <a:pt x="25400" y="1875790"/>
                  </a:lnTo>
                  <a:lnTo>
                    <a:pt x="25400" y="6350000"/>
                  </a:lnTo>
                  <a:close/>
                </a:path>
              </a:pathLst>
            </a:custGeom>
            <a:solidFill>
              <a:srgbClr val="675317"/>
            </a:solidFill>
          </p:spPr>
          <p:txBody>
            <a:bodyPr/>
            <a:p/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912791" y="4011930"/>
            <a:ext cx="3842809" cy="5246370"/>
            <a:chOff x="0" y="0"/>
            <a:chExt cx="4669790" cy="6375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46443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644390">
                  <a:moveTo>
                    <a:pt x="4290060" y="1007110"/>
                  </a:moveTo>
                  <a:lnTo>
                    <a:pt x="3637280" y="353060"/>
                  </a:lnTo>
                  <a:lnTo>
                    <a:pt x="2783840" y="0"/>
                  </a:lnTo>
                  <a:lnTo>
                    <a:pt x="1860550" y="0"/>
                  </a:lnTo>
                  <a:lnTo>
                    <a:pt x="1007110" y="353060"/>
                  </a:lnTo>
                  <a:lnTo>
                    <a:pt x="353060" y="1007110"/>
                  </a:lnTo>
                  <a:lnTo>
                    <a:pt x="0" y="1860550"/>
                  </a:lnTo>
                  <a:lnTo>
                    <a:pt x="0" y="2571750"/>
                  </a:lnTo>
                  <a:lnTo>
                    <a:pt x="0" y="2783840"/>
                  </a:lnTo>
                  <a:lnTo>
                    <a:pt x="0" y="6350000"/>
                  </a:lnTo>
                  <a:lnTo>
                    <a:pt x="4644390" y="6350000"/>
                  </a:lnTo>
                  <a:lnTo>
                    <a:pt x="4644390" y="2783840"/>
                  </a:lnTo>
                  <a:lnTo>
                    <a:pt x="4644390" y="2571750"/>
                  </a:lnTo>
                  <a:lnTo>
                    <a:pt x="4644390" y="1860550"/>
                  </a:lnTo>
                  <a:lnTo>
                    <a:pt x="4290060" y="1007110"/>
                  </a:lnTo>
                  <a:close/>
                </a:path>
              </a:pathLst>
            </a:custGeom>
            <a:blipFill>
              <a:blip r:embed="rId5"/>
              <a:stretch>
                <a:fillRect l="-63593" t="-19652" r="0" b="0"/>
              </a:stretch>
            </a:blipFill>
          </p:spPr>
          <p:txBody>
            <a:bodyPr/>
            <a:p/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69790" cy="6375400"/>
            </a:xfrm>
            <a:custGeom>
              <a:avLst/>
              <a:gdLst/>
              <a:ahLst/>
              <a:cxnLst/>
              <a:rect r="r" b="b" t="t" l="l"/>
              <a:pathLst>
                <a:path h="6375400" w="4669790">
                  <a:moveTo>
                    <a:pt x="4669790" y="6375400"/>
                  </a:moveTo>
                  <a:lnTo>
                    <a:pt x="0" y="6375400"/>
                  </a:lnTo>
                  <a:lnTo>
                    <a:pt x="0" y="1870710"/>
                  </a:lnTo>
                  <a:lnTo>
                    <a:pt x="355600" y="1012190"/>
                  </a:lnTo>
                  <a:lnTo>
                    <a:pt x="1012190" y="355600"/>
                  </a:lnTo>
                  <a:lnTo>
                    <a:pt x="1870710" y="0"/>
                  </a:lnTo>
                  <a:lnTo>
                    <a:pt x="2799080" y="0"/>
                  </a:lnTo>
                  <a:lnTo>
                    <a:pt x="3657600" y="355600"/>
                  </a:lnTo>
                  <a:lnTo>
                    <a:pt x="4314190" y="1012190"/>
                  </a:lnTo>
                  <a:lnTo>
                    <a:pt x="4669790" y="1870710"/>
                  </a:lnTo>
                  <a:lnTo>
                    <a:pt x="4669790" y="6375400"/>
                  </a:lnTo>
                  <a:close/>
                  <a:moveTo>
                    <a:pt x="25400" y="6350000"/>
                  </a:moveTo>
                  <a:lnTo>
                    <a:pt x="4644390" y="6350000"/>
                  </a:lnTo>
                  <a:lnTo>
                    <a:pt x="4644390" y="1875790"/>
                  </a:lnTo>
                  <a:lnTo>
                    <a:pt x="4292600" y="1026160"/>
                  </a:lnTo>
                  <a:lnTo>
                    <a:pt x="3642360" y="375920"/>
                  </a:lnTo>
                  <a:lnTo>
                    <a:pt x="2794000" y="25400"/>
                  </a:lnTo>
                  <a:lnTo>
                    <a:pt x="1875790" y="25400"/>
                  </a:lnTo>
                  <a:lnTo>
                    <a:pt x="1026160" y="377190"/>
                  </a:lnTo>
                  <a:lnTo>
                    <a:pt x="377190" y="1026160"/>
                  </a:lnTo>
                  <a:lnTo>
                    <a:pt x="25400" y="1875790"/>
                  </a:lnTo>
                  <a:lnTo>
                    <a:pt x="25400" y="6350000"/>
                  </a:lnTo>
                  <a:close/>
                </a:path>
              </a:pathLst>
            </a:custGeom>
            <a:solidFill>
              <a:srgbClr val="675317"/>
            </a:solidFill>
          </p:spPr>
          <p:txBody>
            <a:bodyPr/>
            <a:p/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914857" y="1095375"/>
            <a:ext cx="2344443" cy="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4"/>
              </a:lnSpc>
            </a:pPr>
            <a:r>
              <a:rPr sz="3600">
                <a:solidFill>
                  <a:srgbClr val="5E4840"/>
                </a:solidFill>
              </a:rPr>
              <a:t>{{HEADER_1_SLIDE_7_W2}}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390650"/>
            <a:ext cx="8515938" cy="226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6"/>
              </a:lnSpc>
            </a:pPr>
            <a:r>
              <a:rPr sz="10288">
                <a:solidFill>
                  <a:srgbClr val="5E4840"/>
                </a:solidFill>
              </a:rPr>
              <a:t>{{HEADER_2_SLIDE_7_W2}}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84251" y="6116751"/>
            <a:ext cx="6875049" cy="2111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1"/>
              </a:lnSpc>
            </a:pPr>
            <a:r>
              <a:rPr sz="2436">
                <a:solidFill>
                  <a:srgbClr val="FFFFFF"/>
                </a:solidFill>
              </a:rPr>
              <a:t>{{CONTENT_3_SLIDE_7_W23}}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019229" y="842355"/>
            <a:ext cx="4038631" cy="4469310"/>
          </a:xfrm>
          <a:custGeom>
            <a:avLst/>
            <a:gdLst/>
            <a:ahLst/>
            <a:cxnLst/>
            <a:rect r="r" b="b" t="t" l="l"/>
            <a:pathLst>
              <a:path h="4469310" w="4038631">
                <a:moveTo>
                  <a:pt x="4038631" y="0"/>
                </a:moveTo>
                <a:lnTo>
                  <a:pt x="0" y="0"/>
                </a:lnTo>
                <a:lnTo>
                  <a:pt x="0" y="4469310"/>
                </a:lnTo>
                <a:lnTo>
                  <a:pt x="4038631" y="4469310"/>
                </a:lnTo>
                <a:lnTo>
                  <a:pt x="4038631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3" id="3"/>
          <p:cNvGrpSpPr/>
          <p:nvPr/>
        </p:nvGrpSpPr>
        <p:grpSpPr>
          <a:xfrm rot="0">
            <a:off x="5887923" y="3594201"/>
            <a:ext cx="15945865" cy="5664099"/>
            <a:chOff x="0" y="0"/>
            <a:chExt cx="4199734" cy="14917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9734" cy="1491779"/>
            </a:xfrm>
            <a:custGeom>
              <a:avLst/>
              <a:gdLst/>
              <a:ahLst/>
              <a:cxnLst/>
              <a:rect r="r" b="b" t="t" l="l"/>
              <a:pathLst>
                <a:path h="1491779" w="4199734">
                  <a:moveTo>
                    <a:pt x="7283" y="0"/>
                  </a:moveTo>
                  <a:lnTo>
                    <a:pt x="4192451" y="0"/>
                  </a:lnTo>
                  <a:cubicBezTo>
                    <a:pt x="4196473" y="0"/>
                    <a:pt x="4199734" y="3261"/>
                    <a:pt x="4199734" y="7283"/>
                  </a:cubicBezTo>
                  <a:lnTo>
                    <a:pt x="4199734" y="1484496"/>
                  </a:lnTo>
                  <a:cubicBezTo>
                    <a:pt x="4199734" y="1488519"/>
                    <a:pt x="4196473" y="1491779"/>
                    <a:pt x="4192451" y="1491779"/>
                  </a:cubicBezTo>
                  <a:lnTo>
                    <a:pt x="7283" y="1491779"/>
                  </a:lnTo>
                  <a:cubicBezTo>
                    <a:pt x="3261" y="1491779"/>
                    <a:pt x="0" y="1488519"/>
                    <a:pt x="0" y="1484496"/>
                  </a:cubicBezTo>
                  <a:lnTo>
                    <a:pt x="0" y="7283"/>
                  </a:lnTo>
                  <a:cubicBezTo>
                    <a:pt x="0" y="3261"/>
                    <a:pt x="3261" y="0"/>
                    <a:pt x="7283" y="0"/>
                  </a:cubicBez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199734" cy="1520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28700" y="3594201"/>
            <a:ext cx="4148783" cy="5664099"/>
            <a:chOff x="0" y="0"/>
            <a:chExt cx="4669790" cy="6375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46443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644390">
                  <a:moveTo>
                    <a:pt x="4290060" y="1007110"/>
                  </a:moveTo>
                  <a:lnTo>
                    <a:pt x="3637280" y="353060"/>
                  </a:lnTo>
                  <a:lnTo>
                    <a:pt x="2783840" y="0"/>
                  </a:lnTo>
                  <a:lnTo>
                    <a:pt x="1860550" y="0"/>
                  </a:lnTo>
                  <a:lnTo>
                    <a:pt x="1007110" y="353060"/>
                  </a:lnTo>
                  <a:lnTo>
                    <a:pt x="353060" y="1007110"/>
                  </a:lnTo>
                  <a:lnTo>
                    <a:pt x="0" y="1860550"/>
                  </a:lnTo>
                  <a:lnTo>
                    <a:pt x="0" y="2571750"/>
                  </a:lnTo>
                  <a:lnTo>
                    <a:pt x="0" y="2783840"/>
                  </a:lnTo>
                  <a:lnTo>
                    <a:pt x="0" y="6350000"/>
                  </a:lnTo>
                  <a:lnTo>
                    <a:pt x="4644390" y="6350000"/>
                  </a:lnTo>
                  <a:lnTo>
                    <a:pt x="4644390" y="2783840"/>
                  </a:lnTo>
                  <a:lnTo>
                    <a:pt x="4644390" y="2571750"/>
                  </a:lnTo>
                  <a:lnTo>
                    <a:pt x="4644390" y="1860550"/>
                  </a:lnTo>
                  <a:lnTo>
                    <a:pt x="4290060" y="1007110"/>
                  </a:lnTo>
                  <a:close/>
                </a:path>
              </a:pathLst>
            </a:custGeom>
            <a:blipFill>
              <a:blip r:embed="rId4"/>
              <a:stretch>
                <a:fillRect l="0" t="-25585" r="-14918" b="-569"/>
              </a:stretch>
            </a:blipFill>
          </p:spPr>
          <p:txBody>
            <a:bodyPr/>
            <a:p/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69790" cy="6375400"/>
            </a:xfrm>
            <a:custGeom>
              <a:avLst/>
              <a:gdLst/>
              <a:ahLst/>
              <a:cxnLst/>
              <a:rect r="r" b="b" t="t" l="l"/>
              <a:pathLst>
                <a:path h="6375400" w="4669790">
                  <a:moveTo>
                    <a:pt x="4669790" y="6375400"/>
                  </a:moveTo>
                  <a:lnTo>
                    <a:pt x="0" y="6375400"/>
                  </a:lnTo>
                  <a:lnTo>
                    <a:pt x="0" y="1870710"/>
                  </a:lnTo>
                  <a:lnTo>
                    <a:pt x="355600" y="1012190"/>
                  </a:lnTo>
                  <a:lnTo>
                    <a:pt x="1012190" y="355600"/>
                  </a:lnTo>
                  <a:lnTo>
                    <a:pt x="1870710" y="0"/>
                  </a:lnTo>
                  <a:lnTo>
                    <a:pt x="2799080" y="0"/>
                  </a:lnTo>
                  <a:lnTo>
                    <a:pt x="3657600" y="355600"/>
                  </a:lnTo>
                  <a:lnTo>
                    <a:pt x="4314190" y="1012190"/>
                  </a:lnTo>
                  <a:lnTo>
                    <a:pt x="4669790" y="1870710"/>
                  </a:lnTo>
                  <a:lnTo>
                    <a:pt x="4669790" y="6375400"/>
                  </a:lnTo>
                  <a:close/>
                  <a:moveTo>
                    <a:pt x="25400" y="6350000"/>
                  </a:moveTo>
                  <a:lnTo>
                    <a:pt x="4644390" y="6350000"/>
                  </a:lnTo>
                  <a:lnTo>
                    <a:pt x="4644390" y="1875790"/>
                  </a:lnTo>
                  <a:lnTo>
                    <a:pt x="4292600" y="1026160"/>
                  </a:lnTo>
                  <a:lnTo>
                    <a:pt x="3642360" y="375920"/>
                  </a:lnTo>
                  <a:lnTo>
                    <a:pt x="2794000" y="25400"/>
                  </a:lnTo>
                  <a:lnTo>
                    <a:pt x="1875790" y="25400"/>
                  </a:lnTo>
                  <a:lnTo>
                    <a:pt x="1026160" y="377190"/>
                  </a:lnTo>
                  <a:lnTo>
                    <a:pt x="377190" y="1026160"/>
                  </a:lnTo>
                  <a:lnTo>
                    <a:pt x="25400" y="1875790"/>
                  </a:lnTo>
                  <a:lnTo>
                    <a:pt x="25400" y="6350000"/>
                  </a:lnTo>
                  <a:close/>
                </a:path>
              </a:pathLst>
            </a:custGeom>
            <a:solidFill>
              <a:srgbClr val="675317"/>
            </a:solidFill>
          </p:spPr>
          <p:txBody>
            <a:bodyPr/>
            <a:p/>
          </p:txBody>
        </p:sp>
      </p:grpSp>
      <p:sp>
        <p:nvSpPr>
          <p:cNvPr name="TextBox 9" id="9"/>
          <p:cNvSpPr txBox="true"/>
          <p:nvPr/>
        </p:nvSpPr>
        <p:spPr>
          <a:xfrm rot="0">
            <a:off x="14914857" y="1095375"/>
            <a:ext cx="2344443" cy="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4"/>
              </a:lnSpc>
            </a:pPr>
            <a:r>
              <a:rPr sz="3600">
                <a:solidFill>
                  <a:srgbClr val="5E4840"/>
                </a:solidFill>
              </a:rPr>
              <a:t>{{HEADER_1_SLIDE_8_W2}}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390650"/>
            <a:ext cx="8515938" cy="120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6"/>
              </a:lnSpc>
            </a:pPr>
            <a:r>
              <a:rPr sz="10288">
                <a:solidFill>
                  <a:srgbClr val="5E4840"/>
                </a:solidFill>
              </a:rPr>
              <a:t>{{HEADER_2_SLIDE_8_W2}}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92985" y="4184756"/>
            <a:ext cx="7452043" cy="62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b="1" sz="3599">
                <a:solidFill>
                  <a:srgbClr val="FFFFFF"/>
                </a:solidFill>
              </a:rPr>
              <a:t>{{CONTENT_3_SLIDE_8_W3}}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92985" y="5573058"/>
            <a:ext cx="10850488" cy="12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1"/>
              </a:lnSpc>
            </a:pPr>
            <a:r>
              <a:rPr sz="2436">
                <a:solidFill>
                  <a:srgbClr val="FFFFFF"/>
                </a:solidFill>
              </a:rPr>
              <a:t>{{CONTENT_4_SLIDE_8_W23}}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92985" y="7326752"/>
            <a:ext cx="10850488" cy="12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1"/>
              </a:lnSpc>
            </a:pPr>
            <a:r>
              <a:rPr sz="2436">
                <a:solidFill>
                  <a:srgbClr val="FFFFFF"/>
                </a:solidFill>
              </a:rPr>
              <a:t>{{CONTENT_5_SLIDE_8_W23}}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90650"/>
            <a:ext cx="8515938" cy="120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6"/>
              </a:lnSpc>
            </a:pPr>
            <a:r>
              <a:rPr sz="10288">
                <a:solidFill>
                  <a:srgbClr val="5E4840"/>
                </a:solidFill>
              </a:rPr>
              <a:t>{{HEADER_2_SLIDE_9_W2}}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9144000" y="1028700"/>
            <a:ext cx="3480244" cy="3851376"/>
          </a:xfrm>
          <a:custGeom>
            <a:avLst/>
            <a:gdLst/>
            <a:ahLst/>
            <a:cxnLst/>
            <a:rect r="r" b="b" t="t" l="l"/>
            <a:pathLst>
              <a:path h="3851376" w="3480244">
                <a:moveTo>
                  <a:pt x="3480244" y="0"/>
                </a:moveTo>
                <a:lnTo>
                  <a:pt x="0" y="0"/>
                </a:lnTo>
                <a:lnTo>
                  <a:pt x="0" y="3851376"/>
                </a:lnTo>
                <a:lnTo>
                  <a:pt x="3480244" y="3851376"/>
                </a:lnTo>
                <a:lnTo>
                  <a:pt x="3480244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4" id="4"/>
          <p:cNvGrpSpPr/>
          <p:nvPr/>
        </p:nvGrpSpPr>
        <p:grpSpPr>
          <a:xfrm rot="0">
            <a:off x="5887923" y="3594201"/>
            <a:ext cx="15945865" cy="5664099"/>
            <a:chOff x="0" y="0"/>
            <a:chExt cx="4199734" cy="14917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99734" cy="1491779"/>
            </a:xfrm>
            <a:custGeom>
              <a:avLst/>
              <a:gdLst/>
              <a:ahLst/>
              <a:cxnLst/>
              <a:rect r="r" b="b" t="t" l="l"/>
              <a:pathLst>
                <a:path h="1491779" w="4199734">
                  <a:moveTo>
                    <a:pt x="7283" y="0"/>
                  </a:moveTo>
                  <a:lnTo>
                    <a:pt x="4192451" y="0"/>
                  </a:lnTo>
                  <a:cubicBezTo>
                    <a:pt x="4196473" y="0"/>
                    <a:pt x="4199734" y="3261"/>
                    <a:pt x="4199734" y="7283"/>
                  </a:cubicBezTo>
                  <a:lnTo>
                    <a:pt x="4199734" y="1484496"/>
                  </a:lnTo>
                  <a:cubicBezTo>
                    <a:pt x="4199734" y="1488519"/>
                    <a:pt x="4196473" y="1491779"/>
                    <a:pt x="4192451" y="1491779"/>
                  </a:cubicBezTo>
                  <a:lnTo>
                    <a:pt x="7283" y="1491779"/>
                  </a:lnTo>
                  <a:cubicBezTo>
                    <a:pt x="3261" y="1491779"/>
                    <a:pt x="0" y="1488519"/>
                    <a:pt x="0" y="1484496"/>
                  </a:cubicBezTo>
                  <a:lnTo>
                    <a:pt x="0" y="7283"/>
                  </a:lnTo>
                  <a:cubicBezTo>
                    <a:pt x="0" y="3261"/>
                    <a:pt x="3261" y="0"/>
                    <a:pt x="7283" y="0"/>
                  </a:cubicBezTo>
                  <a:close/>
                </a:path>
              </a:pathLst>
            </a:custGeom>
            <a:solidFill>
              <a:srgbClr val="77604E"/>
            </a:solidFill>
          </p:spPr>
          <p:txBody>
            <a:bodyPr/>
            <a:p/>
          </p:txBody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199734" cy="1520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28700" y="3594201"/>
            <a:ext cx="4148783" cy="5664099"/>
            <a:chOff x="0" y="0"/>
            <a:chExt cx="4669790" cy="6375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464439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644390">
                  <a:moveTo>
                    <a:pt x="4290060" y="1007110"/>
                  </a:moveTo>
                  <a:lnTo>
                    <a:pt x="3637280" y="353060"/>
                  </a:lnTo>
                  <a:lnTo>
                    <a:pt x="2783840" y="0"/>
                  </a:lnTo>
                  <a:lnTo>
                    <a:pt x="1860550" y="0"/>
                  </a:lnTo>
                  <a:lnTo>
                    <a:pt x="1007110" y="353060"/>
                  </a:lnTo>
                  <a:lnTo>
                    <a:pt x="353060" y="1007110"/>
                  </a:lnTo>
                  <a:lnTo>
                    <a:pt x="0" y="1860550"/>
                  </a:lnTo>
                  <a:lnTo>
                    <a:pt x="0" y="2571750"/>
                  </a:lnTo>
                  <a:lnTo>
                    <a:pt x="0" y="2783840"/>
                  </a:lnTo>
                  <a:lnTo>
                    <a:pt x="0" y="6350000"/>
                  </a:lnTo>
                  <a:lnTo>
                    <a:pt x="4644390" y="6350000"/>
                  </a:lnTo>
                  <a:lnTo>
                    <a:pt x="4644390" y="2783840"/>
                  </a:lnTo>
                  <a:lnTo>
                    <a:pt x="4644390" y="2571750"/>
                  </a:lnTo>
                  <a:lnTo>
                    <a:pt x="4644390" y="1860550"/>
                  </a:lnTo>
                  <a:lnTo>
                    <a:pt x="4290060" y="1007110"/>
                  </a:lnTo>
                  <a:close/>
                </a:path>
              </a:pathLst>
            </a:custGeom>
            <a:blipFill>
              <a:blip r:embed="rId4"/>
              <a:stretch>
                <a:fillRect l="-63298" t="-19436" r="0" b="0"/>
              </a:stretch>
            </a:blipFill>
          </p:spPr>
          <p:txBody>
            <a:bodyPr/>
            <a:p/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69790" cy="6375400"/>
            </a:xfrm>
            <a:custGeom>
              <a:avLst/>
              <a:gdLst/>
              <a:ahLst/>
              <a:cxnLst/>
              <a:rect r="r" b="b" t="t" l="l"/>
              <a:pathLst>
                <a:path h="6375400" w="4669790">
                  <a:moveTo>
                    <a:pt x="4669790" y="6375400"/>
                  </a:moveTo>
                  <a:lnTo>
                    <a:pt x="0" y="6375400"/>
                  </a:lnTo>
                  <a:lnTo>
                    <a:pt x="0" y="1870710"/>
                  </a:lnTo>
                  <a:lnTo>
                    <a:pt x="355600" y="1012190"/>
                  </a:lnTo>
                  <a:lnTo>
                    <a:pt x="1012190" y="355600"/>
                  </a:lnTo>
                  <a:lnTo>
                    <a:pt x="1870710" y="0"/>
                  </a:lnTo>
                  <a:lnTo>
                    <a:pt x="2799080" y="0"/>
                  </a:lnTo>
                  <a:lnTo>
                    <a:pt x="3657600" y="355600"/>
                  </a:lnTo>
                  <a:lnTo>
                    <a:pt x="4314190" y="1012190"/>
                  </a:lnTo>
                  <a:lnTo>
                    <a:pt x="4669790" y="1870710"/>
                  </a:lnTo>
                  <a:lnTo>
                    <a:pt x="4669790" y="6375400"/>
                  </a:lnTo>
                  <a:close/>
                  <a:moveTo>
                    <a:pt x="25400" y="6350000"/>
                  </a:moveTo>
                  <a:lnTo>
                    <a:pt x="4644390" y="6350000"/>
                  </a:lnTo>
                  <a:lnTo>
                    <a:pt x="4644390" y="1875790"/>
                  </a:lnTo>
                  <a:lnTo>
                    <a:pt x="4292600" y="1026160"/>
                  </a:lnTo>
                  <a:lnTo>
                    <a:pt x="3642360" y="375920"/>
                  </a:lnTo>
                  <a:lnTo>
                    <a:pt x="2794000" y="25400"/>
                  </a:lnTo>
                  <a:lnTo>
                    <a:pt x="1875790" y="25400"/>
                  </a:lnTo>
                  <a:lnTo>
                    <a:pt x="1026160" y="377190"/>
                  </a:lnTo>
                  <a:lnTo>
                    <a:pt x="377190" y="1026160"/>
                  </a:lnTo>
                  <a:lnTo>
                    <a:pt x="25400" y="1875790"/>
                  </a:lnTo>
                  <a:lnTo>
                    <a:pt x="25400" y="6350000"/>
                  </a:lnTo>
                  <a:close/>
                </a:path>
              </a:pathLst>
            </a:custGeom>
            <a:solidFill>
              <a:srgbClr val="675317"/>
            </a:solidFill>
          </p:spPr>
          <p:txBody>
            <a:bodyPr/>
            <a:p/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914857" y="1095375"/>
            <a:ext cx="2344443" cy="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4"/>
              </a:lnSpc>
            </a:pPr>
            <a:r>
              <a:rPr sz="3600">
                <a:solidFill>
                  <a:srgbClr val="5E4840"/>
                </a:solidFill>
              </a:rPr>
              <a:t>{{HEADER_1_SLIDE_9_W2}}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0875" y="4184756"/>
            <a:ext cx="8078637" cy="622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b="1" sz="3599">
                <a:solidFill>
                  <a:srgbClr val="FFFFFF"/>
                </a:solidFill>
              </a:rPr>
              <a:t>{{CONTENT_3_SLIDE_9_W3}}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30875" y="5573058"/>
            <a:ext cx="10850488" cy="12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1"/>
              </a:lnSpc>
            </a:pPr>
            <a:r>
              <a:rPr sz="2436">
                <a:solidFill>
                  <a:srgbClr val="FFFFFF"/>
                </a:solidFill>
              </a:rPr>
              <a:t>{{CONTENT_4_SLIDE_9_W23}}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30875" y="7326752"/>
            <a:ext cx="10850488" cy="1264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1"/>
              </a:lnSpc>
            </a:pPr>
            <a:r>
              <a:rPr sz="2436">
                <a:solidFill>
                  <a:srgbClr val="FFFFFF"/>
                </a:solidFill>
              </a:rPr>
              <a:t>{{CONTENT_5_SLIDE_9_W23}}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DAGm-j-mqXw</dc:identifier>
  <dcterms:modified xsi:type="dcterms:W3CDTF">2011-08-01T06:04:30Z</dcterms:modified>
  <cp:revision>1</cp:revision>
  <dc:title>Brown Beige Vintage Creative Portfolio Presentation</dc:title>
</cp:coreProperties>
</file>