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10.svg" ContentType="image/svg+xml"/>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Default Extension="svg" ContentType="image/svg+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r:id="rId18-created" id="256"/>
    <p:sldId r:id="rId19-created" id="257"/>
    <p:sldId r:id="rId20-created" id="258"/>
    <p:sldId r:id="rId21-created" id="259"/>
    <p:sldId r:id="rId22-created" id="260"/>
    <p:sldId r:id="rId23-created" id="261"/>
    <p:sldId r:id="rId24-created" id="262"/>
    <p:sldId r:id="rId25-created" id="263"/>
    <p:sldId r:id="rId26-created" id="264"/>
    <p:sldId r:id="rId27-created" id="265"/>
  </p:sldIdLst>
  <p:sldSz cx="18288000" cy="10287000"/>
  <p:notesSz cx="6858000" cy="9144000"/>
  <p:embeddedFontLst>
    <p:embeddedFont>
      <p:font typeface="DM Serif Display" charset="1" panose="00000000000000000000"/>
      <p:regular r:id="rId16"/>
    </p:embeddedFont>
    <p:embeddedFont>
      <p:font typeface="Inria Serif"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font" Target="fonts/font16.fntdata"/><Relationship Id="rId17" Type="http://schemas.openxmlformats.org/officeDocument/2006/relationships/font" Target="fonts/font17.fntdata"/><Relationship Id="rId18-created" Type="http://schemas.openxmlformats.org/officeDocument/2006/relationships/slide" Target="slides/slide11.xml"/><Relationship Id="rId19-created" Type="http://schemas.openxmlformats.org/officeDocument/2006/relationships/slide" Target="slides/slide12.xml"/><Relationship Id="rId20-created" Type="http://schemas.openxmlformats.org/officeDocument/2006/relationships/slide" Target="slides/slide13.xml"/><Relationship Id="rId21-created" Type="http://schemas.openxmlformats.org/officeDocument/2006/relationships/slide" Target="slides/slide14.xml"/><Relationship Id="rId22-created" Type="http://schemas.openxmlformats.org/officeDocument/2006/relationships/slide" Target="slides/slide15.xml"/><Relationship Id="rId23-created" Type="http://schemas.openxmlformats.org/officeDocument/2006/relationships/slide" Target="slides/slide16.xml"/><Relationship Id="rId24-created" Type="http://schemas.openxmlformats.org/officeDocument/2006/relationships/slide" Target="slides/slide17.xml"/><Relationship Id="rId25-created" Type="http://schemas.openxmlformats.org/officeDocument/2006/relationships/slide" Target="slides/slide18.xml"/><Relationship Id="rId26-created" Type="http://schemas.openxmlformats.org/officeDocument/2006/relationships/slide" Target="slides/slide19.xml"/><Relationship Id="rId27-created"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 Id="rId10" Type="http://schemas.openxmlformats.org/officeDocument/2006/relationships/image" Target="../media/image9.png"/><Relationship Id="rId11" Type="http://schemas.openxmlformats.org/officeDocument/2006/relationships/image" Target="../media/image10.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 Id="rId10" Type="http://schemas.openxmlformats.org/officeDocument/2006/relationships/image" Target="../media/image9.png"/><Relationship Id="rId11" Type="http://schemas.openxmlformats.org/officeDocument/2006/relationships/image" Target="../media/image10.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 Id="rId10" Type="http://schemas.openxmlformats.org/officeDocument/2006/relationships/image" Target="../media/image9.png"/><Relationship Id="rId11" Type="http://schemas.openxmlformats.org/officeDocument/2006/relationships/image" Target="../media/image10.svg"/><Relationship Id="rId12-created" Type="http://schemas.openxmlformats.org/officeDocument/2006/relationships/image" Target="../media/image12.png"/><Relationship Id="rId13-created" Type="http://schemas.openxmlformats.org/officeDocument/2006/relationships/image" Target="../media/image13.svg"/><Relationship Id="rId14-created" Type="http://schemas.openxmlformats.org/officeDocument/2006/relationships/image" Target="../media/image14.png"/><Relationship Id="rId15-created" Type="http://schemas.openxmlformats.org/officeDocument/2006/relationships/image" Target="../media/image15.svg"/><Relationship Id="rId16-created" Type="http://schemas.openxmlformats.org/officeDocument/2006/relationships/image" Target="../media/image16.png"/><Relationship Id="rId17-created" Type="http://schemas.openxmlformats.org/officeDocument/2006/relationships/image" Target="../media/image17.svg"/><Relationship Id="rId18-created" Type="http://schemas.openxmlformats.org/officeDocument/2006/relationships/image" Target="../media/image18.png"/><Relationship Id="rId19-created" Type="http://schemas.openxmlformats.org/officeDocument/2006/relationships/image" Target="../media/image19.svg"/><Relationship Id="rId20-created" Type="http://schemas.openxmlformats.org/officeDocument/2006/relationships/image" Target="../media/image20.png"/><Relationship Id="rId21-created" Type="http://schemas.openxmlformats.org/officeDocument/2006/relationships/image" Target="../media/image21.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 Id="rId12-created" Type="http://schemas.openxmlformats.org/officeDocument/2006/relationships/image" Target="../media/image22.png"/><Relationship Id="rId13-created" Type="http://schemas.openxmlformats.org/officeDocument/2006/relationships/image" Target="../media/image23.svg"/><Relationship Id="rId14-created" Type="http://schemas.openxmlformats.org/officeDocument/2006/relationships/image" Target="../media/image24.png"/><Relationship Id="rId15-created" Type="http://schemas.openxmlformats.org/officeDocument/2006/relationships/image" Target="../media/image25.svg"/><Relationship Id="rId16-created" Type="http://schemas.openxmlformats.org/officeDocument/2006/relationships/image" Target="../media/image26.png"/><Relationship Id="rId17-created" Type="http://schemas.openxmlformats.org/officeDocument/2006/relationships/image" Target="../media/image27.svg"/><Relationship Id="rId18-created" Type="http://schemas.openxmlformats.org/officeDocument/2006/relationships/image" Target="../media/image28.png"/><Relationship Id="rId19-created" Type="http://schemas.openxmlformats.org/officeDocument/2006/relationships/image" Target="../media/image29.svg"/><Relationship Id="rId20-created" Type="http://schemas.openxmlformats.org/officeDocument/2006/relationships/image" Target="../media/image30.png"/><Relationship Id="rId21-created" Type="http://schemas.openxmlformats.org/officeDocument/2006/relationships/image" Target="../media/image31.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 Id="rId12-created" Type="http://schemas.openxmlformats.org/officeDocument/2006/relationships/image" Target="../media/image32.png"/><Relationship Id="rId13-created" Type="http://schemas.openxmlformats.org/officeDocument/2006/relationships/image" Target="../media/image33.svg"/><Relationship Id="rId14-created" Type="http://schemas.openxmlformats.org/officeDocument/2006/relationships/image" Target="../media/image34.png"/><Relationship Id="rId15-created" Type="http://schemas.openxmlformats.org/officeDocument/2006/relationships/image" Target="../media/image35.svg"/><Relationship Id="rId16-created" Type="http://schemas.openxmlformats.org/officeDocument/2006/relationships/image" Target="../media/image36.png"/><Relationship Id="rId17-created" Type="http://schemas.openxmlformats.org/officeDocument/2006/relationships/image" Target="../media/image37.svg"/><Relationship Id="rId18-created" Type="http://schemas.openxmlformats.org/officeDocument/2006/relationships/image" Target="../media/image38.png"/><Relationship Id="rId19-created" Type="http://schemas.openxmlformats.org/officeDocument/2006/relationships/image" Target="../media/image39.svg"/><Relationship Id="rId20-created" Type="http://schemas.openxmlformats.org/officeDocument/2006/relationships/image" Target="../media/image40.png"/><Relationship Id="rId21-created" Type="http://schemas.openxmlformats.org/officeDocument/2006/relationships/image" Target="../media/image41.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 Id="rId12-created" Type="http://schemas.openxmlformats.org/officeDocument/2006/relationships/image" Target="../media/image42.png"/><Relationship Id="rId13-created" Type="http://schemas.openxmlformats.org/officeDocument/2006/relationships/image" Target="../media/image43.svg"/><Relationship Id="rId14-created" Type="http://schemas.openxmlformats.org/officeDocument/2006/relationships/image" Target="../media/image44.png"/><Relationship Id="rId15-created" Type="http://schemas.openxmlformats.org/officeDocument/2006/relationships/image" Target="../media/image45.svg"/><Relationship Id="rId16-created" Type="http://schemas.openxmlformats.org/officeDocument/2006/relationships/image" Target="../media/image46.png"/><Relationship Id="rId17-created" Type="http://schemas.openxmlformats.org/officeDocument/2006/relationships/image" Target="../media/image47.svg"/><Relationship Id="rId18-created" Type="http://schemas.openxmlformats.org/officeDocument/2006/relationships/image" Target="../media/image48.png"/><Relationship Id="rId19-created" Type="http://schemas.openxmlformats.org/officeDocument/2006/relationships/image" Target="../media/image49.svg"/><Relationship Id="rId20-created" Type="http://schemas.openxmlformats.org/officeDocument/2006/relationships/image" Target="../media/image50.png"/><Relationship Id="rId21-created" Type="http://schemas.openxmlformats.org/officeDocument/2006/relationships/image" Target="../media/image51.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 Id="rId12-created" Type="http://schemas.openxmlformats.org/officeDocument/2006/relationships/image" Target="../media/image52.png"/><Relationship Id="rId13-created" Type="http://schemas.openxmlformats.org/officeDocument/2006/relationships/image" Target="../media/image53.svg"/><Relationship Id="rId14-created" Type="http://schemas.openxmlformats.org/officeDocument/2006/relationships/image" Target="../media/image54.png"/><Relationship Id="rId15-created" Type="http://schemas.openxmlformats.org/officeDocument/2006/relationships/image" Target="../media/image55.svg"/><Relationship Id="rId16-created" Type="http://schemas.openxmlformats.org/officeDocument/2006/relationships/image" Target="../media/image56.png"/><Relationship Id="rId17-created" Type="http://schemas.openxmlformats.org/officeDocument/2006/relationships/image" Target="../media/image57.svg"/><Relationship Id="rId18-created" Type="http://schemas.openxmlformats.org/officeDocument/2006/relationships/image" Target="../media/image58.png"/><Relationship Id="rId19-created" Type="http://schemas.openxmlformats.org/officeDocument/2006/relationships/image" Target="../media/image59.svg"/><Relationship Id="rId20-created" Type="http://schemas.openxmlformats.org/officeDocument/2006/relationships/image" Target="../media/image60.png"/><Relationship Id="rId21-created" Type="http://schemas.openxmlformats.org/officeDocument/2006/relationships/image" Target="../media/image61.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 Id="rId12-created" Type="http://schemas.openxmlformats.org/officeDocument/2006/relationships/image" Target="../media/image62.png"/><Relationship Id="rId13-created" Type="http://schemas.openxmlformats.org/officeDocument/2006/relationships/image" Target="../media/image63.svg"/><Relationship Id="rId14-created" Type="http://schemas.openxmlformats.org/officeDocument/2006/relationships/image" Target="../media/image64.png"/><Relationship Id="rId15-created" Type="http://schemas.openxmlformats.org/officeDocument/2006/relationships/image" Target="../media/image65.svg"/><Relationship Id="rId16-created" Type="http://schemas.openxmlformats.org/officeDocument/2006/relationships/image" Target="../media/image66.png"/><Relationship Id="rId17-created" Type="http://schemas.openxmlformats.org/officeDocument/2006/relationships/image" Target="../media/image67.svg"/><Relationship Id="rId18-created" Type="http://schemas.openxmlformats.org/officeDocument/2006/relationships/image" Target="../media/image68.png"/><Relationship Id="rId19-created" Type="http://schemas.openxmlformats.org/officeDocument/2006/relationships/image" Target="../media/image69.svg"/><Relationship Id="rId20-created" Type="http://schemas.openxmlformats.org/officeDocument/2006/relationships/image" Target="../media/image70.png"/><Relationship Id="rId21-created" Type="http://schemas.openxmlformats.org/officeDocument/2006/relationships/image" Target="../media/image71.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 Id="rId12" Type="http://schemas.openxmlformats.org/officeDocument/2006/relationships/image" Target="../media/image11.png"/><Relationship Id="rId13-created" Type="http://schemas.openxmlformats.org/officeDocument/2006/relationships/image" Target="../media/image72.png"/><Relationship Id="rId14-created" Type="http://schemas.openxmlformats.org/officeDocument/2006/relationships/image" Target="../media/image73.svg"/><Relationship Id="rId15-created" Type="http://schemas.openxmlformats.org/officeDocument/2006/relationships/image" Target="../media/image74.png"/><Relationship Id="rId16-created" Type="http://schemas.openxmlformats.org/officeDocument/2006/relationships/image" Target="../media/image75.svg"/><Relationship Id="rId17-created" Type="http://schemas.openxmlformats.org/officeDocument/2006/relationships/image" Target="../media/image76.png"/><Relationship Id="rId18-created" Type="http://schemas.openxmlformats.org/officeDocument/2006/relationships/image" Target="../media/image77.svg"/><Relationship Id="rId19-created" Type="http://schemas.openxmlformats.org/officeDocument/2006/relationships/image" Target="../media/image78.png"/><Relationship Id="rId20-created" Type="http://schemas.openxmlformats.org/officeDocument/2006/relationships/image" Target="../media/image79.svg"/><Relationship Id="rId21-created" Type="http://schemas.openxmlformats.org/officeDocument/2006/relationships/image" Target="../media/image80.png"/><Relationship Id="rId22-created" Type="http://schemas.openxmlformats.org/officeDocument/2006/relationships/image" Target="../media/image81.svg"/><Relationship Id="rId23-created" Type="http://schemas.openxmlformats.org/officeDocument/2006/relationships/image" Target="../media/image8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 Id="rId12-created" Type="http://schemas.openxmlformats.org/officeDocument/2006/relationships/image" Target="../media/image83.png"/><Relationship Id="rId13-created" Type="http://schemas.openxmlformats.org/officeDocument/2006/relationships/image" Target="../media/image84.svg"/><Relationship Id="rId14-created" Type="http://schemas.openxmlformats.org/officeDocument/2006/relationships/image" Target="../media/image85.png"/><Relationship Id="rId15-created" Type="http://schemas.openxmlformats.org/officeDocument/2006/relationships/image" Target="../media/image86.svg"/><Relationship Id="rId16-created" Type="http://schemas.openxmlformats.org/officeDocument/2006/relationships/image" Target="../media/image87.png"/><Relationship Id="rId17-created" Type="http://schemas.openxmlformats.org/officeDocument/2006/relationships/image" Target="../media/image88.svg"/><Relationship Id="rId18-created" Type="http://schemas.openxmlformats.org/officeDocument/2006/relationships/image" Target="../media/image89.png"/><Relationship Id="rId19-created" Type="http://schemas.openxmlformats.org/officeDocument/2006/relationships/image" Target="../media/image90.svg"/><Relationship Id="rId20-created" Type="http://schemas.openxmlformats.org/officeDocument/2006/relationships/image" Target="../media/image91.png"/><Relationship Id="rId21-created" Type="http://schemas.openxmlformats.org/officeDocument/2006/relationships/image" Target="../media/image92.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 Id="rId12-created" Type="http://schemas.openxmlformats.org/officeDocument/2006/relationships/image" Target="../media/image93.png"/><Relationship Id="rId13-created" Type="http://schemas.openxmlformats.org/officeDocument/2006/relationships/image" Target="../media/image94.svg"/><Relationship Id="rId14-created" Type="http://schemas.openxmlformats.org/officeDocument/2006/relationships/image" Target="../media/image95.png"/><Relationship Id="rId15-created" Type="http://schemas.openxmlformats.org/officeDocument/2006/relationships/image" Target="../media/image96.svg"/><Relationship Id="rId16-created" Type="http://schemas.openxmlformats.org/officeDocument/2006/relationships/image" Target="../media/image97.png"/><Relationship Id="rId17-created" Type="http://schemas.openxmlformats.org/officeDocument/2006/relationships/image" Target="../media/image98.svg"/><Relationship Id="rId18-created" Type="http://schemas.openxmlformats.org/officeDocument/2006/relationships/image" Target="../media/image99.png"/><Relationship Id="rId19-created" Type="http://schemas.openxmlformats.org/officeDocument/2006/relationships/image" Target="../media/image100.svg"/><Relationship Id="rId20-created" Type="http://schemas.openxmlformats.org/officeDocument/2006/relationships/image" Target="../media/image101.png"/><Relationship Id="rId21-created" Type="http://schemas.openxmlformats.org/officeDocument/2006/relationships/image" Target="../media/image10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 Id="rId10" Type="http://schemas.openxmlformats.org/officeDocument/2006/relationships/image" Target="../media/image9.png"/><Relationship Id="rId11" Type="http://schemas.openxmlformats.org/officeDocument/2006/relationships/image" Target="../media/image10.svg"/><Relationship Id="rId12-created" Type="http://schemas.openxmlformats.org/officeDocument/2006/relationships/image" Target="../media/image103.png"/><Relationship Id="rId13-created" Type="http://schemas.openxmlformats.org/officeDocument/2006/relationships/image" Target="../media/image104.svg"/><Relationship Id="rId14-created" Type="http://schemas.openxmlformats.org/officeDocument/2006/relationships/image" Target="../media/image105.png"/><Relationship Id="rId15-created" Type="http://schemas.openxmlformats.org/officeDocument/2006/relationships/image" Target="../media/image106.svg"/><Relationship Id="rId16-created" Type="http://schemas.openxmlformats.org/officeDocument/2006/relationships/image" Target="../media/image107.png"/><Relationship Id="rId17-created" Type="http://schemas.openxmlformats.org/officeDocument/2006/relationships/image" Target="../media/image108.svg"/><Relationship Id="rId18-created" Type="http://schemas.openxmlformats.org/officeDocument/2006/relationships/image" Target="../media/image109.png"/><Relationship Id="rId19-created" Type="http://schemas.openxmlformats.org/officeDocument/2006/relationships/image" Target="../media/image110.svg"/><Relationship Id="rId20-created" Type="http://schemas.openxmlformats.org/officeDocument/2006/relationships/image" Target="../media/image111.png"/><Relationship Id="rId21-created" Type="http://schemas.openxmlformats.org/officeDocument/2006/relationships/image" Target="../media/image11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 Id="rId1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grpSp>
        <p:nvGrpSpPr>
          <p:cNvPr name="Group 2" id="2"/>
          <p:cNvGrpSpPr/>
          <p:nvPr/>
        </p:nvGrpSpPr>
        <p:grpSpPr>
          <a:xfrm rot="0">
            <a:off x="-646579" y="2993608"/>
            <a:ext cx="19581159" cy="2688984"/>
            <a:chOff x="0" y="0"/>
            <a:chExt cx="5157178" cy="708210"/>
          </a:xfrm>
        </p:grpSpPr>
        <p:sp>
          <p:nvSpPr>
            <p:cNvPr name="Freeform 3" id="3"/>
            <p:cNvSpPr/>
            <p:nvPr/>
          </p:nvSpPr>
          <p:spPr>
            <a:xfrm flipH="false" flipV="false" rot="0">
              <a:off x="0" y="0"/>
              <a:ext cx="5157177" cy="708210"/>
            </a:xfrm>
            <a:custGeom>
              <a:avLst/>
              <a:gdLst/>
              <a:ahLst/>
              <a:cxnLst/>
              <a:rect r="r" b="b" t="t" l="l"/>
              <a:pathLst>
                <a:path h="708210" w="5157177">
                  <a:moveTo>
                    <a:pt x="0" y="0"/>
                  </a:moveTo>
                  <a:lnTo>
                    <a:pt x="5157177" y="0"/>
                  </a:lnTo>
                  <a:lnTo>
                    <a:pt x="5157177" y="708210"/>
                  </a:lnTo>
                  <a:lnTo>
                    <a:pt x="0" y="708210"/>
                  </a:lnTo>
                  <a:close/>
                </a:path>
              </a:pathLst>
            </a:custGeom>
            <a:solidFill>
              <a:srgbClr val="F1B6B0"/>
            </a:solidFill>
          </p:spPr>
          <p:txBody>
            <a:bodyPr/>
            <a:p/>
          </p:txBody>
        </p:sp>
        <p:sp>
          <p:nvSpPr>
            <p:cNvPr name="TextBox 4" id="4"/>
            <p:cNvSpPr txBox="true"/>
            <p:nvPr/>
          </p:nvSpPr>
          <p:spPr>
            <a:xfrm>
              <a:off x="0" y="-38100"/>
              <a:ext cx="5157178" cy="74631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348889" y="3070302"/>
            <a:ext cx="13590222" cy="2287947"/>
          </a:xfrm>
          <a:prstGeom prst="rect">
            <a:avLst/>
          </a:prstGeom>
        </p:spPr>
        <p:txBody>
          <a:bodyPr anchor="t" rtlCol="false" tIns="0" lIns="0" bIns="0" rIns="0">
            <a:spAutoFit/>
          </a:bodyPr>
          <a:lstStyle/>
          <a:p>
            <a:pPr algn="ctr">
              <a:lnSpc>
                <a:spcPts val="18792"/>
              </a:lnSpc>
            </a:pPr>
            <a:r>
              <a:rPr sz="13423">
                <a:solidFill>
                  <a:srgbClr val="423734"/>
                </a:solidFill>
              </a:rPr>
              <a:t>{{CONTENT_1_SLIDE_1}}</a:t>
            </a:r>
          </a:p>
        </p:txBody>
      </p:sp>
      <p:sp>
        <p:nvSpPr>
          <p:cNvPr name="TextBox 6" id="6"/>
          <p:cNvSpPr txBox="true"/>
          <p:nvPr/>
        </p:nvSpPr>
        <p:spPr>
          <a:xfrm rot="0">
            <a:off x="6268975" y="6046740"/>
            <a:ext cx="5750050" cy="871300"/>
          </a:xfrm>
          <a:prstGeom prst="rect">
            <a:avLst/>
          </a:prstGeom>
        </p:spPr>
        <p:txBody>
          <a:bodyPr anchor="t" rtlCol="false" tIns="0" lIns="0" bIns="0" rIns="0">
            <a:spAutoFit/>
          </a:bodyPr>
          <a:lstStyle/>
          <a:p>
            <a:pPr algn="ctr">
              <a:lnSpc>
                <a:spcPts val="7100"/>
              </a:lnSpc>
            </a:pPr>
            <a:r>
              <a:rPr sz="5071">
                <a:solidFill>
                  <a:srgbClr val="423734"/>
                </a:solidFill>
              </a:rPr>
              <a:t>{{CONTENT_2_SLIDE_1}}</a:t>
            </a:r>
          </a:p>
        </p:txBody>
      </p:sp>
      <p:sp>
        <p:nvSpPr>
          <p:cNvPr name="Freeform 7" id="7"/>
          <p:cNvSpPr/>
          <p:nvPr/>
        </p:nvSpPr>
        <p:spPr>
          <a:xfrm flipH="true" flipV="false" rot="0">
            <a:off x="2501993" y="8856325"/>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8" id="8"/>
          <p:cNvSpPr/>
          <p:nvPr/>
        </p:nvSpPr>
        <p:spPr>
          <a:xfrm flipH="false" flipV="false" rot="0">
            <a:off x="-1166918" y="8065692"/>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9" id="9"/>
          <p:cNvSpPr/>
          <p:nvPr/>
        </p:nvSpPr>
        <p:spPr>
          <a:xfrm flipH="false" flipV="true" rot="-4702591">
            <a:off x="-2417166" y="5963280"/>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10" id="10"/>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11" id="11"/>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TextBox 2" id="2"/>
          <p:cNvSpPr txBox="true"/>
          <p:nvPr/>
        </p:nvSpPr>
        <p:spPr>
          <a:xfrm rot="0">
            <a:off x="1747583" y="3275455"/>
            <a:ext cx="14792835" cy="4240915"/>
          </a:xfrm>
          <a:prstGeom prst="rect">
            <a:avLst/>
          </a:prstGeom>
        </p:spPr>
        <p:txBody>
          <a:bodyPr anchor="t" rtlCol="false" tIns="0" lIns="0" bIns="0" rIns="0">
            <a:spAutoFit/>
          </a:bodyPr>
          <a:lstStyle/>
          <a:p>
            <a:pPr algn="ctr">
              <a:lnSpc>
                <a:spcPts val="16021"/>
              </a:lnSpc>
            </a:pPr>
            <a:r>
              <a:rPr sz="17801">
                <a:solidFill>
                  <a:srgbClr val="423734"/>
                </a:solidFill>
              </a:rPr>
              <a:t>{{BULLET_POINTS_1_SLIDE_10}}</a:t>
            </a:r>
          </a:p>
          <a:p>
            <a:pPr algn="ctr">
              <a:lnSpc>
                <a:spcPts val="16021"/>
              </a:lnSpc>
            </a:pPr>
            <a:r>
              <a:rPr lang="en-US" sz="17801">
                <a:solidFill>
                  <a:srgbClr val="423734"/>
                </a:solidFill>
                <a:latin typeface="DM Serif Display"/>
                <a:ea typeface="DM Serif Display"/>
                <a:cs typeface="DM Serif Display"/>
                <a:sym typeface="DM Serif Display"/>
              </a:rPr>
              <a:t>You</a:t>
            </a:r>
          </a:p>
        </p:txBody>
      </p:sp>
      <p:sp>
        <p:nvSpPr>
          <p:cNvPr name="Freeform 3" id="3"/>
          <p:cNvSpPr/>
          <p:nvPr/>
        </p:nvSpPr>
        <p:spPr>
          <a:xfrm flipH="true" flipV="false" rot="0">
            <a:off x="2762974" y="7991533"/>
            <a:ext cx="1458698" cy="4135485"/>
          </a:xfrm>
          <a:custGeom>
            <a:avLst/>
            <a:gdLst/>
            <a:ahLst/>
            <a:cxnLst/>
            <a:rect r="r" b="b" t="t" l="l"/>
            <a:pathLst>
              <a:path h="4135485" w="1458698">
                <a:moveTo>
                  <a:pt x="1458699" y="0"/>
                </a:moveTo>
                <a:lnTo>
                  <a:pt x="0" y="0"/>
                </a:lnTo>
                <a:lnTo>
                  <a:pt x="0" y="4135484"/>
                </a:lnTo>
                <a:lnTo>
                  <a:pt x="1458699" y="4135484"/>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4" id="4"/>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5" id="5"/>
          <p:cNvSpPr/>
          <p:nvPr/>
        </p:nvSpPr>
        <p:spPr>
          <a:xfrm flipH="false" flipV="true" rot="-4702591">
            <a:off x="-2156185" y="5098488"/>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6" id="6"/>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7" id="7"/>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Freeform 8" id="8"/>
          <p:cNvSpPr/>
          <p:nvPr/>
        </p:nvSpPr>
        <p:spPr>
          <a:xfrm flipH="true" flipV="true" rot="2343022">
            <a:off x="17680160" y="702888"/>
            <a:ext cx="1458698" cy="4135485"/>
          </a:xfrm>
          <a:custGeom>
            <a:avLst/>
            <a:gdLst/>
            <a:ahLst/>
            <a:cxnLst/>
            <a:rect r="r" b="b" t="t" l="l"/>
            <a:pathLst>
              <a:path h="4135485" w="1458698">
                <a:moveTo>
                  <a:pt x="1458698" y="4135485"/>
                </a:moveTo>
                <a:lnTo>
                  <a:pt x="0" y="4135485"/>
                </a:lnTo>
                <a:lnTo>
                  <a:pt x="0" y="0"/>
                </a:lnTo>
                <a:lnTo>
                  <a:pt x="1458698" y="0"/>
                </a:lnTo>
                <a:lnTo>
                  <a:pt x="1458698" y="4135485"/>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grpSp>
        <p:nvGrpSpPr>
          <p:cNvPr name="Group 2" id="2"/>
          <p:cNvGrpSpPr/>
          <p:nvPr/>
        </p:nvGrpSpPr>
        <p:grpSpPr>
          <a:xfrm rot="0">
            <a:off x="-646579" y="2993608"/>
            <a:ext cx="19581159" cy="2688984"/>
            <a:chOff x="0" y="0"/>
            <a:chExt cx="5157178" cy="708210"/>
          </a:xfrm>
        </p:grpSpPr>
        <p:sp>
          <p:nvSpPr>
            <p:cNvPr name="Freeform 3" id="3"/>
            <p:cNvSpPr/>
            <p:nvPr/>
          </p:nvSpPr>
          <p:spPr>
            <a:xfrm flipH="false" flipV="false" rot="0">
              <a:off x="0" y="0"/>
              <a:ext cx="5157177" cy="708210"/>
            </a:xfrm>
            <a:custGeom>
              <a:avLst/>
              <a:gdLst/>
              <a:ahLst/>
              <a:cxnLst/>
              <a:rect r="r" b="b" t="t" l="l"/>
              <a:pathLst>
                <a:path h="708210" w="5157177">
                  <a:moveTo>
                    <a:pt x="0" y="0"/>
                  </a:moveTo>
                  <a:lnTo>
                    <a:pt x="5157177" y="0"/>
                  </a:lnTo>
                  <a:lnTo>
                    <a:pt x="5157177" y="708210"/>
                  </a:lnTo>
                  <a:lnTo>
                    <a:pt x="0" y="708210"/>
                  </a:lnTo>
                  <a:close/>
                </a:path>
              </a:pathLst>
            </a:custGeom>
            <a:solidFill>
              <a:srgbClr val="F1B6B0"/>
            </a:solidFill>
          </p:spPr>
          <p:txBody>
            <a:bodyPr/>
            <a:p/>
          </p:txBody>
        </p:sp>
        <p:sp>
          <p:nvSpPr>
            <p:cNvPr name="TextBox 4" id="4"/>
            <p:cNvSpPr txBox="true"/>
            <p:nvPr/>
          </p:nvSpPr>
          <p:spPr>
            <a:xfrm>
              <a:off x="0" y="-38100"/>
              <a:ext cx="5157178" cy="74631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348889" y="3070302"/>
            <a:ext cx="13590222" cy="2287947"/>
          </a:xfrm>
          <a:prstGeom prst="rect">
            <a:avLst/>
          </a:prstGeom>
        </p:spPr>
        <p:txBody>
          <a:bodyPr anchor="t" rtlCol="false" tIns="0" lIns="0" bIns="0" rIns="0">
            <a:spAutoFit/>
          </a:bodyPr>
          <a:lstStyle/>
          <a:p>
            <a:pPr algn="ctr">
              <a:lnSpc>
                <a:spcPts val="18792"/>
              </a:lnSpc>
            </a:pPr>
            <a:r>
              <a:rPr sz="13423">
                <a:solidFill>
                  <a:srgbClr val="423734"/>
                </a:solidFill>
              </a:rPr>
              <a:t>Slide 1 - First content block</a:t>
            </a:r>
          </a:p>
        </p:txBody>
      </p:sp>
      <p:sp>
        <p:nvSpPr>
          <p:cNvPr name="TextBox 6" id="6"/>
          <p:cNvSpPr txBox="true"/>
          <p:nvPr/>
        </p:nvSpPr>
        <p:spPr>
          <a:xfrm rot="0">
            <a:off x="6268975" y="6046740"/>
            <a:ext cx="5750050" cy="871300"/>
          </a:xfrm>
          <a:prstGeom prst="rect">
            <a:avLst/>
          </a:prstGeom>
        </p:spPr>
        <p:txBody>
          <a:bodyPr anchor="t" rtlCol="false" tIns="0" lIns="0" bIns="0" rIns="0">
            <a:spAutoFit/>
          </a:bodyPr>
          <a:lstStyle/>
          <a:p>
            <a:pPr algn="ctr">
              <a:lnSpc>
                <a:spcPts val="7100"/>
              </a:lnSpc>
            </a:pPr>
            <a:r>
              <a:rPr sz="5071">
                <a:solidFill>
                  <a:srgbClr val="423734"/>
                </a:solidFill>
              </a:rPr>
              <a:t>Slide 1 - Second content block</a:t>
            </a:r>
          </a:p>
        </p:txBody>
      </p:sp>
      <p:sp>
        <p:nvSpPr>
          <p:cNvPr name="Freeform 7" id="7"/>
          <p:cNvSpPr/>
          <p:nvPr/>
        </p:nvSpPr>
        <p:spPr>
          <a:xfrm flipH="true" flipV="false" rot="0">
            <a:off x="2501993" y="8856325"/>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8" id="8"/>
          <p:cNvSpPr/>
          <p:nvPr/>
        </p:nvSpPr>
        <p:spPr>
          <a:xfrm flipH="false" flipV="false" rot="0">
            <a:off x="-1166918" y="8065692"/>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9" id="9"/>
          <p:cNvSpPr/>
          <p:nvPr/>
        </p:nvSpPr>
        <p:spPr>
          <a:xfrm flipH="false" flipV="true" rot="-4702591">
            <a:off x="-2417166" y="5963280"/>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10" id="10"/>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11" id="11"/>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563620"/>
            <a:ext cx="11634146" cy="5033491"/>
          </a:xfrm>
          <a:prstGeom prst="rect">
            <a:avLst/>
          </a:prstGeom>
        </p:spPr>
        <p:txBody>
          <a:bodyPr anchor="t" rtlCol="false" tIns="0" lIns="0" bIns="0" rIns="0">
            <a:spAutoFit/>
          </a:bodyPr>
          <a:lstStyle/>
          <a:p>
            <a:pPr algn="l">
              <a:lnSpc>
                <a:spcPts val="4488"/>
              </a:lnSpc>
            </a:pPr>
            <a:r>
              <a:rPr sz="3206">
                <a:solidFill>
                  <a:srgbClr val="423734"/>
                </a:solidFill>
              </a:rPr>
              <a:t>Slide 2 - Bullet points content</a:t>
            </a:r>
          </a:p>
        </p:txBody>
      </p:sp>
      <p:sp>
        <p:nvSpPr>
          <p:cNvPr name="TextBox 8" id="8"/>
          <p:cNvSpPr txBox="true"/>
          <p:nvPr/>
        </p:nvSpPr>
        <p:spPr>
          <a:xfrm rot="0">
            <a:off x="4909931" y="1480339"/>
            <a:ext cx="9865465" cy="1816682"/>
          </a:xfrm>
          <a:prstGeom prst="rect">
            <a:avLst/>
          </a:prstGeom>
        </p:spPr>
        <p:txBody>
          <a:bodyPr anchor="t" rtlCol="false" tIns="0" lIns="0" bIns="0" rIns="0">
            <a:spAutoFit/>
          </a:bodyPr>
          <a:lstStyle/>
          <a:p>
            <a:pPr algn="l">
              <a:lnSpc>
                <a:spcPts val="14842"/>
              </a:lnSpc>
            </a:pPr>
            <a:r>
              <a:rPr sz="10602">
                <a:solidFill>
                  <a:srgbClr val="423734"/>
                </a:solidFill>
              </a:rPr>
              <a:t>Slide 2 - Main Header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Slide 3 - Supporting details</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sz="10602">
                <a:solidFill>
                  <a:srgbClr val="423734"/>
                </a:solidFill>
              </a:rPr>
              <a:t>Slide 3 - Main Header</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Slide 3 - Extra info block</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5243713" y="4358516"/>
            <a:ext cx="10611969" cy="2123921"/>
          </a:xfrm>
          <a:prstGeom prst="rect">
            <a:avLst/>
          </a:prstGeom>
        </p:spPr>
        <p:txBody>
          <a:bodyPr anchor="t" rtlCol="false" tIns="0" lIns="0" bIns="0" rIns="0">
            <a:spAutoFit/>
          </a:bodyPr>
          <a:lstStyle/>
          <a:p>
            <a:pPr algn="l">
              <a:lnSpc>
                <a:spcPts val="4208"/>
              </a:lnSpc>
            </a:pPr>
            <a:r>
              <a:rPr sz="3006">
                <a:solidFill>
                  <a:srgbClr val="423734"/>
                </a:solidFill>
              </a:rPr>
              <a:t>Slide 4 - Extra info block</a:t>
            </a:r>
          </a:p>
        </p:txBody>
      </p:sp>
      <p:sp>
        <p:nvSpPr>
          <p:cNvPr name="TextBox 8" id="8"/>
          <p:cNvSpPr txBox="true"/>
          <p:nvPr/>
        </p:nvSpPr>
        <p:spPr>
          <a:xfrm rot="0">
            <a:off x="4047549" y="1192800"/>
            <a:ext cx="10771764" cy="1816682"/>
          </a:xfrm>
          <a:prstGeom prst="rect">
            <a:avLst/>
          </a:prstGeom>
        </p:spPr>
        <p:txBody>
          <a:bodyPr anchor="t" rtlCol="false" tIns="0" lIns="0" bIns="0" rIns="0">
            <a:spAutoFit/>
          </a:bodyPr>
          <a:lstStyle/>
          <a:p>
            <a:pPr algn="l">
              <a:lnSpc>
                <a:spcPts val="14842"/>
              </a:lnSpc>
            </a:pPr>
            <a:r>
              <a:rPr sz="10602">
                <a:solidFill>
                  <a:srgbClr val="423734"/>
                </a:solidFill>
              </a:rPr>
              <a:t>Slide 4 - Main Header</a:t>
            </a:r>
          </a:p>
        </p:txBody>
      </p:sp>
      <p:sp>
        <p:nvSpPr>
          <p:cNvPr name="TextBox 9" id="9"/>
          <p:cNvSpPr txBox="true"/>
          <p:nvPr/>
        </p:nvSpPr>
        <p:spPr>
          <a:xfrm rot="0">
            <a:off x="4047549" y="322179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Slide 4 - Supporting details</a:t>
            </a:r>
          </a:p>
        </p:txBody>
      </p:sp>
      <p:sp>
        <p:nvSpPr>
          <p:cNvPr name="TextBox 10" id="10"/>
          <p:cNvSpPr txBox="true"/>
          <p:nvPr/>
        </p:nvSpPr>
        <p:spPr>
          <a:xfrm rot="0">
            <a:off x="5243713" y="6760730"/>
            <a:ext cx="10611969" cy="2123921"/>
          </a:xfrm>
          <a:prstGeom prst="rect">
            <a:avLst/>
          </a:prstGeom>
        </p:spPr>
        <p:txBody>
          <a:bodyPr anchor="t" rtlCol="false" tIns="0" lIns="0" bIns="0" rIns="0">
            <a:spAutoFit/>
          </a:bodyPr>
          <a:lstStyle/>
          <a:p>
            <a:pPr algn="l">
              <a:lnSpc>
                <a:spcPts val="4208"/>
              </a:lnSpc>
            </a:pPr>
            <a:r>
              <a:rPr sz="3006">
                <a:solidFill>
                  <a:srgbClr val="423734"/>
                </a:solidFill>
              </a:rPr>
              <a:t>Slide 4 - Metrics section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5243713" y="3824525"/>
            <a:ext cx="10611969" cy="2123921"/>
          </a:xfrm>
          <a:prstGeom prst="rect">
            <a:avLst/>
          </a:prstGeom>
        </p:spPr>
        <p:txBody>
          <a:bodyPr anchor="t" rtlCol="false" tIns="0" lIns="0" bIns="0" rIns="0">
            <a:spAutoFit/>
          </a:bodyPr>
          <a:lstStyle/>
          <a:p>
            <a:pPr algn="l">
              <a:lnSpc>
                <a:spcPts val="4208"/>
              </a:lnSpc>
            </a:pPr>
            <a:r>
              <a:rPr sz="3006">
                <a:solidFill>
                  <a:srgbClr val="423734"/>
                </a:solidFill>
              </a:rPr>
              <a:t>Slide 5 - Extra info block</a:t>
            </a:r>
          </a:p>
        </p:txBody>
      </p:sp>
      <p:sp>
        <p:nvSpPr>
          <p:cNvPr name="TextBox 8" id="8"/>
          <p:cNvSpPr txBox="true"/>
          <p:nvPr/>
        </p:nvSpPr>
        <p:spPr>
          <a:xfrm rot="0">
            <a:off x="4047549" y="658809"/>
            <a:ext cx="10771764" cy="1816682"/>
          </a:xfrm>
          <a:prstGeom prst="rect">
            <a:avLst/>
          </a:prstGeom>
        </p:spPr>
        <p:txBody>
          <a:bodyPr anchor="t" rtlCol="false" tIns="0" lIns="0" bIns="0" rIns="0">
            <a:spAutoFit/>
          </a:bodyPr>
          <a:lstStyle/>
          <a:p>
            <a:pPr algn="l">
              <a:lnSpc>
                <a:spcPts val="14842"/>
              </a:lnSpc>
            </a:pPr>
            <a:r>
              <a:rPr sz="10602">
                <a:solidFill>
                  <a:srgbClr val="423734"/>
                </a:solidFill>
              </a:rPr>
              <a:t>Slide 5 - Main Header</a:t>
            </a:r>
          </a:p>
        </p:txBody>
      </p:sp>
      <p:sp>
        <p:nvSpPr>
          <p:cNvPr name="TextBox 9" id="9"/>
          <p:cNvSpPr txBox="true"/>
          <p:nvPr/>
        </p:nvSpPr>
        <p:spPr>
          <a:xfrm rot="0">
            <a:off x="4047549" y="268780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Slide 5 - Supporting details</a:t>
            </a:r>
          </a:p>
        </p:txBody>
      </p:sp>
      <p:sp>
        <p:nvSpPr>
          <p:cNvPr name="TextBox 10" id="10"/>
          <p:cNvSpPr txBox="true"/>
          <p:nvPr/>
        </p:nvSpPr>
        <p:spPr>
          <a:xfrm rot="0">
            <a:off x="5243713" y="7294720"/>
            <a:ext cx="10611969" cy="2123921"/>
          </a:xfrm>
          <a:prstGeom prst="rect">
            <a:avLst/>
          </a:prstGeom>
        </p:spPr>
        <p:txBody>
          <a:bodyPr anchor="t" rtlCol="false" tIns="0" lIns="0" bIns="0" rIns="0">
            <a:spAutoFit/>
          </a:bodyPr>
          <a:lstStyle/>
          <a:p>
            <a:pPr algn="l">
              <a:lnSpc>
                <a:spcPts val="4208"/>
              </a:lnSpc>
            </a:pPr>
            <a:r>
              <a:rPr sz="3006">
                <a:solidFill>
                  <a:srgbClr val="423734"/>
                </a:solidFill>
              </a:rPr>
              <a:t>Slide 5 - Final thoughts</a:t>
            </a:r>
          </a:p>
        </p:txBody>
      </p:sp>
      <p:sp>
        <p:nvSpPr>
          <p:cNvPr name="TextBox 11" id="11"/>
          <p:cNvSpPr txBox="true"/>
          <p:nvPr/>
        </p:nvSpPr>
        <p:spPr>
          <a:xfrm rot="0">
            <a:off x="4047549" y="6157996"/>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Slide 5 - Metrics section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5243713" y="3824525"/>
            <a:ext cx="10611969" cy="2123921"/>
          </a:xfrm>
          <a:prstGeom prst="rect">
            <a:avLst/>
          </a:prstGeom>
        </p:spPr>
        <p:txBody>
          <a:bodyPr anchor="t" rtlCol="false" tIns="0" lIns="0" bIns="0" rIns="0">
            <a:spAutoFit/>
          </a:bodyPr>
          <a:lstStyle/>
          <a:p>
            <a:pPr algn="l">
              <a:lnSpc>
                <a:spcPts val="4208"/>
              </a:lnSpc>
            </a:pPr>
            <a:r>
              <a:rPr sz="3006">
                <a:solidFill>
                  <a:srgbClr val="423734"/>
                </a:solidFill>
              </a:rPr>
              <a:t>{{CONTENT_3_SLIDE_6}}</a:t>
            </a:r>
          </a:p>
        </p:txBody>
      </p:sp>
      <p:sp>
        <p:nvSpPr>
          <p:cNvPr name="TextBox 8" id="8"/>
          <p:cNvSpPr txBox="true"/>
          <p:nvPr/>
        </p:nvSpPr>
        <p:spPr>
          <a:xfrm rot="0">
            <a:off x="4047549" y="658809"/>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{{HEADER_1_SLIDE_6}}</a:t>
            </a:r>
          </a:p>
        </p:txBody>
      </p:sp>
      <p:sp>
        <p:nvSpPr>
          <p:cNvPr name="TextBox 9" id="9"/>
          <p:cNvSpPr txBox="true"/>
          <p:nvPr/>
        </p:nvSpPr>
        <p:spPr>
          <a:xfrm rot="0">
            <a:off x="4047549" y="268780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{{CONTENT_2_SLIDE_6}}</a:t>
            </a:r>
          </a:p>
        </p:txBody>
      </p:sp>
      <p:sp>
        <p:nvSpPr>
          <p:cNvPr name="TextBox 10" id="10"/>
          <p:cNvSpPr txBox="true"/>
          <p:nvPr/>
        </p:nvSpPr>
        <p:spPr>
          <a:xfrm rot="0">
            <a:off x="5243713" y="7294720"/>
            <a:ext cx="10611969" cy="2123921"/>
          </a:xfrm>
          <a:prstGeom prst="rect">
            <a:avLst/>
          </a:prstGeom>
        </p:spPr>
        <p:txBody>
          <a:bodyPr anchor="t" rtlCol="false" tIns="0" lIns="0" bIns="0" rIns="0">
            <a:spAutoFit/>
          </a:bodyPr>
          <a:lstStyle/>
          <a:p>
            <a:pPr algn="l">
              <a:lnSpc>
                <a:spcPts val="4208"/>
              </a:lnSpc>
            </a:pPr>
            <a:r>
              <a:rPr sz="3006">
                <a:solidFill>
                  <a:srgbClr val="423734"/>
                </a:solidFill>
              </a:rPr>
              <a:t>{{CONTENT_5_SLIDE_6}}</a:t>
            </a:r>
          </a:p>
        </p:txBody>
      </p:sp>
      <p:sp>
        <p:nvSpPr>
          <p:cNvPr name="TextBox 11" id="11"/>
          <p:cNvSpPr txBox="true"/>
          <p:nvPr/>
        </p:nvSpPr>
        <p:spPr>
          <a:xfrm rot="0">
            <a:off x="4047549" y="6157996"/>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{{CONTENT_4_SLIDE_6}}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134542" y="4237560"/>
            <a:ext cx="6009886" cy="3724121"/>
          </a:xfrm>
          <a:prstGeom prst="rect">
            <a:avLst/>
          </a:prstGeom>
        </p:spPr>
        <p:txBody>
          <a:bodyPr anchor="t" rtlCol="false" tIns="0" lIns="0" bIns="0" rIns="0">
            <a:spAutoFit/>
          </a:bodyPr>
          <a:lstStyle/>
          <a:p>
            <a:pPr algn="l">
              <a:lnSpc>
                <a:spcPts val="4208"/>
              </a:lnSpc>
            </a:pPr>
            <a:r>
              <a:rPr sz="3006">
                <a:solidFill>
                  <a:srgbClr val="423734"/>
                </a:solidFill>
              </a:rPr>
              <a:t>{{CONTENT_2_SLIDE_7}}</a:t>
            </a:r>
          </a:p>
        </p:txBody>
      </p:sp>
      <p:sp>
        <p:nvSpPr>
          <p:cNvPr name="TextBox 8" id="8"/>
          <p:cNvSpPr txBox="true"/>
          <p:nvPr/>
        </p:nvSpPr>
        <p:spPr>
          <a:xfrm rot="0">
            <a:off x="4134542" y="2115770"/>
            <a:ext cx="6009886" cy="1816682"/>
          </a:xfrm>
          <a:prstGeom prst="rect">
            <a:avLst/>
          </a:prstGeom>
        </p:spPr>
        <p:txBody>
          <a:bodyPr anchor="t" rtlCol="false" tIns="0" lIns="0" bIns="0" rIns="0">
            <a:spAutoFit/>
          </a:bodyPr>
          <a:lstStyle/>
          <a:p>
            <a:pPr algn="l">
              <a:lnSpc>
                <a:spcPts val="14842"/>
              </a:lnSpc>
            </a:pPr>
            <a:r>
              <a:rPr sz="10602">
                <a:solidFill>
                  <a:srgbClr val="423734"/>
                </a:solidFill>
              </a:rPr>
              <a:t>{{CONTENT_1_SLIDE_7}}</a:t>
            </a:r>
          </a:p>
        </p:txBody>
      </p:sp>
      <p:pic>
        <p:nvPicPr>
          <p:cNvPr name="Picture 9" id="9"/>
          <p:cNvPicPr>
            <a:picLocks noChangeAspect="true"/>
          </p:cNvPicPr>
          <p:nvPr/>
        </p:nvPicPr>
        <p:blipFill>
          <a:blip r:embed="rId23-created"/>
          <a:stretch>
            <a:fillRect/>
          </a:stretch>
        </p:blipFill>
        <p:spPr>
          <a:xfrm rot="0">
            <a:off x="10229924" y="2196623"/>
            <a:ext cx="5975867" cy="6289153"/>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{{CONTENT_2_SLIDE_8}}</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{{HEADER_1_SLIDE_8}}</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{{CONTENT_3_SLIDE_8}}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{{CONTENT_2_SLIDE_9}}</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{{HEADER_1_SLIDE_9}}</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{{CONTENT_3_SLIDE_9}}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563620"/>
            <a:ext cx="11634146" cy="5033491"/>
          </a:xfrm>
          <a:prstGeom prst="rect">
            <a:avLst/>
          </a:prstGeom>
        </p:spPr>
        <p:txBody>
          <a:bodyPr anchor="t" rtlCol="false" tIns="0" lIns="0" bIns="0" rIns="0">
            <a:spAutoFit/>
          </a:bodyPr>
          <a:lstStyle/>
          <a:p>
            <a:pPr algn="l">
              <a:lnSpc>
                <a:spcPts val="4488"/>
              </a:lnSpc>
            </a:pPr>
            <a:r>
              <a:rPr sz="3206">
                <a:solidFill>
                  <a:srgbClr val="423734"/>
                </a:solidFill>
              </a:rPr>
              <a:t>{{BULLET_POINTS_2_SLIDE_2}}</a:t>
            </a:r>
          </a:p>
          <a:p>
            <a:pPr algn="l">
              <a:lnSpc>
                <a:spcPts val="4488"/>
              </a:lnSpc>
            </a:pPr>
          </a:p>
          <a:p>
            <a:pPr algn="l">
              <a:lnSpc>
                <a:spcPts val="4488"/>
              </a:lnSpc>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 </a:t>
            </a:r>
          </a:p>
        </p:txBody>
      </p:sp>
      <p:sp>
        <p:nvSpPr>
          <p:cNvPr name="TextBox 8" id="8"/>
          <p:cNvSpPr txBox="true"/>
          <p:nvPr/>
        </p:nvSpPr>
        <p:spPr>
          <a:xfrm rot="0">
            <a:off x="4909931" y="1480339"/>
            <a:ext cx="9865465" cy="1816682"/>
          </a:xfrm>
          <a:prstGeom prst="rect">
            <a:avLst/>
          </a:prstGeom>
        </p:spPr>
        <p:txBody>
          <a:bodyPr anchor="t" rtlCol="false" tIns="0" lIns="0" bIns="0" rIns="0">
            <a:spAutoFit/>
          </a:bodyPr>
          <a:lstStyle/>
          <a:p>
            <a:pPr algn="l">
              <a:lnSpc>
                <a:spcPts val="14842"/>
              </a:lnSpc>
            </a:pPr>
            <a:r>
              <a:rPr sz="10602">
                <a:solidFill>
                  <a:srgbClr val="423734"/>
                </a:solidFill>
              </a:rPr>
              <a:t>{{HEADER_1_SLIDE_2}}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TextBox 2" id="2"/>
          <p:cNvSpPr txBox="true"/>
          <p:nvPr/>
        </p:nvSpPr>
        <p:spPr>
          <a:xfrm rot="0">
            <a:off x="1747583" y="3275455"/>
            <a:ext cx="14792835" cy="4240915"/>
          </a:xfrm>
          <a:prstGeom prst="rect">
            <a:avLst/>
          </a:prstGeom>
        </p:spPr>
        <p:txBody>
          <a:bodyPr anchor="t" rtlCol="false" tIns="0" lIns="0" bIns="0" rIns="0">
            <a:spAutoFit/>
          </a:bodyPr>
          <a:lstStyle/>
          <a:p>
            <a:pPr algn="ctr">
              <a:lnSpc>
                <a:spcPts val="16021"/>
              </a:lnSpc>
            </a:pPr>
            <a:r>
              <a:rPr sz="17801">
                <a:solidFill>
                  <a:srgbClr val="423734"/>
                </a:solidFill>
              </a:rPr>
              <a:t>Slide 10 - Summary bullet points</a:t>
            </a:r>
          </a:p>
        </p:txBody>
      </p:sp>
      <p:sp>
        <p:nvSpPr>
          <p:cNvPr name="Freeform 3" id="3"/>
          <p:cNvSpPr/>
          <p:nvPr/>
        </p:nvSpPr>
        <p:spPr>
          <a:xfrm flipH="true" flipV="false" rot="0">
            <a:off x="2762974" y="7991533"/>
            <a:ext cx="1458698" cy="4135485"/>
          </a:xfrm>
          <a:custGeom>
            <a:avLst/>
            <a:gdLst/>
            <a:ahLst/>
            <a:cxnLst/>
            <a:rect r="r" b="b" t="t" l="l"/>
            <a:pathLst>
              <a:path h="4135485" w="1458698">
                <a:moveTo>
                  <a:pt x="1458699" y="0"/>
                </a:moveTo>
                <a:lnTo>
                  <a:pt x="0" y="0"/>
                </a:lnTo>
                <a:lnTo>
                  <a:pt x="0" y="4135484"/>
                </a:lnTo>
                <a:lnTo>
                  <a:pt x="1458699" y="4135484"/>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4" id="4"/>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5" id="5"/>
          <p:cNvSpPr/>
          <p:nvPr/>
        </p:nvSpPr>
        <p:spPr>
          <a:xfrm flipH="false" flipV="true" rot="-4702591">
            <a:off x="-2156185" y="5098488"/>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6" id="6"/>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7" id="7"/>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Freeform 8" id="8"/>
          <p:cNvSpPr/>
          <p:nvPr/>
        </p:nvSpPr>
        <p:spPr>
          <a:xfrm flipH="true" flipV="true" rot="2343022">
            <a:off x="17680160" y="702888"/>
            <a:ext cx="1458698" cy="4135485"/>
          </a:xfrm>
          <a:custGeom>
            <a:avLst/>
            <a:gdLst/>
            <a:ahLst/>
            <a:cxnLst/>
            <a:rect r="r" b="b" t="t" l="l"/>
            <a:pathLst>
              <a:path h="4135485" w="1458698">
                <a:moveTo>
                  <a:pt x="1458698" y="4135485"/>
                </a:moveTo>
                <a:lnTo>
                  <a:pt x="0" y="4135485"/>
                </a:lnTo>
                <a:lnTo>
                  <a:pt x="0" y="0"/>
                </a:lnTo>
                <a:lnTo>
                  <a:pt x="1458698" y="0"/>
                </a:lnTo>
                <a:lnTo>
                  <a:pt x="1458698" y="4135485"/>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{{CONTENT_2_SLIDE_3}}</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{{HEADER_1_SLIDE_3}}</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{{CONTENT_3_SLIDE_3}}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5243713" y="4358516"/>
            <a:ext cx="10611969" cy="2123921"/>
          </a:xfrm>
          <a:prstGeom prst="rect">
            <a:avLst/>
          </a:prstGeom>
        </p:spPr>
        <p:txBody>
          <a:bodyPr anchor="t" rtlCol="false" tIns="0" lIns="0" bIns="0" rIns="0">
            <a:spAutoFit/>
          </a:bodyPr>
          <a:lstStyle/>
          <a:p>
            <a:pPr algn="l">
              <a:lnSpc>
                <a:spcPts val="4208"/>
              </a:lnSpc>
            </a:pPr>
            <a:r>
              <a:rPr sz="3006">
                <a:solidFill>
                  <a:srgbClr val="423734"/>
                </a:solidFill>
              </a:rPr>
              <a:t>{{CONTENT_3_SLIDE_4}}</a:t>
            </a:r>
          </a:p>
        </p:txBody>
      </p:sp>
      <p:sp>
        <p:nvSpPr>
          <p:cNvPr name="TextBox 8" id="8"/>
          <p:cNvSpPr txBox="true"/>
          <p:nvPr/>
        </p:nvSpPr>
        <p:spPr>
          <a:xfrm rot="0">
            <a:off x="4047549" y="1192800"/>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{{HEADER_1_SLIDE_4}}</a:t>
            </a:r>
          </a:p>
        </p:txBody>
      </p:sp>
      <p:sp>
        <p:nvSpPr>
          <p:cNvPr name="TextBox 9" id="9"/>
          <p:cNvSpPr txBox="true"/>
          <p:nvPr/>
        </p:nvSpPr>
        <p:spPr>
          <a:xfrm rot="0">
            <a:off x="4047549" y="322179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{{CONTENT_2_SLIDE_4}}</a:t>
            </a:r>
          </a:p>
        </p:txBody>
      </p:sp>
      <p:sp>
        <p:nvSpPr>
          <p:cNvPr name="TextBox 10" id="10"/>
          <p:cNvSpPr txBox="true"/>
          <p:nvPr/>
        </p:nvSpPr>
        <p:spPr>
          <a:xfrm rot="0">
            <a:off x="5243713" y="6760730"/>
            <a:ext cx="10611969" cy="2123921"/>
          </a:xfrm>
          <a:prstGeom prst="rect">
            <a:avLst/>
          </a:prstGeom>
        </p:spPr>
        <p:txBody>
          <a:bodyPr anchor="t" rtlCol="false" tIns="0" lIns="0" bIns="0" rIns="0">
            <a:spAutoFit/>
          </a:bodyPr>
          <a:lstStyle/>
          <a:p>
            <a:pPr algn="l">
              <a:lnSpc>
                <a:spcPts val="4208"/>
              </a:lnSpc>
            </a:pPr>
            <a:r>
              <a:rPr sz="3006">
                <a:solidFill>
                  <a:srgbClr val="423734"/>
                </a:solidFill>
              </a:rPr>
              <a:t>{{CONTENT_4_SLIDE_4}}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5243713" y="3824525"/>
            <a:ext cx="10611969" cy="2123921"/>
          </a:xfrm>
          <a:prstGeom prst="rect">
            <a:avLst/>
          </a:prstGeom>
        </p:spPr>
        <p:txBody>
          <a:bodyPr anchor="t" rtlCol="false" tIns="0" lIns="0" bIns="0" rIns="0">
            <a:spAutoFit/>
          </a:bodyPr>
          <a:lstStyle/>
          <a:p>
            <a:pPr algn="l">
              <a:lnSpc>
                <a:spcPts val="4208"/>
              </a:lnSpc>
            </a:pPr>
            <a:r>
              <a:rPr sz="3006">
                <a:solidFill>
                  <a:srgbClr val="423734"/>
                </a:solidFill>
              </a:rPr>
              <a:t>{{CONTENT_3_SLIDE_5}}</a:t>
            </a:r>
          </a:p>
        </p:txBody>
      </p:sp>
      <p:sp>
        <p:nvSpPr>
          <p:cNvPr name="TextBox 8" id="8"/>
          <p:cNvSpPr txBox="true"/>
          <p:nvPr/>
        </p:nvSpPr>
        <p:spPr>
          <a:xfrm rot="0">
            <a:off x="4047549" y="658809"/>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{{HEADER_1_SLIDE_5}}</a:t>
            </a:r>
          </a:p>
        </p:txBody>
      </p:sp>
      <p:sp>
        <p:nvSpPr>
          <p:cNvPr name="TextBox 9" id="9"/>
          <p:cNvSpPr txBox="true"/>
          <p:nvPr/>
        </p:nvSpPr>
        <p:spPr>
          <a:xfrm rot="0">
            <a:off x="4047549" y="268780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{{CONTENT_2_SLIDE_5}}</a:t>
            </a:r>
          </a:p>
        </p:txBody>
      </p:sp>
      <p:sp>
        <p:nvSpPr>
          <p:cNvPr name="TextBox 10" id="10"/>
          <p:cNvSpPr txBox="true"/>
          <p:nvPr/>
        </p:nvSpPr>
        <p:spPr>
          <a:xfrm rot="0">
            <a:off x="5243713" y="7294720"/>
            <a:ext cx="10611969" cy="2123921"/>
          </a:xfrm>
          <a:prstGeom prst="rect">
            <a:avLst/>
          </a:prstGeom>
        </p:spPr>
        <p:txBody>
          <a:bodyPr anchor="t" rtlCol="false" tIns="0" lIns="0" bIns="0" rIns="0">
            <a:spAutoFit/>
          </a:bodyPr>
          <a:lstStyle/>
          <a:p>
            <a:pPr algn="l">
              <a:lnSpc>
                <a:spcPts val="4208"/>
              </a:lnSpc>
            </a:pPr>
            <a:r>
              <a:rPr sz="3006">
                <a:solidFill>
                  <a:srgbClr val="423734"/>
                </a:solidFill>
              </a:rPr>
              <a:t>{{CONTENT_5_SLIDE_5}}</a:t>
            </a:r>
          </a:p>
        </p:txBody>
      </p:sp>
      <p:sp>
        <p:nvSpPr>
          <p:cNvPr name="TextBox 11" id="11"/>
          <p:cNvSpPr txBox="true"/>
          <p:nvPr/>
        </p:nvSpPr>
        <p:spPr>
          <a:xfrm rot="0">
            <a:off x="4047549" y="6157996"/>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{{CONTENT_4_SLIDE_5}}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5243713" y="3824525"/>
            <a:ext cx="10611969" cy="2123921"/>
          </a:xfrm>
          <a:prstGeom prst="rect">
            <a:avLst/>
          </a:prstGeom>
        </p:spPr>
        <p:txBody>
          <a:bodyPr anchor="t" rtlCol="false" tIns="0" lIns="0" bIns="0" rIns="0">
            <a:spAutoFit/>
          </a:bodyPr>
          <a:lstStyle/>
          <a:p>
            <a:pPr algn="l">
              <a:lnSpc>
                <a:spcPts val="4208"/>
              </a:lnSpc>
            </a:pPr>
            <a:r>
              <a:rPr sz="3006">
                <a:solidFill>
                  <a:srgbClr val="423734"/>
                </a:solidFill>
              </a:rPr>
              <a:t>{{CONTENT_3_SLIDE_6}}</a:t>
            </a:r>
          </a:p>
        </p:txBody>
      </p:sp>
      <p:sp>
        <p:nvSpPr>
          <p:cNvPr name="TextBox 8" id="8"/>
          <p:cNvSpPr txBox="true"/>
          <p:nvPr/>
        </p:nvSpPr>
        <p:spPr>
          <a:xfrm rot="0">
            <a:off x="4047549" y="658809"/>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{{HEADER_1_SLIDE_6}}</a:t>
            </a:r>
          </a:p>
        </p:txBody>
      </p:sp>
      <p:sp>
        <p:nvSpPr>
          <p:cNvPr name="TextBox 9" id="9"/>
          <p:cNvSpPr txBox="true"/>
          <p:nvPr/>
        </p:nvSpPr>
        <p:spPr>
          <a:xfrm rot="0">
            <a:off x="4047549" y="268780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{{CONTENT_2_SLIDE_6}}</a:t>
            </a:r>
          </a:p>
        </p:txBody>
      </p:sp>
      <p:sp>
        <p:nvSpPr>
          <p:cNvPr name="TextBox 10" id="10"/>
          <p:cNvSpPr txBox="true"/>
          <p:nvPr/>
        </p:nvSpPr>
        <p:spPr>
          <a:xfrm rot="0">
            <a:off x="5243713" y="7294720"/>
            <a:ext cx="10611969" cy="2123921"/>
          </a:xfrm>
          <a:prstGeom prst="rect">
            <a:avLst/>
          </a:prstGeom>
        </p:spPr>
        <p:txBody>
          <a:bodyPr anchor="t" rtlCol="false" tIns="0" lIns="0" bIns="0" rIns="0">
            <a:spAutoFit/>
          </a:bodyPr>
          <a:lstStyle/>
          <a:p>
            <a:pPr algn="l">
              <a:lnSpc>
                <a:spcPts val="4208"/>
              </a:lnSpc>
            </a:pPr>
            <a:r>
              <a:rPr sz="3006">
                <a:solidFill>
                  <a:srgbClr val="423734"/>
                </a:solidFill>
              </a:rPr>
              <a:t>{{CONTENT_5_SLIDE_6}}</a:t>
            </a:r>
          </a:p>
        </p:txBody>
      </p:sp>
      <p:sp>
        <p:nvSpPr>
          <p:cNvPr name="TextBox 11" id="11"/>
          <p:cNvSpPr txBox="true"/>
          <p:nvPr/>
        </p:nvSpPr>
        <p:spPr>
          <a:xfrm rot="0">
            <a:off x="4047549" y="6157996"/>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sz="5286">
                <a:solidFill>
                  <a:srgbClr val="423734"/>
                </a:solidFill>
              </a:rPr>
              <a:t>{{CONTENT_4_SLIDE_6}}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134542" y="4237560"/>
            <a:ext cx="6009886" cy="3724121"/>
          </a:xfrm>
          <a:prstGeom prst="rect">
            <a:avLst/>
          </a:prstGeom>
        </p:spPr>
        <p:txBody>
          <a:bodyPr anchor="t" rtlCol="false" tIns="0" lIns="0" bIns="0" rIns="0">
            <a:spAutoFit/>
          </a:bodyPr>
          <a:lstStyle/>
          <a:p>
            <a:pPr algn="l">
              <a:lnSpc>
                <a:spcPts val="4208"/>
              </a:lnSpc>
            </a:pPr>
            <a:r>
              <a:rPr sz="3006">
                <a:solidFill>
                  <a:srgbClr val="423734"/>
                </a:solidFill>
              </a:rPr>
              <a:t>{{CONTENT_2_SLIDE_7}}</a:t>
            </a:r>
          </a:p>
        </p:txBody>
      </p:sp>
      <p:sp>
        <p:nvSpPr>
          <p:cNvPr name="TextBox 8" id="8"/>
          <p:cNvSpPr txBox="true"/>
          <p:nvPr/>
        </p:nvSpPr>
        <p:spPr>
          <a:xfrm rot="0">
            <a:off x="4134542" y="2115770"/>
            <a:ext cx="6009886" cy="1816682"/>
          </a:xfrm>
          <a:prstGeom prst="rect">
            <a:avLst/>
          </a:prstGeom>
        </p:spPr>
        <p:txBody>
          <a:bodyPr anchor="t" rtlCol="false" tIns="0" lIns="0" bIns="0" rIns="0">
            <a:spAutoFit/>
          </a:bodyPr>
          <a:lstStyle/>
          <a:p>
            <a:pPr algn="l">
              <a:lnSpc>
                <a:spcPts val="14842"/>
              </a:lnSpc>
            </a:pPr>
            <a:r>
              <a:rPr sz="10602">
                <a:solidFill>
                  <a:srgbClr val="423734"/>
                </a:solidFill>
              </a:rPr>
              <a:t>{{CONTENT_1_SLIDE_7}}</a:t>
            </a:r>
          </a:p>
        </p:txBody>
      </p:sp>
      <p:pic>
        <p:nvPicPr>
          <p:cNvPr name="Picture 9" id="9"/>
          <p:cNvPicPr>
            <a:picLocks noChangeAspect="true"/>
          </p:cNvPicPr>
          <p:nvPr/>
        </p:nvPicPr>
        <p:blipFill>
          <a:blip r:embed="rId12"/>
          <a:stretch>
            <a:fillRect/>
          </a:stretch>
        </p:blipFill>
        <p:spPr>
          <a:xfrm rot="0">
            <a:off x="10229924" y="2196623"/>
            <a:ext cx="5975867" cy="6289153"/>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{{CONTENT_2_SLIDE_8}}</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{{HEADER_1_SLIDE_8}}</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{{CONTENT_3_SLIDE_8}}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{{CONTENT_2_SLIDE_9}}</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sz="10602">
                <a:solidFill>
                  <a:srgbClr val="423734"/>
                </a:solidFill>
              </a:rPr>
              <a:t>{{HEADER_1_SLIDE_9}}</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sz="3206">
                <a:solidFill>
                  <a:srgbClr val="423734"/>
                </a:solidFill>
              </a:rPr>
              <a:t>{{CONTENT_3_SLIDE_9}}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DAGmlsEM_bw</dc:identifier>
  <dcterms:modified xsi:type="dcterms:W3CDTF">2011-08-01T06:04:30Z</dcterms:modified>
  <cp:revision>1</cp:revision>
  <dc:title>Cream and Pink Leaves Project Presentation</dc:title>
</cp:coreProperties>
</file>