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10.svg" ContentType="image/svg+xml"/>
  <Override PartName="/ppt/media/image2.svg" ContentType="image/svg+xml"/>
  <Override PartName="/ppt/media/image4.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DM Serif Display" charset="1" panose="00000000000000000000"/>
      <p:regular r:id="rId16"/>
    </p:embeddedFont>
    <p:embeddedFont>
      <p:font typeface="Inria Serif"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font" Target="fonts/font16.fntdata"/><Relationship Id="rId17" Type="http://schemas.openxmlformats.org/officeDocument/2006/relationships/font" Target="fonts/font1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7.png"/><Relationship Id="rId9" Type="http://schemas.openxmlformats.org/officeDocument/2006/relationships/image" Target="../media/image8.svg"/><Relationship Id="rId10" Type="http://schemas.openxmlformats.org/officeDocument/2006/relationships/image" Target="../media/image9.png"/><Relationship Id="rId11" Type="http://schemas.openxmlformats.org/officeDocument/2006/relationships/image" Target="../media/image10.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7.png"/><Relationship Id="rId9" Type="http://schemas.openxmlformats.org/officeDocument/2006/relationships/image" Target="../media/image8.svg"/><Relationship Id="rId10" Type="http://schemas.openxmlformats.org/officeDocument/2006/relationships/image" Target="../media/image9.png"/><Relationship Id="rId11" Type="http://schemas.openxmlformats.org/officeDocument/2006/relationships/image" Target="../media/image10.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9.png"/><Relationship Id="rId9" Type="http://schemas.openxmlformats.org/officeDocument/2006/relationships/image" Target="../media/image10.svg"/><Relationship Id="rId10" Type="http://schemas.openxmlformats.org/officeDocument/2006/relationships/image" Target="../media/image7.png"/><Relationship Id="rId11" Type="http://schemas.openxmlformats.org/officeDocument/2006/relationships/image" Target="../media/image8.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9.png"/><Relationship Id="rId9" Type="http://schemas.openxmlformats.org/officeDocument/2006/relationships/image" Target="../media/image10.svg"/><Relationship Id="rId10" Type="http://schemas.openxmlformats.org/officeDocument/2006/relationships/image" Target="../media/image7.png"/><Relationship Id="rId11" Type="http://schemas.openxmlformats.org/officeDocument/2006/relationships/image" Target="../media/image8.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9.png"/><Relationship Id="rId9" Type="http://schemas.openxmlformats.org/officeDocument/2006/relationships/image" Target="../media/image10.svg"/><Relationship Id="rId10" Type="http://schemas.openxmlformats.org/officeDocument/2006/relationships/image" Target="../media/image7.png"/><Relationship Id="rId11" Type="http://schemas.openxmlformats.org/officeDocument/2006/relationships/image" Target="../media/image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9.png"/><Relationship Id="rId9" Type="http://schemas.openxmlformats.org/officeDocument/2006/relationships/image" Target="../media/image10.svg"/><Relationship Id="rId10" Type="http://schemas.openxmlformats.org/officeDocument/2006/relationships/image" Target="../media/image7.png"/><Relationship Id="rId11" Type="http://schemas.openxmlformats.org/officeDocument/2006/relationships/image" Target="../media/image8.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9.png"/><Relationship Id="rId9" Type="http://schemas.openxmlformats.org/officeDocument/2006/relationships/image" Target="../media/image10.svg"/><Relationship Id="rId10" Type="http://schemas.openxmlformats.org/officeDocument/2006/relationships/image" Target="../media/image7.png"/><Relationship Id="rId11" Type="http://schemas.openxmlformats.org/officeDocument/2006/relationships/image" Target="../media/image8.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9.png"/><Relationship Id="rId9" Type="http://schemas.openxmlformats.org/officeDocument/2006/relationships/image" Target="../media/image10.svg"/><Relationship Id="rId10" Type="http://schemas.openxmlformats.org/officeDocument/2006/relationships/image" Target="../media/image7.png"/><Relationship Id="rId11" Type="http://schemas.openxmlformats.org/officeDocument/2006/relationships/image" Target="../media/image8.svg"/><Relationship Id="rId1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9.png"/><Relationship Id="rId9" Type="http://schemas.openxmlformats.org/officeDocument/2006/relationships/image" Target="../media/image10.svg"/><Relationship Id="rId10" Type="http://schemas.openxmlformats.org/officeDocument/2006/relationships/image" Target="../media/image7.png"/><Relationship Id="rId11" Type="http://schemas.openxmlformats.org/officeDocument/2006/relationships/image" Target="../media/image8.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9.png"/><Relationship Id="rId9" Type="http://schemas.openxmlformats.org/officeDocument/2006/relationships/image" Target="../media/image10.svg"/><Relationship Id="rId10" Type="http://schemas.openxmlformats.org/officeDocument/2006/relationships/image" Target="../media/image7.png"/><Relationship Id="rId11" Type="http://schemas.openxmlformats.org/officeDocument/2006/relationships/image" Target="../media/image8.svg"/></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grpSp>
        <p:nvGrpSpPr>
          <p:cNvPr name="Group 2" id="2"/>
          <p:cNvGrpSpPr/>
          <p:nvPr/>
        </p:nvGrpSpPr>
        <p:grpSpPr>
          <a:xfrm rot="0">
            <a:off x="-646579" y="2993608"/>
            <a:ext cx="19581159" cy="2688984"/>
            <a:chOff x="0" y="0"/>
            <a:chExt cx="5157178" cy="708210"/>
          </a:xfrm>
        </p:grpSpPr>
        <p:sp>
          <p:nvSpPr>
            <p:cNvPr name="Freeform 3" id="3"/>
            <p:cNvSpPr/>
            <p:nvPr/>
          </p:nvSpPr>
          <p:spPr>
            <a:xfrm flipH="false" flipV="false" rot="0">
              <a:off x="0" y="0"/>
              <a:ext cx="5157177" cy="708210"/>
            </a:xfrm>
            <a:custGeom>
              <a:avLst/>
              <a:gdLst/>
              <a:ahLst/>
              <a:cxnLst/>
              <a:rect r="r" b="b" t="t" l="l"/>
              <a:pathLst>
                <a:path h="708210" w="5157177">
                  <a:moveTo>
                    <a:pt x="0" y="0"/>
                  </a:moveTo>
                  <a:lnTo>
                    <a:pt x="5157177" y="0"/>
                  </a:lnTo>
                  <a:lnTo>
                    <a:pt x="5157177" y="708210"/>
                  </a:lnTo>
                  <a:lnTo>
                    <a:pt x="0" y="708210"/>
                  </a:lnTo>
                  <a:close/>
                </a:path>
              </a:pathLst>
            </a:custGeom>
            <a:solidFill>
              <a:srgbClr val="F1B6B0"/>
            </a:solidFill>
          </p:spPr>
          <p:txBody>
            <a:bodyPr/>
            <a:p/>
          </p:txBody>
        </p:sp>
        <p:sp>
          <p:nvSpPr>
            <p:cNvPr name="TextBox 4" id="4"/>
            <p:cNvSpPr txBox="true"/>
            <p:nvPr/>
          </p:nvSpPr>
          <p:spPr>
            <a:xfrm>
              <a:off x="0" y="-38100"/>
              <a:ext cx="5157178" cy="74631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348889" y="3070302"/>
            <a:ext cx="13590222" cy="2287947"/>
          </a:xfrm>
          <a:prstGeom prst="rect">
            <a:avLst/>
          </a:prstGeom>
        </p:spPr>
        <p:txBody>
          <a:bodyPr anchor="t" rtlCol="false" tIns="0" lIns="0" bIns="0" rIns="0">
            <a:spAutoFit/>
          </a:bodyPr>
          <a:lstStyle/>
          <a:p>
            <a:pPr algn="ctr">
              <a:lnSpc>
                <a:spcPts val="18792"/>
              </a:lnSpc>
            </a:pPr>
            <a:r>
              <a:rPr sz="13423">
                <a:solidFill>
                  <a:srgbClr val="423734"/>
                </a:solidFill>
              </a:rPr>
              <a:t>{{CONTENT_1_SLIDE_1}}</a:t>
            </a:r>
          </a:p>
        </p:txBody>
      </p:sp>
      <p:sp>
        <p:nvSpPr>
          <p:cNvPr name="TextBox 6" id="6"/>
          <p:cNvSpPr txBox="true"/>
          <p:nvPr/>
        </p:nvSpPr>
        <p:spPr>
          <a:xfrm rot="0">
            <a:off x="6268975" y="6046740"/>
            <a:ext cx="5750050" cy="871300"/>
          </a:xfrm>
          <a:prstGeom prst="rect">
            <a:avLst/>
          </a:prstGeom>
        </p:spPr>
        <p:txBody>
          <a:bodyPr anchor="t" rtlCol="false" tIns="0" lIns="0" bIns="0" rIns="0">
            <a:spAutoFit/>
          </a:bodyPr>
          <a:lstStyle/>
          <a:p>
            <a:pPr algn="ctr">
              <a:lnSpc>
                <a:spcPts val="7100"/>
              </a:lnSpc>
            </a:pPr>
            <a:r>
              <a:rPr sz="5071">
                <a:solidFill>
                  <a:srgbClr val="423734"/>
                </a:solidFill>
              </a:rPr>
              <a:t>{{CONTENT_2_SLIDE_1}}</a:t>
            </a:r>
          </a:p>
        </p:txBody>
      </p:sp>
      <p:sp>
        <p:nvSpPr>
          <p:cNvPr name="Freeform 7" id="7"/>
          <p:cNvSpPr/>
          <p:nvPr/>
        </p:nvSpPr>
        <p:spPr>
          <a:xfrm flipH="true" flipV="false" rot="0">
            <a:off x="2501993" y="8856325"/>
            <a:ext cx="1458698" cy="4135485"/>
          </a:xfrm>
          <a:custGeom>
            <a:avLst/>
            <a:gdLst/>
            <a:ahLst/>
            <a:cxnLst/>
            <a:rect r="r" b="b" t="t" l="l"/>
            <a:pathLst>
              <a:path h="4135485" w="1458698">
                <a:moveTo>
                  <a:pt x="1458698" y="0"/>
                </a:moveTo>
                <a:lnTo>
                  <a:pt x="0" y="0"/>
                </a:lnTo>
                <a:lnTo>
                  <a:pt x="0" y="4135484"/>
                </a:lnTo>
                <a:lnTo>
                  <a:pt x="1458698" y="4135484"/>
                </a:lnTo>
                <a:lnTo>
                  <a:pt x="1458698"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8" id="8"/>
          <p:cNvSpPr/>
          <p:nvPr/>
        </p:nvSpPr>
        <p:spPr>
          <a:xfrm flipH="false" flipV="false" rot="0">
            <a:off x="-1166918" y="8065692"/>
            <a:ext cx="3463913" cy="4114800"/>
          </a:xfrm>
          <a:custGeom>
            <a:avLst/>
            <a:gdLst/>
            <a:ahLst/>
            <a:cxnLst/>
            <a:rect r="r" b="b" t="t" l="l"/>
            <a:pathLst>
              <a:path h="4114800" w="3463913">
                <a:moveTo>
                  <a:pt x="0" y="0"/>
                </a:moveTo>
                <a:lnTo>
                  <a:pt x="3463913" y="0"/>
                </a:lnTo>
                <a:lnTo>
                  <a:pt x="346391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9" id="9"/>
          <p:cNvSpPr/>
          <p:nvPr/>
        </p:nvSpPr>
        <p:spPr>
          <a:xfrm flipH="false" flipV="true" rot="-4702591">
            <a:off x="-2417166" y="5963280"/>
            <a:ext cx="3549007" cy="3255080"/>
          </a:xfrm>
          <a:custGeom>
            <a:avLst/>
            <a:gdLst/>
            <a:ahLst/>
            <a:cxnLst/>
            <a:rect r="r" b="b" t="t" l="l"/>
            <a:pathLst>
              <a:path h="3255080" w="3549007">
                <a:moveTo>
                  <a:pt x="0" y="3255080"/>
                </a:moveTo>
                <a:lnTo>
                  <a:pt x="3549007" y="3255080"/>
                </a:lnTo>
                <a:lnTo>
                  <a:pt x="3549007" y="0"/>
                </a:lnTo>
                <a:lnTo>
                  <a:pt x="0" y="0"/>
                </a:lnTo>
                <a:lnTo>
                  <a:pt x="0" y="325508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10" id="10"/>
          <p:cNvSpPr/>
          <p:nvPr/>
        </p:nvSpPr>
        <p:spPr>
          <a:xfrm flipH="false" flipV="false" rot="0">
            <a:off x="15768689" y="-1352055"/>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11" id="11"/>
          <p:cNvSpPr/>
          <p:nvPr/>
        </p:nvSpPr>
        <p:spPr>
          <a:xfrm flipH="false" flipV="false" rot="5018448">
            <a:off x="13099502" y="-2438006"/>
            <a:ext cx="4683794" cy="4114800"/>
          </a:xfrm>
          <a:custGeom>
            <a:avLst/>
            <a:gdLst/>
            <a:ahLst/>
            <a:cxnLst/>
            <a:rect r="r" b="b" t="t" l="l"/>
            <a:pathLst>
              <a:path h="4114800" w="4683794">
                <a:moveTo>
                  <a:pt x="0" y="0"/>
                </a:moveTo>
                <a:lnTo>
                  <a:pt x="4683795" y="0"/>
                </a:lnTo>
                <a:lnTo>
                  <a:pt x="4683795"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TextBox 2" id="2"/>
          <p:cNvSpPr txBox="true"/>
          <p:nvPr/>
        </p:nvSpPr>
        <p:spPr>
          <a:xfrm rot="0">
            <a:off x="1747583" y="3275455"/>
            <a:ext cx="14792835" cy="4240915"/>
          </a:xfrm>
          <a:prstGeom prst="rect">
            <a:avLst/>
          </a:prstGeom>
        </p:spPr>
        <p:txBody>
          <a:bodyPr anchor="t" rtlCol="false" tIns="0" lIns="0" bIns="0" rIns="0">
            <a:spAutoFit/>
          </a:bodyPr>
          <a:lstStyle/>
          <a:p>
            <a:pPr algn="ctr">
              <a:lnSpc>
                <a:spcPts val="16021"/>
              </a:lnSpc>
            </a:pPr>
            <a:r>
              <a:rPr sz="17801">
                <a:solidFill>
                  <a:srgbClr val="423734"/>
                </a:solidFill>
              </a:rPr>
              <a:t>{{BULLET_POINTS_1_SLIDE_10}}</a:t>
            </a:r>
          </a:p>
          <a:p>
            <a:pPr algn="ctr">
              <a:lnSpc>
                <a:spcPts val="16021"/>
              </a:lnSpc>
            </a:pPr>
            <a:r>
              <a:rPr lang="en-US" sz="17801">
                <a:solidFill>
                  <a:srgbClr val="423734"/>
                </a:solidFill>
                <a:latin typeface="DM Serif Display"/>
                <a:ea typeface="DM Serif Display"/>
                <a:cs typeface="DM Serif Display"/>
                <a:sym typeface="DM Serif Display"/>
              </a:rPr>
              <a:t>You</a:t>
            </a:r>
          </a:p>
        </p:txBody>
      </p:sp>
      <p:sp>
        <p:nvSpPr>
          <p:cNvPr name="Freeform 3" id="3"/>
          <p:cNvSpPr/>
          <p:nvPr/>
        </p:nvSpPr>
        <p:spPr>
          <a:xfrm flipH="true" flipV="false" rot="0">
            <a:off x="2762974" y="7991533"/>
            <a:ext cx="1458698" cy="4135485"/>
          </a:xfrm>
          <a:custGeom>
            <a:avLst/>
            <a:gdLst/>
            <a:ahLst/>
            <a:cxnLst/>
            <a:rect r="r" b="b" t="t" l="l"/>
            <a:pathLst>
              <a:path h="4135485" w="1458698">
                <a:moveTo>
                  <a:pt x="1458699" y="0"/>
                </a:moveTo>
                <a:lnTo>
                  <a:pt x="0" y="0"/>
                </a:lnTo>
                <a:lnTo>
                  <a:pt x="0" y="4135484"/>
                </a:lnTo>
                <a:lnTo>
                  <a:pt x="1458699" y="4135484"/>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4" id="4"/>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5" id="5"/>
          <p:cNvSpPr/>
          <p:nvPr/>
        </p:nvSpPr>
        <p:spPr>
          <a:xfrm flipH="false" flipV="true" rot="-4702591">
            <a:off x="-2156185" y="5098488"/>
            <a:ext cx="3549007" cy="3255080"/>
          </a:xfrm>
          <a:custGeom>
            <a:avLst/>
            <a:gdLst/>
            <a:ahLst/>
            <a:cxnLst/>
            <a:rect r="r" b="b" t="t" l="l"/>
            <a:pathLst>
              <a:path h="3255080" w="3549007">
                <a:moveTo>
                  <a:pt x="0" y="3255080"/>
                </a:moveTo>
                <a:lnTo>
                  <a:pt x="3549007" y="3255080"/>
                </a:lnTo>
                <a:lnTo>
                  <a:pt x="3549007" y="0"/>
                </a:lnTo>
                <a:lnTo>
                  <a:pt x="0" y="0"/>
                </a:lnTo>
                <a:lnTo>
                  <a:pt x="0" y="325508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6" id="6"/>
          <p:cNvSpPr/>
          <p:nvPr/>
        </p:nvSpPr>
        <p:spPr>
          <a:xfrm flipH="false" flipV="false" rot="0">
            <a:off x="15768689" y="-1352055"/>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7" id="7"/>
          <p:cNvSpPr/>
          <p:nvPr/>
        </p:nvSpPr>
        <p:spPr>
          <a:xfrm flipH="false" flipV="false" rot="5018448">
            <a:off x="13099502" y="-2438006"/>
            <a:ext cx="4683794" cy="4114800"/>
          </a:xfrm>
          <a:custGeom>
            <a:avLst/>
            <a:gdLst/>
            <a:ahLst/>
            <a:cxnLst/>
            <a:rect r="r" b="b" t="t" l="l"/>
            <a:pathLst>
              <a:path h="4114800" w="4683794">
                <a:moveTo>
                  <a:pt x="0" y="0"/>
                </a:moveTo>
                <a:lnTo>
                  <a:pt x="4683795" y="0"/>
                </a:lnTo>
                <a:lnTo>
                  <a:pt x="4683795"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
        <p:nvSpPr>
          <p:cNvPr name="Freeform 8" id="8"/>
          <p:cNvSpPr/>
          <p:nvPr/>
        </p:nvSpPr>
        <p:spPr>
          <a:xfrm flipH="true" flipV="true" rot="2343022">
            <a:off x="17680160" y="702888"/>
            <a:ext cx="1458698" cy="4135485"/>
          </a:xfrm>
          <a:custGeom>
            <a:avLst/>
            <a:gdLst/>
            <a:ahLst/>
            <a:cxnLst/>
            <a:rect r="r" b="b" t="t" l="l"/>
            <a:pathLst>
              <a:path h="4135485" w="1458698">
                <a:moveTo>
                  <a:pt x="1458698" y="4135485"/>
                </a:moveTo>
                <a:lnTo>
                  <a:pt x="0" y="4135485"/>
                </a:lnTo>
                <a:lnTo>
                  <a:pt x="0" y="0"/>
                </a:lnTo>
                <a:lnTo>
                  <a:pt x="1458698" y="0"/>
                </a:lnTo>
                <a:lnTo>
                  <a:pt x="1458698" y="4135485"/>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
        <p:nvSpPr>
          <p:cNvPr name="TextBox 7" id="7"/>
          <p:cNvSpPr txBox="true"/>
          <p:nvPr/>
        </p:nvSpPr>
        <p:spPr>
          <a:xfrm rot="0">
            <a:off x="4909931" y="3563620"/>
            <a:ext cx="11634146" cy="5033491"/>
          </a:xfrm>
          <a:prstGeom prst="rect">
            <a:avLst/>
          </a:prstGeom>
        </p:spPr>
        <p:txBody>
          <a:bodyPr anchor="t" rtlCol="false" tIns="0" lIns="0" bIns="0" rIns="0">
            <a:spAutoFit/>
          </a:bodyPr>
          <a:lstStyle/>
          <a:p>
            <a:pPr algn="l">
              <a:lnSpc>
                <a:spcPts val="4488"/>
              </a:lnSpc>
            </a:pPr>
            <a:r>
              <a:rPr sz="3206">
                <a:solidFill>
                  <a:srgbClr val="423734"/>
                </a:solidFill>
              </a:rPr>
              <a:t>{{BULLET_POINTS_2_SLIDE_2}}</a:t>
            </a:r>
          </a:p>
          <a:p>
            <a:pPr algn="l">
              <a:lnSpc>
                <a:spcPts val="4488"/>
              </a:lnSpc>
            </a:pPr>
          </a:p>
          <a:p>
            <a:pPr algn="l">
              <a:lnSpc>
                <a:spcPts val="4488"/>
              </a:lnSpc>
            </a:pPr>
            <a:r>
              <a:rPr lang="en-US" sz="3206">
                <a:solidFill>
                  <a:srgbClr val="423734"/>
                </a:solidFill>
                <a:latin typeface="Inria Serif"/>
                <a:ea typeface="Inria Serif"/>
                <a:cs typeface="Inria Serif"/>
                <a:sym typeface="Inria Serif"/>
              </a:rPr>
              <a:t>Lorem ipsum dolor sit amet, consectetur adipiscing elit. Cras arcu metus, feugiat vitae ante ac, aliquet tempus ante. In euismod nibh eget lacinia imperdiet. Maecenas tristique risus felis, ut ultrices lectus ultrices lobortis. </a:t>
            </a:r>
          </a:p>
        </p:txBody>
      </p:sp>
      <p:sp>
        <p:nvSpPr>
          <p:cNvPr name="TextBox 8" id="8"/>
          <p:cNvSpPr txBox="true"/>
          <p:nvPr/>
        </p:nvSpPr>
        <p:spPr>
          <a:xfrm rot="0">
            <a:off x="4909931" y="1480339"/>
            <a:ext cx="9865465" cy="1816682"/>
          </a:xfrm>
          <a:prstGeom prst="rect">
            <a:avLst/>
          </a:prstGeom>
        </p:spPr>
        <p:txBody>
          <a:bodyPr anchor="t" rtlCol="false" tIns="0" lIns="0" bIns="0" rIns="0">
            <a:spAutoFit/>
          </a:bodyPr>
          <a:lstStyle/>
          <a:p>
            <a:pPr algn="l">
              <a:lnSpc>
                <a:spcPts val="14842"/>
              </a:lnSpc>
            </a:pPr>
            <a:r>
              <a:rPr sz="10602">
                <a:solidFill>
                  <a:srgbClr val="423734"/>
                </a:solidFill>
              </a:rPr>
              <a:t>{{HEADER_1_SLIDE_2}}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
        <p:nvSpPr>
          <p:cNvPr name="TextBox 7" id="7"/>
          <p:cNvSpPr txBox="true"/>
          <p:nvPr/>
        </p:nvSpPr>
        <p:spPr>
          <a:xfrm rot="0">
            <a:off x="4909931" y="3642721"/>
            <a:ext cx="11634146" cy="2223616"/>
          </a:xfrm>
          <a:prstGeom prst="rect">
            <a:avLst/>
          </a:prstGeom>
        </p:spPr>
        <p:txBody>
          <a:bodyPr anchor="t" rtlCol="false" tIns="0" lIns="0" bIns="0" rIns="0">
            <a:spAutoFit/>
          </a:bodyPr>
          <a:lstStyle/>
          <a:p>
            <a:pPr algn="l" marL="692192" indent="-346096" lvl="1">
              <a:lnSpc>
                <a:spcPts val="4488"/>
              </a:lnSpc>
              <a:buFont typeface="Arial"/>
              <a:buChar char="•"/>
            </a:pPr>
            <a:r>
              <a:rPr sz="3206">
                <a:solidFill>
                  <a:srgbClr val="423734"/>
                </a:solidFill>
              </a:rPr>
              <a:t>{{CONTENT_2_SLIDE_3}}</a:t>
            </a:r>
          </a:p>
        </p:txBody>
      </p:sp>
      <p:sp>
        <p:nvSpPr>
          <p:cNvPr name="TextBox 8" id="8"/>
          <p:cNvSpPr txBox="true"/>
          <p:nvPr/>
        </p:nvSpPr>
        <p:spPr>
          <a:xfrm rot="0">
            <a:off x="4909931" y="1559440"/>
            <a:ext cx="10771764" cy="1816682"/>
          </a:xfrm>
          <a:prstGeom prst="rect">
            <a:avLst/>
          </a:prstGeom>
        </p:spPr>
        <p:txBody>
          <a:bodyPr anchor="t" rtlCol="false" tIns="0" lIns="0" bIns="0" rIns="0">
            <a:spAutoFit/>
          </a:bodyPr>
          <a:lstStyle/>
          <a:p>
            <a:pPr algn="l">
              <a:lnSpc>
                <a:spcPts val="14842"/>
              </a:lnSpc>
            </a:pPr>
            <a:r>
              <a:rPr sz="10602">
                <a:solidFill>
                  <a:srgbClr val="423734"/>
                </a:solidFill>
              </a:rPr>
              <a:t>{{HEADER_1_SLIDE_3}}</a:t>
            </a:r>
          </a:p>
        </p:txBody>
      </p:sp>
      <p:sp>
        <p:nvSpPr>
          <p:cNvPr name="TextBox 9" id="9"/>
          <p:cNvSpPr txBox="true"/>
          <p:nvPr/>
        </p:nvSpPr>
        <p:spPr>
          <a:xfrm rot="0">
            <a:off x="4909931" y="6294395"/>
            <a:ext cx="11634146" cy="2223616"/>
          </a:xfrm>
          <a:prstGeom prst="rect">
            <a:avLst/>
          </a:prstGeom>
        </p:spPr>
        <p:txBody>
          <a:bodyPr anchor="t" rtlCol="false" tIns="0" lIns="0" bIns="0" rIns="0">
            <a:spAutoFit/>
          </a:bodyPr>
          <a:lstStyle/>
          <a:p>
            <a:pPr algn="l" marL="692192" indent="-346096" lvl="1">
              <a:lnSpc>
                <a:spcPts val="4488"/>
              </a:lnSpc>
              <a:buFont typeface="Arial"/>
              <a:buChar char="•"/>
            </a:pPr>
            <a:r>
              <a:rPr sz="3206">
                <a:solidFill>
                  <a:srgbClr val="423734"/>
                </a:solidFill>
              </a:rPr>
              <a:t>{{CONTENT_3_SLIDE_3}}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
        <p:nvSpPr>
          <p:cNvPr name="TextBox 7" id="7"/>
          <p:cNvSpPr txBox="true"/>
          <p:nvPr/>
        </p:nvSpPr>
        <p:spPr>
          <a:xfrm rot="0">
            <a:off x="5243713" y="4358516"/>
            <a:ext cx="10611969" cy="2123921"/>
          </a:xfrm>
          <a:prstGeom prst="rect">
            <a:avLst/>
          </a:prstGeom>
        </p:spPr>
        <p:txBody>
          <a:bodyPr anchor="t" rtlCol="false" tIns="0" lIns="0" bIns="0" rIns="0">
            <a:spAutoFit/>
          </a:bodyPr>
          <a:lstStyle/>
          <a:p>
            <a:pPr algn="l">
              <a:lnSpc>
                <a:spcPts val="4208"/>
              </a:lnSpc>
            </a:pPr>
            <a:r>
              <a:rPr sz="3006">
                <a:solidFill>
                  <a:srgbClr val="423734"/>
                </a:solidFill>
              </a:rPr>
              <a:t>{{CONTENT_3_SLIDE_4}}</a:t>
            </a:r>
          </a:p>
        </p:txBody>
      </p:sp>
      <p:sp>
        <p:nvSpPr>
          <p:cNvPr name="TextBox 8" id="8"/>
          <p:cNvSpPr txBox="true"/>
          <p:nvPr/>
        </p:nvSpPr>
        <p:spPr>
          <a:xfrm rot="0">
            <a:off x="4047549" y="1192800"/>
            <a:ext cx="10771764" cy="1816682"/>
          </a:xfrm>
          <a:prstGeom prst="rect">
            <a:avLst/>
          </a:prstGeom>
        </p:spPr>
        <p:txBody>
          <a:bodyPr anchor="t" rtlCol="false" tIns="0" lIns="0" bIns="0" rIns="0">
            <a:spAutoFit/>
          </a:bodyPr>
          <a:lstStyle/>
          <a:p>
            <a:pPr algn="l">
              <a:lnSpc>
                <a:spcPts val="14842"/>
              </a:lnSpc>
            </a:pPr>
            <a:r>
              <a:rPr sz="10602">
                <a:solidFill>
                  <a:srgbClr val="423734"/>
                </a:solidFill>
              </a:rPr>
              <a:t>{{HEADER_1_SLIDE_4}}</a:t>
            </a:r>
          </a:p>
        </p:txBody>
      </p:sp>
      <p:sp>
        <p:nvSpPr>
          <p:cNvPr name="TextBox 9" id="9"/>
          <p:cNvSpPr txBox="true"/>
          <p:nvPr/>
        </p:nvSpPr>
        <p:spPr>
          <a:xfrm rot="0">
            <a:off x="4047549" y="3221791"/>
            <a:ext cx="8424076" cy="915604"/>
          </a:xfrm>
          <a:prstGeom prst="rect">
            <a:avLst/>
          </a:prstGeom>
        </p:spPr>
        <p:txBody>
          <a:bodyPr anchor="t" rtlCol="false" tIns="0" lIns="0" bIns="0" rIns="0">
            <a:spAutoFit/>
          </a:bodyPr>
          <a:lstStyle/>
          <a:p>
            <a:pPr algn="l" marL="1141462" indent="-570731" lvl="1">
              <a:lnSpc>
                <a:spcPts val="7401"/>
              </a:lnSpc>
              <a:buFont typeface="Arial"/>
              <a:buChar char="•"/>
            </a:pPr>
            <a:r>
              <a:rPr sz="5286">
                <a:solidFill>
                  <a:srgbClr val="423734"/>
                </a:solidFill>
              </a:rPr>
              <a:t>{{CONTENT_2_SLIDE_4}}</a:t>
            </a:r>
          </a:p>
        </p:txBody>
      </p:sp>
      <p:sp>
        <p:nvSpPr>
          <p:cNvPr name="TextBox 10" id="10"/>
          <p:cNvSpPr txBox="true"/>
          <p:nvPr/>
        </p:nvSpPr>
        <p:spPr>
          <a:xfrm rot="0">
            <a:off x="5243713" y="6760730"/>
            <a:ext cx="10611969" cy="2123921"/>
          </a:xfrm>
          <a:prstGeom prst="rect">
            <a:avLst/>
          </a:prstGeom>
        </p:spPr>
        <p:txBody>
          <a:bodyPr anchor="t" rtlCol="false" tIns="0" lIns="0" bIns="0" rIns="0">
            <a:spAutoFit/>
          </a:bodyPr>
          <a:lstStyle/>
          <a:p>
            <a:pPr algn="l">
              <a:lnSpc>
                <a:spcPts val="4208"/>
              </a:lnSpc>
            </a:pPr>
            <a:r>
              <a:rPr sz="3006">
                <a:solidFill>
                  <a:srgbClr val="423734"/>
                </a:solidFill>
              </a:rPr>
              <a:t>{{CONTENT_4_SLIDE_4}}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
        <p:nvSpPr>
          <p:cNvPr name="TextBox 7" id="7"/>
          <p:cNvSpPr txBox="true"/>
          <p:nvPr/>
        </p:nvSpPr>
        <p:spPr>
          <a:xfrm rot="0">
            <a:off x="5243713" y="3824525"/>
            <a:ext cx="10611969" cy="2123921"/>
          </a:xfrm>
          <a:prstGeom prst="rect">
            <a:avLst/>
          </a:prstGeom>
        </p:spPr>
        <p:txBody>
          <a:bodyPr anchor="t" rtlCol="false" tIns="0" lIns="0" bIns="0" rIns="0">
            <a:spAutoFit/>
          </a:bodyPr>
          <a:lstStyle/>
          <a:p>
            <a:pPr algn="l">
              <a:lnSpc>
                <a:spcPts val="4208"/>
              </a:lnSpc>
            </a:pPr>
            <a:r>
              <a:rPr sz="3006">
                <a:solidFill>
                  <a:srgbClr val="423734"/>
                </a:solidFill>
              </a:rPr>
              <a:t>{{CONTENT_3_SLIDE_5}}</a:t>
            </a:r>
          </a:p>
        </p:txBody>
      </p:sp>
      <p:sp>
        <p:nvSpPr>
          <p:cNvPr name="TextBox 8" id="8"/>
          <p:cNvSpPr txBox="true"/>
          <p:nvPr/>
        </p:nvSpPr>
        <p:spPr>
          <a:xfrm rot="0">
            <a:off x="4047549" y="658809"/>
            <a:ext cx="10771764" cy="1816682"/>
          </a:xfrm>
          <a:prstGeom prst="rect">
            <a:avLst/>
          </a:prstGeom>
        </p:spPr>
        <p:txBody>
          <a:bodyPr anchor="t" rtlCol="false" tIns="0" lIns="0" bIns="0" rIns="0">
            <a:spAutoFit/>
          </a:bodyPr>
          <a:lstStyle/>
          <a:p>
            <a:pPr algn="l">
              <a:lnSpc>
                <a:spcPts val="14842"/>
              </a:lnSpc>
            </a:pPr>
            <a:r>
              <a:rPr sz="10602">
                <a:solidFill>
                  <a:srgbClr val="423734"/>
                </a:solidFill>
              </a:rPr>
              <a:t>{{HEADER_1_SLIDE_5}}</a:t>
            </a:r>
          </a:p>
        </p:txBody>
      </p:sp>
      <p:sp>
        <p:nvSpPr>
          <p:cNvPr name="TextBox 9" id="9"/>
          <p:cNvSpPr txBox="true"/>
          <p:nvPr/>
        </p:nvSpPr>
        <p:spPr>
          <a:xfrm rot="0">
            <a:off x="4047549" y="2687801"/>
            <a:ext cx="8424076" cy="915604"/>
          </a:xfrm>
          <a:prstGeom prst="rect">
            <a:avLst/>
          </a:prstGeom>
        </p:spPr>
        <p:txBody>
          <a:bodyPr anchor="t" rtlCol="false" tIns="0" lIns="0" bIns="0" rIns="0">
            <a:spAutoFit/>
          </a:bodyPr>
          <a:lstStyle/>
          <a:p>
            <a:pPr algn="l" marL="1141462" indent="-570731" lvl="1">
              <a:lnSpc>
                <a:spcPts val="7401"/>
              </a:lnSpc>
              <a:buFont typeface="Arial"/>
              <a:buChar char="•"/>
            </a:pPr>
            <a:r>
              <a:rPr sz="5286">
                <a:solidFill>
                  <a:srgbClr val="423734"/>
                </a:solidFill>
              </a:rPr>
              <a:t>{{CONTENT_2_SLIDE_5}}</a:t>
            </a:r>
          </a:p>
        </p:txBody>
      </p:sp>
      <p:sp>
        <p:nvSpPr>
          <p:cNvPr name="TextBox 10" id="10"/>
          <p:cNvSpPr txBox="true"/>
          <p:nvPr/>
        </p:nvSpPr>
        <p:spPr>
          <a:xfrm rot="0">
            <a:off x="5243713" y="7294720"/>
            <a:ext cx="10611969" cy="2123921"/>
          </a:xfrm>
          <a:prstGeom prst="rect">
            <a:avLst/>
          </a:prstGeom>
        </p:spPr>
        <p:txBody>
          <a:bodyPr anchor="t" rtlCol="false" tIns="0" lIns="0" bIns="0" rIns="0">
            <a:spAutoFit/>
          </a:bodyPr>
          <a:lstStyle/>
          <a:p>
            <a:pPr algn="l">
              <a:lnSpc>
                <a:spcPts val="4208"/>
              </a:lnSpc>
            </a:pPr>
            <a:r>
              <a:rPr sz="3006">
                <a:solidFill>
                  <a:srgbClr val="423734"/>
                </a:solidFill>
              </a:rPr>
              <a:t>{{CONTENT_5_SLIDE_5}}</a:t>
            </a:r>
          </a:p>
        </p:txBody>
      </p:sp>
      <p:sp>
        <p:nvSpPr>
          <p:cNvPr name="TextBox 11" id="11"/>
          <p:cNvSpPr txBox="true"/>
          <p:nvPr/>
        </p:nvSpPr>
        <p:spPr>
          <a:xfrm rot="0">
            <a:off x="4047549" y="6157996"/>
            <a:ext cx="8424076" cy="915604"/>
          </a:xfrm>
          <a:prstGeom prst="rect">
            <a:avLst/>
          </a:prstGeom>
        </p:spPr>
        <p:txBody>
          <a:bodyPr anchor="t" rtlCol="false" tIns="0" lIns="0" bIns="0" rIns="0">
            <a:spAutoFit/>
          </a:bodyPr>
          <a:lstStyle/>
          <a:p>
            <a:pPr algn="l" marL="1141462" indent="-570731" lvl="1">
              <a:lnSpc>
                <a:spcPts val="7401"/>
              </a:lnSpc>
              <a:buFont typeface="Arial"/>
              <a:buChar char="•"/>
            </a:pPr>
            <a:r>
              <a:rPr sz="5286">
                <a:solidFill>
                  <a:srgbClr val="423734"/>
                </a:solidFill>
              </a:rPr>
              <a:t>{{CONTENT_4_SLIDE_5}}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
        <p:nvSpPr>
          <p:cNvPr name="TextBox 7" id="7"/>
          <p:cNvSpPr txBox="true"/>
          <p:nvPr/>
        </p:nvSpPr>
        <p:spPr>
          <a:xfrm rot="0">
            <a:off x="5243713" y="3824525"/>
            <a:ext cx="10611969" cy="2123921"/>
          </a:xfrm>
          <a:prstGeom prst="rect">
            <a:avLst/>
          </a:prstGeom>
        </p:spPr>
        <p:txBody>
          <a:bodyPr anchor="t" rtlCol="false" tIns="0" lIns="0" bIns="0" rIns="0">
            <a:spAutoFit/>
          </a:bodyPr>
          <a:lstStyle/>
          <a:p>
            <a:pPr algn="l">
              <a:lnSpc>
                <a:spcPts val="4208"/>
              </a:lnSpc>
            </a:pPr>
            <a:r>
              <a:rPr sz="3006">
                <a:solidFill>
                  <a:srgbClr val="423734"/>
                </a:solidFill>
              </a:rPr>
              <a:t>{{CONTENT_3_SLIDE_6}}</a:t>
            </a:r>
          </a:p>
        </p:txBody>
      </p:sp>
      <p:sp>
        <p:nvSpPr>
          <p:cNvPr name="TextBox 8" id="8"/>
          <p:cNvSpPr txBox="true"/>
          <p:nvPr/>
        </p:nvSpPr>
        <p:spPr>
          <a:xfrm rot="0">
            <a:off x="4047549" y="658809"/>
            <a:ext cx="10771764" cy="1816682"/>
          </a:xfrm>
          <a:prstGeom prst="rect">
            <a:avLst/>
          </a:prstGeom>
        </p:spPr>
        <p:txBody>
          <a:bodyPr anchor="t" rtlCol="false" tIns="0" lIns="0" bIns="0" rIns="0">
            <a:spAutoFit/>
          </a:bodyPr>
          <a:lstStyle/>
          <a:p>
            <a:pPr algn="l">
              <a:lnSpc>
                <a:spcPts val="14842"/>
              </a:lnSpc>
            </a:pPr>
            <a:r>
              <a:rPr sz="10602">
                <a:solidFill>
                  <a:srgbClr val="423734"/>
                </a:solidFill>
              </a:rPr>
              <a:t>{{HEADER_1_SLIDE_6}}</a:t>
            </a:r>
          </a:p>
        </p:txBody>
      </p:sp>
      <p:sp>
        <p:nvSpPr>
          <p:cNvPr name="TextBox 9" id="9"/>
          <p:cNvSpPr txBox="true"/>
          <p:nvPr/>
        </p:nvSpPr>
        <p:spPr>
          <a:xfrm rot="0">
            <a:off x="4047549" y="2687801"/>
            <a:ext cx="8424076" cy="915604"/>
          </a:xfrm>
          <a:prstGeom prst="rect">
            <a:avLst/>
          </a:prstGeom>
        </p:spPr>
        <p:txBody>
          <a:bodyPr anchor="t" rtlCol="false" tIns="0" lIns="0" bIns="0" rIns="0">
            <a:spAutoFit/>
          </a:bodyPr>
          <a:lstStyle/>
          <a:p>
            <a:pPr algn="l" marL="1141462" indent="-570731" lvl="1">
              <a:lnSpc>
                <a:spcPts val="7401"/>
              </a:lnSpc>
              <a:buFont typeface="Arial"/>
              <a:buChar char="•"/>
            </a:pPr>
            <a:r>
              <a:rPr sz="5286">
                <a:solidFill>
                  <a:srgbClr val="423734"/>
                </a:solidFill>
              </a:rPr>
              <a:t>{{CONTENT_2_SLIDE_6}}</a:t>
            </a:r>
          </a:p>
        </p:txBody>
      </p:sp>
      <p:sp>
        <p:nvSpPr>
          <p:cNvPr name="TextBox 10" id="10"/>
          <p:cNvSpPr txBox="true"/>
          <p:nvPr/>
        </p:nvSpPr>
        <p:spPr>
          <a:xfrm rot="0">
            <a:off x="5243713" y="7294720"/>
            <a:ext cx="10611969" cy="2123921"/>
          </a:xfrm>
          <a:prstGeom prst="rect">
            <a:avLst/>
          </a:prstGeom>
        </p:spPr>
        <p:txBody>
          <a:bodyPr anchor="t" rtlCol="false" tIns="0" lIns="0" bIns="0" rIns="0">
            <a:spAutoFit/>
          </a:bodyPr>
          <a:lstStyle/>
          <a:p>
            <a:pPr algn="l">
              <a:lnSpc>
                <a:spcPts val="4208"/>
              </a:lnSpc>
            </a:pPr>
            <a:r>
              <a:rPr sz="3006">
                <a:solidFill>
                  <a:srgbClr val="423734"/>
                </a:solidFill>
              </a:rPr>
              <a:t>{{CONTENT_5_SLIDE_6}}</a:t>
            </a:r>
          </a:p>
        </p:txBody>
      </p:sp>
      <p:sp>
        <p:nvSpPr>
          <p:cNvPr name="TextBox 11" id="11"/>
          <p:cNvSpPr txBox="true"/>
          <p:nvPr/>
        </p:nvSpPr>
        <p:spPr>
          <a:xfrm rot="0">
            <a:off x="4047549" y="6157996"/>
            <a:ext cx="8424076" cy="915604"/>
          </a:xfrm>
          <a:prstGeom prst="rect">
            <a:avLst/>
          </a:prstGeom>
        </p:spPr>
        <p:txBody>
          <a:bodyPr anchor="t" rtlCol="false" tIns="0" lIns="0" bIns="0" rIns="0">
            <a:spAutoFit/>
          </a:bodyPr>
          <a:lstStyle/>
          <a:p>
            <a:pPr algn="l" marL="1141462" indent="-570731" lvl="1">
              <a:lnSpc>
                <a:spcPts val="7401"/>
              </a:lnSpc>
              <a:buFont typeface="Arial"/>
              <a:buChar char="•"/>
            </a:pPr>
            <a:r>
              <a:rPr sz="5286">
                <a:solidFill>
                  <a:srgbClr val="423734"/>
                </a:solidFill>
              </a:rPr>
              <a:t>{{CONTENT_4_SLIDE_6}}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
        <p:nvSpPr>
          <p:cNvPr name="TextBox 7" id="7"/>
          <p:cNvSpPr txBox="true"/>
          <p:nvPr/>
        </p:nvSpPr>
        <p:spPr>
          <a:xfrm rot="0">
            <a:off x="4134542" y="4237560"/>
            <a:ext cx="6009886" cy="3724121"/>
          </a:xfrm>
          <a:prstGeom prst="rect">
            <a:avLst/>
          </a:prstGeom>
        </p:spPr>
        <p:txBody>
          <a:bodyPr anchor="t" rtlCol="false" tIns="0" lIns="0" bIns="0" rIns="0">
            <a:spAutoFit/>
          </a:bodyPr>
          <a:lstStyle/>
          <a:p>
            <a:pPr algn="l">
              <a:lnSpc>
                <a:spcPts val="4208"/>
              </a:lnSpc>
            </a:pPr>
            <a:r>
              <a:rPr sz="3006">
                <a:solidFill>
                  <a:srgbClr val="423734"/>
                </a:solidFill>
              </a:rPr>
              <a:t>{{CONTENT_2_SLIDE_7}}</a:t>
            </a:r>
          </a:p>
        </p:txBody>
      </p:sp>
      <p:sp>
        <p:nvSpPr>
          <p:cNvPr name="TextBox 8" id="8"/>
          <p:cNvSpPr txBox="true"/>
          <p:nvPr/>
        </p:nvSpPr>
        <p:spPr>
          <a:xfrm rot="0">
            <a:off x="4134542" y="2115770"/>
            <a:ext cx="6009886" cy="1816682"/>
          </a:xfrm>
          <a:prstGeom prst="rect">
            <a:avLst/>
          </a:prstGeom>
        </p:spPr>
        <p:txBody>
          <a:bodyPr anchor="t" rtlCol="false" tIns="0" lIns="0" bIns="0" rIns="0">
            <a:spAutoFit/>
          </a:bodyPr>
          <a:lstStyle/>
          <a:p>
            <a:pPr algn="l">
              <a:lnSpc>
                <a:spcPts val="14842"/>
              </a:lnSpc>
            </a:pPr>
            <a:r>
              <a:rPr sz="10602">
                <a:solidFill>
                  <a:srgbClr val="423734"/>
                </a:solidFill>
              </a:rPr>
              <a:t>{{CONTENT_1_SLIDE_7}}</a:t>
            </a:r>
          </a:p>
        </p:txBody>
      </p:sp>
      <p:pic>
        <p:nvPicPr>
          <p:cNvPr name="Picture 9" id="9"/>
          <p:cNvPicPr>
            <a:picLocks noChangeAspect="true"/>
          </p:cNvPicPr>
          <p:nvPr/>
        </p:nvPicPr>
        <p:blipFill>
          <a:blip r:embed="rId12"/>
          <a:stretch>
            <a:fillRect/>
          </a:stretch>
        </p:blipFill>
        <p:spPr>
          <a:xfrm rot="0">
            <a:off x="10229924" y="2196623"/>
            <a:ext cx="5975867" cy="6289153"/>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
        <p:nvSpPr>
          <p:cNvPr name="TextBox 7" id="7"/>
          <p:cNvSpPr txBox="true"/>
          <p:nvPr/>
        </p:nvSpPr>
        <p:spPr>
          <a:xfrm rot="0">
            <a:off x="4909931" y="3642721"/>
            <a:ext cx="11634146" cy="2223616"/>
          </a:xfrm>
          <a:prstGeom prst="rect">
            <a:avLst/>
          </a:prstGeom>
        </p:spPr>
        <p:txBody>
          <a:bodyPr anchor="t" rtlCol="false" tIns="0" lIns="0" bIns="0" rIns="0">
            <a:spAutoFit/>
          </a:bodyPr>
          <a:lstStyle/>
          <a:p>
            <a:pPr algn="l" marL="692192" indent="-346096" lvl="1">
              <a:lnSpc>
                <a:spcPts val="4488"/>
              </a:lnSpc>
              <a:buFont typeface="Arial"/>
              <a:buChar char="•"/>
            </a:pPr>
            <a:r>
              <a:rPr sz="3206">
                <a:solidFill>
                  <a:srgbClr val="423734"/>
                </a:solidFill>
              </a:rPr>
              <a:t>{{CONTENT_2_SLIDE_8}}</a:t>
            </a:r>
          </a:p>
        </p:txBody>
      </p:sp>
      <p:sp>
        <p:nvSpPr>
          <p:cNvPr name="TextBox 8" id="8"/>
          <p:cNvSpPr txBox="true"/>
          <p:nvPr/>
        </p:nvSpPr>
        <p:spPr>
          <a:xfrm rot="0">
            <a:off x="4909931" y="1559440"/>
            <a:ext cx="10771764" cy="1816682"/>
          </a:xfrm>
          <a:prstGeom prst="rect">
            <a:avLst/>
          </a:prstGeom>
        </p:spPr>
        <p:txBody>
          <a:bodyPr anchor="t" rtlCol="false" tIns="0" lIns="0" bIns="0" rIns="0">
            <a:spAutoFit/>
          </a:bodyPr>
          <a:lstStyle/>
          <a:p>
            <a:pPr algn="l">
              <a:lnSpc>
                <a:spcPts val="14842"/>
              </a:lnSpc>
            </a:pPr>
            <a:r>
              <a:rPr sz="10602">
                <a:solidFill>
                  <a:srgbClr val="423734"/>
                </a:solidFill>
              </a:rPr>
              <a:t>{{HEADER_1_SLIDE_8}}</a:t>
            </a:r>
          </a:p>
        </p:txBody>
      </p:sp>
      <p:sp>
        <p:nvSpPr>
          <p:cNvPr name="TextBox 9" id="9"/>
          <p:cNvSpPr txBox="true"/>
          <p:nvPr/>
        </p:nvSpPr>
        <p:spPr>
          <a:xfrm rot="0">
            <a:off x="4909931" y="6294395"/>
            <a:ext cx="11634146" cy="2223616"/>
          </a:xfrm>
          <a:prstGeom prst="rect">
            <a:avLst/>
          </a:prstGeom>
        </p:spPr>
        <p:txBody>
          <a:bodyPr anchor="t" rtlCol="false" tIns="0" lIns="0" bIns="0" rIns="0">
            <a:spAutoFit/>
          </a:bodyPr>
          <a:lstStyle/>
          <a:p>
            <a:pPr algn="l" marL="692192" indent="-346096" lvl="1">
              <a:lnSpc>
                <a:spcPts val="4488"/>
              </a:lnSpc>
              <a:buFont typeface="Arial"/>
              <a:buChar char="•"/>
            </a:pPr>
            <a:r>
              <a:rPr sz="3206">
                <a:solidFill>
                  <a:srgbClr val="423734"/>
                </a:solidFill>
              </a:rPr>
              <a:t>{{CONTENT_3_SLIDE_8}}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
        <p:nvSpPr>
          <p:cNvPr name="TextBox 7" id="7"/>
          <p:cNvSpPr txBox="true"/>
          <p:nvPr/>
        </p:nvSpPr>
        <p:spPr>
          <a:xfrm rot="0">
            <a:off x="4909931" y="3642721"/>
            <a:ext cx="11634146" cy="2223616"/>
          </a:xfrm>
          <a:prstGeom prst="rect">
            <a:avLst/>
          </a:prstGeom>
        </p:spPr>
        <p:txBody>
          <a:bodyPr anchor="t" rtlCol="false" tIns="0" lIns="0" bIns="0" rIns="0">
            <a:spAutoFit/>
          </a:bodyPr>
          <a:lstStyle/>
          <a:p>
            <a:pPr algn="l" marL="692192" indent="-346096" lvl="1">
              <a:lnSpc>
                <a:spcPts val="4488"/>
              </a:lnSpc>
              <a:buFont typeface="Arial"/>
              <a:buChar char="•"/>
            </a:pPr>
            <a:r>
              <a:rPr sz="3206">
                <a:solidFill>
                  <a:srgbClr val="423734"/>
                </a:solidFill>
              </a:rPr>
              <a:t>{{CONTENT_2_SLIDE_9}}</a:t>
            </a:r>
          </a:p>
        </p:txBody>
      </p:sp>
      <p:sp>
        <p:nvSpPr>
          <p:cNvPr name="TextBox 8" id="8"/>
          <p:cNvSpPr txBox="true"/>
          <p:nvPr/>
        </p:nvSpPr>
        <p:spPr>
          <a:xfrm rot="0">
            <a:off x="4909931" y="1559440"/>
            <a:ext cx="10771764" cy="1816682"/>
          </a:xfrm>
          <a:prstGeom prst="rect">
            <a:avLst/>
          </a:prstGeom>
        </p:spPr>
        <p:txBody>
          <a:bodyPr anchor="t" rtlCol="false" tIns="0" lIns="0" bIns="0" rIns="0">
            <a:spAutoFit/>
          </a:bodyPr>
          <a:lstStyle/>
          <a:p>
            <a:pPr algn="l">
              <a:lnSpc>
                <a:spcPts val="14842"/>
              </a:lnSpc>
            </a:pPr>
            <a:r>
              <a:rPr sz="10602">
                <a:solidFill>
                  <a:srgbClr val="423734"/>
                </a:solidFill>
              </a:rPr>
              <a:t>{{HEADER_1_SLIDE_9}}</a:t>
            </a:r>
          </a:p>
        </p:txBody>
      </p:sp>
      <p:sp>
        <p:nvSpPr>
          <p:cNvPr name="TextBox 9" id="9"/>
          <p:cNvSpPr txBox="true"/>
          <p:nvPr/>
        </p:nvSpPr>
        <p:spPr>
          <a:xfrm rot="0">
            <a:off x="4909931" y="6294395"/>
            <a:ext cx="11634146" cy="2223616"/>
          </a:xfrm>
          <a:prstGeom prst="rect">
            <a:avLst/>
          </a:prstGeom>
        </p:spPr>
        <p:txBody>
          <a:bodyPr anchor="t" rtlCol="false" tIns="0" lIns="0" bIns="0" rIns="0">
            <a:spAutoFit/>
          </a:bodyPr>
          <a:lstStyle/>
          <a:p>
            <a:pPr algn="l" marL="692192" indent="-346096" lvl="1">
              <a:lnSpc>
                <a:spcPts val="4488"/>
              </a:lnSpc>
              <a:buFont typeface="Arial"/>
              <a:buChar char="•"/>
            </a:pPr>
            <a:r>
              <a:rPr sz="3206">
                <a:solidFill>
                  <a:srgbClr val="423734"/>
                </a:solidFill>
              </a:rPr>
              <a:t>{{CONTENT_3_SLIDE_9}}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DAGmlsEM_bw</dc:identifier>
  <dcterms:modified xsi:type="dcterms:W3CDTF">2011-08-01T06:04:30Z</dcterms:modified>
  <cp:revision>1</cp:revision>
  <dc:title>Cream and Pink Leaves Project Presentation</dc:title>
</cp:coreProperties>
</file>