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2A-D285-2117-CF3A-71531F9EC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502BC2-0454-3D27-5FBA-38A67E071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27BF9-58F0-270B-FF03-D8FF18FA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6CD4F-38A6-EE96-0DC8-438DA17B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06AD0-3E89-6C95-669A-C6F4F863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0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6AF69-797B-58ED-8947-DBCACB76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A583D-822C-194C-F52E-75F0C4D8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91F6E-DF15-83BD-1877-789B97C5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528C3-F492-44E7-D932-6F429435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45242-C336-E613-B56A-52C01C07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6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1C76B-B8B1-FC86-6993-A3452ED72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423D1-13E0-85A4-BD47-C772BC96B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F97C-6085-7FC1-E8BB-4D1A3892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7E65-E6A6-0505-0335-97858D168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D832-033F-4F7C-B28E-CFC5C843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2C82F-C597-C9DA-5ED0-68CED832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7ACE-7A77-A08C-3F44-5D8582AF7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366C0-CD1F-F0D1-8CC5-E1773F3B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76695-FB2B-282A-DEDA-7389CB29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3FE98-368A-3631-29CC-9788CDC5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8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CC02-E384-C4A9-A381-C190B135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F57DC-D75C-936C-A3E9-684EED7B6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47E4-CC17-FA18-9660-DA2D6FF3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D08D6-A5B7-7552-7625-C8B6AAB8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998D7-38E4-B41F-B187-FCB13781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3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4F89-A996-0C4D-E1E7-00D8B250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7EF3-7ECD-9E11-2E0D-3D9588716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50F2A-BCFD-A252-60BD-2D6B25BC9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1256E-4085-1B53-D168-404044558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D4370-798C-6F61-D504-AC32F779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8B11A-446A-3106-762A-2AAE1598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4187-91AB-C970-2057-A3289AC77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6D7AC-5F4E-6049-2FB0-91D654217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CA3A0-1F44-51C8-9271-85BABF1A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AF938-8A6E-4081-F2D7-A1BE88CDA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09E49-93B7-1260-28F6-E64FABE17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98914-D7D7-44AB-2B89-B9CA7B93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F016D-55B1-486E-957A-434031E8B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CFB9B-E35E-C0DF-21D3-40D22702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3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4F02-02C1-09F2-C2D1-98632517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D7980-B46B-95AF-5857-945AC5D4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B7453-C666-2298-8930-8E38AE93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51BA3-68AB-06D3-2DD4-1AAC5E00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6AD32-AB5C-0D49-D5DA-ACC139DC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E89C9-14EB-40B0-A153-FEC98EFB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73CF-6E32-C039-3676-EA00F29A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1025-913E-54D4-D7CB-B46012CB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C7EE-6B05-A6A3-D2C3-4AE463FF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FE9BE-5B7F-9A82-92FC-CF9EA7309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443A3-E0A6-05D6-AFC4-62B6C68C3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6D45-A0F8-4466-0950-A44F1E0A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3C27F-4208-F9A6-3A42-2CAF61FE2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0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DE54-67A4-FB8A-B1DA-6F7C7F89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C4412-6AE8-487A-00E6-13F907256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01EFA-3A6C-D45B-0533-C9689B64A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CC052-6F95-5D67-AFAB-EB64562E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07EB1-4E73-A568-2F73-220CBEF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829D7-309C-7747-DB87-8571DCEA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7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5211A-71D5-AF1E-DDB8-2F4D8300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14A4E-B61E-E3CE-F9D9-39DD5D08B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82DA8-C2F0-B06D-D227-3F1E9A3F6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AE035-73E2-C347-A693-CCA8ABA7003B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D852-BF7A-0C81-FC84-C6D7B0457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5B17E-59CD-CDB0-7F4C-4C9329673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C461B2-0436-9C4E-9843-59D9C06A8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1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37EC-7BAE-3FC1-8773-4BFA004A45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{{TITLE}}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0D866-BB47-2D57-D45B-147208624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{{SUBTITLE}}</a:t>
            </a:r>
          </a:p>
        </p:txBody>
      </p:sp>
    </p:spTree>
    <p:extLst>
      <p:ext uri="{BB962C8B-B14F-4D97-AF65-F5344CB8AC3E}">
        <p14:creationId xmlns:p14="http://schemas.microsoft.com/office/powerpoint/2010/main" val="20352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FB23-8747-B0BF-B113-70B6DB69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4C3D2-B574-4D53-374B-AE402C7AA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{{RIGHT_CONTENT_2}}</a:t>
            </a:r>
          </a:p>
        </p:txBody>
      </p:sp>
    </p:spTree>
    <p:extLst>
      <p:ext uri="{BB962C8B-B14F-4D97-AF65-F5344CB8AC3E}">
        <p14:creationId xmlns:p14="http://schemas.microsoft.com/office/powerpoint/2010/main" val="400420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08B4-8514-5C96-4F41-AF12FD19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815F-09B4-288E-0421-FE7DECBB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{{RIGHT_CONTENT_3}}</a:t>
            </a:r>
          </a:p>
        </p:txBody>
      </p:sp>
    </p:spTree>
    <p:extLst>
      <p:ext uri="{BB962C8B-B14F-4D97-AF65-F5344CB8AC3E}">
        <p14:creationId xmlns:p14="http://schemas.microsoft.com/office/powerpoint/2010/main" val="245119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92AE-7717-F422-9EF1-322B1596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9A67-CBB5-0A83-C562-3B412B6A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{{RIGHT_CONTENT_4}}</a:t>
            </a:r>
          </a:p>
        </p:txBody>
      </p:sp>
    </p:spTree>
    <p:extLst>
      <p:ext uri="{BB962C8B-B14F-4D97-AF65-F5344CB8AC3E}">
        <p14:creationId xmlns:p14="http://schemas.microsoft.com/office/powerpoint/2010/main" val="216536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16B8-C4D5-D71E-BC44-EFD13686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3089-C134-9ED3-2BBB-C9D7BC2A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{{RIGHT_CONTENT_5}}</a:t>
            </a:r>
          </a:p>
        </p:txBody>
      </p:sp>
    </p:spTree>
    <p:extLst>
      <p:ext uri="{BB962C8B-B14F-4D97-AF65-F5344CB8AC3E}">
        <p14:creationId xmlns:p14="http://schemas.microsoft.com/office/powerpoint/2010/main" val="4273131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F2460-B316-D46C-8DB4-458F1698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{{TITLE}}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66513-2255-8E46-6D10-BFB71BF1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{{RIGHT_CONTENT_6}}</a:t>
            </a:r>
          </a:p>
        </p:txBody>
      </p:sp>
    </p:spTree>
    <p:extLst>
      <p:ext uri="{BB962C8B-B14F-4D97-AF65-F5344CB8AC3E}">
        <p14:creationId xmlns:p14="http://schemas.microsoft.com/office/powerpoint/2010/main" val="2368459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KHUNT (RA2311029010056)</dc:creator>
  <cp:lastModifiedBy>ARYAN KHUNT (RA2311029010056)</cp:lastModifiedBy>
  <cp:revision>1</cp:revision>
  <dcterms:created xsi:type="dcterms:W3CDTF">2025-05-01T17:30:58Z</dcterms:created>
  <dcterms:modified xsi:type="dcterms:W3CDTF">2025-05-01T17:31:11Z</dcterms:modified>
</cp:coreProperties>
</file>