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erif Display" charset="1" panose="00000000000000000000"/>
      <p:regular r:id="rId16"/>
    </p:embeddedFont>
    <p:embeddedFont>
      <p:font typeface="Inria Serif"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font" Target="fonts/font16.fntdata"/><Relationship Id="rId17" Type="http://schemas.openxmlformats.org/officeDocument/2006/relationships/font" Target="fonts/font1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 Id="rId1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9.png"/><Relationship Id="rId9" Type="http://schemas.openxmlformats.org/officeDocument/2006/relationships/image" Target="../media/image10.svg"/><Relationship Id="rId10" Type="http://schemas.openxmlformats.org/officeDocument/2006/relationships/image" Target="../media/image7.png"/><Relationship Id="rId11" Type="http://schemas.openxmlformats.org/officeDocument/2006/relationships/image" Target="../media/image8.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sp>
        <p:sp>
          <p:nvSpPr>
            <p:cNvPr name="TextBox 4" id="4"/>
            <p:cNvSpPr txBox="true"/>
            <p:nvPr/>
          </p:nvSpPr>
          <p:spPr>
            <a:xfrm>
              <a:off x="0" y="-38100"/>
              <a:ext cx="5157178" cy="74631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348889" y="3070302"/>
            <a:ext cx="13590222" cy="2287947"/>
          </a:xfrm>
          <a:prstGeom prst="rect">
            <a:avLst/>
          </a:prstGeom>
        </p:spPr>
        <p:txBody>
          <a:bodyPr anchor="t" rtlCol="false" tIns="0" lIns="0" bIns="0" rIns="0">
            <a:spAutoFit/>
          </a:bodyPr>
          <a:lstStyle/>
          <a:p>
            <a:pPr algn="ctr">
              <a:lnSpc>
                <a:spcPts val="18792"/>
              </a:lnSpc>
            </a:pPr>
            <a:r>
              <a:rPr lang="en-US" sz="13423">
                <a:solidFill>
                  <a:srgbClr val="423734"/>
                </a:solidFill>
                <a:latin typeface="DM Serif Display"/>
                <a:ea typeface="DM Serif Display"/>
                <a:cs typeface="DM Serif Display"/>
                <a:sym typeface="DM Serif Display"/>
              </a:rPr>
              <a:t>{{CUSTOM_SLIDE_1}}</a:t>
            </a:r>
          </a:p>
        </p:txBody>
      </p:sp>
      <p:sp>
        <p:nvSpPr>
          <p:cNvPr name="TextBox 6" id="6"/>
          <p:cNvSpPr txBox="true"/>
          <p:nvPr/>
        </p:nvSpPr>
        <p:spPr>
          <a:xfrm rot="0">
            <a:off x="6268975" y="6046740"/>
            <a:ext cx="5750050" cy="871300"/>
          </a:xfrm>
          <a:prstGeom prst="rect">
            <a:avLst/>
          </a:prstGeom>
        </p:spPr>
        <p:txBody>
          <a:bodyPr anchor="t" rtlCol="false" tIns="0" lIns="0" bIns="0" rIns="0">
            <a:spAutoFit/>
          </a:bodyPr>
          <a:lstStyle/>
          <a:p>
            <a:pPr algn="ctr">
              <a:lnSpc>
                <a:spcPts val="7100"/>
              </a:lnSpc>
            </a:pPr>
            <a:r>
              <a:rPr lang="en-US" sz="5071">
                <a:solidFill>
                  <a:srgbClr val="423734"/>
                </a:solidFill>
                <a:latin typeface="Inria Serif"/>
                <a:ea typeface="Inria Serif"/>
                <a:cs typeface="Inria Serif"/>
                <a:sym typeface="Inria Serif"/>
              </a:rPr>
              <a:t>{{CUSTOM_SLIDE_1}}</a:t>
            </a:r>
          </a:p>
        </p:txBody>
      </p:sp>
      <p:sp>
        <p:nvSpPr>
          <p:cNvPr name="Freeform 7" id="7"/>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8" id="8"/>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9" id="9"/>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10" id="10"/>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11" id="11"/>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lang="en-US" sz="17801">
                <a:solidFill>
                  <a:srgbClr val="423734"/>
                </a:solidFill>
                <a:latin typeface="DM Serif Display"/>
                <a:ea typeface="DM Serif Display"/>
                <a:cs typeface="DM Serif Display"/>
                <a:sym typeface="DM Serif Display"/>
              </a:rPr>
              <a:t>{{CUSTOM_SLIDE_10}}</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563620"/>
            <a:ext cx="11634146" cy="5033491"/>
          </a:xfrm>
          <a:prstGeom prst="rect">
            <a:avLst/>
          </a:prstGeom>
        </p:spPr>
        <p:txBody>
          <a:bodyPr anchor="t" rtlCol="false" tIns="0" lIns="0" bIns="0" rIns="0">
            <a:spAutoFit/>
          </a:bodyPr>
          <a:lstStyle/>
          <a:p>
            <a:pPr algn="l">
              <a:lnSpc>
                <a:spcPts val="4488"/>
              </a:lnSpc>
            </a:pPr>
            <a:r>
              <a:rPr lang="en-US" sz="3206">
                <a:solidFill>
                  <a:srgbClr val="423734"/>
                </a:solidFill>
                <a:latin typeface="Inria Serif"/>
                <a:ea typeface="Inria Serif"/>
                <a:cs typeface="Inria Serif"/>
                <a:sym typeface="Inria Serif"/>
              </a:rPr>
              <a:t>{{CUSTOM_SLIDE_2}}</a:t>
            </a:r>
          </a:p>
          <a:p>
            <a:pPr algn="l">
              <a:lnSpc>
                <a:spcPts val="4488"/>
              </a:lnSpc>
            </a:pPr>
          </a:p>
          <a:p>
            <a:pPr algn="l">
              <a:lnSpc>
                <a:spcPts val="4488"/>
              </a:lnSpc>
            </a:pPr>
            <a:r>
              <a:rPr lang="en-US" sz="3206">
                <a:solidFill>
                  <a:srgbClr val="423734"/>
                </a:solidFill>
                <a:latin typeface="Inria Serif"/>
                <a:ea typeface="Inria Serif"/>
                <a:cs typeface="Inria Serif"/>
                <a:sym typeface="Inria Serif"/>
              </a:rPr>
              <a:t>Lorem ipsum dolor sit amet, consectetur adipiscing elit. Cras arcu metus, feugiat vitae ante ac, aliquet tempus ante. In euismod nibh eget lacinia imperdiet. Maecenas tristique risus felis, ut ultrices lectus ultrices lobortis. </a:t>
            </a:r>
          </a:p>
        </p:txBody>
      </p:sp>
      <p:sp>
        <p:nvSpPr>
          <p:cNvPr name="TextBox 8" id="8"/>
          <p:cNvSpPr txBox="true"/>
          <p:nvPr/>
        </p:nvSpPr>
        <p:spPr>
          <a:xfrm rot="0">
            <a:off x="4909931" y="1480339"/>
            <a:ext cx="9865465"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{{CUSTOM_SLIDE_3}}</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{{CUSTOM_SLIDE_3}}</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{{CUSTOM_SLIDE_3}}</a:t>
            </a:r>
            <a:r>
              <a:rPr lang="en-US" sz="3206">
                <a:solidFill>
                  <a:srgbClr val="423734"/>
                </a:solidFill>
                <a:latin typeface="Inria Serif"/>
                <a:ea typeface="Inria Serif"/>
                <a:cs typeface="Inria Serif"/>
                <a:sym typeface="Inria Serif"/>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4358516"/>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{{CUSTOM_SLIDE_4}}</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119280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{{CUSTOM_SLIDE_4}}</a:t>
            </a:r>
          </a:p>
        </p:txBody>
      </p:sp>
      <p:sp>
        <p:nvSpPr>
          <p:cNvPr name="TextBox 9" id="9"/>
          <p:cNvSpPr txBox="true"/>
          <p:nvPr/>
        </p:nvSpPr>
        <p:spPr>
          <a:xfrm rot="0">
            <a:off x="4047549" y="322179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{{CUSTOM_SLIDE_4}}</a:t>
            </a:r>
          </a:p>
        </p:txBody>
      </p:sp>
      <p:sp>
        <p:nvSpPr>
          <p:cNvPr name="TextBox 10" id="10"/>
          <p:cNvSpPr txBox="true"/>
          <p:nvPr/>
        </p:nvSpPr>
        <p:spPr>
          <a:xfrm rot="0">
            <a:off x="5243713" y="676073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{{CUSTOM_SLIDE_4}}</a:t>
            </a:r>
            <a:r>
              <a:rPr lang="en-US" sz="3006">
                <a:solidFill>
                  <a:srgbClr val="423734"/>
                </a:solidFill>
                <a:latin typeface="Inria Serif"/>
                <a:ea typeface="Inria Serif"/>
                <a:cs typeface="Inria Serif"/>
                <a:sym typeface="Inria Serif"/>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{{CUSTOM_SLIDE_5}}</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{{CUSTOM_SLIDE_5}}</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{{CUSTOM_SLIDE_5}}</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{{CUSTOM_SLIDE_5}}</a:t>
            </a:r>
            <a:r>
              <a:rPr lang="en-US" sz="3006">
                <a:solidFill>
                  <a:srgbClr val="423734"/>
                </a:solidFill>
                <a:latin typeface="Inria Serif"/>
                <a:ea typeface="Inria Serif"/>
                <a:cs typeface="Inria Serif"/>
                <a:sym typeface="Inria Serif"/>
              </a:rPr>
              <a:t> </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{{CUSTOM_SLIDE_5}}</a:t>
            </a:r>
            <a:r>
              <a:rPr lang="en-US" sz="5286">
                <a:solidFill>
                  <a:srgbClr val="423734"/>
                </a:solidFill>
                <a:latin typeface="DM Serif Display"/>
                <a:ea typeface="DM Serif Display"/>
                <a:cs typeface="DM Serif Display"/>
                <a:sym typeface="DM Serif Display"/>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5243713" y="3824525"/>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{{CUSTOM_SLIDE_6}}</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047549" y="658809"/>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{{CUSTOM_SLIDE_6}}</a:t>
            </a:r>
          </a:p>
        </p:txBody>
      </p:sp>
      <p:sp>
        <p:nvSpPr>
          <p:cNvPr name="TextBox 9" id="9"/>
          <p:cNvSpPr txBox="true"/>
          <p:nvPr/>
        </p:nvSpPr>
        <p:spPr>
          <a:xfrm rot="0">
            <a:off x="4047549" y="2687801"/>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{{CUSTOM_SLIDE_6}}</a:t>
            </a:r>
          </a:p>
        </p:txBody>
      </p:sp>
      <p:sp>
        <p:nvSpPr>
          <p:cNvPr name="TextBox 10" id="10"/>
          <p:cNvSpPr txBox="true"/>
          <p:nvPr/>
        </p:nvSpPr>
        <p:spPr>
          <a:xfrm rot="0">
            <a:off x="5243713" y="7294720"/>
            <a:ext cx="10611969" cy="21239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{{CUSTOM_SLIDE_6}}</a:t>
            </a:r>
            <a:r>
              <a:rPr lang="en-US" sz="3006">
                <a:solidFill>
                  <a:srgbClr val="423734"/>
                </a:solidFill>
                <a:latin typeface="Inria Serif"/>
                <a:ea typeface="Inria Serif"/>
                <a:cs typeface="Inria Serif"/>
                <a:sym typeface="Inria Serif"/>
              </a:rPr>
              <a:t> </a:t>
            </a:r>
          </a:p>
        </p:txBody>
      </p:sp>
      <p:sp>
        <p:nvSpPr>
          <p:cNvPr name="TextBox 11" id="11"/>
          <p:cNvSpPr txBox="true"/>
          <p:nvPr/>
        </p:nvSpPr>
        <p:spPr>
          <a:xfrm rot="0">
            <a:off x="4047549" y="6157996"/>
            <a:ext cx="8424076" cy="915604"/>
          </a:xfrm>
          <a:prstGeom prst="rect">
            <a:avLst/>
          </a:prstGeom>
        </p:spPr>
        <p:txBody>
          <a:bodyPr anchor="t" rtlCol="false" tIns="0" lIns="0" bIns="0" rIns="0">
            <a:spAutoFit/>
          </a:bodyPr>
          <a:lstStyle/>
          <a:p>
            <a:pPr algn="l" marL="1141462" indent="-570731" lvl="1">
              <a:lnSpc>
                <a:spcPts val="7401"/>
              </a:lnSpc>
              <a:buFont typeface="Arial"/>
              <a:buChar char="•"/>
            </a:pPr>
            <a:r>
              <a:rPr lang="en-US" sz="5286">
                <a:solidFill>
                  <a:srgbClr val="423734"/>
                </a:solidFill>
                <a:latin typeface="DM Serif Display"/>
                <a:ea typeface="DM Serif Display"/>
                <a:cs typeface="DM Serif Display"/>
                <a:sym typeface="DM Serif Display"/>
              </a:rPr>
              <a:t>{{CUSTOM_SLIDE_6}}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134542" y="4237560"/>
            <a:ext cx="6009886" cy="3724121"/>
          </a:xfrm>
          <a:prstGeom prst="rect">
            <a:avLst/>
          </a:prstGeom>
        </p:spPr>
        <p:txBody>
          <a:bodyPr anchor="t" rtlCol="false" tIns="0" lIns="0" bIns="0" rIns="0">
            <a:spAutoFit/>
          </a:bodyPr>
          <a:lstStyle/>
          <a:p>
            <a:pPr algn="l">
              <a:lnSpc>
                <a:spcPts val="4208"/>
              </a:lnSpc>
            </a:pPr>
            <a:r>
              <a:rPr lang="en-US" sz="3006">
                <a:solidFill>
                  <a:srgbClr val="423734"/>
                </a:solidFill>
                <a:latin typeface="Inria Serif"/>
                <a:ea typeface="Inria Serif"/>
                <a:cs typeface="Inria Serif"/>
                <a:sym typeface="Inria Serif"/>
              </a:rPr>
              <a:t>{{CUSTOM_SLIDE_7}}</a:t>
            </a:r>
            <a:r>
              <a:rPr lang="en-US" sz="3006">
                <a:solidFill>
                  <a:srgbClr val="423734"/>
                </a:solidFill>
                <a:latin typeface="Inria Serif"/>
                <a:ea typeface="Inria Serif"/>
                <a:cs typeface="Inria Serif"/>
                <a:sym typeface="Inria Serif"/>
              </a:rPr>
              <a:t> </a:t>
            </a:r>
          </a:p>
        </p:txBody>
      </p:sp>
      <p:sp>
        <p:nvSpPr>
          <p:cNvPr name="TextBox 8" id="8"/>
          <p:cNvSpPr txBox="true"/>
          <p:nvPr/>
        </p:nvSpPr>
        <p:spPr>
          <a:xfrm rot="0">
            <a:off x="4134542" y="2115770"/>
            <a:ext cx="6009886"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{{CUSTOM_SLIDE_7}}</a:t>
            </a:r>
          </a:p>
        </p:txBody>
      </p:sp>
      <p:pic>
        <p:nvPicPr>
          <p:cNvPr name="Picture 9" id="9"/>
          <p:cNvPicPr>
            <a:picLocks noChangeAspect="true"/>
          </p:cNvPicPr>
          <p:nvPr/>
        </p:nvPicPr>
        <p:blipFill>
          <a:blip r:embed="rId12"/>
          <a:stretch>
            <a:fillRect/>
          </a:stretch>
        </p:blipFill>
        <p:spPr>
          <a:xfrm rot="0">
            <a:off x="10229924" y="2196623"/>
            <a:ext cx="5975867" cy="6289153"/>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{{CUSTOM_SLIDE_8}}</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{{CUSTOM_SLIDE_8}}</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{{CUSTOM_SLIDE_8}}</a:t>
            </a:r>
            <a:r>
              <a:rPr lang="en-US" sz="3206">
                <a:solidFill>
                  <a:srgbClr val="423734"/>
                </a:solidFill>
                <a:latin typeface="Inria Serif"/>
                <a:ea typeface="Inria Serif"/>
                <a:cs typeface="Inria Serif"/>
                <a:sym typeface="Inria Serif"/>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txBody>
          <a:bodyPr/>
          <a:p/>
        </p:txBody>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txBody>
          <a:bodyPr/>
          <a:p/>
        </p:txBody>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txBody>
          <a:bodyPr/>
          <a:p/>
        </p:txBody>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txBody>
          <a:bodyPr/>
          <a:p/>
        </p:txBody>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txBody>
          <a:bodyPr/>
          <a:p/>
        </p:txBody>
      </p:sp>
      <p:sp>
        <p:nvSpPr>
          <p:cNvPr name="TextBox 7" id="7"/>
          <p:cNvSpPr txBox="true"/>
          <p:nvPr/>
        </p:nvSpPr>
        <p:spPr>
          <a:xfrm rot="0">
            <a:off x="4909931" y="3642721"/>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{{CUSTOM_SLIDE_9}}</a:t>
            </a:r>
            <a:r>
              <a:rPr lang="en-US" sz="3206">
                <a:solidFill>
                  <a:srgbClr val="423734"/>
                </a:solidFill>
                <a:latin typeface="Inria Serif"/>
                <a:ea typeface="Inria Serif"/>
                <a:cs typeface="Inria Serif"/>
                <a:sym typeface="Inria Serif"/>
              </a:rPr>
              <a:t> </a:t>
            </a:r>
          </a:p>
        </p:txBody>
      </p:sp>
      <p:sp>
        <p:nvSpPr>
          <p:cNvPr name="TextBox 8" id="8"/>
          <p:cNvSpPr txBox="true"/>
          <p:nvPr/>
        </p:nvSpPr>
        <p:spPr>
          <a:xfrm rot="0">
            <a:off x="4909931" y="1559440"/>
            <a:ext cx="10771764" cy="1816682"/>
          </a:xfrm>
          <a:prstGeom prst="rect">
            <a:avLst/>
          </a:prstGeom>
        </p:spPr>
        <p:txBody>
          <a:bodyPr anchor="t" rtlCol="false" tIns="0" lIns="0" bIns="0" rIns="0">
            <a:spAutoFit/>
          </a:bodyPr>
          <a:lstStyle/>
          <a:p>
            <a:pPr algn="l">
              <a:lnSpc>
                <a:spcPts val="14842"/>
              </a:lnSpc>
            </a:pPr>
            <a:r>
              <a:rPr lang="en-US" sz="10602">
                <a:solidFill>
                  <a:srgbClr val="423734"/>
                </a:solidFill>
                <a:latin typeface="DM Serif Display"/>
                <a:ea typeface="DM Serif Display"/>
                <a:cs typeface="DM Serif Display"/>
                <a:sym typeface="DM Serif Display"/>
              </a:rPr>
              <a:t>{{CUSTOM_SLIDE_9}}</a:t>
            </a:r>
          </a:p>
        </p:txBody>
      </p:sp>
      <p:sp>
        <p:nvSpPr>
          <p:cNvPr name="TextBox 9" id="9"/>
          <p:cNvSpPr txBox="true"/>
          <p:nvPr/>
        </p:nvSpPr>
        <p:spPr>
          <a:xfrm rot="0">
            <a:off x="4909931" y="6294395"/>
            <a:ext cx="11634146" cy="2223616"/>
          </a:xfrm>
          <a:prstGeom prst="rect">
            <a:avLst/>
          </a:prstGeom>
        </p:spPr>
        <p:txBody>
          <a:bodyPr anchor="t" rtlCol="false" tIns="0" lIns="0" bIns="0" rIns="0">
            <a:spAutoFit/>
          </a:bodyPr>
          <a:lstStyle/>
          <a:p>
            <a:pPr algn="l" marL="692192" indent="-346096" lvl="1">
              <a:lnSpc>
                <a:spcPts val="4488"/>
              </a:lnSpc>
              <a:buFont typeface="Arial"/>
              <a:buChar char="•"/>
            </a:pPr>
            <a:r>
              <a:rPr lang="en-US" sz="3206">
                <a:solidFill>
                  <a:srgbClr val="423734"/>
                </a:solidFill>
                <a:latin typeface="Inria Serif"/>
                <a:ea typeface="Inria Serif"/>
                <a:cs typeface="Inria Serif"/>
                <a:sym typeface="Inria Serif"/>
              </a:rPr>
              <a:t>{{CUSTOM_SLIDE_9}}</a:t>
            </a:r>
            <a:r>
              <a:rPr lang="en-US" sz="3206">
                <a:solidFill>
                  <a:srgbClr val="423734"/>
                </a:solidFill>
                <a:latin typeface="Inria Serif"/>
                <a:ea typeface="Inria Serif"/>
                <a:cs typeface="Inria Serif"/>
                <a:sym typeface="Inria Serif"/>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DAGmlsEM_bw</dc:identifier>
  <dcterms:modified xsi:type="dcterms:W3CDTF">2011-08-01T06:04:30Z</dcterms:modified>
  <cp:revision>1</cp:revision>
  <dc:title>Cream and Pink Leaves Project Presentation</dc:title>
</cp:coreProperties>
</file>