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DM Serif Display" charset="1" panose="00000000000000000000"/>
      <p:regular r:id="rId16"/>
    </p:embeddedFont>
    <p:embeddedFont>
      <p:font typeface="Inria Serif"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grpSp>
        <p:nvGrpSpPr>
          <p:cNvPr name="Group 2" id="2"/>
          <p:cNvGrpSpPr/>
          <p:nvPr/>
        </p:nvGrpSpPr>
        <p:grpSpPr>
          <a:xfrm rot="0">
            <a:off x="-646579" y="2993608"/>
            <a:ext cx="19581159" cy="2688984"/>
            <a:chOff x="0" y="0"/>
            <a:chExt cx="5157178" cy="708210"/>
          </a:xfrm>
        </p:grpSpPr>
        <p:sp>
          <p:nvSpPr>
            <p:cNvPr name="Freeform 3" id="3"/>
            <p:cNvSpPr/>
            <p:nvPr/>
          </p:nvSpPr>
          <p:spPr>
            <a:xfrm flipH="false" flipV="false" rot="0">
              <a:off x="0" y="0"/>
              <a:ext cx="5157177" cy="708210"/>
            </a:xfrm>
            <a:custGeom>
              <a:avLst/>
              <a:gdLst/>
              <a:ahLst/>
              <a:cxnLst/>
              <a:rect r="r" b="b" t="t" l="l"/>
              <a:pathLst>
                <a:path h="708210" w="5157177">
                  <a:moveTo>
                    <a:pt x="0" y="0"/>
                  </a:moveTo>
                  <a:lnTo>
                    <a:pt x="5157177" y="0"/>
                  </a:lnTo>
                  <a:lnTo>
                    <a:pt x="5157177" y="708210"/>
                  </a:lnTo>
                  <a:lnTo>
                    <a:pt x="0" y="708210"/>
                  </a:lnTo>
                  <a:close/>
                </a:path>
              </a:pathLst>
            </a:custGeom>
            <a:solidFill>
              <a:srgbClr val="F1B6B0"/>
            </a:solidFill>
          </p:spPr>
        </p:sp>
        <p:sp>
          <p:nvSpPr>
            <p:cNvPr name="TextBox 4" id="4"/>
            <p:cNvSpPr txBox="true"/>
            <p:nvPr/>
          </p:nvSpPr>
          <p:spPr>
            <a:xfrm>
              <a:off x="0" y="-38100"/>
              <a:ext cx="5157178" cy="74631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348889" y="3070302"/>
            <a:ext cx="13590222" cy="2287947"/>
          </a:xfrm>
          <a:prstGeom prst="rect">
            <a:avLst/>
          </a:prstGeom>
        </p:spPr>
        <p:txBody>
          <a:bodyPr anchor="t" rtlCol="false" tIns="0" lIns="0" bIns="0" rIns="0">
            <a:spAutoFit/>
          </a:bodyPr>
          <a:lstStyle/>
          <a:p>
            <a:pPr algn="ctr">
              <a:lnSpc>
                <a:spcPts val="18792"/>
              </a:lnSpc>
            </a:pPr>
            <a:r>
              <a:rPr lang="en-US" sz="13423">
                <a:solidFill>
                  <a:srgbClr val="423734"/>
                </a:solidFill>
                <a:latin typeface="DM Serif Display"/>
                <a:ea typeface="DM Serif Display"/>
                <a:cs typeface="DM Serif Display"/>
                <a:sym typeface="DM Serif Display"/>
              </a:rPr>
              <a:t>Presentation</a:t>
            </a:r>
          </a:p>
        </p:txBody>
      </p:sp>
      <p:sp>
        <p:nvSpPr>
          <p:cNvPr name="TextBox 6" id="6"/>
          <p:cNvSpPr txBox="true"/>
          <p:nvPr/>
        </p:nvSpPr>
        <p:spPr>
          <a:xfrm rot="0">
            <a:off x="6268975" y="6046740"/>
            <a:ext cx="5750050" cy="871300"/>
          </a:xfrm>
          <a:prstGeom prst="rect">
            <a:avLst/>
          </a:prstGeom>
        </p:spPr>
        <p:txBody>
          <a:bodyPr anchor="t" rtlCol="false" tIns="0" lIns="0" bIns="0" rIns="0">
            <a:spAutoFit/>
          </a:bodyPr>
          <a:lstStyle/>
          <a:p>
            <a:pPr algn="ctr">
              <a:lnSpc>
                <a:spcPts val="7100"/>
              </a:lnSpc>
            </a:pPr>
            <a:r>
              <a:rPr lang="en-US" sz="5071">
                <a:solidFill>
                  <a:srgbClr val="423734"/>
                </a:solidFill>
                <a:latin typeface="Inria Serif"/>
                <a:ea typeface="Inria Serif"/>
                <a:cs typeface="Inria Serif"/>
                <a:sym typeface="Inria Serif"/>
              </a:rPr>
              <a:t>By Cahaya Dewi</a:t>
            </a:r>
          </a:p>
        </p:txBody>
      </p:sp>
      <p:sp>
        <p:nvSpPr>
          <p:cNvPr name="Freeform 7" id="7"/>
          <p:cNvSpPr/>
          <p:nvPr/>
        </p:nvSpPr>
        <p:spPr>
          <a:xfrm flipH="true" flipV="false" rot="0">
            <a:off x="2501993" y="8856325"/>
            <a:ext cx="1458698" cy="4135485"/>
          </a:xfrm>
          <a:custGeom>
            <a:avLst/>
            <a:gdLst/>
            <a:ahLst/>
            <a:cxnLst/>
            <a:rect r="r" b="b" t="t" l="l"/>
            <a:pathLst>
              <a:path h="4135485" w="1458698">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166918" y="8065692"/>
            <a:ext cx="3463913" cy="4114800"/>
          </a:xfrm>
          <a:custGeom>
            <a:avLst/>
            <a:gdLst/>
            <a:ahLst/>
            <a:cxnLst/>
            <a:rect r="r" b="b" t="t" l="l"/>
            <a:pathLst>
              <a:path h="4114800" w="3463913">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true" rot="-4702591">
            <a:off x="-2417166" y="5963280"/>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TextBox 2" id="2"/>
          <p:cNvSpPr txBox="true"/>
          <p:nvPr/>
        </p:nvSpPr>
        <p:spPr>
          <a:xfrm rot="0">
            <a:off x="1747583" y="3275455"/>
            <a:ext cx="14792835" cy="4240915"/>
          </a:xfrm>
          <a:prstGeom prst="rect">
            <a:avLst/>
          </a:prstGeom>
        </p:spPr>
        <p:txBody>
          <a:bodyPr anchor="t" rtlCol="false" tIns="0" lIns="0" bIns="0" rIns="0">
            <a:spAutoFit/>
          </a:bodyPr>
          <a:lstStyle/>
          <a:p>
            <a:pPr algn="ctr">
              <a:lnSpc>
                <a:spcPts val="16021"/>
              </a:lnSpc>
            </a:pPr>
            <a:r>
              <a:rPr lang="en-US" sz="17801">
                <a:solidFill>
                  <a:srgbClr val="423734"/>
                </a:solidFill>
                <a:latin typeface="DM Serif Display"/>
                <a:ea typeface="DM Serif Display"/>
                <a:cs typeface="DM Serif Display"/>
                <a:sym typeface="DM Serif Display"/>
              </a:rPr>
              <a:t>Thank</a:t>
            </a:r>
          </a:p>
          <a:p>
            <a:pPr algn="ctr">
              <a:lnSpc>
                <a:spcPts val="16021"/>
              </a:lnSpc>
            </a:pPr>
            <a:r>
              <a:rPr lang="en-US" sz="17801">
                <a:solidFill>
                  <a:srgbClr val="423734"/>
                </a:solidFill>
                <a:latin typeface="DM Serif Display"/>
                <a:ea typeface="DM Serif Display"/>
                <a:cs typeface="DM Serif Display"/>
                <a:sym typeface="DM Serif Display"/>
              </a:rPr>
              <a:t>You</a:t>
            </a:r>
          </a:p>
        </p:txBody>
      </p:sp>
      <p:sp>
        <p:nvSpPr>
          <p:cNvPr name="Freeform 3" id="3"/>
          <p:cNvSpPr/>
          <p:nvPr/>
        </p:nvSpPr>
        <p:spPr>
          <a:xfrm flipH="true" flipV="false" rot="0">
            <a:off x="2762974" y="7991533"/>
            <a:ext cx="1458698" cy="4135485"/>
          </a:xfrm>
          <a:custGeom>
            <a:avLst/>
            <a:gdLst/>
            <a:ahLst/>
            <a:cxnLst/>
            <a:rect r="r" b="b" t="t" l="l"/>
            <a:pathLst>
              <a:path h="4135485" w="1458698">
                <a:moveTo>
                  <a:pt x="1458699" y="0"/>
                </a:moveTo>
                <a:lnTo>
                  <a:pt x="0" y="0"/>
                </a:lnTo>
                <a:lnTo>
                  <a:pt x="0" y="4135484"/>
                </a:lnTo>
                <a:lnTo>
                  <a:pt x="1458699" y="4135484"/>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4702591">
            <a:off x="-2156185" y="5098488"/>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true" rot="2343022">
            <a:off x="17680160" y="702888"/>
            <a:ext cx="1458698" cy="4135485"/>
          </a:xfrm>
          <a:custGeom>
            <a:avLst/>
            <a:gdLst/>
            <a:ahLst/>
            <a:cxnLst/>
            <a:rect r="r" b="b" t="t" l="l"/>
            <a:pathLst>
              <a:path h="4135485" w="1458698">
                <a:moveTo>
                  <a:pt x="1458698" y="4135485"/>
                </a:moveTo>
                <a:lnTo>
                  <a:pt x="0" y="4135485"/>
                </a:lnTo>
                <a:lnTo>
                  <a:pt x="0" y="0"/>
                </a:lnTo>
                <a:lnTo>
                  <a:pt x="1458698" y="0"/>
                </a:lnTo>
                <a:lnTo>
                  <a:pt x="1458698" y="4135485"/>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4909931" y="3563620"/>
            <a:ext cx="11634146" cy="5033491"/>
          </a:xfrm>
          <a:prstGeom prst="rect">
            <a:avLst/>
          </a:prstGeom>
        </p:spPr>
        <p:txBody>
          <a:bodyPr anchor="t" rtlCol="false" tIns="0" lIns="0" bIns="0" rIns="0">
            <a:spAutoFit/>
          </a:bodyPr>
          <a:lstStyle/>
          <a:p>
            <a:pPr algn="l">
              <a:lnSpc>
                <a:spcPts val="4488"/>
              </a:lnSpc>
            </a:pPr>
            <a:r>
              <a:rPr lang="en-US" sz="32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a:t>
            </a:r>
          </a:p>
          <a:p>
            <a:pPr algn="l">
              <a:lnSpc>
                <a:spcPts val="4488"/>
              </a:lnSpc>
            </a:pPr>
          </a:p>
          <a:p>
            <a:pPr algn="l">
              <a:lnSpc>
                <a:spcPts val="4488"/>
              </a:lnSpc>
            </a:pPr>
            <a:r>
              <a:rPr lang="en-US" sz="32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 </a:t>
            </a:r>
          </a:p>
        </p:txBody>
      </p:sp>
      <p:sp>
        <p:nvSpPr>
          <p:cNvPr name="TextBox 8" id="8"/>
          <p:cNvSpPr txBox="true"/>
          <p:nvPr/>
        </p:nvSpPr>
        <p:spPr>
          <a:xfrm rot="0">
            <a:off x="4909931" y="1480339"/>
            <a:ext cx="9865465"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Background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4909931" y="3642721"/>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a:t>
            </a:r>
            <a:r>
              <a:rPr lang="en-US" sz="3206">
                <a:solidFill>
                  <a:srgbClr val="423734"/>
                </a:solidFill>
                <a:latin typeface="Inria Serif"/>
                <a:ea typeface="Inria Serif"/>
                <a:cs typeface="Inria Serif"/>
                <a:sym typeface="Inria Serif"/>
              </a:rPr>
              <a:t> </a:t>
            </a:r>
          </a:p>
        </p:txBody>
      </p:sp>
      <p:sp>
        <p:nvSpPr>
          <p:cNvPr name="TextBox 8" id="8"/>
          <p:cNvSpPr txBox="true"/>
          <p:nvPr/>
        </p:nvSpPr>
        <p:spPr>
          <a:xfrm rot="0">
            <a:off x="4909931" y="1559440"/>
            <a:ext cx="10771764"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Project Goals</a:t>
            </a:r>
          </a:p>
        </p:txBody>
      </p:sp>
      <p:sp>
        <p:nvSpPr>
          <p:cNvPr name="TextBox 9" id="9"/>
          <p:cNvSpPr txBox="true"/>
          <p:nvPr/>
        </p:nvSpPr>
        <p:spPr>
          <a:xfrm rot="0">
            <a:off x="4909931" y="6294395"/>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a:t>
            </a:r>
            <a:r>
              <a:rPr lang="en-US" sz="3206">
                <a:solidFill>
                  <a:srgbClr val="423734"/>
                </a:solidFill>
                <a:latin typeface="Inria Serif"/>
                <a:ea typeface="Inria Serif"/>
                <a:cs typeface="Inria Serif"/>
                <a:sym typeface="Inria Serif"/>
              </a:rPr>
              <a: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5243713" y="4358516"/>
            <a:ext cx="10611969" cy="2123921"/>
          </a:xfrm>
          <a:prstGeom prst="rect">
            <a:avLst/>
          </a:prstGeom>
        </p:spPr>
        <p:txBody>
          <a:bodyPr anchor="t" rtlCol="false" tIns="0" lIns="0" bIns="0" rIns="0">
            <a:spAutoFit/>
          </a:bodyPr>
          <a:lstStyle/>
          <a:p>
            <a:pPr algn="l">
              <a:lnSpc>
                <a:spcPts val="4208"/>
              </a:lnSpc>
            </a:pPr>
            <a:r>
              <a:rPr lang="en-US" sz="30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a:t>
            </a:r>
            <a:r>
              <a:rPr lang="en-US" sz="3006">
                <a:solidFill>
                  <a:srgbClr val="423734"/>
                </a:solidFill>
                <a:latin typeface="Inria Serif"/>
                <a:ea typeface="Inria Serif"/>
                <a:cs typeface="Inria Serif"/>
                <a:sym typeface="Inria Serif"/>
              </a:rPr>
              <a:t> </a:t>
            </a:r>
          </a:p>
        </p:txBody>
      </p:sp>
      <p:sp>
        <p:nvSpPr>
          <p:cNvPr name="TextBox 8" id="8"/>
          <p:cNvSpPr txBox="true"/>
          <p:nvPr/>
        </p:nvSpPr>
        <p:spPr>
          <a:xfrm rot="0">
            <a:off x="4047549" y="1192800"/>
            <a:ext cx="10771764"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Methodology</a:t>
            </a:r>
          </a:p>
        </p:txBody>
      </p:sp>
      <p:sp>
        <p:nvSpPr>
          <p:cNvPr name="TextBox 9" id="9"/>
          <p:cNvSpPr txBox="true"/>
          <p:nvPr/>
        </p:nvSpPr>
        <p:spPr>
          <a:xfrm rot="0">
            <a:off x="4047549" y="3221791"/>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lang="en-US" sz="5286">
                <a:solidFill>
                  <a:srgbClr val="423734"/>
                </a:solidFill>
                <a:latin typeface="DM Serif Display"/>
                <a:ea typeface="DM Serif Display"/>
                <a:cs typeface="DM Serif Display"/>
                <a:sym typeface="DM Serif Display"/>
              </a:rPr>
              <a:t>Research Approach</a:t>
            </a:r>
          </a:p>
        </p:txBody>
      </p:sp>
      <p:sp>
        <p:nvSpPr>
          <p:cNvPr name="TextBox 10" id="10"/>
          <p:cNvSpPr txBox="true"/>
          <p:nvPr/>
        </p:nvSpPr>
        <p:spPr>
          <a:xfrm rot="0">
            <a:off x="5243713" y="6760730"/>
            <a:ext cx="10611969" cy="2123921"/>
          </a:xfrm>
          <a:prstGeom prst="rect">
            <a:avLst/>
          </a:prstGeom>
        </p:spPr>
        <p:txBody>
          <a:bodyPr anchor="t" rtlCol="false" tIns="0" lIns="0" bIns="0" rIns="0">
            <a:spAutoFit/>
          </a:bodyPr>
          <a:lstStyle/>
          <a:p>
            <a:pPr algn="l">
              <a:lnSpc>
                <a:spcPts val="4208"/>
              </a:lnSpc>
            </a:pPr>
            <a:r>
              <a:rPr lang="en-US" sz="30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a:t>
            </a:r>
            <a:r>
              <a:rPr lang="en-US" sz="3006">
                <a:solidFill>
                  <a:srgbClr val="423734"/>
                </a:solidFill>
                <a:latin typeface="Inria Serif"/>
                <a:ea typeface="Inria Serif"/>
                <a:cs typeface="Inria Serif"/>
                <a:sym typeface="Inria Serif"/>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5243713" y="3824525"/>
            <a:ext cx="10611969" cy="2123921"/>
          </a:xfrm>
          <a:prstGeom prst="rect">
            <a:avLst/>
          </a:prstGeom>
        </p:spPr>
        <p:txBody>
          <a:bodyPr anchor="t" rtlCol="false" tIns="0" lIns="0" bIns="0" rIns="0">
            <a:spAutoFit/>
          </a:bodyPr>
          <a:lstStyle/>
          <a:p>
            <a:pPr algn="l">
              <a:lnSpc>
                <a:spcPts val="4208"/>
              </a:lnSpc>
            </a:pPr>
            <a:r>
              <a:rPr lang="en-US" sz="30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a:t>
            </a:r>
            <a:r>
              <a:rPr lang="en-US" sz="3006">
                <a:solidFill>
                  <a:srgbClr val="423734"/>
                </a:solidFill>
                <a:latin typeface="Inria Serif"/>
                <a:ea typeface="Inria Serif"/>
                <a:cs typeface="Inria Serif"/>
                <a:sym typeface="Inria Serif"/>
              </a:rPr>
              <a:t> </a:t>
            </a:r>
          </a:p>
        </p:txBody>
      </p:sp>
      <p:sp>
        <p:nvSpPr>
          <p:cNvPr name="TextBox 8" id="8"/>
          <p:cNvSpPr txBox="true"/>
          <p:nvPr/>
        </p:nvSpPr>
        <p:spPr>
          <a:xfrm rot="0">
            <a:off x="4047549" y="658809"/>
            <a:ext cx="10771764"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Methodology</a:t>
            </a:r>
          </a:p>
        </p:txBody>
      </p:sp>
      <p:sp>
        <p:nvSpPr>
          <p:cNvPr name="TextBox 9" id="9"/>
          <p:cNvSpPr txBox="true"/>
          <p:nvPr/>
        </p:nvSpPr>
        <p:spPr>
          <a:xfrm rot="0">
            <a:off x="4047549" y="2687801"/>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lang="en-US" sz="5286">
                <a:solidFill>
                  <a:srgbClr val="423734"/>
                </a:solidFill>
                <a:latin typeface="DM Serif Display"/>
                <a:ea typeface="DM Serif Display"/>
                <a:cs typeface="DM Serif Display"/>
                <a:sym typeface="DM Serif Display"/>
              </a:rPr>
              <a:t>Tools :</a:t>
            </a:r>
          </a:p>
        </p:txBody>
      </p:sp>
      <p:sp>
        <p:nvSpPr>
          <p:cNvPr name="TextBox 10" id="10"/>
          <p:cNvSpPr txBox="true"/>
          <p:nvPr/>
        </p:nvSpPr>
        <p:spPr>
          <a:xfrm rot="0">
            <a:off x="5243713" y="7294720"/>
            <a:ext cx="10611969" cy="2123921"/>
          </a:xfrm>
          <a:prstGeom prst="rect">
            <a:avLst/>
          </a:prstGeom>
        </p:spPr>
        <p:txBody>
          <a:bodyPr anchor="t" rtlCol="false" tIns="0" lIns="0" bIns="0" rIns="0">
            <a:spAutoFit/>
          </a:bodyPr>
          <a:lstStyle/>
          <a:p>
            <a:pPr algn="l">
              <a:lnSpc>
                <a:spcPts val="4208"/>
              </a:lnSpc>
            </a:pPr>
            <a:r>
              <a:rPr lang="en-US" sz="30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a:t>
            </a:r>
            <a:r>
              <a:rPr lang="en-US" sz="3006">
                <a:solidFill>
                  <a:srgbClr val="423734"/>
                </a:solidFill>
                <a:latin typeface="Inria Serif"/>
                <a:ea typeface="Inria Serif"/>
                <a:cs typeface="Inria Serif"/>
                <a:sym typeface="Inria Serif"/>
              </a:rPr>
              <a:t> </a:t>
            </a:r>
          </a:p>
        </p:txBody>
      </p:sp>
      <p:sp>
        <p:nvSpPr>
          <p:cNvPr name="TextBox 11" id="11"/>
          <p:cNvSpPr txBox="true"/>
          <p:nvPr/>
        </p:nvSpPr>
        <p:spPr>
          <a:xfrm rot="0">
            <a:off x="4047549" y="6157996"/>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lang="en-US" sz="5286">
                <a:solidFill>
                  <a:srgbClr val="423734"/>
                </a:solidFill>
                <a:latin typeface="DM Serif Display"/>
                <a:ea typeface="DM Serif Display"/>
                <a:cs typeface="DM Serif Display"/>
                <a:sym typeface="DM Serif Display"/>
              </a:rPr>
              <a:t>Materials :</a:t>
            </a:r>
            <a:r>
              <a:rPr lang="en-US" sz="5286">
                <a:solidFill>
                  <a:srgbClr val="423734"/>
                </a:solidFill>
                <a:latin typeface="DM Serif Display"/>
                <a:ea typeface="DM Serif Display"/>
                <a:cs typeface="DM Serif Display"/>
                <a:sym typeface="DM Serif Display"/>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5243713" y="3824525"/>
            <a:ext cx="10611969" cy="2123921"/>
          </a:xfrm>
          <a:prstGeom prst="rect">
            <a:avLst/>
          </a:prstGeom>
        </p:spPr>
        <p:txBody>
          <a:bodyPr anchor="t" rtlCol="false" tIns="0" lIns="0" bIns="0" rIns="0">
            <a:spAutoFit/>
          </a:bodyPr>
          <a:lstStyle/>
          <a:p>
            <a:pPr algn="l">
              <a:lnSpc>
                <a:spcPts val="4208"/>
              </a:lnSpc>
            </a:pPr>
            <a:r>
              <a:rPr lang="en-US" sz="30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a:t>
            </a:r>
            <a:r>
              <a:rPr lang="en-US" sz="3006">
                <a:solidFill>
                  <a:srgbClr val="423734"/>
                </a:solidFill>
                <a:latin typeface="Inria Serif"/>
                <a:ea typeface="Inria Serif"/>
                <a:cs typeface="Inria Serif"/>
                <a:sym typeface="Inria Serif"/>
              </a:rPr>
              <a:t> </a:t>
            </a:r>
          </a:p>
        </p:txBody>
      </p:sp>
      <p:sp>
        <p:nvSpPr>
          <p:cNvPr name="TextBox 8" id="8"/>
          <p:cNvSpPr txBox="true"/>
          <p:nvPr/>
        </p:nvSpPr>
        <p:spPr>
          <a:xfrm rot="0">
            <a:off x="4047549" y="658809"/>
            <a:ext cx="10771764"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Methodology</a:t>
            </a:r>
          </a:p>
        </p:txBody>
      </p:sp>
      <p:sp>
        <p:nvSpPr>
          <p:cNvPr name="TextBox 9" id="9"/>
          <p:cNvSpPr txBox="true"/>
          <p:nvPr/>
        </p:nvSpPr>
        <p:spPr>
          <a:xfrm rot="0">
            <a:off x="4047549" y="2687801"/>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lang="en-US" sz="5286">
                <a:solidFill>
                  <a:srgbClr val="423734"/>
                </a:solidFill>
                <a:latin typeface="DM Serif Display"/>
                <a:ea typeface="DM Serif Display"/>
                <a:cs typeface="DM Serif Display"/>
                <a:sym typeface="DM Serif Display"/>
              </a:rPr>
              <a:t>Process</a:t>
            </a:r>
          </a:p>
        </p:txBody>
      </p:sp>
      <p:sp>
        <p:nvSpPr>
          <p:cNvPr name="TextBox 10" id="10"/>
          <p:cNvSpPr txBox="true"/>
          <p:nvPr/>
        </p:nvSpPr>
        <p:spPr>
          <a:xfrm rot="0">
            <a:off x="5243713" y="7294720"/>
            <a:ext cx="10611969" cy="2123921"/>
          </a:xfrm>
          <a:prstGeom prst="rect">
            <a:avLst/>
          </a:prstGeom>
        </p:spPr>
        <p:txBody>
          <a:bodyPr anchor="t" rtlCol="false" tIns="0" lIns="0" bIns="0" rIns="0">
            <a:spAutoFit/>
          </a:bodyPr>
          <a:lstStyle/>
          <a:p>
            <a:pPr algn="l">
              <a:lnSpc>
                <a:spcPts val="4208"/>
              </a:lnSpc>
            </a:pPr>
            <a:r>
              <a:rPr lang="en-US" sz="30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a:t>
            </a:r>
            <a:r>
              <a:rPr lang="en-US" sz="3006">
                <a:solidFill>
                  <a:srgbClr val="423734"/>
                </a:solidFill>
                <a:latin typeface="Inria Serif"/>
                <a:ea typeface="Inria Serif"/>
                <a:cs typeface="Inria Serif"/>
                <a:sym typeface="Inria Serif"/>
              </a:rPr>
              <a:t> </a:t>
            </a:r>
          </a:p>
        </p:txBody>
      </p:sp>
      <p:sp>
        <p:nvSpPr>
          <p:cNvPr name="TextBox 11" id="11"/>
          <p:cNvSpPr txBox="true"/>
          <p:nvPr/>
        </p:nvSpPr>
        <p:spPr>
          <a:xfrm rot="0">
            <a:off x="4047549" y="6157996"/>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lang="en-US" sz="5286">
                <a:solidFill>
                  <a:srgbClr val="423734"/>
                </a:solidFill>
                <a:latin typeface="DM Serif Display"/>
                <a:ea typeface="DM Serif Display"/>
                <a:cs typeface="DM Serif Display"/>
                <a:sym typeface="DM Serif Display"/>
              </a:rPr>
              <a:t>Implementation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4134542" y="4237560"/>
            <a:ext cx="6009886" cy="3724121"/>
          </a:xfrm>
          <a:prstGeom prst="rect">
            <a:avLst/>
          </a:prstGeom>
        </p:spPr>
        <p:txBody>
          <a:bodyPr anchor="t" rtlCol="false" tIns="0" lIns="0" bIns="0" rIns="0">
            <a:spAutoFit/>
          </a:bodyPr>
          <a:lstStyle/>
          <a:p>
            <a:pPr algn="l">
              <a:lnSpc>
                <a:spcPts val="4208"/>
              </a:lnSpc>
            </a:pPr>
            <a:r>
              <a:rPr lang="en-US" sz="30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a:t>
            </a:r>
            <a:r>
              <a:rPr lang="en-US" sz="3006">
                <a:solidFill>
                  <a:srgbClr val="423734"/>
                </a:solidFill>
                <a:latin typeface="Inria Serif"/>
                <a:ea typeface="Inria Serif"/>
                <a:cs typeface="Inria Serif"/>
                <a:sym typeface="Inria Serif"/>
              </a:rPr>
              <a:t> </a:t>
            </a:r>
          </a:p>
        </p:txBody>
      </p:sp>
      <p:sp>
        <p:nvSpPr>
          <p:cNvPr name="TextBox 8" id="8"/>
          <p:cNvSpPr txBox="true"/>
          <p:nvPr/>
        </p:nvSpPr>
        <p:spPr>
          <a:xfrm rot="0">
            <a:off x="4134542" y="2115770"/>
            <a:ext cx="6009886"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Result</a:t>
            </a:r>
          </a:p>
        </p:txBody>
      </p:sp>
      <p:pic>
        <p:nvPicPr>
          <p:cNvPr name="Picture 9" id="9"/>
          <p:cNvPicPr>
            <a:picLocks noChangeAspect="true"/>
          </p:cNvPicPr>
          <p:nvPr/>
        </p:nvPicPr>
        <p:blipFill>
          <a:blip r:embed="rId12"/>
          <a:stretch>
            <a:fillRect/>
          </a:stretch>
        </p:blipFill>
        <p:spPr>
          <a:xfrm rot="0">
            <a:off x="10229924" y="2196623"/>
            <a:ext cx="5975867" cy="6289153"/>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4909931" y="3642721"/>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a:t>
            </a:r>
            <a:r>
              <a:rPr lang="en-US" sz="3206">
                <a:solidFill>
                  <a:srgbClr val="423734"/>
                </a:solidFill>
                <a:latin typeface="Inria Serif"/>
                <a:ea typeface="Inria Serif"/>
                <a:cs typeface="Inria Serif"/>
                <a:sym typeface="Inria Serif"/>
              </a:rPr>
              <a:t> </a:t>
            </a:r>
          </a:p>
        </p:txBody>
      </p:sp>
      <p:sp>
        <p:nvSpPr>
          <p:cNvPr name="TextBox 8" id="8"/>
          <p:cNvSpPr txBox="true"/>
          <p:nvPr/>
        </p:nvSpPr>
        <p:spPr>
          <a:xfrm rot="0">
            <a:off x="4909931" y="1559440"/>
            <a:ext cx="10771764"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Analysis</a:t>
            </a:r>
          </a:p>
        </p:txBody>
      </p:sp>
      <p:sp>
        <p:nvSpPr>
          <p:cNvPr name="TextBox 9" id="9"/>
          <p:cNvSpPr txBox="true"/>
          <p:nvPr/>
        </p:nvSpPr>
        <p:spPr>
          <a:xfrm rot="0">
            <a:off x="4909931" y="6294395"/>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a:t>
            </a:r>
            <a:r>
              <a:rPr lang="en-US" sz="3206">
                <a:solidFill>
                  <a:srgbClr val="423734"/>
                </a:solidFill>
                <a:latin typeface="Inria Serif"/>
                <a:ea typeface="Inria Serif"/>
                <a:cs typeface="Inria Serif"/>
                <a:sym typeface="Inria Serif"/>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4909931" y="3642721"/>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a:t>
            </a:r>
            <a:r>
              <a:rPr lang="en-US" sz="3206">
                <a:solidFill>
                  <a:srgbClr val="423734"/>
                </a:solidFill>
                <a:latin typeface="Inria Serif"/>
                <a:ea typeface="Inria Serif"/>
                <a:cs typeface="Inria Serif"/>
                <a:sym typeface="Inria Serif"/>
              </a:rPr>
              <a:t> </a:t>
            </a:r>
          </a:p>
        </p:txBody>
      </p:sp>
      <p:sp>
        <p:nvSpPr>
          <p:cNvPr name="TextBox 8" id="8"/>
          <p:cNvSpPr txBox="true"/>
          <p:nvPr/>
        </p:nvSpPr>
        <p:spPr>
          <a:xfrm rot="0">
            <a:off x="4909931" y="1559440"/>
            <a:ext cx="10771764"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Conclusion</a:t>
            </a:r>
          </a:p>
        </p:txBody>
      </p:sp>
      <p:sp>
        <p:nvSpPr>
          <p:cNvPr name="TextBox 9" id="9"/>
          <p:cNvSpPr txBox="true"/>
          <p:nvPr/>
        </p:nvSpPr>
        <p:spPr>
          <a:xfrm rot="0">
            <a:off x="4909931" y="6294395"/>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a:t>
            </a:r>
            <a:r>
              <a:rPr lang="en-US" sz="3206">
                <a:solidFill>
                  <a:srgbClr val="423734"/>
                </a:solidFill>
                <a:latin typeface="Inria Serif"/>
                <a:ea typeface="Inria Serif"/>
                <a:cs typeface="Inria Serif"/>
                <a:sym typeface="Inria Serif"/>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DAGmlsEM_bw</dc:identifier>
  <dcterms:modified xsi:type="dcterms:W3CDTF">2011-08-01T06:04:30Z</dcterms:modified>
  <cp:revision>1</cp:revision>
  <dc:title>Cream and Pink Leaves Project Presentation</dc:title>
</cp:coreProperties>
</file>