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4" r:id="rId3"/>
    <p:sldId id="273" r:id="rId4"/>
    <p:sldId id="266" r:id="rId5"/>
    <p:sldId id="265" r:id="rId6"/>
    <p:sldId id="267" r:id="rId7"/>
    <p:sldId id="268" r:id="rId8"/>
    <p:sldId id="269" r:id="rId9"/>
    <p:sldId id="270" r:id="rId10"/>
    <p:sldId id="271" r:id="rId11"/>
    <p:sldId id="272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/>
    <p:restoredTop sz="94674"/>
  </p:normalViewPr>
  <p:slideViewPr>
    <p:cSldViewPr snapToGrid="0">
      <p:cViewPr varScale="1">
        <p:scale>
          <a:sx n="98" d="100"/>
          <a:sy n="98" d="100"/>
        </p:scale>
        <p:origin x="91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27860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11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Google Shape;88;p13">
            <a:extLst>
              <a:ext uri="{FF2B5EF4-FFF2-40B4-BE49-F238E27FC236}">
                <a16:creationId xmlns:a16="http://schemas.microsoft.com/office/drawing/2014/main" xmlns="" id="{3811FFA8-94A8-3545-8FA8-AEFC1DD0A6F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7722" y="41560"/>
            <a:ext cx="1097280" cy="4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7AFBC8E-7897-F947-8EC6-CE3821674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729442" y="77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35200" y="1013100"/>
            <a:ext cx="8616000" cy="3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3004" y="875237"/>
            <a:ext cx="4156364" cy="4137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xmlns="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538749" y="875237"/>
            <a:ext cx="4447309" cy="4137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xmlns="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63" r:id="rId3"/>
    <p:sldLayoutId id="2147483682" r:id="rId4"/>
    <p:sldLayoutId id="2147483683" r:id="rId5"/>
    <p:sldLayoutId id="2147483684" r:id="rId6"/>
    <p:sldLayoutId id="2147483652" r:id="rId7"/>
    <p:sldLayoutId id="2147483685" r:id="rId8"/>
    <p:sldLayoutId id="214748368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077729" y="1439182"/>
            <a:ext cx="82143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bóng</a:t>
            </a:r>
            <a:r>
              <a:rPr lang="en-US" dirty="0" smtClean="0"/>
              <a:t> </a:t>
            </a:r>
            <a:r>
              <a:rPr lang="en-US" dirty="0" err="1" smtClean="0"/>
              <a:t>đá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75125" y="3172900"/>
            <a:ext cx="7842600" cy="1413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/>
            </a:r>
            <a:br>
              <a:rPr lang="en" sz="1800" dirty="0">
                <a:solidFill>
                  <a:srgbClr val="000000"/>
                </a:solidFill>
              </a:rPr>
            </a:br>
            <a:r>
              <a:rPr lang="en" sz="1800" dirty="0" smtClean="0">
                <a:solidFill>
                  <a:srgbClr val="000000"/>
                </a:solidFill>
              </a:rPr>
              <a:t>Nguyễn Đức Anh– </a:t>
            </a:r>
            <a:r>
              <a:rPr lang="en" sz="1800" dirty="0" smtClean="0">
                <a:solidFill>
                  <a:srgbClr val="000000"/>
                </a:solidFill>
              </a:rPr>
              <a:t>anhnd963011</a:t>
            </a:r>
            <a:r>
              <a:rPr lang="en" sz="1800" dirty="0" smtClean="0">
                <a:solidFill>
                  <a:srgbClr val="000000"/>
                </a:solidFill>
                <a:hlinkClick r:id="rId3"/>
              </a:rPr>
              <a:t>@gmail.com</a:t>
            </a:r>
            <a:endParaRPr lang="en"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Trần Văn </a:t>
            </a:r>
            <a:r>
              <a:rPr lang="en" sz="1800" dirty="0" smtClean="0">
                <a:solidFill>
                  <a:srgbClr val="000000"/>
                </a:solidFill>
              </a:rPr>
              <a:t>Khương</a:t>
            </a:r>
            <a:r>
              <a:rPr lang="en" sz="1800" dirty="0" smtClean="0">
                <a:solidFill>
                  <a:srgbClr val="000000"/>
                </a:solidFill>
              </a:rPr>
              <a:t> </a:t>
            </a:r>
            <a:r>
              <a:rPr lang="en" sz="1800" dirty="0">
                <a:solidFill>
                  <a:srgbClr val="000000"/>
                </a:solidFill>
              </a:rPr>
              <a:t>– </a:t>
            </a:r>
            <a:r>
              <a:rPr lang="en" sz="1800" dirty="0" smtClean="0">
                <a:solidFill>
                  <a:srgbClr val="000000"/>
                </a:solidFill>
              </a:rPr>
              <a:t>tranvankhuong0210</a:t>
            </a:r>
            <a:r>
              <a:rPr lang="en" sz="1800" dirty="0" smtClean="0">
                <a:solidFill>
                  <a:srgbClr val="000000"/>
                </a:solidFill>
              </a:rPr>
              <a:t>@gmail.com</a:t>
            </a:r>
            <a:endParaRPr sz="1800" dirty="0">
              <a:solidFill>
                <a:srgbClr val="0000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B52753F-EC8F-3B49-858C-186F3CC69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834" y="0"/>
            <a:ext cx="57063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5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72B29C9-85B2-BF43-9230-C21FC059D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031" y="0"/>
            <a:ext cx="58679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8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3D9B2B-6122-CC4D-8AF4-DA529FB4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Tóm tắt đồ án này làm gì?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82754F-B121-7947-84CD-D70B393E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200" y="760181"/>
            <a:ext cx="8616000" cy="438331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50"/>
              </a:spcAft>
            </a:pPr>
            <a:r>
              <a:rPr lang="en-US" sz="1600" dirty="0"/>
              <a:t>Admin : </a:t>
            </a:r>
          </a:p>
          <a:p>
            <a:pPr lvl="1">
              <a:lnSpc>
                <a:spcPct val="100000"/>
              </a:lnSpc>
              <a:spcAft>
                <a:spcPts val="50"/>
              </a:spcAft>
            </a:pP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,</a:t>
            </a:r>
          </a:p>
          <a:p>
            <a:pPr lvl="1">
              <a:lnSpc>
                <a:spcPct val="100000"/>
              </a:lnSpc>
              <a:spcAft>
                <a:spcPts val="50"/>
              </a:spcAft>
            </a:pP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lượng</a:t>
            </a:r>
            <a:r>
              <a:rPr lang="en-US" sz="1600" dirty="0"/>
              <a:t> </a:t>
            </a:r>
            <a:r>
              <a:rPr lang="en-US" sz="1600" dirty="0" err="1"/>
              <a:t>vé</a:t>
            </a:r>
            <a:r>
              <a:rPr lang="en-US" sz="1600" dirty="0"/>
              <a:t> (</a:t>
            </a:r>
            <a:r>
              <a:rPr lang="en-US" sz="1600" dirty="0" err="1"/>
              <a:t>lượng</a:t>
            </a:r>
            <a:r>
              <a:rPr lang="en-US" sz="1600" dirty="0"/>
              <a:t> </a:t>
            </a:r>
            <a:r>
              <a:rPr lang="en-US" sz="1600" dirty="0" err="1"/>
              <a:t>vé</a:t>
            </a:r>
            <a:r>
              <a:rPr lang="en-US" sz="1600" dirty="0"/>
              <a:t> </a:t>
            </a:r>
            <a:r>
              <a:rPr lang="en-US" sz="1600" dirty="0" err="1"/>
              <a:t>bán</a:t>
            </a:r>
            <a:r>
              <a:rPr lang="en-US" sz="1600" dirty="0"/>
              <a:t> </a:t>
            </a:r>
            <a:r>
              <a:rPr lang="en-US" sz="1600" dirty="0" err="1"/>
              <a:t>sớm</a:t>
            </a:r>
            <a:r>
              <a:rPr lang="en-US" sz="1600" dirty="0"/>
              <a:t>, </a:t>
            </a:r>
            <a:r>
              <a:rPr lang="en-US" sz="1600" dirty="0" err="1"/>
              <a:t>lượng</a:t>
            </a:r>
            <a:r>
              <a:rPr lang="en-US" sz="1600" dirty="0"/>
              <a:t> </a:t>
            </a:r>
            <a:r>
              <a:rPr lang="en-US" sz="1600" dirty="0" err="1"/>
              <a:t>vé</a:t>
            </a:r>
            <a:r>
              <a:rPr lang="en-US" sz="1600" dirty="0"/>
              <a:t> </a:t>
            </a:r>
            <a:r>
              <a:rPr lang="en-US" sz="1600" dirty="0" err="1"/>
              <a:t>bán</a:t>
            </a:r>
            <a:r>
              <a:rPr lang="en-US" sz="1600" dirty="0"/>
              <a:t> </a:t>
            </a:r>
            <a:r>
              <a:rPr lang="en-US" sz="1600" dirty="0" err="1"/>
              <a:t>muộn</a:t>
            </a:r>
            <a:r>
              <a:rPr lang="en-US" sz="1600" dirty="0"/>
              <a:t>)</a:t>
            </a:r>
          </a:p>
          <a:p>
            <a:pPr lvl="1">
              <a:lnSpc>
                <a:spcPct val="100000"/>
              </a:lnSpc>
              <a:spcAft>
                <a:spcPts val="50"/>
              </a:spcAft>
            </a:pPr>
            <a:r>
              <a:rPr lang="en-US" sz="1600" dirty="0" err="1"/>
              <a:t>Thêm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trân</a:t>
            </a:r>
            <a:r>
              <a:rPr lang="en-US" sz="1600" dirty="0"/>
              <a:t> </a:t>
            </a:r>
            <a:r>
              <a:rPr lang="en-US" sz="1600" dirty="0" err="1"/>
              <a:t>đấu</a:t>
            </a:r>
            <a:endParaRPr lang="en-US" sz="1600" dirty="0"/>
          </a:p>
          <a:p>
            <a:pPr>
              <a:lnSpc>
                <a:spcPct val="100000"/>
              </a:lnSpc>
              <a:spcAft>
                <a:spcPts val="50"/>
              </a:spcAft>
            </a:pPr>
            <a:r>
              <a:rPr lang="en-US" sz="1600" dirty="0"/>
              <a:t>User :  </a:t>
            </a:r>
          </a:p>
          <a:p>
            <a:pPr lvl="1">
              <a:lnSpc>
                <a:spcPct val="100000"/>
              </a:lnSpc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en-US" sz="1600" dirty="0" err="1"/>
              <a:t>Xem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trân</a:t>
            </a:r>
            <a:r>
              <a:rPr lang="en-US" sz="1600" dirty="0"/>
              <a:t> </a:t>
            </a:r>
            <a:r>
              <a:rPr lang="en-US" sz="1600" dirty="0" err="1"/>
              <a:t>đấu</a:t>
            </a:r>
            <a:r>
              <a:rPr lang="en-US" sz="1600" dirty="0"/>
              <a:t>,</a:t>
            </a:r>
          </a:p>
          <a:p>
            <a:pPr lvl="1">
              <a:lnSpc>
                <a:spcPct val="100000"/>
              </a:lnSpc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en-US" sz="1600" dirty="0" err="1"/>
              <a:t>Đặt</a:t>
            </a:r>
            <a:r>
              <a:rPr lang="en-US" sz="1600" dirty="0"/>
              <a:t> </a:t>
            </a:r>
            <a:r>
              <a:rPr lang="en-US" sz="1600" dirty="0" err="1"/>
              <a:t>vé</a:t>
            </a:r>
            <a:r>
              <a:rPr lang="en-US" sz="1600" dirty="0"/>
              <a:t> (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lượng</a:t>
            </a:r>
            <a:r>
              <a:rPr lang="en-US" sz="1600" dirty="0"/>
              <a:t>,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ghê</a:t>
            </a:r>
            <a:r>
              <a:rPr lang="en-US" sz="1600" dirty="0"/>
              <a:t>)</a:t>
            </a:r>
          </a:p>
          <a:p>
            <a:pPr lvl="1">
              <a:lnSpc>
                <a:spcPct val="100000"/>
              </a:lnSpc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en-US" sz="1600" dirty="0" err="1"/>
              <a:t>Hủy</a:t>
            </a:r>
            <a:r>
              <a:rPr lang="en-US" sz="1600" dirty="0"/>
              <a:t> </a:t>
            </a:r>
            <a:r>
              <a:rPr lang="en-US" sz="1600" dirty="0" err="1"/>
              <a:t>vé</a:t>
            </a:r>
            <a:endParaRPr lang="en-US" sz="1600" dirty="0"/>
          </a:p>
          <a:p>
            <a:pPr lvl="1">
              <a:lnSpc>
                <a:spcPct val="100000"/>
              </a:lnSpc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Thanh </a:t>
            </a:r>
            <a:r>
              <a:rPr lang="en-US" sz="1600" dirty="0" err="1" smtClean="0"/>
              <a:t>toán</a:t>
            </a:r>
            <a:endParaRPr lang="en-US" sz="1600" dirty="0" smtClean="0"/>
          </a:p>
          <a:p>
            <a:pPr lvl="1">
              <a:lnSpc>
                <a:spcPct val="100000"/>
              </a:lnSpc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en-US" sz="1600" dirty="0" err="1" smtClean="0"/>
              <a:t>Lấy</a:t>
            </a:r>
            <a:r>
              <a:rPr lang="en-US" sz="1600" dirty="0" smtClean="0"/>
              <a:t> </a:t>
            </a:r>
            <a:r>
              <a:rPr lang="en-US" sz="1600" dirty="0" err="1" smtClean="0"/>
              <a:t>vé</a:t>
            </a:r>
            <a:r>
              <a:rPr lang="en-US" sz="1600" dirty="0" smtClean="0"/>
              <a:t> </a:t>
            </a:r>
            <a:r>
              <a:rPr lang="en-US" sz="1600" dirty="0" err="1" smtClean="0"/>
              <a:t>tại</a:t>
            </a:r>
            <a:r>
              <a:rPr lang="en-US" sz="1600" dirty="0" smtClean="0"/>
              <a:t> </a:t>
            </a:r>
            <a:r>
              <a:rPr lang="en-US" sz="1600" dirty="0" err="1" smtClean="0"/>
              <a:t>quầy</a:t>
            </a:r>
            <a:endParaRPr lang="en-US" sz="1600" dirty="0" smtClean="0"/>
          </a:p>
          <a:p>
            <a:pPr lvl="1">
              <a:lnSpc>
                <a:spcPct val="100000"/>
              </a:lnSpc>
              <a:spcAft>
                <a:spcPts val="50"/>
              </a:spcAft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010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0775F9-8941-984D-B8CD-920096F6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Hãy liệt kê điểm mới, sáng tạo của đồ án nếu có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F567EA-5D98-FA4E-A6A5-721EE1D74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7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dministrator\Downloads\us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868" y="710120"/>
            <a:ext cx="6264612" cy="3871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736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61C1B8-9038-4548-9CB3-0BA747CF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diagram </a:t>
            </a:r>
            <a:r>
              <a:rPr lang="en-US" sz="2000" dirty="0" err="1"/>
              <a:t>kiến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029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F228A04-A0F4-6149-8B74-7A09C2116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723"/>
            <a:ext cx="9144000" cy="4927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C4531B-6A96-FF46-8E29-18E3D3279999}"/>
              </a:ext>
            </a:extLst>
          </p:cNvPr>
          <p:cNvSpPr txBox="1"/>
          <p:nvPr/>
        </p:nvSpPr>
        <p:spPr>
          <a:xfrm rot="20567274">
            <a:off x="3633139" y="2107644"/>
            <a:ext cx="22749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800"/>
              <a:t>Quy trình tham khảo</a:t>
            </a:r>
          </a:p>
        </p:txBody>
      </p:sp>
    </p:spTree>
    <p:extLst>
      <p:ext uri="{BB962C8B-B14F-4D97-AF65-F5344CB8AC3E}">
        <p14:creationId xmlns:p14="http://schemas.microsoft.com/office/powerpoint/2010/main" val="231284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AE62DF6-B2AC-364A-8C80-E4F2BF14D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405" y="0"/>
            <a:ext cx="5158217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909B79B-1F90-A54F-80A2-78A78C558AE7}"/>
              </a:ext>
            </a:extLst>
          </p:cNvPr>
          <p:cNvSpPr txBox="1"/>
          <p:nvPr/>
        </p:nvSpPr>
        <p:spPr>
          <a:xfrm rot="20567274">
            <a:off x="599726" y="2056231"/>
            <a:ext cx="205697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800"/>
              <a:t>Tham khảo</a:t>
            </a:r>
            <a:br>
              <a:rPr lang="en-US" sz="1800"/>
            </a:br>
            <a:r>
              <a:rPr lang="en-US" sz="1800"/>
              <a:t>cấu trúc ứng dụng</a:t>
            </a:r>
          </a:p>
        </p:txBody>
      </p:sp>
    </p:spTree>
    <p:extLst>
      <p:ext uri="{BB962C8B-B14F-4D97-AF65-F5344CB8AC3E}">
        <p14:creationId xmlns:p14="http://schemas.microsoft.com/office/powerpoint/2010/main" val="353573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A05AE78-6AA7-B646-B583-3E966563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53" y="0"/>
            <a:ext cx="6480952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81AB7D2-52BA-364E-AD2F-DB1EF16EB953}"/>
              </a:ext>
            </a:extLst>
          </p:cNvPr>
          <p:cNvSpPr/>
          <p:nvPr/>
        </p:nvSpPr>
        <p:spPr>
          <a:xfrm>
            <a:off x="115071" y="1576033"/>
            <a:ext cx="2989921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fontAlgn="base"/>
            <a:r>
              <a:rPr lang="en-US" sz="1600">
                <a:solidFill>
                  <a:srgbClr val="24292E"/>
                </a:solidFill>
                <a:latin typeface="Source Sans Pro"/>
              </a:rPr>
              <a:t>Sử dụng công cụ dbdiagram.io</a:t>
            </a:r>
          </a:p>
          <a:p>
            <a:pPr fontAlgn="base"/>
            <a:r>
              <a:rPr lang="en-US" sz="1600">
                <a:solidFill>
                  <a:srgbClr val="24292E"/>
                </a:solidFill>
                <a:latin typeface="Source Sans Pro"/>
              </a:rPr>
              <a:t>thiết kế cho nhanh nhé</a:t>
            </a:r>
          </a:p>
        </p:txBody>
      </p:sp>
    </p:spTree>
    <p:extLst>
      <p:ext uri="{BB962C8B-B14F-4D97-AF65-F5344CB8AC3E}">
        <p14:creationId xmlns:p14="http://schemas.microsoft.com/office/powerpoint/2010/main" val="275529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A9D4DA-7EA3-934F-BC4E-45401108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giao diện màn hình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15A883D-1C02-9B45-956E-CD6D4203A175}"/>
              </a:ext>
            </a:extLst>
          </p:cNvPr>
          <p:cNvSpPr txBox="1"/>
          <p:nvPr/>
        </p:nvSpPr>
        <p:spPr>
          <a:xfrm>
            <a:off x="729450" y="2627086"/>
            <a:ext cx="7245894" cy="958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</a:rPr>
              <a:t>Hãy sử dung công cụ Figma hoặc SketchApp để thiết kế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cố gắng loại bỏ hết các chức năng, phần tử giao diện rườm ra</a:t>
            </a:r>
          </a:p>
        </p:txBody>
      </p:sp>
    </p:spTree>
    <p:extLst>
      <p:ext uri="{BB962C8B-B14F-4D97-AF65-F5344CB8AC3E}">
        <p14:creationId xmlns:p14="http://schemas.microsoft.com/office/powerpoint/2010/main" val="398396190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Chuan" id="{A371E52B-639C-B44A-8E4B-025279CF84CE}" vid="{8D5473CF-8B25-354C-B73B-797FECA0202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362</TotalTime>
  <Words>123</Words>
  <Application>Microsoft Office PowerPoint</Application>
  <PresentationFormat>On-screen Show (16:9)</PresentationFormat>
  <Paragraphs>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Lato</vt:lpstr>
      <vt:lpstr>Raleway</vt:lpstr>
      <vt:lpstr>Verdana</vt:lpstr>
      <vt:lpstr>Courier New</vt:lpstr>
      <vt:lpstr>Source Sans Pro</vt:lpstr>
      <vt:lpstr>Streamline</vt:lpstr>
      <vt:lpstr>Đặt vé bóng đá</vt:lpstr>
      <vt:lpstr>Tóm tắt đồ án này làm gì?</vt:lpstr>
      <vt:lpstr>Hãy liệt kê điểm mới, sáng tạo của đồ án nếu có</vt:lpstr>
      <vt:lpstr>PowerPoint Presentation</vt:lpstr>
      <vt:lpstr>Vẽ mô hình diagram kiến trúc và công nghệ sử dụng</vt:lpstr>
      <vt:lpstr>PowerPoint Presentation</vt:lpstr>
      <vt:lpstr>PowerPoint Presentation</vt:lpstr>
      <vt:lpstr>PowerPoint Presentation</vt:lpstr>
      <vt:lpstr>Thiết kế giao diện màn hình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Tên tóm tắt đồ án ở đây</dc:title>
  <dc:creator>Microsoft Office User</dc:creator>
  <cp:lastModifiedBy>khuong hip</cp:lastModifiedBy>
  <cp:revision>8</cp:revision>
  <cp:lastPrinted>2019-08-12T07:52:59Z</cp:lastPrinted>
  <dcterms:created xsi:type="dcterms:W3CDTF">2019-11-07T03:49:31Z</dcterms:created>
  <dcterms:modified xsi:type="dcterms:W3CDTF">2019-11-07T10:12:36Z</dcterms:modified>
</cp:coreProperties>
</file>