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2B04DEE-243E-4271-B436-9361EA79E4B7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367AE7-1077-4113-9B3A-CC8EC5B14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dvisist-sa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96774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TÁC DỤNG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SEO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từ khóa lên TOP Google nhanh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Giảm Alexa rất tốt cho website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Tăng cường traffic chất cho website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Giảm boundrate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Tự tạo Google Searchbox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Tăng like facebook, G+ đều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 Tập trung lượng lớn click vào keywords cần SEO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Adsense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pass 301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TÍNH NĂNG</a:t>
            </a:r>
            <a:r>
              <a:rPr lang="vi-VN" dirty="0" smtClean="0"/>
              <a:t> FACESEO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View link tối thiểu 5p +5-&gt;10Đ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Click textlink chuyển trang mới và view đủ 3p + 50Đ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Like + 10đ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G+  + 15đ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Share FB + 50 đ,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Share G+ +30đ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CÙNG HÚT MÁU CỦA NHAU ĐỂ LÊN TOP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TÍNH NĂNG VƯỢT TRỘI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FACESEO canh đủ 5p sẽ tự tắt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tab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Người dùng tự thiết lập thời gian view phù hợp với độ dài trang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kê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click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search Google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kê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click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Adsense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Đóng trình duyệt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Mở FACESEO.VN tại tab đầu tiên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Click Button "Connect with FB“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Đăng nhập Email+Pass khi FB phá sản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Sử dụng CHUỘT TRÁI click vào 20link. FACESEO sẽ mở 20 tab mới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Click vào hình con mắt dưới mỗi post để xem thống kê click của post có tên mình chưa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Ngủ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10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phút hưởng thành quả. Sau 10p 20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tab sẽ tự động đóng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100-200Đ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Mobile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view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điểm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tab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tắt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Addon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qua 1 click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rồi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382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KHỦNG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addon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Firefox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Tắt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tab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faceseo.vn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link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link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giờ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đúng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key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cần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click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keywords 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lúc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nhẫn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tab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nhé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thấy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tôi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50 đ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click keywords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Click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5-10 key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sướng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rồi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rồi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buổi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h-nguyen-faceseo-viet-n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8231746" cy="6399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NEWROMEN">
      <a:majorFont>
        <a:latin typeface="Times New Roman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358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Design</vt:lpstr>
      <vt:lpstr>Civic</vt:lpstr>
      <vt:lpstr>Slide 1</vt:lpstr>
      <vt:lpstr>TÁC DỤNG</vt:lpstr>
      <vt:lpstr>TÍNH NĂNG FACESEO</vt:lpstr>
      <vt:lpstr>TÍNH NĂNG VƯỢT TRỘI</vt:lpstr>
      <vt:lpstr>SỬ DỤNG</vt:lpstr>
      <vt:lpstr>KiẾM ĐiỂM KHỦNG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Linh</cp:lastModifiedBy>
  <cp:revision>14</cp:revision>
  <dcterms:created xsi:type="dcterms:W3CDTF">2006-08-16T00:00:00Z</dcterms:created>
  <dcterms:modified xsi:type="dcterms:W3CDTF">2015-01-20T17:21:54Z</dcterms:modified>
</cp:coreProperties>
</file>