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0"/>
  </p:notesMasterIdLst>
  <p:sldIdLst>
    <p:sldId id="256" r:id="rId5"/>
    <p:sldId id="259" r:id="rId6"/>
    <p:sldId id="264" r:id="rId7"/>
    <p:sldId id="266" r:id="rId8"/>
    <p:sldId id="267" r:id="rId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0364" autoAdjust="0"/>
  </p:normalViewPr>
  <p:slideViewPr>
    <p:cSldViewPr>
      <p:cViewPr varScale="1">
        <p:scale>
          <a:sx n="79" d="100"/>
          <a:sy n="79" d="100"/>
        </p:scale>
        <p:origin x="4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678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5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8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en-US" dirty="0" smtClean="0"/>
              <a:t>Audio &amp; Video playback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smtClean="0"/>
              <a:t>KhuongDV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Audio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 .3gp, .</a:t>
            </a:r>
            <a:r>
              <a:rPr lang="en-US" dirty="0" err="1" smtClean="0"/>
              <a:t>aac</a:t>
            </a:r>
            <a:r>
              <a:rPr lang="en-US" dirty="0" smtClean="0"/>
              <a:t>, .mp3, .midi, .</a:t>
            </a:r>
            <a:r>
              <a:rPr lang="en-US" dirty="0" err="1" smtClean="0"/>
              <a:t>flac</a:t>
            </a:r>
            <a:r>
              <a:rPr lang="en-US" dirty="0" smtClean="0"/>
              <a:t>, .</a:t>
            </a:r>
            <a:r>
              <a:rPr lang="en-US" dirty="0" err="1" smtClean="0"/>
              <a:t>ogg</a:t>
            </a:r>
            <a:r>
              <a:rPr lang="en-US" dirty="0" smtClean="0"/>
              <a:t>, .wav,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err="1" smtClean="0"/>
              <a:t>nhạc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302125"/>
          </a:xfrm>
        </p:spPr>
        <p:txBody>
          <a:bodyPr/>
          <a:lstStyle/>
          <a:p>
            <a:r>
              <a:rPr lang="en-US" sz="2800" dirty="0" err="1" smtClean="0"/>
              <a:t>Trong</a:t>
            </a:r>
            <a:r>
              <a:rPr lang="en-US" sz="2800" dirty="0" smtClean="0"/>
              <a:t> app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endParaRPr lang="en-US" sz="2800" dirty="0" smtClean="0"/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file mp3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res/raw của app, tên file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chữ</a:t>
            </a:r>
            <a:r>
              <a:rPr lang="en-US" sz="2800" dirty="0" smtClean="0"/>
              <a:t> </a:t>
            </a:r>
            <a:r>
              <a:rPr lang="en-US" sz="2800" dirty="0" err="1" smtClean="0"/>
              <a:t>cái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chữ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và </a:t>
            </a:r>
            <a:r>
              <a:rPr lang="en-US" sz="2800" dirty="0" err="1" smtClean="0"/>
              <a:t>dấu</a:t>
            </a:r>
            <a:r>
              <a:rPr lang="en-US" sz="2800" dirty="0" smtClean="0"/>
              <a:t> underscore.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mediaPlayer.start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play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đầu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hoặc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resume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tiếp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ấn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pause)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05200"/>
            <a:ext cx="8900638" cy="16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err="1" smtClean="0"/>
              <a:t>nhạc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3021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Play </a:t>
            </a:r>
            <a:r>
              <a:rPr lang="en-US" sz="28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từ</a:t>
            </a:r>
            <a:r>
              <a:rPr lang="en-US" sz="28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local file:</a:t>
            </a:r>
          </a:p>
          <a:p>
            <a:pPr marL="0" indent="0">
              <a:buNone/>
            </a:pPr>
            <a:endParaRPr lang="en-US" sz="2800" b="1" dirty="0">
              <a:latin typeface="+mj-lt"/>
              <a:ea typeface="Verdana" panose="020B0604030504040204" pitchFamily="34" charset="0"/>
              <a:cs typeface="Van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362200"/>
            <a:ext cx="79895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err="1" smtClean="0"/>
              <a:t>nhạc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3021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1.Phải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thêm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permission INTERNET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2.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Tạo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đối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tượng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MediaPlayer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MediaPlayer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mplayer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= new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MediaPlayer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3. Set audio stream type:</a:t>
            </a:r>
          </a:p>
          <a:p>
            <a:pPr marL="0" indent="0">
              <a:buNone/>
            </a:pPr>
            <a:r>
              <a:rPr lang="en-US" sz="2000" b="1" dirty="0" err="1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player</a:t>
            </a:r>
            <a:r>
              <a:rPr lang="en-US" sz="2000" b="1" dirty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. </a:t>
            </a:r>
            <a:r>
              <a:rPr lang="en-US" sz="2000" b="1" dirty="0" err="1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setAudioStreamType</a:t>
            </a:r>
            <a:r>
              <a:rPr lang="en-US" sz="2000" b="1" dirty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(</a:t>
            </a:r>
            <a:r>
              <a:rPr lang="en-US" sz="2000" b="1" dirty="0" err="1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AudioManager.STREAM_MUSIC</a:t>
            </a:r>
            <a:r>
              <a:rPr lang="en-US" sz="2000" b="1" dirty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);</a:t>
            </a:r>
            <a:endParaRPr lang="en-US" sz="2000" b="1" dirty="0" smtClean="0">
              <a:latin typeface="+mj-lt"/>
              <a:ea typeface="Verdana" panose="020B0604030504040204" pitchFamily="34" charset="0"/>
              <a:cs typeface="Van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4. Set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nguồn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bài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hát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mplayer.setDataSource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(“URL”);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5. Prepare: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mplayer.prepare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();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cần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prepare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để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player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chuẩn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bị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dữ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liệu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trước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khi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 play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nhạc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6. Start: </a:t>
            </a:r>
            <a:r>
              <a:rPr lang="en-US" sz="2000" b="1" dirty="0" err="1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mplayer.start</a:t>
            </a:r>
            <a:r>
              <a:rPr lang="en-US" sz="2000" b="1" dirty="0" smtClean="0">
                <a:latin typeface="+mj-lt"/>
                <a:ea typeface="Verdana" panose="020B0604030504040204" pitchFamily="34" charset="0"/>
                <a:cs typeface="Vani" panose="020B0502040204020203" pitchFamily="34" charset="0"/>
              </a:rPr>
              <a:t>()</a:t>
            </a:r>
            <a:endParaRPr lang="en-US" sz="2000" b="1" dirty="0">
              <a:latin typeface="+mj-lt"/>
              <a:ea typeface="Verdana" panose="020B0604030504040204" pitchFamily="34" charset="0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Props1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988AF8-868B-4B20-BFF6-6B23BE40346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TM02830529</Template>
  <TotalTime>534</TotalTime>
  <Words>175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Vani</vt:lpstr>
      <vt:lpstr>Verdana</vt:lpstr>
      <vt:lpstr>Wingdings</vt:lpstr>
      <vt:lpstr>TM02830529</vt:lpstr>
      <vt:lpstr>Audio &amp; Video playback</vt:lpstr>
      <vt:lpstr>Play Audio</vt:lpstr>
      <vt:lpstr>Play nhạc local</vt:lpstr>
      <vt:lpstr>Play nhạc local</vt:lpstr>
      <vt:lpstr>Play nhạc online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Khương Đào</cp:lastModifiedBy>
  <cp:revision>98</cp:revision>
  <dcterms:created xsi:type="dcterms:W3CDTF">2012-02-17T16:35:15Z</dcterms:created>
  <dcterms:modified xsi:type="dcterms:W3CDTF">2016-06-27T17:25:47Z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