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9"/>
  </p:notesMasterIdLst>
  <p:sldIdLst>
    <p:sldId id="256" r:id="rId5"/>
    <p:sldId id="259" r:id="rId6"/>
    <p:sldId id="264" r:id="rId7"/>
    <p:sldId id="265" r:id="rId8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9" autoAdjust="0"/>
    <p:restoredTop sz="90364" autoAdjust="0"/>
  </p:normalViewPr>
  <p:slideViewPr>
    <p:cSldViewPr>
      <p:cViewPr varScale="1">
        <p:scale>
          <a:sx n="77" d="100"/>
          <a:sy n="77" d="100"/>
        </p:scale>
        <p:origin x="13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C6D3DD33-1C77-4963-91F2-833B8478F4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4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861D7-B888-4E58-9449-0462FF56318C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6780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4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1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FB774-2CBA-450F-BEA3-AD79892CB499}" type="slidenum">
              <a:rPr lang="en-US"/>
              <a:pPr/>
              <a:t>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6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364148E-0E63-42EB-BE18-2F6E6BBA5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 userDrawn="1"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D3BF0-99ED-4177-9A49-E99EA1D2CD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3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2F9A9-E0F8-4D1E-B6DF-36DE2EFF4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154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10D7FE-15A0-490D-957C-537ED04DB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7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5AE15-FA3C-4B48-B58A-B66292DF1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28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90CA-D5D8-4D58-A3CB-7C25994225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00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D455-FD93-4C4D-BE1C-F541C8EAE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2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2DDAB-2A89-4C10-890B-91AE9F344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20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75DFD-1CEE-466C-8186-A858E70590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29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08515-2FBF-4029-9F32-55248CCAD5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9BB04-D831-494D-9EC6-12182BA79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0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03B1F-D7BD-4F3F-86C6-061E6B7D0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1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AA4FAC1-E5EA-4F37-AC9C-EC20A35775C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android-ap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5703888" cy="2133600"/>
          </a:xfrm>
        </p:spPr>
        <p:txBody>
          <a:bodyPr/>
          <a:lstStyle/>
          <a:p>
            <a:r>
              <a:rPr lang="en-US" dirty="0" smtClean="0"/>
              <a:t>Android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smtClean="0"/>
              <a:t>KhuongDV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Google Play Service</a:t>
            </a:r>
          </a:p>
          <a:p>
            <a:r>
              <a:rPr lang="en-US" dirty="0" err="1" smtClean="0"/>
              <a:t>Tạo</a:t>
            </a:r>
            <a:r>
              <a:rPr lang="en-US" dirty="0"/>
              <a:t> API Key (link: </a:t>
            </a:r>
            <a:r>
              <a:rPr lang="en-US" dirty="0">
                <a:hlinkClick r:id="rId3"/>
              </a:rPr>
              <a:t>https://developers.google.com/maps/documentation/android-api</a:t>
            </a:r>
            <a:r>
              <a:rPr lang="en-US" dirty="0" smtClean="0">
                <a:hlinkClick r:id="rId3"/>
              </a:rPr>
              <a:t>/</a:t>
            </a:r>
            <a:r>
              <a:rPr lang="en-US" dirty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302125"/>
          </a:xfrm>
        </p:spPr>
        <p:txBody>
          <a:bodyPr/>
          <a:lstStyle/>
          <a:p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project </a:t>
            </a:r>
            <a:r>
              <a:rPr lang="en-US" sz="2800" dirty="0" err="1" smtClean="0"/>
              <a:t>mẫu</a:t>
            </a:r>
            <a:r>
              <a:rPr lang="en-US" sz="2800" dirty="0" smtClean="0"/>
              <a:t> </a:t>
            </a:r>
            <a:r>
              <a:rPr lang="en-US" sz="2800" dirty="0" err="1" smtClean="0"/>
              <a:t>lên</a:t>
            </a:r>
            <a:r>
              <a:rPr lang="en-US" sz="2800" dirty="0" smtClean="0"/>
              <a:t>, run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thấy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endParaRPr lang="en-US" sz="2800" dirty="0" smtClean="0"/>
          </a:p>
          <a:p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camera:</a:t>
            </a:r>
            <a:endParaRPr lang="en-US" sz="2800" dirty="0"/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LatLng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latLng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LatLng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(latitude, longitude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Tọa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độ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CameraUpdate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cameraUpdate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CameraUpdateFactory.newLatLng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latLng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Tạo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đối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tượng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map.animateCamera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cameraUpdate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Cập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nhật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camera 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chuyển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đến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tọa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độ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</a:t>
            </a:r>
            <a:r>
              <a:rPr lang="en-US" dirty="0" err="1" smtClean="0"/>
              <a:t>m</a:t>
            </a:r>
            <a:r>
              <a:rPr lang="en-US" dirty="0" smtClean="0"/>
              <a:t> marker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Set the color of the marker to green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BitmapDescriptor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defaultMarker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BitmapDescriptorFactory.defaultMarker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BitmapDescriptorFactory.HUE_GREEN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listingPosition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LatLng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point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LatLng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listingPosition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LatLng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(-33.867, 151.206);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the marker on the fragment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Marker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mapMarker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googleMap.addMarker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.position(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listingPosition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            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.title("Some title here")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.snippet("Some description here")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.icon(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defaultMarker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02830529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2035-01-01T08:00:00+00:00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826110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2012-02-17T16:41:00+00:00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1536927</Value>
      <Value>1536928</Value>
    </PublishStatusLookup>
    <APAuthor xmlns="4873beb7-5857-4685-be1f-d57550cc96cc">
      <UserInfo>
        <DisplayName>REDMOND\v-gakel</DisplayName>
        <AccountId>2721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>Training presentation</SourceTitle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>2007 Template UpLeveling Do Not HandOff</UALocComments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12 Default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TP102830528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OfficeOnline,OfficeOnlineVNext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14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  <LocMarketGroupTiers2 xmlns="4873beb7-5857-4685-be1f-d57550cc96cc">,t:Tier 1,t:Tier 2,t:Tier 3,</LocMarketGroupTiers2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988AF8-868B-4B20-BFF6-6B23BE40346B}">
  <ds:schemaRefs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AC7328B-A017-47BE-B26D-F7EBB791E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291BE7-26FF-4D3F-8918-EB7A161581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TM02830529</Template>
  <TotalTime>459</TotalTime>
  <Words>151</Words>
  <Application>Microsoft Office PowerPoint</Application>
  <PresentationFormat>On-screen Show (4:3)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Courier New</vt:lpstr>
      <vt:lpstr>Wingdings</vt:lpstr>
      <vt:lpstr>TM02830529</vt:lpstr>
      <vt:lpstr>Android Map</vt:lpstr>
      <vt:lpstr>Requirements</vt:lpstr>
      <vt:lpstr>Sử dụng</vt:lpstr>
      <vt:lpstr>Thêm marker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</dc:title>
  <dc:creator>Tester</dc:creator>
  <cp:lastModifiedBy>Khương Đào</cp:lastModifiedBy>
  <cp:revision>87</cp:revision>
  <dcterms:created xsi:type="dcterms:W3CDTF">2012-02-17T16:35:15Z</dcterms:created>
  <dcterms:modified xsi:type="dcterms:W3CDTF">2016-06-22T18:51:20Z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InternalTags">
    <vt:lpwstr/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LocMarketGroupTiers">
    <vt:lpwstr>,t:Tier 1,t:Tier 2,t:Tier 3,</vt:lpwstr>
  </property>
</Properties>
</file>