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7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A874-6C87-4C49-B5B1-414A74AE00B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80415-626F-416F-A7B4-80B3692C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/>
          <p:cNvSpPr/>
          <p:nvPr/>
        </p:nvSpPr>
        <p:spPr>
          <a:xfrm>
            <a:off x="1083733" y="2212622"/>
            <a:ext cx="891823" cy="88053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859" y="30931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1822" y="158045"/>
            <a:ext cx="2228749" cy="2494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Web Application</a:t>
            </a:r>
          </a:p>
        </p:txBody>
      </p:sp>
      <p:cxnSp>
        <p:nvCxnSpPr>
          <p:cNvPr id="9" name="Straight Arrow Connector 8"/>
          <p:cNvCxnSpPr>
            <a:stCxn id="5" idx="6"/>
            <a:endCxn id="7" idx="1"/>
          </p:cNvCxnSpPr>
          <p:nvPr/>
        </p:nvCxnSpPr>
        <p:spPr>
          <a:xfrm flipV="1">
            <a:off x="1975556" y="1405467"/>
            <a:ext cx="1456266" cy="124742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25868" y="1937076"/>
            <a:ext cx="2335846" cy="3050822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RESTful API</a:t>
            </a:r>
          </a:p>
        </p:txBody>
      </p:sp>
      <p:sp>
        <p:nvSpPr>
          <p:cNvPr id="14" name="Cylinder 13"/>
          <p:cNvSpPr/>
          <p:nvPr/>
        </p:nvSpPr>
        <p:spPr>
          <a:xfrm>
            <a:off x="10035821" y="2988354"/>
            <a:ext cx="1961100" cy="94826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31822" y="3849511"/>
            <a:ext cx="2228749" cy="2144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Android Application</a:t>
            </a:r>
          </a:p>
        </p:txBody>
      </p:sp>
      <p:cxnSp>
        <p:nvCxnSpPr>
          <p:cNvPr id="16" name="Straight Arrow Connector 15"/>
          <p:cNvCxnSpPr>
            <a:stCxn id="5" idx="5"/>
            <a:endCxn id="15" idx="1"/>
          </p:cNvCxnSpPr>
          <p:nvPr/>
        </p:nvCxnSpPr>
        <p:spPr>
          <a:xfrm>
            <a:off x="1844952" y="2964205"/>
            <a:ext cx="1586870" cy="19577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3" idx="1"/>
          </p:cNvCxnSpPr>
          <p:nvPr/>
        </p:nvCxnSpPr>
        <p:spPr>
          <a:xfrm flipV="1">
            <a:off x="5660571" y="3462487"/>
            <a:ext cx="1365297" cy="14594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  <a:endCxn id="7" idx="3"/>
          </p:cNvCxnSpPr>
          <p:nvPr/>
        </p:nvCxnSpPr>
        <p:spPr>
          <a:xfrm flipH="1" flipV="1">
            <a:off x="5660571" y="1405467"/>
            <a:ext cx="1365297" cy="20570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2"/>
          </p:cNvCxnSpPr>
          <p:nvPr/>
        </p:nvCxnSpPr>
        <p:spPr>
          <a:xfrm>
            <a:off x="9361714" y="3462487"/>
            <a:ext cx="674107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MongoDB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38" y="3277822"/>
            <a:ext cx="1720865" cy="4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de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54" y="2196910"/>
            <a:ext cx="2032273" cy="126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act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725" y="351778"/>
            <a:ext cx="2255676" cy="105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8" descr="Image result for android a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28" y="3943080"/>
            <a:ext cx="1188354" cy="11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9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Khương Đào</dc:creator>
  <cp:lastModifiedBy>Khương Đào</cp:lastModifiedBy>
  <cp:revision>2</cp:revision>
  <dcterms:created xsi:type="dcterms:W3CDTF">2016-10-05T17:36:14Z</dcterms:created>
  <dcterms:modified xsi:type="dcterms:W3CDTF">2016-10-05T17:52:28Z</dcterms:modified>
</cp:coreProperties>
</file>