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91" d="100"/>
          <a:sy n="91" d="100"/>
        </p:scale>
        <p:origin x="50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cnews.com/id/20039597/ns/health-health_care/t/millions-skip-meds-dont-take-pills-correctly/#.XkmAvmhKj4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9140-BF2B-420F-9AE5-106AFF97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MO-MED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99174-2FCF-441A-ADBA-F3A788E72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SU 2020</a:t>
            </a:r>
          </a:p>
        </p:txBody>
      </p:sp>
    </p:spTree>
    <p:extLst>
      <p:ext uri="{BB962C8B-B14F-4D97-AF65-F5344CB8AC3E}">
        <p14:creationId xmlns:p14="http://schemas.microsoft.com/office/powerpoint/2010/main" val="32682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C190-7802-4818-BC85-2CB5EAA6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D676-80C8-4287-97A3-8DE9C675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NBC news “On average, half of patients with chronic illnesses like heart disease or asthma skip doses or otherwise mess up their medication“. </a:t>
            </a:r>
          </a:p>
          <a:p>
            <a:r>
              <a:rPr lang="en-US" dirty="0"/>
              <a:t>We used this as our motivation to help improve patient’s lives and to remind them for medication. </a:t>
            </a:r>
          </a:p>
          <a:p>
            <a:r>
              <a:rPr lang="en-US" dirty="0"/>
              <a:t> Why do people forget?</a:t>
            </a:r>
          </a:p>
          <a:p>
            <a:r>
              <a:rPr lang="en-US" dirty="0"/>
              <a:t>Because it is easy to forget about the small things</a:t>
            </a: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r>
              <a:rPr lang="en-US" u="sng" dirty="0">
                <a:hlinkClick r:id="rId2"/>
              </a:rPr>
              <a:t>http://www.nbcnews.com/id/20039597/ns/health-health_care/t/millions-skip-meds-dont-take-pills-correctly/#.XkmAvmhKj4J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0E-7FC0-47CE-A56C-6D0D5D1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9455-9375-491A-BC5B-48CB1B14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login on their mobile devices</a:t>
            </a:r>
          </a:p>
          <a:p>
            <a:r>
              <a:rPr lang="en-US" dirty="0"/>
              <a:t>Scan medication label and reminds user to take their medicine daily at a specified time</a:t>
            </a:r>
          </a:p>
          <a:p>
            <a:r>
              <a:rPr lang="en-US" dirty="0"/>
              <a:t>It scans the medication instructions, quantity and medicine name</a:t>
            </a:r>
          </a:p>
          <a:p>
            <a:r>
              <a:rPr lang="en-US" dirty="0"/>
              <a:t>Reminds you to take your medication based on the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9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7277-718B-4B44-A0FF-F22F156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built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5F5E-9CA6-4CE0-B64E-BDF1A1F1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Using:</a:t>
            </a:r>
          </a:p>
          <a:p>
            <a:r>
              <a:rPr lang="en-US" dirty="0"/>
              <a:t>- Microsoft Cognitive Vision API</a:t>
            </a:r>
          </a:p>
          <a:p>
            <a:r>
              <a:rPr lang="en-US" dirty="0"/>
              <a:t>- Ionic framework</a:t>
            </a:r>
          </a:p>
          <a:p>
            <a:r>
              <a:rPr lang="en-US" dirty="0"/>
              <a:t>- Google firebase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8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10BB-3ED4-4476-8640-61B473A8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270F-521D-4536-806C-F46A7647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very little experiences and had to learn from scratch: using APIs, Node.js, and app development</a:t>
            </a:r>
          </a:p>
          <a:p>
            <a:r>
              <a:rPr lang="en-US" dirty="0"/>
              <a:t>With limited experience, we took a long time getting everything running up</a:t>
            </a:r>
          </a:p>
          <a:p>
            <a:r>
              <a:rPr lang="en-US" dirty="0"/>
              <a:t>Struggled with putting backend together with frontend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6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26B-7DC5-4E6C-8CAF-4D146627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4853-C491-4C36-AFCB-C9AEA77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Our frontend teammates learned how to use html and ionic. The backend team, learned how to handle database using google database and Microsoft Cognitive Vision API to scan images.</a:t>
            </a:r>
          </a:p>
          <a:p>
            <a:r>
              <a:rPr lang="en-US" dirty="0"/>
              <a:t>Together, we learned how to implement Microsoft cognitive vision API in Ionic framework. We learned how to use HTML, JavaScript and JSON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834F-5D94-4AE9-A190-424F4DE9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5052-E2AA-4DDC-9558-159ED76A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Ionic, it can be implemented on web, Android and IOS platforms. </a:t>
            </a:r>
          </a:p>
          <a:p>
            <a:r>
              <a:rPr lang="en-US" dirty="0"/>
              <a:t>Using cloud storage, it is possible for medical professionals to access patient’s medicinal history</a:t>
            </a:r>
          </a:p>
        </p:txBody>
      </p:sp>
    </p:spTree>
    <p:extLst>
      <p:ext uri="{BB962C8B-B14F-4D97-AF65-F5344CB8AC3E}">
        <p14:creationId xmlns:p14="http://schemas.microsoft.com/office/powerpoint/2010/main" val="37107946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{5C1BDA53-CBD8-4D61-9A7A-CBF983A2C9E9}tf03457475</Template>
  <TotalTime>284</TotalTime>
  <Words>290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MO-MED</vt:lpstr>
      <vt:lpstr>Inspiration</vt:lpstr>
      <vt:lpstr>How it works</vt:lpstr>
      <vt:lpstr>How we built it</vt:lpstr>
      <vt:lpstr>Challenges</vt:lpstr>
      <vt:lpstr>What we learned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MO-MED</dc:title>
  <dc:creator>tony hua-wong</dc:creator>
  <cp:lastModifiedBy>tony hua-wong</cp:lastModifiedBy>
  <cp:revision>5</cp:revision>
  <dcterms:created xsi:type="dcterms:W3CDTF">2020-02-16T18:33:57Z</dcterms:created>
  <dcterms:modified xsi:type="dcterms:W3CDTF">2020-02-16T23:18:09Z</dcterms:modified>
</cp:coreProperties>
</file>