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1B19-812F-4543-B0EA-193CED8FDD68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DB90-59F1-42A9-B349-5B60DDACD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08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1B19-812F-4543-B0EA-193CED8FDD68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DB90-59F1-42A9-B349-5B60DDACD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8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1B19-812F-4543-B0EA-193CED8FDD68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DB90-59F1-42A9-B349-5B60DDACD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1B19-812F-4543-B0EA-193CED8FDD68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DB90-59F1-42A9-B349-5B60DDACD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5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1B19-812F-4543-B0EA-193CED8FDD68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DB90-59F1-42A9-B349-5B60DDACD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8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1B19-812F-4543-B0EA-193CED8FDD68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DB90-59F1-42A9-B349-5B60DDACD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1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1B19-812F-4543-B0EA-193CED8FDD68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DB90-59F1-42A9-B349-5B60DDACD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79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1B19-812F-4543-B0EA-193CED8FDD68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DB90-59F1-42A9-B349-5B60DDACD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1B19-812F-4543-B0EA-193CED8FDD68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DB90-59F1-42A9-B349-5B60DDACD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98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1B19-812F-4543-B0EA-193CED8FDD68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DB90-59F1-42A9-B349-5B60DDACD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6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1B19-812F-4543-B0EA-193CED8FDD68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DB90-59F1-42A9-B349-5B60DDACD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7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91B19-812F-4543-B0EA-193CED8FDD68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FDB90-59F1-42A9-B349-5B60DDACD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8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72115" y="2101643"/>
            <a:ext cx="2590799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62914" y="2101643"/>
            <a:ext cx="726140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30765" y="3527031"/>
            <a:ext cx="2590799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Train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3" idx="2"/>
            <a:endCxn id="5" idx="0"/>
          </p:cNvCxnSpPr>
          <p:nvPr/>
        </p:nvCxnSpPr>
        <p:spPr>
          <a:xfrm flipH="1">
            <a:off x="2726165" y="2558843"/>
            <a:ext cx="1841350" cy="96818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37703"/>
              </p:ext>
            </p:extLst>
          </p:nvPr>
        </p:nvGraphicFramePr>
        <p:xfrm>
          <a:off x="1430765" y="4670154"/>
          <a:ext cx="2590800" cy="11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221647950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417401422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76846453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422012030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01530387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85959058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92129536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953501894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413228721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8860904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120937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900199"/>
              </p:ext>
            </p:extLst>
          </p:nvPr>
        </p:nvGraphicFramePr>
        <p:xfrm>
          <a:off x="1430765" y="4794612"/>
          <a:ext cx="2590800" cy="11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221647950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417401422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76846453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422012030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01530387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85959058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92129536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953501894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413228721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8860904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120937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02038"/>
              </p:ext>
            </p:extLst>
          </p:nvPr>
        </p:nvGraphicFramePr>
        <p:xfrm>
          <a:off x="1430765" y="4919070"/>
          <a:ext cx="2590800" cy="11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221647950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417401422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76846453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422012030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01530387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85959058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92129536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953501894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413228721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8860904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120937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37146"/>
              </p:ext>
            </p:extLst>
          </p:nvPr>
        </p:nvGraphicFramePr>
        <p:xfrm>
          <a:off x="1430765" y="5036647"/>
          <a:ext cx="2590800" cy="11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221647950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417401422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76846453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422012030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01530387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85959058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92129536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953501894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413228721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8860904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120937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789821"/>
              </p:ext>
            </p:extLst>
          </p:nvPr>
        </p:nvGraphicFramePr>
        <p:xfrm>
          <a:off x="1430765" y="5161105"/>
          <a:ext cx="2590800" cy="11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221647950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417401422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76846453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422012030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01530387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85959058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92129536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953501894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413228721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8860904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120937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162845"/>
              </p:ext>
            </p:extLst>
          </p:nvPr>
        </p:nvGraphicFramePr>
        <p:xfrm>
          <a:off x="1430765" y="5287035"/>
          <a:ext cx="2590800" cy="11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221647950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417401422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76846453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422012030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01530387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85959058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92129536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953501894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413228721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8860904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120937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619727"/>
              </p:ext>
            </p:extLst>
          </p:nvPr>
        </p:nvGraphicFramePr>
        <p:xfrm>
          <a:off x="1430765" y="5412965"/>
          <a:ext cx="2590800" cy="11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221647950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417401422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76846453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422012030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01530387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85959058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92129536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953501894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413228721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8860904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120937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801802"/>
              </p:ext>
            </p:extLst>
          </p:nvPr>
        </p:nvGraphicFramePr>
        <p:xfrm>
          <a:off x="1430765" y="5531679"/>
          <a:ext cx="2590800" cy="11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221647950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417401422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76846453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422012030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01530387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85959058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92129536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953501894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413228721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8860904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120937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169428"/>
              </p:ext>
            </p:extLst>
          </p:nvPr>
        </p:nvGraphicFramePr>
        <p:xfrm>
          <a:off x="1430764" y="5648519"/>
          <a:ext cx="2590800" cy="11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221647950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417401422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76846453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422012030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01530387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85959058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92129536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953501894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413228721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8860904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120937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542560"/>
              </p:ext>
            </p:extLst>
          </p:nvPr>
        </p:nvGraphicFramePr>
        <p:xfrm>
          <a:off x="1430764" y="5765357"/>
          <a:ext cx="2590800" cy="11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221647950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417401422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76846453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422012030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01530387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85959058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92129536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953501894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413228721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8860904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120937"/>
                  </a:ext>
                </a:extLst>
              </a:tr>
            </a:tbl>
          </a:graphicData>
        </a:graphic>
      </p:graphicFrame>
      <p:sp>
        <p:nvSpPr>
          <p:cNvPr id="22" name="Right Brace 21"/>
          <p:cNvSpPr/>
          <p:nvPr/>
        </p:nvSpPr>
        <p:spPr>
          <a:xfrm>
            <a:off x="4244009" y="4670154"/>
            <a:ext cx="159026" cy="121204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5" idx="2"/>
            <a:endCxn id="12" idx="0"/>
          </p:cNvCxnSpPr>
          <p:nvPr/>
        </p:nvCxnSpPr>
        <p:spPr>
          <a:xfrm>
            <a:off x="2726165" y="3984231"/>
            <a:ext cx="0" cy="685923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50651" y="4139640"/>
            <a:ext cx="187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Nested 10-fold CV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536980" y="5022289"/>
            <a:ext cx="1737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Hyperparameter</a:t>
            </a:r>
            <a:endParaRPr lang="en-US" dirty="0" smtClean="0"/>
          </a:p>
          <a:p>
            <a:pPr algn="ctr"/>
            <a:r>
              <a:rPr lang="en-US" dirty="0" smtClean="0"/>
              <a:t>tuning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719893" y="3525667"/>
            <a:ext cx="1475448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5" idx="3"/>
            <a:endCxn id="30" idx="1"/>
          </p:cNvCxnSpPr>
          <p:nvPr/>
        </p:nvCxnSpPr>
        <p:spPr>
          <a:xfrm flipV="1">
            <a:off x="4021564" y="3754267"/>
            <a:ext cx="1698329" cy="1364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069867" y="3386299"/>
            <a:ext cx="160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Model building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8155946" y="3525667"/>
            <a:ext cx="928419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0" idx="3"/>
            <a:endCxn id="37" idx="1"/>
          </p:cNvCxnSpPr>
          <p:nvPr/>
        </p:nvCxnSpPr>
        <p:spPr>
          <a:xfrm>
            <a:off x="7195341" y="3754267"/>
            <a:ext cx="960605" cy="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834757" y="3431101"/>
            <a:ext cx="1391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Performance</a:t>
            </a:r>
          </a:p>
          <a:p>
            <a:pPr algn="ctr"/>
            <a:r>
              <a:rPr lang="en-US" dirty="0" smtClean="0"/>
              <a:t>measures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37" idx="3"/>
            <a:endCxn id="51" idx="1"/>
          </p:cNvCxnSpPr>
          <p:nvPr/>
        </p:nvCxnSpPr>
        <p:spPr>
          <a:xfrm>
            <a:off x="9084365" y="3754267"/>
            <a:ext cx="750392" cy="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" idx="2"/>
            <a:endCxn id="37" idx="0"/>
          </p:cNvCxnSpPr>
          <p:nvPr/>
        </p:nvCxnSpPr>
        <p:spPr>
          <a:xfrm>
            <a:off x="6225984" y="2558843"/>
            <a:ext cx="2394172" cy="966824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227527" y="3391345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3272114" y="848750"/>
            <a:ext cx="331694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Original 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>
            <a:stCxn id="61" idx="2"/>
          </p:cNvCxnSpPr>
          <p:nvPr/>
        </p:nvCxnSpPr>
        <p:spPr>
          <a:xfrm>
            <a:off x="4930584" y="1305950"/>
            <a:ext cx="0" cy="790983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513208" y="1482780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split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71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19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 Khuong</dc:creator>
  <cp:lastModifiedBy>Long Khuong</cp:lastModifiedBy>
  <cp:revision>6</cp:revision>
  <dcterms:created xsi:type="dcterms:W3CDTF">2022-12-23T08:58:13Z</dcterms:created>
  <dcterms:modified xsi:type="dcterms:W3CDTF">2022-12-23T09:17:45Z</dcterms:modified>
</cp:coreProperties>
</file>