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004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8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1122363"/>
            <a:ext cx="24003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3602038"/>
            <a:ext cx="24003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3" y="365125"/>
            <a:ext cx="690086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365125"/>
            <a:ext cx="2030253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1709741"/>
            <a:ext cx="276034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4589466"/>
            <a:ext cx="276034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9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825625"/>
            <a:ext cx="1360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825625"/>
            <a:ext cx="1360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365128"/>
            <a:ext cx="276034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6" y="1681163"/>
            <a:ext cx="135391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6" y="2505075"/>
            <a:ext cx="135391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6" y="1681163"/>
            <a:ext cx="136058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6" y="2505075"/>
            <a:ext cx="13605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457200"/>
            <a:ext cx="1032212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0" y="987428"/>
            <a:ext cx="162020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2057400"/>
            <a:ext cx="1032212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457200"/>
            <a:ext cx="1032212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0" y="987428"/>
            <a:ext cx="162020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2057400"/>
            <a:ext cx="1032212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365128"/>
            <a:ext cx="27603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825625"/>
            <a:ext cx="27603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6356353"/>
            <a:ext cx="7200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30A5-3368-427C-B8B0-6CCEA540287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6356353"/>
            <a:ext cx="10801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6356353"/>
            <a:ext cx="7200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E9C6-77B4-46B3-80CF-62228149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7898" y="3942521"/>
            <a:ext cx="1270746" cy="793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6241374" y="3942521"/>
            <a:ext cx="1270746" cy="79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 err="1"/>
              <a:t>Y</a:t>
            </a:r>
            <a:r>
              <a:rPr lang="en-US" sz="4320" b="1" baseline="-25000" dirty="0" err="1"/>
              <a:t>t</a:t>
            </a:r>
            <a:endParaRPr lang="en-US" sz="4320" b="1" dirty="0"/>
          </a:p>
        </p:txBody>
      </p:sp>
      <p:sp>
        <p:nvSpPr>
          <p:cNvPr id="4" name="Rectangle 3"/>
          <p:cNvSpPr/>
          <p:nvPr/>
        </p:nvSpPr>
        <p:spPr>
          <a:xfrm>
            <a:off x="134419" y="3942521"/>
            <a:ext cx="1270746" cy="793023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X</a:t>
            </a:r>
            <a:r>
              <a:rPr lang="en-US" sz="4320" b="1" baseline="-250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1200" y="5826662"/>
            <a:ext cx="1270746" cy="793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X</a:t>
            </a:r>
            <a:r>
              <a:rPr lang="en-US" sz="4320" b="1" baseline="-250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7894" y="2059451"/>
            <a:ext cx="1270746" cy="793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X</a:t>
            </a:r>
            <a:r>
              <a:rPr lang="en-US" sz="4320" b="1" baseline="-25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7894" y="176381"/>
            <a:ext cx="1270746" cy="793023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U</a:t>
            </a:r>
            <a:endParaRPr lang="en-US" sz="4320" b="1" baseline="-25000" dirty="0"/>
          </a:p>
        </p:txBody>
      </p:sp>
      <p:cxnSp>
        <p:nvCxnSpPr>
          <p:cNvPr id="9" name="Straight Arrow Connector 8"/>
          <p:cNvCxnSpPr>
            <a:cxnSpLocks/>
            <a:stCxn id="7" idx="2"/>
            <a:endCxn id="4" idx="0"/>
          </p:cNvCxnSpPr>
          <p:nvPr/>
        </p:nvCxnSpPr>
        <p:spPr>
          <a:xfrm flipH="1">
            <a:off x="769793" y="969406"/>
            <a:ext cx="3053477" cy="297311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7" idx="2"/>
            <a:endCxn id="3" idx="0"/>
          </p:cNvCxnSpPr>
          <p:nvPr/>
        </p:nvCxnSpPr>
        <p:spPr>
          <a:xfrm>
            <a:off x="3823274" y="969400"/>
            <a:ext cx="3053481" cy="297311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" idx="3"/>
            <a:endCxn id="2" idx="1"/>
          </p:cNvCxnSpPr>
          <p:nvPr/>
        </p:nvCxnSpPr>
        <p:spPr>
          <a:xfrm>
            <a:off x="1405166" y="4339032"/>
            <a:ext cx="1782732" cy="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2" idx="3"/>
            <a:endCxn id="3" idx="1"/>
          </p:cNvCxnSpPr>
          <p:nvPr/>
        </p:nvCxnSpPr>
        <p:spPr>
          <a:xfrm flipV="1">
            <a:off x="4458644" y="4339031"/>
            <a:ext cx="1782732" cy="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7" idx="2"/>
            <a:endCxn id="6" idx="0"/>
          </p:cNvCxnSpPr>
          <p:nvPr/>
        </p:nvCxnSpPr>
        <p:spPr>
          <a:xfrm>
            <a:off x="3823267" y="969404"/>
            <a:ext cx="0" cy="10900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5" idx="0"/>
            <a:endCxn id="2" idx="2"/>
          </p:cNvCxnSpPr>
          <p:nvPr/>
        </p:nvCxnSpPr>
        <p:spPr>
          <a:xfrm flipH="1" flipV="1">
            <a:off x="3823276" y="4735546"/>
            <a:ext cx="1583304" cy="109111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24FF5-1473-77FF-3B3A-1AC79D3A240A}"/>
              </a:ext>
            </a:extLst>
          </p:cNvPr>
          <p:cNvSpPr/>
          <p:nvPr/>
        </p:nvSpPr>
        <p:spPr>
          <a:xfrm>
            <a:off x="9279148" y="3942518"/>
            <a:ext cx="1270746" cy="79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Y</a:t>
            </a:r>
            <a:r>
              <a:rPr lang="en-US" sz="4320" b="1" baseline="-25000" dirty="0"/>
              <a:t>t+1</a:t>
            </a:r>
            <a:endParaRPr lang="en-US" sz="432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4E71D2-4626-9D1F-F93C-F0DF416DA1CA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7512122" y="4339028"/>
            <a:ext cx="1767030" cy="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880952-5EE6-5B03-22D6-597BD8B9AA39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3823270" y="969403"/>
            <a:ext cx="6091256" cy="297311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175DCDD3-7F06-6392-71B5-9FB02464000A}"/>
              </a:ext>
            </a:extLst>
          </p:cNvPr>
          <p:cNvSpPr/>
          <p:nvPr/>
        </p:nvSpPr>
        <p:spPr>
          <a:xfrm>
            <a:off x="3807570" y="3429006"/>
            <a:ext cx="6091256" cy="1306539"/>
          </a:xfrm>
          <a:prstGeom prst="arc">
            <a:avLst>
              <a:gd name="adj1" fmla="val 10981813"/>
              <a:gd name="adj2" fmla="val 2146858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968D4E-305F-8A79-95A5-9F885C60F9A0}"/>
              </a:ext>
            </a:extLst>
          </p:cNvPr>
          <p:cNvSpPr/>
          <p:nvPr/>
        </p:nvSpPr>
        <p:spPr>
          <a:xfrm>
            <a:off x="13751203" y="3942521"/>
            <a:ext cx="1270746" cy="793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5A5E49-5C73-C14C-F1F1-5B7B8D497783}"/>
              </a:ext>
            </a:extLst>
          </p:cNvPr>
          <p:cNvSpPr/>
          <p:nvPr/>
        </p:nvSpPr>
        <p:spPr>
          <a:xfrm>
            <a:off x="16804682" y="3942521"/>
            <a:ext cx="1270746" cy="79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 err="1"/>
              <a:t>Y</a:t>
            </a:r>
            <a:r>
              <a:rPr lang="en-US" sz="4320" b="1" baseline="-25000" dirty="0" err="1"/>
              <a:t>t</a:t>
            </a:r>
            <a:endParaRPr lang="en-US" sz="432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FF2B3D-C432-8A22-1166-93BE831FC7DD}"/>
              </a:ext>
            </a:extLst>
          </p:cNvPr>
          <p:cNvSpPr/>
          <p:nvPr/>
        </p:nvSpPr>
        <p:spPr>
          <a:xfrm>
            <a:off x="10697727" y="3942521"/>
            <a:ext cx="1270746" cy="793023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X</a:t>
            </a:r>
            <a:r>
              <a:rPr lang="en-US" sz="4320" b="1" baseline="-25000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69B6DC-54FF-E43C-1AA7-46A129821B48}"/>
              </a:ext>
            </a:extLst>
          </p:cNvPr>
          <p:cNvSpPr/>
          <p:nvPr/>
        </p:nvSpPr>
        <p:spPr>
          <a:xfrm>
            <a:off x="15334506" y="5826662"/>
            <a:ext cx="1270746" cy="793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X</a:t>
            </a:r>
            <a:r>
              <a:rPr lang="en-US" sz="4320" b="1" baseline="-25000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A9628A-8C39-9F94-7190-ED59226FDEC9}"/>
              </a:ext>
            </a:extLst>
          </p:cNvPr>
          <p:cNvSpPr/>
          <p:nvPr/>
        </p:nvSpPr>
        <p:spPr>
          <a:xfrm>
            <a:off x="13751202" y="2059451"/>
            <a:ext cx="1270746" cy="793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X</a:t>
            </a:r>
            <a:r>
              <a:rPr lang="en-US" sz="4320" b="1" baseline="-25000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574FB0-5668-F146-3AF8-FA849D4B6D63}"/>
              </a:ext>
            </a:extLst>
          </p:cNvPr>
          <p:cNvSpPr/>
          <p:nvPr/>
        </p:nvSpPr>
        <p:spPr>
          <a:xfrm>
            <a:off x="13751202" y="176381"/>
            <a:ext cx="1270746" cy="793023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U</a:t>
            </a:r>
            <a:endParaRPr lang="en-US" sz="432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5402EA-C0D8-AD50-05AD-56BA1C862D25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flipH="1">
            <a:off x="11333101" y="969406"/>
            <a:ext cx="3053477" cy="297311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920FBA-A542-2A3D-0CFE-C90B630DD849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14386579" y="969400"/>
            <a:ext cx="3053481" cy="297311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EA46E8-05F8-1D8F-73DA-4727BD1F06E3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11968472" y="4339032"/>
            <a:ext cx="1782732" cy="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C95FA6-D8EF-EE3D-FBFC-7CC3180AD68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5021950" y="4339031"/>
            <a:ext cx="1782732" cy="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100CDF-CA0B-546A-02C5-7A5EF9888489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14386575" y="969404"/>
            <a:ext cx="0" cy="10900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A750AF-8FDC-5865-4C23-E55790D90900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H="1" flipV="1">
            <a:off x="14386583" y="4735546"/>
            <a:ext cx="1583304" cy="109111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6DAD7-F5E3-B41D-E041-A75236EB02DA}"/>
              </a:ext>
            </a:extLst>
          </p:cNvPr>
          <p:cNvSpPr/>
          <p:nvPr/>
        </p:nvSpPr>
        <p:spPr>
          <a:xfrm>
            <a:off x="19842456" y="3942518"/>
            <a:ext cx="1270746" cy="79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Y</a:t>
            </a:r>
            <a:r>
              <a:rPr lang="en-US" sz="4320" b="1" baseline="-25000" dirty="0"/>
              <a:t>t+1</a:t>
            </a:r>
            <a:endParaRPr lang="en-US" sz="432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E587EE-A5C7-F326-3A31-D5B86E2DD943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18075428" y="4339028"/>
            <a:ext cx="1767030" cy="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A44E6-1F71-484C-B85E-D9E7BAF62D93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14386579" y="969403"/>
            <a:ext cx="6091256" cy="297311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3E971BF7-72F6-EE76-A075-BCE89F93E771}"/>
              </a:ext>
            </a:extLst>
          </p:cNvPr>
          <p:cNvSpPr/>
          <p:nvPr/>
        </p:nvSpPr>
        <p:spPr>
          <a:xfrm>
            <a:off x="14370875" y="3429006"/>
            <a:ext cx="6091256" cy="1306539"/>
          </a:xfrm>
          <a:prstGeom prst="arc">
            <a:avLst>
              <a:gd name="adj1" fmla="val 10981813"/>
              <a:gd name="adj2" fmla="val 2146858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79A317-50A6-3CDC-EFFB-B4C496C104EF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15969880" y="4735540"/>
            <a:ext cx="1470175" cy="109112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F3508E-5565-79CD-5E53-A074AB200A1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5969880" y="4735535"/>
            <a:ext cx="4636789" cy="109112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966B9-9A1E-71D4-00EC-B6341345A3EC}"/>
              </a:ext>
            </a:extLst>
          </p:cNvPr>
          <p:cNvSpPr/>
          <p:nvPr/>
        </p:nvSpPr>
        <p:spPr>
          <a:xfrm>
            <a:off x="24476022" y="3942521"/>
            <a:ext cx="1270746" cy="793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1E2D9-F2FA-76C0-55F2-D97928B5A1AA}"/>
              </a:ext>
            </a:extLst>
          </p:cNvPr>
          <p:cNvSpPr/>
          <p:nvPr/>
        </p:nvSpPr>
        <p:spPr>
          <a:xfrm>
            <a:off x="27529498" y="3942521"/>
            <a:ext cx="1270746" cy="79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 err="1"/>
              <a:t>Y</a:t>
            </a:r>
            <a:r>
              <a:rPr lang="en-US" sz="4320" b="1" baseline="-25000" dirty="0" err="1"/>
              <a:t>t</a:t>
            </a:r>
            <a:endParaRPr lang="en-US" sz="432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8D15CE-5249-E208-A5AF-331702803F76}"/>
              </a:ext>
            </a:extLst>
          </p:cNvPr>
          <p:cNvSpPr/>
          <p:nvPr/>
        </p:nvSpPr>
        <p:spPr>
          <a:xfrm>
            <a:off x="21422543" y="3942521"/>
            <a:ext cx="1270746" cy="793023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X</a:t>
            </a:r>
            <a:r>
              <a:rPr lang="en-US" sz="4320" b="1" baseline="-250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1E14A6-A487-F228-90D7-0C3F95A569EF}"/>
              </a:ext>
            </a:extLst>
          </p:cNvPr>
          <p:cNvSpPr/>
          <p:nvPr/>
        </p:nvSpPr>
        <p:spPr>
          <a:xfrm>
            <a:off x="26059323" y="5826662"/>
            <a:ext cx="1270746" cy="793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X</a:t>
            </a:r>
            <a:r>
              <a:rPr lang="en-US" sz="4320" b="1" baseline="-250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61588B-51E0-A002-5FDA-5A93764FCF76}"/>
              </a:ext>
            </a:extLst>
          </p:cNvPr>
          <p:cNvSpPr/>
          <p:nvPr/>
        </p:nvSpPr>
        <p:spPr>
          <a:xfrm>
            <a:off x="24476018" y="2059451"/>
            <a:ext cx="1270746" cy="793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X</a:t>
            </a:r>
            <a:r>
              <a:rPr lang="en-US" sz="4320" b="1" baseline="-25000" dirty="0"/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E470BE-641A-B07D-E814-2FBC930A23C1}"/>
              </a:ext>
            </a:extLst>
          </p:cNvPr>
          <p:cNvSpPr/>
          <p:nvPr/>
        </p:nvSpPr>
        <p:spPr>
          <a:xfrm>
            <a:off x="24476018" y="176381"/>
            <a:ext cx="1270746" cy="793023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U</a:t>
            </a:r>
            <a:endParaRPr lang="en-US" sz="4320" b="1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A1E5BF-CB52-57BB-A2F6-D50937E041E4}"/>
              </a:ext>
            </a:extLst>
          </p:cNvPr>
          <p:cNvCxnSpPr>
            <a:cxnSpLocks/>
            <a:stCxn id="52" idx="2"/>
            <a:endCxn id="49" idx="0"/>
          </p:cNvCxnSpPr>
          <p:nvPr/>
        </p:nvCxnSpPr>
        <p:spPr>
          <a:xfrm flipH="1">
            <a:off x="22057916" y="969406"/>
            <a:ext cx="3053477" cy="297311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7E11DA-6C34-0B06-9AA0-D281C877C041}"/>
              </a:ext>
            </a:extLst>
          </p:cNvPr>
          <p:cNvCxnSpPr>
            <a:cxnSpLocks/>
            <a:stCxn id="52" idx="2"/>
            <a:endCxn id="48" idx="0"/>
          </p:cNvCxnSpPr>
          <p:nvPr/>
        </p:nvCxnSpPr>
        <p:spPr>
          <a:xfrm>
            <a:off x="25111397" y="969400"/>
            <a:ext cx="3053481" cy="297311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C5FD045-3ACE-D472-5823-329B41F32410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22693289" y="4339032"/>
            <a:ext cx="1782732" cy="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2D256A-5EF6-562A-4EE7-5AC84ADE1B6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25746767" y="4339031"/>
            <a:ext cx="1782732" cy="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FBA564-CC07-D432-87F1-ED8BF02938B2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>
            <a:off x="25111391" y="969404"/>
            <a:ext cx="0" cy="109004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48D36-FD10-F68D-D7FB-8197B9DA0098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25111400" y="4735546"/>
            <a:ext cx="1583304" cy="109111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EB73E3-D865-AF6F-EE97-3D17D2D9F761}"/>
              </a:ext>
            </a:extLst>
          </p:cNvPr>
          <p:cNvSpPr/>
          <p:nvPr/>
        </p:nvSpPr>
        <p:spPr>
          <a:xfrm>
            <a:off x="30567273" y="3942515"/>
            <a:ext cx="1270746" cy="7930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320" b="1" dirty="0"/>
              <a:t>Y</a:t>
            </a:r>
            <a:r>
              <a:rPr lang="en-US" sz="4320" b="1" baseline="-25000" dirty="0"/>
              <a:t>t+1</a:t>
            </a:r>
            <a:endParaRPr lang="en-US" sz="432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719DDD-0F58-0B87-6EF1-862D12F6D7FF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 flipV="1">
            <a:off x="28800245" y="4339028"/>
            <a:ext cx="1767030" cy="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D8BD1A-0BD3-9CA5-A011-F1481B8B5977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>
          <a:xfrm>
            <a:off x="25111395" y="969403"/>
            <a:ext cx="6091256" cy="297311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CC46A2B1-E7D0-2FF5-2DC5-18BA6E4C5DBE}"/>
              </a:ext>
            </a:extLst>
          </p:cNvPr>
          <p:cNvSpPr/>
          <p:nvPr/>
        </p:nvSpPr>
        <p:spPr>
          <a:xfrm>
            <a:off x="25095694" y="3429006"/>
            <a:ext cx="6091256" cy="1306539"/>
          </a:xfrm>
          <a:prstGeom prst="arc">
            <a:avLst>
              <a:gd name="adj1" fmla="val 10981813"/>
              <a:gd name="adj2" fmla="val 2146858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FE19C6-C215-AB8F-B99F-322C0321DA9E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6694699" y="4735540"/>
            <a:ext cx="1470175" cy="109112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81B4F3-5995-84BE-381A-4F856B20AE09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26694699" y="4735535"/>
            <a:ext cx="4636789" cy="109112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8509D61-14E4-DBC3-6B5C-0BFFF5CB8496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25111391" y="2852474"/>
            <a:ext cx="4" cy="109004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1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Khuong</dc:creator>
  <cp:lastModifiedBy>Long Khuong</cp:lastModifiedBy>
  <cp:revision>32</cp:revision>
  <dcterms:created xsi:type="dcterms:W3CDTF">2022-12-03T21:59:30Z</dcterms:created>
  <dcterms:modified xsi:type="dcterms:W3CDTF">2024-06-21T21:37:50Z</dcterms:modified>
</cp:coreProperties>
</file>