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3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827E-24A5-246F-0329-DDF95E438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72E07-B9B4-73D9-DE27-FE11EC60E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E850-91F3-1C65-ADA3-41A8A041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90D7-2E7A-C1BB-6ADE-5292F5FB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143A-E661-5785-AD5D-AC1ADBE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DF6C-127C-35B7-5ED0-E1E2D50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E7D7-3039-92A1-3A06-E88D9A5E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8B30-42CF-4C2F-C481-32A7FAE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4A0A-690C-AD9C-C389-A6315BA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D721-B007-F192-E7DD-2078F894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F2D3D-8FD4-72C4-F223-3380B74F9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906CF-D5E3-1352-3942-47BE52A6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F846-338E-C85D-EBC7-BA713B2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FEE9-7020-C957-9E56-02A79C2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07BD-70D5-20A0-80BE-CBD955FF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893-8F22-7BF0-F9A8-C9728856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65BC-E208-2746-F0E6-95F2EE66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470E-5870-9458-C40D-9AD13CB9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9809-2FB6-2727-F4EA-91EF0FD1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01CF-DEF8-25ED-8959-AE9BDEDF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48D8-27DA-94D4-C92A-3394B10B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FFD8-D5A8-595A-41E7-395DA42E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60B5-9DC6-456F-9A3B-36D25F90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28C3-91AE-41CE-15C9-434050B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6B72-172C-07AF-DECC-F021395A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7CB-AF54-83D2-37A3-F767858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BC43-8D87-D964-AB6B-2CFA1C1A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192C-B786-A9AF-7D28-C593AA46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2992-86BB-EA51-EE8E-FF247477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79797-5061-6481-9798-9035C7AB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D71E-0DA1-D7CC-5B51-31599208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6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A9E-A058-5782-7512-E5B79B26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BAFD-C94B-D894-DE89-16A62AB0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B423-4816-8C06-E098-9FB59FEB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9023B-71F0-4F54-F050-D0B49AEA3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CB26A-7D32-023A-6FA2-D98E7604D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05842-0294-ECBB-79D3-E59352B6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1883C-C504-C940-3FF4-1F378C8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ABC08-388E-E97A-21E1-FEA1774A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C86B-DC3C-975E-2353-2EFF7A97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9E18-2866-4574-A386-B99FBD6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733C0-E926-9B9B-F52F-526CD1C1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D1FCE-36FB-1925-58D8-E3F66C6E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622D2-48A4-52BC-FC68-9E1C1879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7A216-A327-CA21-72BC-0F6A4120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66D89-41AF-1E83-27F5-BAF6A2B2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0C01-BBD8-5C4A-A91D-7A8B8FAC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1D22-2648-7CF6-8DDC-08A28516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38278-0F2E-A364-953A-BF3EC753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9695-D93D-E186-CBB7-C1C9CFB3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3E40-04E7-FD9D-0070-52BCCBA4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0F59-7EE8-0C49-607E-455CD863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0403-5250-C4AB-5515-D8A76012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21130-3D8A-5D9C-27F8-922C7016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32789-083F-99A5-ADDA-8BA6987B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B683-CA63-46AC-91BA-768377CE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D738E-95D6-30CB-7645-8107E9D8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FFB0-73AF-7CE5-A031-0631F1B8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033A-968F-67EC-54BB-D2BD024E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7C04-F25F-AD93-3A9D-63AB7F24F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1D14-D20B-F245-840E-D28641BF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3EFA9-E2A7-4DBF-8189-CCC55A6E112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2CB4-68F7-1574-3BBB-9612631E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FF48-D605-CEB4-D960-A047A1B8E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DCABF-F2B7-41ED-A821-B3920B4A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7AE2165-6C45-3663-B513-4137A10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9" y="166912"/>
            <a:ext cx="5077468" cy="3282846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CC7FE89-0BE6-FE36-DB14-B92A5E2C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37" y="166912"/>
            <a:ext cx="5094978" cy="3282846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50ECAC58-49D9-1147-E10F-D1E39BA9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38" y="3360292"/>
            <a:ext cx="5156616" cy="3311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C058F-E8F3-A253-F2AF-5ECCEFABCD1F}"/>
              </a:ext>
            </a:extLst>
          </p:cNvPr>
          <p:cNvSpPr txBox="1"/>
          <p:nvPr/>
        </p:nvSpPr>
        <p:spPr>
          <a:xfrm>
            <a:off x="347025" y="166912"/>
            <a:ext cx="532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E7C17-15C9-4946-CB0A-32A25E14F74C}"/>
              </a:ext>
            </a:extLst>
          </p:cNvPr>
          <p:cNvSpPr txBox="1"/>
          <p:nvPr/>
        </p:nvSpPr>
        <p:spPr>
          <a:xfrm>
            <a:off x="6210575" y="16691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C2630-9E73-34BF-CD38-38E93AF62582}"/>
              </a:ext>
            </a:extLst>
          </p:cNvPr>
          <p:cNvSpPr txBox="1"/>
          <p:nvPr/>
        </p:nvSpPr>
        <p:spPr>
          <a:xfrm>
            <a:off x="3904938" y="336029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047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Long Khuong</cp:lastModifiedBy>
  <cp:revision>4</cp:revision>
  <dcterms:created xsi:type="dcterms:W3CDTF">2024-06-22T21:20:14Z</dcterms:created>
  <dcterms:modified xsi:type="dcterms:W3CDTF">2024-06-22T21:23:13Z</dcterms:modified>
</cp:coreProperties>
</file>