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LongKhuong/adhere-bayesian-statistics/blob/master/Data/VitD.d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Vitamin 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Vitamin 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lang="en-US" dirty="0" smtClean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413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lang="en-US" dirty="0" smtClean="0"/>
          </a:p>
          <a:p>
            <a:r>
              <a:rPr lang="en-US" sz="2800">
                <a:hlinkClick r:id="rId2"/>
              </a:rPr>
              <a:t>https://gitlab.com/LongKhuong/adhere-bayesian-statistics/blob/master/Data/VitD.dta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86295"/>
              </p:ext>
            </p:extLst>
          </p:nvPr>
        </p:nvGraphicFramePr>
        <p:xfrm>
          <a:off x="1752600" y="285750"/>
          <a:ext cx="6324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nặng</a:t>
                      </a:r>
                      <a:r>
                        <a:rPr lang="en-US" baseline="0" dirty="0" smtClean="0"/>
                        <a:t> (kg)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cao</a:t>
                      </a:r>
                      <a:r>
                        <a:rPr lang="en-US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Lượng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calci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(mg)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lá</a:t>
                      </a:r>
                      <a:r>
                        <a:rPr lang="en-US" baseline="0" dirty="0" smtClean="0"/>
                        <a:t> (1 =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; 0 =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fnbmd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đùi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Nồng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hormone </a:t>
                      </a:r>
                      <a:r>
                        <a:rPr lang="en-US" baseline="0" dirty="0" err="1" smtClean="0"/>
                        <a:t>tuyến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giáp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v25d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25-Hydroxyvitamin D 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death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Tử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vong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(1 =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; 0 =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không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QUYNH LONG\Downloads\Rplo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54" y="139700"/>
            <a:ext cx="76200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QUYNH LONG\Downloads\Rplot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839"/>
            <a:ext cx="7467600" cy="49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QUYNH LONG\Downloads\Rplo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939"/>
            <a:ext cx="76586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QUYNH LONG\Downloads\Rplo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8150"/>
            <a:ext cx="6858000" cy="44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120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Mối liên quan giữa tử vong và nồng độ Vitamin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LK</cp:lastModifiedBy>
  <cp:revision>20</cp:revision>
  <dcterms:created xsi:type="dcterms:W3CDTF">2006-08-16T00:00:00Z</dcterms:created>
  <dcterms:modified xsi:type="dcterms:W3CDTF">2019-08-23T03:20:55Z</dcterms:modified>
</cp:coreProperties>
</file>