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LongKhuong/adhere-bayesian-statistics/blob/master/Data/VitD.d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đùi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đùi</a:t>
            </a:r>
            <a:endParaRPr lang="en-US" dirty="0" smtClean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/>
              <a:t>413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 smtClean="0"/>
          </a:p>
          <a:p>
            <a:r>
              <a:rPr lang="en-US" sz="2800">
                <a:hlinkClick r:id="rId2"/>
              </a:rPr>
              <a:t>https://gitlab.com/LongKhuong/adhere-bayesian-statistics/blob/master/Data/VitD.dta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4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94036"/>
              </p:ext>
            </p:extLst>
          </p:nvPr>
        </p:nvGraphicFramePr>
        <p:xfrm>
          <a:off x="1752600" y="285750"/>
          <a:ext cx="6324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Tuổi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nặng</a:t>
                      </a:r>
                      <a:r>
                        <a:rPr lang="en-US" baseline="0" dirty="0" smtClean="0"/>
                        <a:t> (kg)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cao</a:t>
                      </a:r>
                      <a:r>
                        <a:rPr lang="en-US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Lượng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calci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(mg)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smoking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lá</a:t>
                      </a:r>
                      <a:r>
                        <a:rPr lang="en-US" baseline="0" dirty="0" smtClean="0"/>
                        <a:t> (1 =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; 0 =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effectLst/>
                        </a:rPr>
                        <a:t>fnbmd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độ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cổ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xương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đùi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Nồng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hormone </a:t>
                      </a:r>
                      <a:r>
                        <a:rPr lang="en-US" baseline="0" dirty="0" err="1" smtClean="0"/>
                        <a:t>tuyến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giáp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v25d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25-Hydroxyvitamin D 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mmol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death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vong</a:t>
                      </a:r>
                      <a:r>
                        <a:rPr lang="en-US" baseline="0" dirty="0" smtClean="0"/>
                        <a:t> (1 =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; 0 =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1473"/>
            <a:ext cx="8077200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7" y="82230"/>
            <a:ext cx="8782533" cy="50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114</Words>
  <Application>Microsoft Office PowerPoint</Application>
  <PresentationFormat>On-screen Show (16:9)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Các yếu tố ảnh hưởng đến mật độ cổ xương đùi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Khuong</dc:creator>
  <cp:lastModifiedBy>LK</cp:lastModifiedBy>
  <cp:revision>31</cp:revision>
  <dcterms:created xsi:type="dcterms:W3CDTF">2006-08-16T00:00:00Z</dcterms:created>
  <dcterms:modified xsi:type="dcterms:W3CDTF">2019-08-23T03:21:05Z</dcterms:modified>
</cp:coreProperties>
</file>