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6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490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LongKhuong/adhere-bayesian-statistics/blob/master/Data/Isoproterenol.d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r>
              <a:rPr lang="en-US" dirty="0" smtClean="0"/>
              <a:t> Isoproterenol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8150"/>
            <a:ext cx="8373694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4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QUYNH LONG\OneDrive - UMP\Bayesian - Stan\Bayesian-Stan\p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3350"/>
            <a:ext cx="8458200" cy="473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90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699273"/>
          </a:xfrm>
        </p:spPr>
        <p:txBody>
          <a:bodyPr/>
          <a:lstStyle/>
          <a:p>
            <a:r>
              <a:rPr lang="vi-VN" dirty="0" smtClean="0"/>
              <a:t>Sử </a:t>
            </a:r>
            <a:r>
              <a:rPr lang="vi-VN" dirty="0"/>
              <a:t>dụng bộ dữ liệu “Isoproterenol.dta” được cung cấp bởi William D.Dupont . Bộ dữ liệu là một phần từ nghiên cứu của Lang và cộng sự năm </a:t>
            </a:r>
            <a:r>
              <a:rPr lang="vi-VN" dirty="0" smtClean="0"/>
              <a:t>1995</a:t>
            </a:r>
            <a:r>
              <a:rPr lang="en-US" baseline="30000" dirty="0" smtClean="0"/>
              <a:t>(1)</a:t>
            </a:r>
          </a:p>
          <a:p>
            <a:r>
              <a:rPr lang="en-US" sz="2000" dirty="0">
                <a:hlinkClick r:id="rId2"/>
              </a:rPr>
              <a:t>https://gitlab.com/LongKhuong/adhere-bayesian-statistics/blob/master/Data/Isoproterenol.dta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01634" y="4594760"/>
            <a:ext cx="7070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Lang </a:t>
            </a:r>
            <a:r>
              <a:rPr lang="en-US" sz="1100" dirty="0"/>
              <a:t>CC, Stein CM, Brown RM, </a:t>
            </a:r>
            <a:r>
              <a:rPr lang="en-US" sz="1100" dirty="0" err="1"/>
              <a:t>Deegan</a:t>
            </a:r>
            <a:r>
              <a:rPr lang="en-US" sz="1100" dirty="0"/>
              <a:t> R, Nelson R, He HB, et al. Attenuation of isoproterenol-mediated vasodilatation in blacks. N </a:t>
            </a:r>
            <a:r>
              <a:rPr lang="en-US" sz="1100" dirty="0" err="1"/>
              <a:t>Engl</a:t>
            </a:r>
            <a:r>
              <a:rPr lang="en-US" sz="1100" dirty="0"/>
              <a:t> J Med. 1995;333(3):155-60.</a:t>
            </a:r>
          </a:p>
        </p:txBody>
      </p:sp>
    </p:spTree>
    <p:extLst>
      <p:ext uri="{BB962C8B-B14F-4D97-AF65-F5344CB8AC3E}">
        <p14:creationId xmlns:p14="http://schemas.microsoft.com/office/powerpoint/2010/main" val="237914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vi-VN" dirty="0"/>
              <a:t>Nghiên cứu đánh giá tác động của isoproterenol, một chất chủ vận </a:t>
            </a:r>
            <a:r>
              <a:rPr lang="el-GR" dirty="0"/>
              <a:t>β2-</a:t>
            </a:r>
            <a:r>
              <a:rPr lang="vi-VN" dirty="0"/>
              <a:t>adrenergic, đến lưu lượng máu cẳng tay trên 22 người đàn ông khỏe mạnh. Trong đó có 9 người da đen và 13 người da trắng. Lưu lượng máu cẳng tay (ml/min/dl) của mỗi người được đo lường tại thời điểm ban đầu và tại những thời điểm tăng liều isoproterenol (các liều 10, 20, 60, 150, 300 và 400 (ng/min))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405935"/>
              </p:ext>
            </p:extLst>
          </p:nvPr>
        </p:nvGraphicFramePr>
        <p:xfrm>
          <a:off x="609599" y="819147"/>
          <a:ext cx="7696200" cy="3870960"/>
        </p:xfrm>
        <a:graphic>
          <a:graphicData uri="http://schemas.openxmlformats.org/drawingml/2006/table">
            <a:tbl>
              <a:tblPr firstRow="1" bandRow="1"/>
              <a:tblGrid>
                <a:gridCol w="1828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0070C0"/>
                          </a:solidFill>
                        </a:rPr>
                        <a:t>Biến</a:t>
                      </a: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70C0"/>
                          </a:solidFill>
                        </a:rPr>
                        <a:t>số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0070C0"/>
                          </a:solidFill>
                        </a:rPr>
                        <a:t>Định</a:t>
                      </a: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70C0"/>
                          </a:solidFill>
                        </a:rPr>
                        <a:t>nghĩa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số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bệnh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nhân</a:t>
                      </a:r>
                      <a:r>
                        <a:rPr lang="en-US" sz="1600" baseline="0" dirty="0" smtClean="0"/>
                        <a:t> (1 </a:t>
                      </a:r>
                      <a:r>
                        <a:rPr lang="en-US" sz="1600" baseline="0" dirty="0" err="1" smtClean="0"/>
                        <a:t>đến</a:t>
                      </a:r>
                      <a:r>
                        <a:rPr lang="en-US" sz="1600" baseline="0" dirty="0" smtClean="0"/>
                        <a:t> 22)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race</a:t>
                      </a:r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Màu</a:t>
                      </a:r>
                      <a:r>
                        <a:rPr lang="en-US" sz="1600" baseline="0" dirty="0" smtClean="0"/>
                        <a:t> da </a:t>
                      </a:r>
                      <a:r>
                        <a:rPr lang="en-US" sz="1600" dirty="0" smtClean="0"/>
                        <a:t>(0 = da </a:t>
                      </a:r>
                      <a:r>
                        <a:rPr lang="en-US" sz="1600" dirty="0" err="1" smtClean="0"/>
                        <a:t>trắng</a:t>
                      </a:r>
                      <a:r>
                        <a:rPr lang="en-US" sz="1600" dirty="0" smtClean="0"/>
                        <a:t>, 1 = da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đen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fbf0</a:t>
                      </a:r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 smtClean="0"/>
                        <a:t>Lưu lượng máu cẳng tay (ml/min/dl) tại liều isoproterenol = 0 ng/min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fbf10</a:t>
                      </a:r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 smtClean="0"/>
                        <a:t>Lưu lượng máu cẳng tay (ml/min/dl) tại liều isoproterenol = 10 ng/min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…..</a:t>
                      </a:r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/>
                        <a:t>20 – 60 – 150 – 300 </a:t>
                      </a:r>
                      <a:r>
                        <a:rPr lang="en-US" sz="1600" dirty="0" err="1" smtClean="0"/>
                        <a:t>ng</a:t>
                      </a:r>
                      <a:r>
                        <a:rPr lang="en-US" sz="1600" dirty="0" smtClean="0"/>
                        <a:t>/min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fbf400</a:t>
                      </a:r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 smtClean="0"/>
                        <a:t>Lưu lượng máu cẳng tay (ml/min/dl) tại liều isoproterenol = 400 ng/min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5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Liều </a:t>
            </a:r>
            <a:r>
              <a:rPr lang="vi-VN" dirty="0"/>
              <a:t>isoproterenol có ảnh hưởng tới lưu lượng máu ở cẳng tay hay không?</a:t>
            </a:r>
          </a:p>
          <a:p>
            <a:r>
              <a:rPr lang="vi-VN" dirty="0" smtClean="0"/>
              <a:t>Mức </a:t>
            </a:r>
            <a:r>
              <a:rPr lang="vi-VN" dirty="0"/>
              <a:t>độ đáp ứng với isoproterenol có khác nhau giữa hai nhóm màu da (da đen và da trắng) hay không?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5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:\Users\QUYNH LONG\OneDrive - UMP\Bayesian - Stan\Bayesian-Stan\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9550"/>
            <a:ext cx="8077200" cy="465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8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QUYNH LONG\OneDrive - UMP\Bayesian - Stan\Bayesian-Stan\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0218"/>
            <a:ext cx="8085932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56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C:\Users\QUYNH LONG\OneDrive - UMP\Bayesian - Stan\Bayesian-Stan\p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9550"/>
            <a:ext cx="8380021" cy="469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50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294</Words>
  <Application>Microsoft Office PowerPoint</Application>
  <PresentationFormat>On-screen Show (16:9)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Hiệu quả của thuốc Isoproterenol</vt:lpstr>
      <vt:lpstr>PowerPoint Presentation</vt:lpstr>
      <vt:lpstr>PowerPoint Presentation</vt:lpstr>
      <vt:lpstr>PowerPoint Presentation</vt:lpstr>
      <vt:lpstr>Câu hỏi nghiên cứu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Khuong</dc:creator>
  <cp:lastModifiedBy>LK</cp:lastModifiedBy>
  <cp:revision>16</cp:revision>
  <dcterms:created xsi:type="dcterms:W3CDTF">2006-08-16T00:00:00Z</dcterms:created>
  <dcterms:modified xsi:type="dcterms:W3CDTF">2019-08-23T03:21:37Z</dcterms:modified>
</cp:coreProperties>
</file>