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LongKhuong/adhere-bayesian-statistics/blob/master/Data/BDHS.d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Bangladesh Demographic and Health Survey (BDHS)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/>
              <a:t> Bangladesh Demographic and Health Survey (BDHS</a:t>
            </a:r>
            <a:r>
              <a:rPr lang="en-US" sz="2800" dirty="0" smtClean="0"/>
              <a:t>)</a:t>
            </a:r>
          </a:p>
          <a:p>
            <a:r>
              <a:rPr lang="en-US" sz="2800" dirty="0">
                <a:hlinkClick r:id="rId2"/>
              </a:rPr>
              <a:t>https</a:t>
            </a:r>
            <a:r>
              <a:rPr lang="en-US" sz="2800">
                <a:hlinkClick r:id="rId2"/>
              </a:rPr>
              <a:t>://</a:t>
            </a:r>
            <a:r>
              <a:rPr lang="en-US" sz="2800" smtClean="0">
                <a:hlinkClick r:id="rId2"/>
              </a:rPr>
              <a:t>gitlab.com/LongKhuong/adhere-bayesian-statistics/blob/master/Data/BDHS.dta</a:t>
            </a:r>
            <a:endParaRPr lang="en-US" sz="2800" smtClean="0"/>
          </a:p>
          <a:p>
            <a:r>
              <a:rPr lang="en-US" sz="2800" smtClean="0"/>
              <a:t>Nghiên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</a:t>
            </a:r>
            <a:r>
              <a:rPr lang="en-US" sz="2800" dirty="0" err="1" smtClean="0"/>
              <a:t>cắt</a:t>
            </a:r>
            <a:r>
              <a:rPr lang="en-US" sz="2800" dirty="0" smtClean="0"/>
              <a:t> </a:t>
            </a:r>
            <a:r>
              <a:rPr lang="en-US" sz="2800" dirty="0" err="1" smtClean="0"/>
              <a:t>ngang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5366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nữ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đẻ</a:t>
            </a:r>
            <a:r>
              <a:rPr lang="en-US" sz="2800" dirty="0"/>
              <a:t> </a:t>
            </a:r>
            <a:r>
              <a:rPr lang="en-US" sz="2800" dirty="0" smtClean="0"/>
              <a:t>(13-49 </a:t>
            </a:r>
            <a:r>
              <a:rPr lang="en-US" sz="2800" dirty="0" err="1" smtClean="0"/>
              <a:t>tuổi</a:t>
            </a:r>
            <a:r>
              <a:rPr lang="en-US" sz="2800" dirty="0" smtClean="0"/>
              <a:t>) </a:t>
            </a:r>
            <a:r>
              <a:rPr lang="en-US" sz="2800" dirty="0" err="1" smtClean="0"/>
              <a:t>từ</a:t>
            </a:r>
            <a:r>
              <a:rPr lang="en-US" sz="2800" dirty="0" smtClean="0"/>
              <a:t> 550 </a:t>
            </a:r>
            <a:r>
              <a:rPr lang="en-US" sz="2800" dirty="0" err="1" smtClean="0"/>
              <a:t>cộng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Biến</a:t>
            </a:r>
            <a:r>
              <a:rPr lang="en-US" sz="2800" dirty="0" smtClean="0"/>
              <a:t> outcome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,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chăm</a:t>
            </a:r>
            <a:r>
              <a:rPr lang="en-US" sz="2800" dirty="0" smtClean="0"/>
              <a:t> </a:t>
            </a:r>
            <a:r>
              <a:rPr lang="en-US" sz="2800" dirty="0" err="1" smtClean="0"/>
              <a:t>sóc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(</a:t>
            </a:r>
            <a:r>
              <a:rPr lang="en-US" sz="2800" dirty="0" err="1" smtClean="0"/>
              <a:t>ít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1 </a:t>
            </a:r>
            <a:r>
              <a:rPr lang="en-US" sz="2800" dirty="0" err="1" smtClean="0"/>
              <a:t>lần</a:t>
            </a:r>
            <a:r>
              <a:rPr lang="en-US" sz="2800" dirty="0" smtClean="0"/>
              <a:t>)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y </a:t>
            </a:r>
            <a:r>
              <a:rPr lang="en-US" sz="2800" dirty="0" err="1" smtClean="0"/>
              <a:t>tế</a:t>
            </a:r>
            <a:r>
              <a:rPr lang="en-US" sz="2800" dirty="0" smtClean="0"/>
              <a:t> (</a:t>
            </a:r>
            <a:r>
              <a:rPr lang="en-US" sz="2800" dirty="0" err="1" smtClean="0"/>
              <a:t>bác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r>
              <a:rPr lang="en-US" sz="2800" dirty="0" smtClean="0"/>
              <a:t>, y </a:t>
            </a:r>
            <a:r>
              <a:rPr lang="en-US" sz="2800" dirty="0" err="1" smtClean="0"/>
              <a:t>tá</a:t>
            </a:r>
            <a:r>
              <a:rPr lang="en-US" sz="2800" dirty="0" smtClean="0"/>
              <a:t> hay </a:t>
            </a:r>
            <a:r>
              <a:rPr lang="en-US" sz="2800" dirty="0" err="1" smtClean="0"/>
              <a:t>hộ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)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. </a:t>
            </a:r>
            <a:r>
              <a:rPr lang="en-US" sz="2800" dirty="0" err="1" smtClean="0"/>
              <a:t>Chăm</a:t>
            </a:r>
            <a:r>
              <a:rPr lang="en-US" sz="2800" dirty="0" smtClean="0"/>
              <a:t> </a:t>
            </a:r>
            <a:r>
              <a:rPr lang="en-US" sz="2800" dirty="0" err="1" smtClean="0"/>
              <a:t>sóc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gần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endParaRPr lang="en-US" sz="2800" dirty="0" smtClean="0"/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: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trẻ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gần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tuổi</a:t>
            </a:r>
            <a:r>
              <a:rPr lang="en-US" sz="2800" dirty="0" smtClean="0"/>
              <a:t> </a:t>
            </a:r>
            <a:r>
              <a:rPr lang="en-US" sz="2800" dirty="0" err="1" smtClean="0"/>
              <a:t>lúc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trẻ</a:t>
            </a:r>
            <a:r>
              <a:rPr lang="en-US" sz="2800" dirty="0" smtClean="0"/>
              <a:t> </a:t>
            </a:r>
            <a:r>
              <a:rPr lang="en-US" sz="2800" dirty="0" err="1" smtClean="0"/>
              <a:t>gần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, </a:t>
            </a:r>
            <a:r>
              <a:rPr lang="en-US" sz="2800" dirty="0" err="1" smtClean="0"/>
              <a:t>tôn</a:t>
            </a:r>
            <a:r>
              <a:rPr lang="en-US" sz="2800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, wealth index, </a:t>
            </a:r>
            <a:r>
              <a:rPr lang="en-US" sz="2800" dirty="0" err="1" smtClean="0"/>
              <a:t>nơi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sống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216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019168"/>
              </p:ext>
            </p:extLst>
          </p:nvPr>
        </p:nvGraphicFramePr>
        <p:xfrm>
          <a:off x="457200" y="438150"/>
          <a:ext cx="822960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Tên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biến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Mô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tả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r>
                        <a:rPr lang="en-US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</a:t>
                      </a:r>
                      <a:r>
                        <a:rPr lang="en-US" dirty="0" err="1" smtClean="0"/>
                        <a:t>ộng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sống</a:t>
                      </a:r>
                      <a:r>
                        <a:rPr lang="en-US" baseline="0" dirty="0" smtClean="0"/>
                        <a:t> (code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tới</a:t>
                      </a:r>
                      <a:r>
                        <a:rPr lang="en-US" baseline="0" dirty="0" smtClean="0"/>
                        <a:t> 550)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nữ</a:t>
                      </a:r>
                      <a:r>
                        <a:rPr lang="en-US" baseline="0" dirty="0" smtClean="0"/>
                        <a:t> (1 - 5366)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antemed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Biến</a:t>
                      </a:r>
                      <a:r>
                        <a:rPr lang="en-US" baseline="0" dirty="0" smtClean="0"/>
                        <a:t> outcome.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sóc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hay </a:t>
                      </a:r>
                      <a:r>
                        <a:rPr lang="en-US" baseline="0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tới</a:t>
                      </a:r>
                      <a:r>
                        <a:rPr lang="en-US" baseline="0" dirty="0" smtClean="0"/>
                        <a:t> 13)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Tuổi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lúc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năm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sống</a:t>
                      </a:r>
                      <a:r>
                        <a:rPr lang="en-US" baseline="0" dirty="0" smtClean="0"/>
                        <a:t> (1 = urban,  0 = rural)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vấn</a:t>
                      </a:r>
                      <a:r>
                        <a:rPr lang="en-US" baseline="0" dirty="0" smtClean="0"/>
                        <a:t> (1 = none, 2 = primary, 3 = secondary or higher)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Tôn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giáo</a:t>
                      </a:r>
                      <a:r>
                        <a:rPr lang="en-US" baseline="0" dirty="0" smtClean="0"/>
                        <a:t> (1 = Islam, 0 = other)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ealth</a:t>
                      </a:r>
                      <a:r>
                        <a:rPr lang="en-US" baseline="0" dirty="0" smtClean="0"/>
                        <a:t> index (1= poorest, 5 = richest)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QUYNH LONG\Downloads\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550"/>
            <a:ext cx="7848600" cy="47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QUYNH LONG\Downloads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4" y="102981"/>
            <a:ext cx="8049409" cy="49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QUYNH LONG\Downloads\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550"/>
            <a:ext cx="7772400" cy="474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281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Bangladesh Demographic and Health Survey (BDHS)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LK</cp:lastModifiedBy>
  <cp:revision>22</cp:revision>
  <dcterms:created xsi:type="dcterms:W3CDTF">2006-08-16T00:00:00Z</dcterms:created>
  <dcterms:modified xsi:type="dcterms:W3CDTF">2019-08-23T03:21:56Z</dcterms:modified>
</cp:coreProperties>
</file>