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71" r:id="rId3"/>
    <p:sldId id="263" r:id="rId4"/>
    <p:sldId id="264" r:id="rId5"/>
    <p:sldId id="265" r:id="rId6"/>
    <p:sldId id="266" r:id="rId7"/>
    <p:sldId id="257" r:id="rId8"/>
    <p:sldId id="258" r:id="rId9"/>
    <p:sldId id="259" r:id="rId10"/>
    <p:sldId id="260" r:id="rId11"/>
    <p:sldId id="261" r:id="rId12"/>
    <p:sldId id="267" r:id="rId13"/>
    <p:sldId id="268" r:id="rId14"/>
    <p:sldId id="269" r:id="rId15"/>
    <p:sldId id="270"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99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1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1BB52-4053-4160-A92B-1D06C5B9B0C7}" type="datetimeFigureOut">
              <a:rPr lang="en-US" smtClean="0"/>
              <a:t>11/12/2019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9C915-2F85-49AB-A497-CB4BBD0BF506}" type="slidenum">
              <a:rPr lang="en-US" smtClean="0"/>
              <a:t>‹#›</a:t>
            </a:fld>
            <a:endParaRPr lang="en-US"/>
          </a:p>
        </p:txBody>
      </p:sp>
    </p:spTree>
    <p:extLst>
      <p:ext uri="{BB962C8B-B14F-4D97-AF65-F5344CB8AC3E}">
        <p14:creationId xmlns:p14="http://schemas.microsoft.com/office/powerpoint/2010/main" val="411291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113929-5457-41DF-9D75-AE2B84320E78}"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357460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13929-5457-41DF-9D75-AE2B84320E78}"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416668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13929-5457-41DF-9D75-AE2B84320E78}"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20852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13929-5457-41DF-9D75-AE2B84320E78}"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426194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13929-5457-41DF-9D75-AE2B84320E78}"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142358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113929-5457-41DF-9D75-AE2B84320E78}"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860968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113929-5457-41DF-9D75-AE2B84320E78}"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360031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113929-5457-41DF-9D75-AE2B84320E78}"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4455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13929-5457-41DF-9D75-AE2B84320E78}"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158889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113929-5457-41DF-9D75-AE2B84320E78}"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7676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113929-5457-41DF-9D75-AE2B84320E78}"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7C54-18C7-4F00-98CF-8293406DACAF}" type="slidenum">
              <a:rPr lang="en-US" smtClean="0"/>
              <a:t>‹#›</a:t>
            </a:fld>
            <a:endParaRPr lang="en-US"/>
          </a:p>
        </p:txBody>
      </p:sp>
    </p:spTree>
    <p:extLst>
      <p:ext uri="{BB962C8B-B14F-4D97-AF65-F5344CB8AC3E}">
        <p14:creationId xmlns:p14="http://schemas.microsoft.com/office/powerpoint/2010/main" val="208795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13929-5457-41DF-9D75-AE2B84320E78}" type="datetimeFigureOut">
              <a:rPr lang="en-US" smtClean="0"/>
              <a:t>11/12/2019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A7C54-18C7-4F00-98CF-8293406DACAF}" type="slidenum">
              <a:rPr lang="en-US" smtClean="0"/>
              <a:t>‹#›</a:t>
            </a:fld>
            <a:endParaRPr lang="en-US"/>
          </a:p>
        </p:txBody>
      </p:sp>
    </p:spTree>
    <p:extLst>
      <p:ext uri="{BB962C8B-B14F-4D97-AF65-F5344CB8AC3E}">
        <p14:creationId xmlns:p14="http://schemas.microsoft.com/office/powerpoint/2010/main" val="38231923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767" y="1315956"/>
            <a:ext cx="10700365" cy="1200329"/>
          </a:xfrm>
          <a:prstGeom prst="rect">
            <a:avLst/>
          </a:prstGeom>
          <a:noFill/>
        </p:spPr>
        <p:txBody>
          <a:bodyPr wrap="none" lIns="91440" tIns="45720" rIns="91440" bIns="45720">
            <a:spAutoFit/>
          </a:bodyPr>
          <a:lstStyle/>
          <a:p>
            <a:pPr algn="ctr"/>
            <a:r>
              <a:rPr lang="en-US" sz="7200" b="1" cap="none" spc="0" smtClean="0">
                <a:ln w="0"/>
                <a:solidFill>
                  <a:srgbClr val="FF0000"/>
                </a:solidFill>
                <a:effectLst>
                  <a:outerShdw blurRad="38100" dist="38100" dir="2700000" algn="tl">
                    <a:srgbClr val="000000">
                      <a:alpha val="43137"/>
                    </a:srgbClr>
                  </a:outerShdw>
                  <a:reflection blurRad="6350" stA="53000" endA="300" endPos="35500" dir="5400000" sy="-90000" algn="bl" rotWithShape="0"/>
                </a:effectLst>
                <a:latin typeface="Arial" panose="020B0604020202020204" pitchFamily="34" charset="0"/>
                <a:cs typeface="Arial" panose="020B0604020202020204" pitchFamily="34" charset="0"/>
              </a:rPr>
              <a:t>Seminar Report Katalon</a:t>
            </a:r>
            <a:endParaRPr lang="en-US" sz="7200" b="1" cap="none" spc="0">
              <a:ln w="0"/>
              <a:solidFill>
                <a:srgbClr val="FF0000"/>
              </a:solidFill>
              <a:effectLst>
                <a:outerShdw blurRad="38100" dist="38100" dir="2700000" algn="tl">
                  <a:srgbClr val="000000">
                    <a:alpha val="43137"/>
                  </a:srgbClr>
                </a:outerShdw>
                <a:reflection blurRad="6350" stA="53000" endA="300" endPos="35500" dir="5400000" sy="-90000" algn="bl" rotWithShape="0"/>
              </a:effectLst>
              <a:latin typeface="Arial" panose="020B0604020202020204" pitchFamily="34" charset="0"/>
              <a:cs typeface="Arial" panose="020B0604020202020204" pitchFamily="34" charset="0"/>
            </a:endParaRPr>
          </a:p>
        </p:txBody>
      </p:sp>
      <p:sp>
        <p:nvSpPr>
          <p:cNvPr id="5" name="TextBox 4"/>
          <p:cNvSpPr txBox="1"/>
          <p:nvPr/>
        </p:nvSpPr>
        <p:spPr>
          <a:xfrm>
            <a:off x="5927597" y="4080681"/>
            <a:ext cx="5559535" cy="1938992"/>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Thành viên:</a:t>
            </a:r>
          </a:p>
          <a:p>
            <a:pPr marL="285750" indent="-285750">
              <a:buFont typeface="Arial" panose="020B0604020202020204" pitchFamily="34" charset="0"/>
              <a:buChar char="•"/>
            </a:pPr>
            <a:r>
              <a:rPr lang="en-US" sz="2400" smtClean="0">
                <a:latin typeface="Arial" panose="020B0604020202020204" pitchFamily="34" charset="0"/>
                <a:cs typeface="Arial" panose="020B0604020202020204" pitchFamily="34" charset="0"/>
              </a:rPr>
              <a:t>0306171052 – Nguyễn Nhật Minh</a:t>
            </a:r>
          </a:p>
          <a:p>
            <a:pPr marL="285750" indent="-285750">
              <a:buFont typeface="Arial" panose="020B0604020202020204" pitchFamily="34" charset="0"/>
              <a:buChar char="•"/>
            </a:pPr>
            <a:r>
              <a:rPr lang="en-US" sz="2400" smtClean="0">
                <a:latin typeface="Arial" panose="020B0604020202020204" pitchFamily="34" charset="0"/>
                <a:cs typeface="Arial" panose="020B0604020202020204" pitchFamily="34" charset="0"/>
              </a:rPr>
              <a:t>0306171060 – Võ Nhật Ninh</a:t>
            </a:r>
          </a:p>
          <a:p>
            <a:pPr marL="285750" indent="-285750">
              <a:buFont typeface="Arial" panose="020B0604020202020204" pitchFamily="34" charset="0"/>
              <a:buChar char="•"/>
            </a:pPr>
            <a:r>
              <a:rPr lang="en-US" sz="2400" smtClean="0">
                <a:latin typeface="Arial" panose="020B0604020202020204" pitchFamily="34" charset="0"/>
                <a:cs typeface="Arial" panose="020B0604020202020204" pitchFamily="34" charset="0"/>
              </a:rPr>
              <a:t>0306171065 – Nguyễn Hoàng Phúc</a:t>
            </a:r>
          </a:p>
          <a:p>
            <a:pPr marL="285750" indent="-285750">
              <a:buFont typeface="Arial" panose="020B0604020202020204" pitchFamily="34" charset="0"/>
              <a:buChar char="•"/>
            </a:pPr>
            <a:r>
              <a:rPr lang="en-US" sz="2400" smtClean="0">
                <a:latin typeface="Arial" panose="020B0604020202020204" pitchFamily="34" charset="0"/>
                <a:cs typeface="Arial" panose="020B0604020202020204" pitchFamily="34" charset="0"/>
              </a:rPr>
              <a:t>0306171067 – Nguyễn Minh Phương</a:t>
            </a:r>
            <a:endParaRPr lang="en-US" sz="24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767" y="3370997"/>
            <a:ext cx="4843295" cy="2648676"/>
          </a:xfrm>
          <a:prstGeom prst="rect">
            <a:avLst/>
          </a:prstGeom>
        </p:spPr>
      </p:pic>
      <p:sp>
        <p:nvSpPr>
          <p:cNvPr id="7" name="TextBox 6"/>
          <p:cNvSpPr txBox="1"/>
          <p:nvPr/>
        </p:nvSpPr>
        <p:spPr>
          <a:xfrm>
            <a:off x="5927597" y="3370997"/>
            <a:ext cx="4915961"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Giáo viên:	      Nguyễn Thị Ngọc</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48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88629"/>
            <a:ext cx="9925050" cy="5376674"/>
          </a:xfrm>
          <a:prstGeom prst="rect">
            <a:avLst/>
          </a:prstGeom>
        </p:spPr>
      </p:pic>
      <p:sp>
        <p:nvSpPr>
          <p:cNvPr id="3" name="TextBox 2"/>
          <p:cNvSpPr txBox="1"/>
          <p:nvPr/>
        </p:nvSpPr>
        <p:spPr>
          <a:xfrm>
            <a:off x="723900" y="285750"/>
            <a:ext cx="5048250" cy="381000"/>
          </a:xfrm>
          <a:prstGeom prst="rect">
            <a:avLst/>
          </a:prstGeom>
          <a:noFill/>
        </p:spPr>
        <p:txBody>
          <a:bodyPr wrap="square" rtlCol="0">
            <a:spAutoFit/>
          </a:bodyPr>
          <a:lstStyle/>
          <a:p>
            <a:r>
              <a:rPr lang="en-US" smtClean="0"/>
              <a:t>Tạo test case</a:t>
            </a:r>
            <a:endParaRPr lang="en-US"/>
          </a:p>
        </p:txBody>
      </p:sp>
    </p:spTree>
    <p:extLst>
      <p:ext uri="{BB962C8B-B14F-4D97-AF65-F5344CB8AC3E}">
        <p14:creationId xmlns:p14="http://schemas.microsoft.com/office/powerpoint/2010/main" val="325001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94683"/>
            <a:ext cx="10058400" cy="5446760"/>
          </a:xfrm>
          <a:prstGeom prst="rect">
            <a:avLst/>
          </a:prstGeom>
        </p:spPr>
      </p:pic>
      <p:sp>
        <p:nvSpPr>
          <p:cNvPr id="3" name="TextBox 2"/>
          <p:cNvSpPr txBox="1"/>
          <p:nvPr/>
        </p:nvSpPr>
        <p:spPr>
          <a:xfrm>
            <a:off x="742950" y="266700"/>
            <a:ext cx="4514850" cy="369332"/>
          </a:xfrm>
          <a:prstGeom prst="rect">
            <a:avLst/>
          </a:prstGeom>
          <a:noFill/>
        </p:spPr>
        <p:txBody>
          <a:bodyPr wrap="square" rtlCol="0">
            <a:spAutoFit/>
          </a:bodyPr>
          <a:lstStyle/>
          <a:p>
            <a:r>
              <a:rPr lang="en-US" smtClean="0"/>
              <a:t>Tạo các bước để test tự động</a:t>
            </a:r>
            <a:endParaRPr lang="en-US"/>
          </a:p>
        </p:txBody>
      </p:sp>
    </p:spTree>
    <p:extLst>
      <p:ext uri="{BB962C8B-B14F-4D97-AF65-F5344CB8AC3E}">
        <p14:creationId xmlns:p14="http://schemas.microsoft.com/office/powerpoint/2010/main" val="1276407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9" y="814474"/>
            <a:ext cx="10058400" cy="5655088"/>
          </a:xfrm>
          <a:prstGeom prst="rect">
            <a:avLst/>
          </a:prstGeom>
        </p:spPr>
      </p:pic>
      <p:sp>
        <p:nvSpPr>
          <p:cNvPr id="5" name="TextBox 4"/>
          <p:cNvSpPr txBox="1"/>
          <p:nvPr/>
        </p:nvSpPr>
        <p:spPr>
          <a:xfrm>
            <a:off x="522514" y="333828"/>
            <a:ext cx="1697644" cy="369332"/>
          </a:xfrm>
          <a:prstGeom prst="rect">
            <a:avLst/>
          </a:prstGeom>
          <a:noFill/>
        </p:spPr>
        <p:txBody>
          <a:bodyPr wrap="none" rtlCol="0">
            <a:spAutoFit/>
          </a:bodyPr>
          <a:lstStyle/>
          <a:p>
            <a:r>
              <a:rPr lang="en-US" smtClean="0"/>
              <a:t>Tạo ra Test Suite</a:t>
            </a:r>
            <a:endParaRPr lang="en-US"/>
          </a:p>
        </p:txBody>
      </p:sp>
    </p:spTree>
    <p:extLst>
      <p:ext uri="{BB962C8B-B14F-4D97-AF65-F5344CB8AC3E}">
        <p14:creationId xmlns:p14="http://schemas.microsoft.com/office/powerpoint/2010/main" val="64016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14" y="770930"/>
            <a:ext cx="10058400" cy="5655088"/>
          </a:xfrm>
          <a:prstGeom prst="rect">
            <a:avLst/>
          </a:prstGeom>
        </p:spPr>
      </p:pic>
      <p:sp>
        <p:nvSpPr>
          <p:cNvPr id="3" name="TextBox 2"/>
          <p:cNvSpPr txBox="1"/>
          <p:nvPr/>
        </p:nvSpPr>
        <p:spPr>
          <a:xfrm>
            <a:off x="522514" y="285484"/>
            <a:ext cx="1589859" cy="369332"/>
          </a:xfrm>
          <a:prstGeom prst="rect">
            <a:avLst/>
          </a:prstGeom>
          <a:noFill/>
        </p:spPr>
        <p:txBody>
          <a:bodyPr wrap="none" rtlCol="0">
            <a:spAutoFit/>
          </a:bodyPr>
          <a:lstStyle/>
          <a:p>
            <a:r>
              <a:rPr lang="en-US" smtClean="0"/>
              <a:t>Chọn Test Case</a:t>
            </a:r>
            <a:endParaRPr lang="en-US"/>
          </a:p>
        </p:txBody>
      </p:sp>
    </p:spTree>
    <p:extLst>
      <p:ext uri="{BB962C8B-B14F-4D97-AF65-F5344CB8AC3E}">
        <p14:creationId xmlns:p14="http://schemas.microsoft.com/office/powerpoint/2010/main" val="112023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28" y="756416"/>
            <a:ext cx="10058400" cy="5655088"/>
          </a:xfrm>
          <a:prstGeom prst="rect">
            <a:avLst/>
          </a:prstGeom>
        </p:spPr>
      </p:pic>
      <p:sp>
        <p:nvSpPr>
          <p:cNvPr id="3" name="TextBox 2"/>
          <p:cNvSpPr txBox="1"/>
          <p:nvPr/>
        </p:nvSpPr>
        <p:spPr>
          <a:xfrm>
            <a:off x="551543" y="275772"/>
            <a:ext cx="3656835" cy="369332"/>
          </a:xfrm>
          <a:prstGeom prst="rect">
            <a:avLst/>
          </a:prstGeom>
          <a:noFill/>
        </p:spPr>
        <p:txBody>
          <a:bodyPr wrap="none" rtlCol="0">
            <a:spAutoFit/>
          </a:bodyPr>
          <a:lstStyle/>
          <a:p>
            <a:r>
              <a:rPr lang="en-US" smtClean="0"/>
              <a:t>Upload Test Suite to Katalon TestOps</a:t>
            </a:r>
            <a:endParaRPr lang="en-US"/>
          </a:p>
        </p:txBody>
      </p:sp>
    </p:spTree>
    <p:extLst>
      <p:ext uri="{BB962C8B-B14F-4D97-AF65-F5344CB8AC3E}">
        <p14:creationId xmlns:p14="http://schemas.microsoft.com/office/powerpoint/2010/main" val="426175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629" y="799959"/>
            <a:ext cx="10058400" cy="5655088"/>
          </a:xfrm>
          <a:prstGeom prst="rect">
            <a:avLst/>
          </a:prstGeom>
        </p:spPr>
      </p:pic>
      <p:sp>
        <p:nvSpPr>
          <p:cNvPr id="3" name="TextBox 2"/>
          <p:cNvSpPr txBox="1"/>
          <p:nvPr/>
        </p:nvSpPr>
        <p:spPr>
          <a:xfrm>
            <a:off x="725714" y="319315"/>
            <a:ext cx="2207271" cy="369332"/>
          </a:xfrm>
          <a:prstGeom prst="rect">
            <a:avLst/>
          </a:prstGeom>
          <a:noFill/>
        </p:spPr>
        <p:txBody>
          <a:bodyPr wrap="none" rtlCol="0">
            <a:spAutoFit/>
          </a:bodyPr>
          <a:lstStyle/>
          <a:p>
            <a:r>
              <a:rPr lang="en-US" smtClean="0"/>
              <a:t>Chọn Team và Project</a:t>
            </a:r>
            <a:endParaRPr lang="en-US"/>
          </a:p>
        </p:txBody>
      </p:sp>
    </p:spTree>
    <p:extLst>
      <p:ext uri="{BB962C8B-B14F-4D97-AF65-F5344CB8AC3E}">
        <p14:creationId xmlns:p14="http://schemas.microsoft.com/office/powerpoint/2010/main" val="119380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9" y="940313"/>
            <a:ext cx="10058400" cy="5456276"/>
          </a:xfrm>
          <a:prstGeom prst="rect">
            <a:avLst/>
          </a:prstGeom>
        </p:spPr>
      </p:pic>
      <p:sp>
        <p:nvSpPr>
          <p:cNvPr id="4" name="TextBox 3"/>
          <p:cNvSpPr txBox="1"/>
          <p:nvPr/>
        </p:nvSpPr>
        <p:spPr>
          <a:xfrm>
            <a:off x="624114" y="391885"/>
            <a:ext cx="3082895" cy="369332"/>
          </a:xfrm>
          <a:prstGeom prst="rect">
            <a:avLst/>
          </a:prstGeom>
          <a:noFill/>
        </p:spPr>
        <p:txBody>
          <a:bodyPr wrap="none" rtlCol="0">
            <a:spAutoFit/>
          </a:bodyPr>
          <a:lstStyle/>
          <a:p>
            <a:r>
              <a:rPr lang="en-US" smtClean="0"/>
              <a:t>Xem report tại Katalon TestOps</a:t>
            </a:r>
            <a:endParaRPr lang="en-US"/>
          </a:p>
        </p:txBody>
      </p:sp>
    </p:spTree>
    <p:extLst>
      <p:ext uri="{BB962C8B-B14F-4D97-AF65-F5344CB8AC3E}">
        <p14:creationId xmlns:p14="http://schemas.microsoft.com/office/powerpoint/2010/main" val="650598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3086" y="1335314"/>
            <a:ext cx="10058400" cy="3970318"/>
          </a:xfrm>
          <a:prstGeom prst="rect">
            <a:avLst/>
          </a:prstGeom>
          <a:noFill/>
        </p:spPr>
        <p:txBody>
          <a:bodyPr wrap="square" rtlCol="0">
            <a:spAutoFit/>
          </a:bodyPr>
          <a:lstStyle/>
          <a:p>
            <a:r>
              <a:rPr lang="vi-VN" sz="3600" smtClean="0"/>
              <a:t/>
            </a:r>
            <a:br>
              <a:rPr lang="vi-VN" sz="3600" smtClean="0"/>
            </a:br>
            <a:r>
              <a:rPr lang="vi-VN" sz="3600"/>
              <a:t>Sau khi thực thi kịch bản kiểm thử, các kết quả kiểm thử được tập hợp trong thư mục Reports khá rõ ràng. Thêm nữa, Katalon Studio có khả năng trích xuất các kết quả này thành báo cáo dưới nhiều định dạng khác nhau như HTML, CSV và PDF.</a:t>
            </a:r>
            <a:endParaRPr lang="en-US" sz="3600"/>
          </a:p>
        </p:txBody>
      </p:sp>
      <p:sp>
        <p:nvSpPr>
          <p:cNvPr id="5" name="TextBox 4"/>
          <p:cNvSpPr txBox="1"/>
          <p:nvPr/>
        </p:nvSpPr>
        <p:spPr>
          <a:xfrm>
            <a:off x="1103086" y="653143"/>
            <a:ext cx="4493538" cy="923330"/>
          </a:xfrm>
          <a:prstGeom prst="rect">
            <a:avLst/>
          </a:prstGeom>
          <a:noFill/>
        </p:spPr>
        <p:txBody>
          <a:bodyPr wrap="none" rtlCol="0">
            <a:spAutoFit/>
          </a:bodyPr>
          <a:lstStyle/>
          <a:p>
            <a:r>
              <a:rPr lang="en-US" sz="5400" b="1" smtClean="0">
                <a:solidFill>
                  <a:srgbClr val="00FF00"/>
                </a:solidFill>
                <a:effectLst>
                  <a:outerShdw blurRad="38100" dist="38100" dir="2700000" algn="tl">
                    <a:srgbClr val="000000">
                      <a:alpha val="43137"/>
                    </a:srgbClr>
                  </a:outerShdw>
                </a:effectLst>
              </a:rPr>
              <a:t>Report Katalon</a:t>
            </a:r>
            <a:endParaRPr lang="en-US" sz="5400" b="1">
              <a:solidFill>
                <a:srgbClr val="00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696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270" y="869269"/>
            <a:ext cx="9648489" cy="5424625"/>
          </a:xfrm>
          <a:prstGeom prst="rect">
            <a:avLst/>
          </a:prstGeom>
        </p:spPr>
      </p:pic>
      <p:sp>
        <p:nvSpPr>
          <p:cNvPr id="5" name="TextBox 4"/>
          <p:cNvSpPr txBox="1"/>
          <p:nvPr/>
        </p:nvSpPr>
        <p:spPr>
          <a:xfrm>
            <a:off x="1122947" y="385011"/>
            <a:ext cx="4742260" cy="369332"/>
          </a:xfrm>
          <a:prstGeom prst="rect">
            <a:avLst/>
          </a:prstGeom>
          <a:noFill/>
        </p:spPr>
        <p:txBody>
          <a:bodyPr wrap="none" rtlCol="0">
            <a:spAutoFit/>
          </a:bodyPr>
          <a:lstStyle/>
          <a:p>
            <a:r>
              <a:rPr lang="en-US" smtClean="0"/>
              <a:t>Ấn vào TestOps -&gt; Katalon TestOps để đăng nhập</a:t>
            </a:r>
            <a:endParaRPr lang="en-US"/>
          </a:p>
        </p:txBody>
      </p:sp>
    </p:spTree>
    <p:extLst>
      <p:ext uri="{BB962C8B-B14F-4D97-AF65-F5344CB8AC3E}">
        <p14:creationId xmlns:p14="http://schemas.microsoft.com/office/powerpoint/2010/main" val="741031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74" y="1217259"/>
            <a:ext cx="10058400" cy="4866967"/>
          </a:xfrm>
          <a:prstGeom prst="rect">
            <a:avLst/>
          </a:prstGeom>
        </p:spPr>
      </p:pic>
      <p:sp>
        <p:nvSpPr>
          <p:cNvPr id="5" name="TextBox 4"/>
          <p:cNvSpPr txBox="1"/>
          <p:nvPr/>
        </p:nvSpPr>
        <p:spPr>
          <a:xfrm>
            <a:off x="584177" y="320842"/>
            <a:ext cx="1858842" cy="369332"/>
          </a:xfrm>
          <a:prstGeom prst="rect">
            <a:avLst/>
          </a:prstGeom>
          <a:noFill/>
        </p:spPr>
        <p:txBody>
          <a:bodyPr wrap="none" rtlCol="0">
            <a:spAutoFit/>
          </a:bodyPr>
          <a:lstStyle/>
          <a:p>
            <a:r>
              <a:rPr lang="en-US" smtClean="0"/>
              <a:t>Tạo Organization  </a:t>
            </a:r>
            <a:endParaRPr lang="en-US"/>
          </a:p>
        </p:txBody>
      </p:sp>
    </p:spTree>
    <p:extLst>
      <p:ext uri="{BB962C8B-B14F-4D97-AF65-F5344CB8AC3E}">
        <p14:creationId xmlns:p14="http://schemas.microsoft.com/office/powerpoint/2010/main" val="1960446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6" y="1134250"/>
            <a:ext cx="10058400" cy="4845115"/>
          </a:xfrm>
          <a:prstGeom prst="rect">
            <a:avLst/>
          </a:prstGeom>
        </p:spPr>
      </p:pic>
      <p:sp>
        <p:nvSpPr>
          <p:cNvPr id="5" name="TextBox 4"/>
          <p:cNvSpPr txBox="1"/>
          <p:nvPr/>
        </p:nvSpPr>
        <p:spPr>
          <a:xfrm>
            <a:off x="609600" y="481263"/>
            <a:ext cx="1971630" cy="369332"/>
          </a:xfrm>
          <a:prstGeom prst="rect">
            <a:avLst/>
          </a:prstGeom>
          <a:noFill/>
        </p:spPr>
        <p:txBody>
          <a:bodyPr wrap="none" rtlCol="0">
            <a:spAutoFit/>
          </a:bodyPr>
          <a:lstStyle/>
          <a:p>
            <a:r>
              <a:rPr lang="en-US" smtClean="0"/>
              <a:t>Tạo Manage Teams</a:t>
            </a:r>
            <a:endParaRPr lang="en-US"/>
          </a:p>
        </p:txBody>
      </p:sp>
    </p:spTree>
    <p:extLst>
      <p:ext uri="{BB962C8B-B14F-4D97-AF65-F5344CB8AC3E}">
        <p14:creationId xmlns:p14="http://schemas.microsoft.com/office/powerpoint/2010/main" val="492549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822" y="908228"/>
            <a:ext cx="10058400" cy="5456276"/>
          </a:xfrm>
          <a:prstGeom prst="rect">
            <a:avLst/>
          </a:prstGeom>
        </p:spPr>
      </p:pic>
      <p:sp>
        <p:nvSpPr>
          <p:cNvPr id="5" name="TextBox 4"/>
          <p:cNvSpPr txBox="1"/>
          <p:nvPr/>
        </p:nvSpPr>
        <p:spPr>
          <a:xfrm>
            <a:off x="513347" y="101476"/>
            <a:ext cx="3724546" cy="646331"/>
          </a:xfrm>
          <a:prstGeom prst="rect">
            <a:avLst/>
          </a:prstGeom>
          <a:noFill/>
        </p:spPr>
        <p:txBody>
          <a:bodyPr wrap="none" rtlCol="0">
            <a:spAutoFit/>
          </a:bodyPr>
          <a:lstStyle/>
          <a:p>
            <a:r>
              <a:rPr lang="en-US" smtClean="0"/>
              <a:t>Project -&gt; Settings -&gt; Katalon TestOps.</a:t>
            </a:r>
          </a:p>
          <a:p>
            <a:r>
              <a:rPr lang="en-US" smtClean="0"/>
              <a:t>Chọn team và project vừa tạo.</a:t>
            </a:r>
            <a:endParaRPr lang="en-US"/>
          </a:p>
        </p:txBody>
      </p:sp>
    </p:spTree>
    <p:extLst>
      <p:ext uri="{BB962C8B-B14F-4D97-AF65-F5344CB8AC3E}">
        <p14:creationId xmlns:p14="http://schemas.microsoft.com/office/powerpoint/2010/main" val="2813220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319" y="272475"/>
            <a:ext cx="3432350" cy="1200329"/>
          </a:xfrm>
          <a:prstGeom prst="rect">
            <a:avLst/>
          </a:prstGeom>
          <a:noFill/>
        </p:spPr>
        <p:txBody>
          <a:bodyPr wrap="none" rtlCol="0">
            <a:spAutoFit/>
          </a:bodyPr>
          <a:lstStyle/>
          <a:p>
            <a:r>
              <a:rPr lang="en-US" sz="3200" b="1" smtClean="0">
                <a:solidFill>
                  <a:srgbClr val="0099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Test case report </a:t>
            </a:r>
          </a:p>
          <a:p>
            <a:endParaRPr lang="en-US" sz="4000" b="1">
              <a:solidFill>
                <a:srgbClr val="0099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168" y="1159242"/>
            <a:ext cx="9014121" cy="4870000"/>
          </a:xfrm>
          <a:prstGeom prst="rect">
            <a:avLst/>
          </a:prstGeom>
        </p:spPr>
      </p:pic>
    </p:spTree>
    <p:extLst>
      <p:ext uri="{BB962C8B-B14F-4D97-AF65-F5344CB8AC3E}">
        <p14:creationId xmlns:p14="http://schemas.microsoft.com/office/powerpoint/2010/main" val="2483724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850" y="924719"/>
            <a:ext cx="9465994" cy="5114131"/>
          </a:xfrm>
          <a:prstGeom prst="rect">
            <a:avLst/>
          </a:prstGeom>
        </p:spPr>
      </p:pic>
      <p:sp>
        <p:nvSpPr>
          <p:cNvPr id="6" name="TextBox 5"/>
          <p:cNvSpPr txBox="1"/>
          <p:nvPr/>
        </p:nvSpPr>
        <p:spPr>
          <a:xfrm>
            <a:off x="895350" y="124619"/>
            <a:ext cx="4762500" cy="646331"/>
          </a:xfrm>
          <a:prstGeom prst="rect">
            <a:avLst/>
          </a:prstGeom>
          <a:noFill/>
        </p:spPr>
        <p:txBody>
          <a:bodyPr wrap="square" rtlCol="0">
            <a:spAutoFit/>
          </a:bodyPr>
          <a:lstStyle/>
          <a:p>
            <a:r>
              <a:rPr lang="en-US" smtClean="0"/>
              <a:t>Điền link trang web cần test vào ô url và nhấn start để lấy các element cần test</a:t>
            </a:r>
            <a:endParaRPr lang="en-US"/>
          </a:p>
        </p:txBody>
      </p:sp>
    </p:spTree>
    <p:extLst>
      <p:ext uri="{BB962C8B-B14F-4D97-AF65-F5344CB8AC3E}">
        <p14:creationId xmlns:p14="http://schemas.microsoft.com/office/powerpoint/2010/main" val="274029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024814"/>
            <a:ext cx="9420380" cy="5128336"/>
          </a:xfrm>
          <a:prstGeom prst="rect">
            <a:avLst/>
          </a:prstGeom>
        </p:spPr>
      </p:pic>
      <p:sp>
        <p:nvSpPr>
          <p:cNvPr id="3" name="TextBox 2"/>
          <p:cNvSpPr txBox="1"/>
          <p:nvPr/>
        </p:nvSpPr>
        <p:spPr>
          <a:xfrm>
            <a:off x="838200" y="323850"/>
            <a:ext cx="4171950" cy="646331"/>
          </a:xfrm>
          <a:prstGeom prst="rect">
            <a:avLst/>
          </a:prstGeom>
          <a:noFill/>
        </p:spPr>
        <p:txBody>
          <a:bodyPr wrap="square" rtlCol="0">
            <a:spAutoFit/>
          </a:bodyPr>
          <a:lstStyle/>
          <a:p>
            <a:pPr algn="just"/>
            <a:r>
              <a:rPr lang="en-US" smtClean="0"/>
              <a:t>Ấn  Alt + `  và click vào đối tượng cần test. Sau khi lấy thì Save</a:t>
            </a:r>
            <a:endParaRPr lang="en-US"/>
          </a:p>
        </p:txBody>
      </p:sp>
    </p:spTree>
    <p:extLst>
      <p:ext uri="{BB962C8B-B14F-4D97-AF65-F5344CB8AC3E}">
        <p14:creationId xmlns:p14="http://schemas.microsoft.com/office/powerpoint/2010/main" val="485155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129</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Phương</dc:creator>
  <cp:lastModifiedBy>Nguyễn Phương</cp:lastModifiedBy>
  <cp:revision>12</cp:revision>
  <dcterms:created xsi:type="dcterms:W3CDTF">2019-11-12T06:44:31Z</dcterms:created>
  <dcterms:modified xsi:type="dcterms:W3CDTF">2019-11-12T09:01:17Z</dcterms:modified>
</cp:coreProperties>
</file>