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60" r:id="rId2"/>
    <p:sldId id="261" r:id="rId3"/>
    <p:sldId id="263" r:id="rId4"/>
    <p:sldId id="268" r:id="rId5"/>
    <p:sldId id="271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5143500" type="screen16x9"/>
  <p:notesSz cx="6858000" cy="9144000"/>
  <p:embeddedFontLst>
    <p:embeddedFont>
      <p:font typeface="Arimo" panose="020B0604020202020204" pitchFamily="34" charset="0"/>
      <p:regular r:id=""/>
      <p:bold r:id=""/>
      <p:italic r:id=""/>
      <p:boldItalic r:id=""/>
    </p:embeddedFont>
    <p:embeddedFont>
      <p:font typeface="Bebas Neue" panose="020B0606020202050201" pitchFamily="34" charset="77"/>
      <p:regular r:id="rId15"/>
    </p:embeddedFont>
    <p:embeddedFont>
      <p:font typeface="DM Serif Display" pitchFamily="2" charset="0"/>
      <p:regular r:id="rId16"/>
      <p:italic r:id="rId17"/>
    </p:embeddedFont>
    <p:embeddedFont>
      <p:font typeface="Playfair Displ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D2449-3B95-4517-9E65-0AC872D8DD91}">
  <a:tblStyle styleId="{4CCD2449-3B95-4517-9E65-0AC872D8D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39" d="100"/>
          <a:sy n="139" d="100"/>
        </p:scale>
        <p:origin x="184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649084" y="1394544"/>
            <a:ext cx="2579700" cy="29109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62" r:id="rId5"/>
    <p:sldLayoutId id="2147483664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713225" y="1189025"/>
            <a:ext cx="3861000" cy="2796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6044750" y="1518163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5112775" y="1657543"/>
            <a:ext cx="310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Movie recommended system</a:t>
            </a:r>
            <a:endParaRPr dirty="0"/>
          </a:p>
        </p:txBody>
      </p:sp>
      <p:pic>
        <p:nvPicPr>
          <p:cNvPr id="301" name="Google Shape;301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6276" t="1191" r="2888" b="1181"/>
          <a:stretch/>
        </p:blipFill>
        <p:spPr>
          <a:xfrm>
            <a:off x="854867" y="1290461"/>
            <a:ext cx="3578100" cy="2562600"/>
          </a:xfrm>
          <a:prstGeom prst="ellipse">
            <a:avLst/>
          </a:prstGeom>
        </p:spPr>
      </p:pic>
      <p:cxnSp>
        <p:nvCxnSpPr>
          <p:cNvPr id="302" name="Google Shape;302;p34"/>
          <p:cNvCxnSpPr/>
          <p:nvPr/>
        </p:nvCxnSpPr>
        <p:spPr>
          <a:xfrm>
            <a:off x="5068100" y="993925"/>
            <a:ext cx="311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3" name="Google Shape;303;p34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4298732" y="4447076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451673" y="4081575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2D8E1-772A-65F3-1154-1C1C741AB315}"/>
              </a:ext>
            </a:extLst>
          </p:cNvPr>
          <p:cNvSpPr txBox="1"/>
          <p:nvPr/>
        </p:nvSpPr>
        <p:spPr>
          <a:xfrm>
            <a:off x="6679096" y="3729162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Name: Khuong Viet Tai</a:t>
            </a:r>
          </a:p>
          <a:p>
            <a:r>
              <a:rPr lang="en-VN" dirty="0"/>
              <a:t>ID: 19522151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978-D098-FEAC-9F06-355C197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Mathematically</a:t>
            </a:r>
            <a:endParaRPr lang="en-V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E634F3-C5AF-4FCB-238D-69E23B0B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08201"/>
            <a:ext cx="5448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596D53D7-7A0D-E855-FAC4-D92426FB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694101"/>
            <a:ext cx="7772400" cy="1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6E2C-AADA-A101-8374-998ABF5E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02E0E4-B323-FE42-8120-32D0598F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00" y="1407922"/>
            <a:ext cx="7391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8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B3C-C0BD-715C-3258-3AF67057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Thank for listen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E0E82-EFE7-63DA-BC36-BD6478365930}"/>
              </a:ext>
            </a:extLst>
          </p:cNvPr>
          <p:cNvSpPr txBox="1"/>
          <p:nvPr/>
        </p:nvSpPr>
        <p:spPr>
          <a:xfrm>
            <a:off x="4197096" y="2020824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Name: Khuong Viet Tai</a:t>
            </a:r>
          </a:p>
          <a:p>
            <a:r>
              <a:rPr lang="en-VN" dirty="0"/>
              <a:t>ID: 19522151</a:t>
            </a:r>
          </a:p>
        </p:txBody>
      </p:sp>
    </p:spTree>
    <p:extLst>
      <p:ext uri="{BB962C8B-B14F-4D97-AF65-F5344CB8AC3E}">
        <p14:creationId xmlns:p14="http://schemas.microsoft.com/office/powerpoint/2010/main" val="400995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5505550" y="1264700"/>
            <a:ext cx="2866800" cy="3170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470" r="20470"/>
          <a:stretch/>
        </p:blipFill>
        <p:spPr>
          <a:xfrm>
            <a:off x="5649084" y="1394544"/>
            <a:ext cx="2579700" cy="29109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cinema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Lists like this one:</a:t>
            </a:r>
            <a:endParaRPr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They’re simple </a:t>
            </a:r>
            <a:endParaRPr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can organize your ideas clearly</a:t>
            </a:r>
            <a:endParaRPr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You’ll never forget to buy milk!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replace the image. Just right-click on it and select “Replace image”</a:t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713225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6465976" y="4609100"/>
            <a:ext cx="1951200" cy="11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57507" y="1050289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5378950" y="4305450"/>
            <a:ext cx="256500" cy="256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/>
          <p:nvPr/>
        </p:nvSpPr>
        <p:spPr>
          <a:xfrm>
            <a:off x="4309600" y="1223625"/>
            <a:ext cx="4120500" cy="3106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movies of this year</a:t>
            </a:r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subTitle" idx="3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System. This planet’s name has nothing to do with the liquid metal</a:t>
            </a: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subTitle" idx="4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is the second-brightest natural object in the night sky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subTitle" idx="2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348" name="Google Shape;348;p37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4669" r="4669"/>
          <a:stretch/>
        </p:blipFill>
        <p:spPr>
          <a:xfrm>
            <a:off x="4440225" y="1358625"/>
            <a:ext cx="3859200" cy="2836800"/>
          </a:xfrm>
          <a:prstGeom prst="ellipse">
            <a:avLst/>
          </a:prstGeom>
        </p:spPr>
      </p:pic>
      <p:grpSp>
        <p:nvGrpSpPr>
          <p:cNvPr id="349" name="Google Shape;349;p37"/>
          <p:cNvGrpSpPr/>
          <p:nvPr/>
        </p:nvGrpSpPr>
        <p:grpSpPr>
          <a:xfrm flipH="1">
            <a:off x="720000" y="4389050"/>
            <a:ext cx="7713300" cy="429900"/>
            <a:chOff x="711600" y="4061175"/>
            <a:chExt cx="7713300" cy="429900"/>
          </a:xfrm>
        </p:grpSpPr>
        <p:cxnSp>
          <p:nvCxnSpPr>
            <p:cNvPr id="350" name="Google Shape;350;p37"/>
            <p:cNvCxnSpPr/>
            <p:nvPr/>
          </p:nvCxnSpPr>
          <p:spPr>
            <a:xfrm>
              <a:off x="711600" y="4276125"/>
              <a:ext cx="7713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51" name="Google Shape;351;p37"/>
            <p:cNvSpPr/>
            <p:nvPr/>
          </p:nvSpPr>
          <p:spPr>
            <a:xfrm>
              <a:off x="1323650" y="4177525"/>
              <a:ext cx="197100" cy="197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571450" y="4061175"/>
              <a:ext cx="429900" cy="4299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226400" y="4223025"/>
              <a:ext cx="106200" cy="106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426" name="Google Shape;426;p42"/>
          <p:cNvGrpSpPr/>
          <p:nvPr/>
        </p:nvGrpSpPr>
        <p:grpSpPr>
          <a:xfrm>
            <a:off x="715105" y="1823485"/>
            <a:ext cx="3848137" cy="2070165"/>
            <a:chOff x="4854325" y="2159249"/>
            <a:chExt cx="3569700" cy="1920376"/>
          </a:xfrm>
        </p:grpSpPr>
        <p:sp>
          <p:nvSpPr>
            <p:cNvPr id="427" name="Google Shape;427;p42"/>
            <p:cNvSpPr/>
            <p:nvPr/>
          </p:nvSpPr>
          <p:spPr>
            <a:xfrm>
              <a:off x="5044074" y="2159249"/>
              <a:ext cx="3190200" cy="1767600"/>
            </a:xfrm>
            <a:prstGeom prst="round2SameRect">
              <a:avLst>
                <a:gd name="adj1" fmla="val 16716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6606475" y="2165854"/>
              <a:ext cx="65400" cy="65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0" name="Google Shape;4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85" y="1931415"/>
            <a:ext cx="3190500" cy="17946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sp>
        <p:nvSpPr>
          <p:cNvPr id="431" name="Google Shape;431;p42"/>
          <p:cNvSpPr/>
          <p:nvPr/>
        </p:nvSpPr>
        <p:spPr>
          <a:xfrm>
            <a:off x="4563257" y="1858664"/>
            <a:ext cx="123000" cy="123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4716198" y="1493162"/>
            <a:ext cx="393600" cy="39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4864251" y="2013238"/>
            <a:ext cx="97500" cy="975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2"/>
          <p:cNvSpPr/>
          <p:nvPr/>
        </p:nvSpPr>
        <p:spPr>
          <a:xfrm>
            <a:off x="713216" y="4044028"/>
            <a:ext cx="345600" cy="345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5" name="Google Shape;435;p42"/>
          <p:cNvCxnSpPr/>
          <p:nvPr/>
        </p:nvCxnSpPr>
        <p:spPr>
          <a:xfrm>
            <a:off x="701250" y="4604000"/>
            <a:ext cx="773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2305A-45D0-0F28-A00D-6023E275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2243792"/>
            <a:ext cx="7772400" cy="881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EE2F-B409-DAEE-1E3E-126E827B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Data info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0DE471-B414-7827-7BC3-C185DDB5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690541"/>
            <a:ext cx="4173582" cy="33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8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7D65-7E30-8A27-71AD-D50A872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Cacula rating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E0E3AB-2F3F-36E0-78C5-77FF4ABE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90" y="2017312"/>
            <a:ext cx="7772400" cy="11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26A0-B9FA-C04B-A35E-8E3B6F5A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The top 15 movie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04AD6C-A0D1-F5AA-D440-D9F4E33F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0" y="1694607"/>
            <a:ext cx="7772400" cy="2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4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310C-3551-A1D3-56FF-037CBE08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Content Based Filtering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84EB1-78CD-BB46-6398-1EA80B63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78" y="1524685"/>
            <a:ext cx="46101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03205"/>
      </p:ext>
    </p:extLst>
  </p:cSld>
  <p:clrMapOvr>
    <a:masterClrMapping/>
  </p:clrMapOvr>
</p:sld>
</file>

<file path=ppt/theme/theme1.xml><?xml version="1.0" encoding="utf-8"?>
<a:theme xmlns:a="http://schemas.openxmlformats.org/drawingml/2006/main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175</Words>
  <Application>Microsoft Macintosh PowerPoint</Application>
  <PresentationFormat>On-screen Show (16:9)</PresentationFormat>
  <Paragraphs>26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Playfair Display</vt:lpstr>
      <vt:lpstr>DM Serif Display</vt:lpstr>
      <vt:lpstr>Bebas Neue</vt:lpstr>
      <vt:lpstr>Inter</vt:lpstr>
      <vt:lpstr>Arial</vt:lpstr>
      <vt:lpstr>Arimo</vt:lpstr>
      <vt:lpstr>Movies Recommendation Minitheme by Slidesgo</vt:lpstr>
      <vt:lpstr>Movie recommended system</vt:lpstr>
      <vt:lpstr>History of cinema</vt:lpstr>
      <vt:lpstr>Best movies of this year</vt:lpstr>
      <vt:lpstr>Product demo</vt:lpstr>
      <vt:lpstr>Data set</vt:lpstr>
      <vt:lpstr>Data info</vt:lpstr>
      <vt:lpstr>Cacula rating</vt:lpstr>
      <vt:lpstr>The top 15 movie</vt:lpstr>
      <vt:lpstr>Content Based Filtering </vt:lpstr>
      <vt:lpstr>Mathematically</vt:lpstr>
      <vt:lpstr>Result</vt:lpstr>
      <vt:lpstr>Thank for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recommended system</dc:title>
  <cp:lastModifiedBy>Khương Viết Tài</cp:lastModifiedBy>
  <cp:revision>2</cp:revision>
  <dcterms:modified xsi:type="dcterms:W3CDTF">2023-07-24T16:38:15Z</dcterms:modified>
</cp:coreProperties>
</file>