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807" r:id="rId2"/>
    <p:sldId id="657" r:id="rId3"/>
    <p:sldId id="735" r:id="rId4"/>
    <p:sldId id="803" r:id="rId5"/>
    <p:sldId id="658" r:id="rId6"/>
    <p:sldId id="624" r:id="rId7"/>
    <p:sldId id="660" r:id="rId8"/>
    <p:sldId id="737" r:id="rId9"/>
    <p:sldId id="625" r:id="rId10"/>
    <p:sldId id="808" r:id="rId11"/>
    <p:sldId id="626" r:id="rId12"/>
    <p:sldId id="662" r:id="rId13"/>
    <p:sldId id="627" r:id="rId14"/>
    <p:sldId id="685" r:id="rId15"/>
    <p:sldId id="663" r:id="rId16"/>
    <p:sldId id="664" r:id="rId17"/>
    <p:sldId id="665" r:id="rId18"/>
    <p:sldId id="628" r:id="rId19"/>
    <p:sldId id="630" r:id="rId20"/>
    <p:sldId id="666" r:id="rId21"/>
    <p:sldId id="631" r:id="rId22"/>
    <p:sldId id="667" r:id="rId23"/>
    <p:sldId id="670" r:id="rId24"/>
    <p:sldId id="635" r:id="rId25"/>
    <p:sldId id="805" r:id="rId26"/>
    <p:sldId id="738" r:id="rId27"/>
    <p:sldId id="809" r:id="rId28"/>
    <p:sldId id="639" r:id="rId29"/>
    <p:sldId id="739" r:id="rId30"/>
    <p:sldId id="648" r:id="rId31"/>
    <p:sldId id="649" r:id="rId32"/>
    <p:sldId id="651" r:id="rId33"/>
    <p:sldId id="652" r:id="rId34"/>
    <p:sldId id="741" r:id="rId35"/>
    <p:sldId id="791" r:id="rId36"/>
    <p:sldId id="810" r:id="rId37"/>
    <p:sldId id="654" r:id="rId38"/>
    <p:sldId id="792"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Ayesha Altaf" userId="83f6cd9f-efc5-42cb-ab08-4c9396de692c" providerId="ADAL" clId="{91E2457B-D794-4719-A341-18D23A7B7CB0}"/>
    <pc:docChg chg="delSld">
      <pc:chgData name="Dr. Ayesha Altaf" userId="83f6cd9f-efc5-42cb-ab08-4c9396de692c" providerId="ADAL" clId="{91E2457B-D794-4719-A341-18D23A7B7CB0}" dt="2024-09-11T05:01:36.616" v="2" actId="47"/>
      <pc:docMkLst>
        <pc:docMk/>
      </pc:docMkLst>
      <pc:sldChg chg="del">
        <pc:chgData name="Dr. Ayesha Altaf" userId="83f6cd9f-efc5-42cb-ab08-4c9396de692c" providerId="ADAL" clId="{91E2457B-D794-4719-A341-18D23A7B7CB0}" dt="2024-09-11T05:01:28.674" v="0" actId="47"/>
        <pc:sldMkLst>
          <pc:docMk/>
          <pc:sldMk cId="0" sldId="283"/>
        </pc:sldMkLst>
      </pc:sldChg>
      <pc:sldChg chg="del">
        <pc:chgData name="Dr. Ayesha Altaf" userId="83f6cd9f-efc5-42cb-ab08-4c9396de692c" providerId="ADAL" clId="{91E2457B-D794-4719-A341-18D23A7B7CB0}" dt="2024-09-11T05:01:32.023" v="1" actId="47"/>
        <pc:sldMkLst>
          <pc:docMk/>
          <pc:sldMk cId="0" sldId="353"/>
        </pc:sldMkLst>
      </pc:sldChg>
      <pc:sldChg chg="del">
        <pc:chgData name="Dr. Ayesha Altaf" userId="83f6cd9f-efc5-42cb-ab08-4c9396de692c" providerId="ADAL" clId="{91E2457B-D794-4719-A341-18D23A7B7CB0}" dt="2024-09-11T05:01:32.023" v="1" actId="47"/>
        <pc:sldMkLst>
          <pc:docMk/>
          <pc:sldMk cId="0" sldId="354"/>
        </pc:sldMkLst>
      </pc:sldChg>
      <pc:sldChg chg="del">
        <pc:chgData name="Dr. Ayesha Altaf" userId="83f6cd9f-efc5-42cb-ab08-4c9396de692c" providerId="ADAL" clId="{91E2457B-D794-4719-A341-18D23A7B7CB0}" dt="2024-09-11T05:01:32.023" v="1" actId="47"/>
        <pc:sldMkLst>
          <pc:docMk/>
          <pc:sldMk cId="0" sldId="355"/>
        </pc:sldMkLst>
      </pc:sldChg>
      <pc:sldChg chg="del">
        <pc:chgData name="Dr. Ayesha Altaf" userId="83f6cd9f-efc5-42cb-ab08-4c9396de692c" providerId="ADAL" clId="{91E2457B-D794-4719-A341-18D23A7B7CB0}" dt="2024-09-11T05:01:32.023" v="1" actId="47"/>
        <pc:sldMkLst>
          <pc:docMk/>
          <pc:sldMk cId="0" sldId="356"/>
        </pc:sldMkLst>
      </pc:sldChg>
      <pc:sldChg chg="del">
        <pc:chgData name="Dr. Ayesha Altaf" userId="83f6cd9f-efc5-42cb-ab08-4c9396de692c" providerId="ADAL" clId="{91E2457B-D794-4719-A341-18D23A7B7CB0}" dt="2024-09-11T05:01:32.023" v="1" actId="47"/>
        <pc:sldMkLst>
          <pc:docMk/>
          <pc:sldMk cId="0" sldId="357"/>
        </pc:sldMkLst>
      </pc:sldChg>
      <pc:sldChg chg="del">
        <pc:chgData name="Dr. Ayesha Altaf" userId="83f6cd9f-efc5-42cb-ab08-4c9396de692c" providerId="ADAL" clId="{91E2457B-D794-4719-A341-18D23A7B7CB0}" dt="2024-09-11T05:01:32.023" v="1" actId="47"/>
        <pc:sldMkLst>
          <pc:docMk/>
          <pc:sldMk cId="0" sldId="358"/>
        </pc:sldMkLst>
      </pc:sldChg>
      <pc:sldChg chg="del">
        <pc:chgData name="Dr. Ayesha Altaf" userId="83f6cd9f-efc5-42cb-ab08-4c9396de692c" providerId="ADAL" clId="{91E2457B-D794-4719-A341-18D23A7B7CB0}" dt="2024-09-11T05:01:32.023" v="1" actId="47"/>
        <pc:sldMkLst>
          <pc:docMk/>
          <pc:sldMk cId="0" sldId="359"/>
        </pc:sldMkLst>
      </pc:sldChg>
      <pc:sldChg chg="del">
        <pc:chgData name="Dr. Ayesha Altaf" userId="83f6cd9f-efc5-42cb-ab08-4c9396de692c" providerId="ADAL" clId="{91E2457B-D794-4719-A341-18D23A7B7CB0}" dt="2024-09-11T05:01:32.023" v="1" actId="47"/>
        <pc:sldMkLst>
          <pc:docMk/>
          <pc:sldMk cId="0" sldId="360"/>
        </pc:sldMkLst>
      </pc:sldChg>
      <pc:sldChg chg="del">
        <pc:chgData name="Dr. Ayesha Altaf" userId="83f6cd9f-efc5-42cb-ab08-4c9396de692c" providerId="ADAL" clId="{91E2457B-D794-4719-A341-18D23A7B7CB0}" dt="2024-09-11T05:01:36.616" v="2" actId="47"/>
        <pc:sldMkLst>
          <pc:docMk/>
          <pc:sldMk cId="0" sldId="361"/>
        </pc:sldMkLst>
      </pc:sldChg>
      <pc:sldChg chg="del">
        <pc:chgData name="Dr. Ayesha Altaf" userId="83f6cd9f-efc5-42cb-ab08-4c9396de692c" providerId="ADAL" clId="{91E2457B-D794-4719-A341-18D23A7B7CB0}" dt="2024-09-11T05:01:36.616" v="2" actId="47"/>
        <pc:sldMkLst>
          <pc:docMk/>
          <pc:sldMk cId="0" sldId="362"/>
        </pc:sldMkLst>
      </pc:sldChg>
      <pc:sldChg chg="del">
        <pc:chgData name="Dr. Ayesha Altaf" userId="83f6cd9f-efc5-42cb-ab08-4c9396de692c" providerId="ADAL" clId="{91E2457B-D794-4719-A341-18D23A7B7CB0}" dt="2024-09-11T05:01:36.616" v="2" actId="47"/>
        <pc:sldMkLst>
          <pc:docMk/>
          <pc:sldMk cId="0" sldId="363"/>
        </pc:sldMkLst>
      </pc:sldChg>
      <pc:sldChg chg="del">
        <pc:chgData name="Dr. Ayesha Altaf" userId="83f6cd9f-efc5-42cb-ab08-4c9396de692c" providerId="ADAL" clId="{91E2457B-D794-4719-A341-18D23A7B7CB0}" dt="2024-09-11T05:01:36.616" v="2" actId="47"/>
        <pc:sldMkLst>
          <pc:docMk/>
          <pc:sldMk cId="0" sldId="365"/>
        </pc:sldMkLst>
      </pc:sldChg>
      <pc:sldChg chg="del">
        <pc:chgData name="Dr. Ayesha Altaf" userId="83f6cd9f-efc5-42cb-ab08-4c9396de692c" providerId="ADAL" clId="{91E2457B-D794-4719-A341-18D23A7B7CB0}" dt="2024-09-11T05:01:36.616" v="2" actId="47"/>
        <pc:sldMkLst>
          <pc:docMk/>
          <pc:sldMk cId="0" sldId="367"/>
        </pc:sldMkLst>
      </pc:sldChg>
      <pc:sldChg chg="del">
        <pc:chgData name="Dr. Ayesha Altaf" userId="83f6cd9f-efc5-42cb-ab08-4c9396de692c" providerId="ADAL" clId="{91E2457B-D794-4719-A341-18D23A7B7CB0}" dt="2024-09-11T05:01:36.616" v="2" actId="47"/>
        <pc:sldMkLst>
          <pc:docMk/>
          <pc:sldMk cId="0" sldId="368"/>
        </pc:sldMkLst>
      </pc:sldChg>
      <pc:sldChg chg="del">
        <pc:chgData name="Dr. Ayesha Altaf" userId="83f6cd9f-efc5-42cb-ab08-4c9396de692c" providerId="ADAL" clId="{91E2457B-D794-4719-A341-18D23A7B7CB0}" dt="2024-09-11T05:01:36.616" v="2" actId="47"/>
        <pc:sldMkLst>
          <pc:docMk/>
          <pc:sldMk cId="0" sldId="369"/>
        </pc:sldMkLst>
      </pc:sldChg>
      <pc:sldChg chg="del">
        <pc:chgData name="Dr. Ayesha Altaf" userId="83f6cd9f-efc5-42cb-ab08-4c9396de692c" providerId="ADAL" clId="{91E2457B-D794-4719-A341-18D23A7B7CB0}" dt="2024-09-11T05:01:36.616" v="2" actId="47"/>
        <pc:sldMkLst>
          <pc:docMk/>
          <pc:sldMk cId="0" sldId="370"/>
        </pc:sldMkLst>
      </pc:sldChg>
      <pc:sldChg chg="del">
        <pc:chgData name="Dr. Ayesha Altaf" userId="83f6cd9f-efc5-42cb-ab08-4c9396de692c" providerId="ADAL" clId="{91E2457B-D794-4719-A341-18D23A7B7CB0}" dt="2024-09-11T05:01:36.616" v="2" actId="47"/>
        <pc:sldMkLst>
          <pc:docMk/>
          <pc:sldMk cId="0" sldId="371"/>
        </pc:sldMkLst>
      </pc:sldChg>
      <pc:sldChg chg="del">
        <pc:chgData name="Dr. Ayesha Altaf" userId="83f6cd9f-efc5-42cb-ab08-4c9396de692c" providerId="ADAL" clId="{91E2457B-D794-4719-A341-18D23A7B7CB0}" dt="2024-09-11T05:01:36.616" v="2" actId="47"/>
        <pc:sldMkLst>
          <pc:docMk/>
          <pc:sldMk cId="0" sldId="372"/>
        </pc:sldMkLst>
      </pc:sldChg>
      <pc:sldChg chg="del">
        <pc:chgData name="Dr. Ayesha Altaf" userId="83f6cd9f-efc5-42cb-ab08-4c9396de692c" providerId="ADAL" clId="{91E2457B-D794-4719-A341-18D23A7B7CB0}" dt="2024-09-11T05:01:36.616" v="2" actId="47"/>
        <pc:sldMkLst>
          <pc:docMk/>
          <pc:sldMk cId="0" sldId="373"/>
        </pc:sldMkLst>
      </pc:sldChg>
      <pc:sldChg chg="del">
        <pc:chgData name="Dr. Ayesha Altaf" userId="83f6cd9f-efc5-42cb-ab08-4c9396de692c" providerId="ADAL" clId="{91E2457B-D794-4719-A341-18D23A7B7CB0}" dt="2024-09-11T05:01:36.616" v="2" actId="47"/>
        <pc:sldMkLst>
          <pc:docMk/>
          <pc:sldMk cId="0" sldId="374"/>
        </pc:sldMkLst>
      </pc:sldChg>
      <pc:sldChg chg="del">
        <pc:chgData name="Dr. Ayesha Altaf" userId="83f6cd9f-efc5-42cb-ab08-4c9396de692c" providerId="ADAL" clId="{91E2457B-D794-4719-A341-18D23A7B7CB0}" dt="2024-09-11T05:01:36.616" v="2" actId="47"/>
        <pc:sldMkLst>
          <pc:docMk/>
          <pc:sldMk cId="0" sldId="375"/>
        </pc:sldMkLst>
      </pc:sldChg>
      <pc:sldChg chg="del">
        <pc:chgData name="Dr. Ayesha Altaf" userId="83f6cd9f-efc5-42cb-ab08-4c9396de692c" providerId="ADAL" clId="{91E2457B-D794-4719-A341-18D23A7B7CB0}" dt="2024-09-11T05:01:36.616" v="2" actId="47"/>
        <pc:sldMkLst>
          <pc:docMk/>
          <pc:sldMk cId="0" sldId="376"/>
        </pc:sldMkLst>
      </pc:sldChg>
      <pc:sldChg chg="del">
        <pc:chgData name="Dr. Ayesha Altaf" userId="83f6cd9f-efc5-42cb-ab08-4c9396de692c" providerId="ADAL" clId="{91E2457B-D794-4719-A341-18D23A7B7CB0}" dt="2024-09-11T05:01:32.023" v="1" actId="47"/>
        <pc:sldMkLst>
          <pc:docMk/>
          <pc:sldMk cId="0" sldId="377"/>
        </pc:sldMkLst>
      </pc:sldChg>
      <pc:sldChg chg="del">
        <pc:chgData name="Dr. Ayesha Altaf" userId="83f6cd9f-efc5-42cb-ab08-4c9396de692c" providerId="ADAL" clId="{91E2457B-D794-4719-A341-18D23A7B7CB0}" dt="2024-09-11T05:01:36.616" v="2" actId="47"/>
        <pc:sldMkLst>
          <pc:docMk/>
          <pc:sldMk cId="0" sldId="378"/>
        </pc:sldMkLst>
      </pc:sldChg>
      <pc:sldChg chg="del">
        <pc:chgData name="Dr. Ayesha Altaf" userId="83f6cd9f-efc5-42cb-ab08-4c9396de692c" providerId="ADAL" clId="{91E2457B-D794-4719-A341-18D23A7B7CB0}" dt="2024-09-11T05:01:36.616" v="2" actId="47"/>
        <pc:sldMkLst>
          <pc:docMk/>
          <pc:sldMk cId="0" sldId="379"/>
        </pc:sldMkLst>
      </pc:sldChg>
      <pc:sldChg chg="del">
        <pc:chgData name="Dr. Ayesha Altaf" userId="83f6cd9f-efc5-42cb-ab08-4c9396de692c" providerId="ADAL" clId="{91E2457B-D794-4719-A341-18D23A7B7CB0}" dt="2024-09-11T05:01:36.616" v="2" actId="47"/>
        <pc:sldMkLst>
          <pc:docMk/>
          <pc:sldMk cId="0" sldId="380"/>
        </pc:sldMkLst>
      </pc:sldChg>
      <pc:sldChg chg="del">
        <pc:chgData name="Dr. Ayesha Altaf" userId="83f6cd9f-efc5-42cb-ab08-4c9396de692c" providerId="ADAL" clId="{91E2457B-D794-4719-A341-18D23A7B7CB0}" dt="2024-09-11T05:01:36.616" v="2" actId="47"/>
        <pc:sldMkLst>
          <pc:docMk/>
          <pc:sldMk cId="0" sldId="381"/>
        </pc:sldMkLst>
      </pc:sldChg>
      <pc:sldChg chg="del">
        <pc:chgData name="Dr. Ayesha Altaf" userId="83f6cd9f-efc5-42cb-ab08-4c9396de692c" providerId="ADAL" clId="{91E2457B-D794-4719-A341-18D23A7B7CB0}" dt="2024-09-11T05:01:36.616" v="2" actId="47"/>
        <pc:sldMkLst>
          <pc:docMk/>
          <pc:sldMk cId="0" sldId="382"/>
        </pc:sldMkLst>
      </pc:sldChg>
      <pc:sldChg chg="del">
        <pc:chgData name="Dr. Ayesha Altaf" userId="83f6cd9f-efc5-42cb-ab08-4c9396de692c" providerId="ADAL" clId="{91E2457B-D794-4719-A341-18D23A7B7CB0}" dt="2024-09-11T05:01:36.616" v="2" actId="47"/>
        <pc:sldMkLst>
          <pc:docMk/>
          <pc:sldMk cId="0" sldId="383"/>
        </pc:sldMkLst>
      </pc:sldChg>
      <pc:sldChg chg="del">
        <pc:chgData name="Dr. Ayesha Altaf" userId="83f6cd9f-efc5-42cb-ab08-4c9396de692c" providerId="ADAL" clId="{91E2457B-D794-4719-A341-18D23A7B7CB0}" dt="2024-09-11T05:01:36.616" v="2" actId="47"/>
        <pc:sldMkLst>
          <pc:docMk/>
          <pc:sldMk cId="0" sldId="384"/>
        </pc:sldMkLst>
      </pc:sldChg>
      <pc:sldChg chg="del">
        <pc:chgData name="Dr. Ayesha Altaf" userId="83f6cd9f-efc5-42cb-ab08-4c9396de692c" providerId="ADAL" clId="{91E2457B-D794-4719-A341-18D23A7B7CB0}" dt="2024-09-11T05:01:36.616" v="2" actId="47"/>
        <pc:sldMkLst>
          <pc:docMk/>
          <pc:sldMk cId="0" sldId="385"/>
        </pc:sldMkLst>
      </pc:sldChg>
      <pc:sldChg chg="del">
        <pc:chgData name="Dr. Ayesha Altaf" userId="83f6cd9f-efc5-42cb-ab08-4c9396de692c" providerId="ADAL" clId="{91E2457B-D794-4719-A341-18D23A7B7CB0}" dt="2024-09-11T05:01:36.616" v="2" actId="47"/>
        <pc:sldMkLst>
          <pc:docMk/>
          <pc:sldMk cId="0" sldId="386"/>
        </pc:sldMkLst>
      </pc:sldChg>
      <pc:sldChg chg="del">
        <pc:chgData name="Dr. Ayesha Altaf" userId="83f6cd9f-efc5-42cb-ab08-4c9396de692c" providerId="ADAL" clId="{91E2457B-D794-4719-A341-18D23A7B7CB0}" dt="2024-09-11T05:01:36.616" v="2" actId="47"/>
        <pc:sldMkLst>
          <pc:docMk/>
          <pc:sldMk cId="0" sldId="387"/>
        </pc:sldMkLst>
      </pc:sldChg>
    </pc:docChg>
  </pc:docChgLst>
  <pc:docChgLst>
    <pc:chgData name="Dr. Ayesha Altaf" userId="83f6cd9f-efc5-42cb-ab08-4c9396de692c" providerId="ADAL" clId="{08516E0A-F941-456E-B7DD-17DFD760EDB2}"/>
    <pc:docChg chg="custSel addSld modSld">
      <pc:chgData name="Dr. Ayesha Altaf" userId="83f6cd9f-efc5-42cb-ab08-4c9396de692c" providerId="ADAL" clId="{08516E0A-F941-456E-B7DD-17DFD760EDB2}" dt="2024-08-27T06:20:58.220" v="5" actId="27636"/>
      <pc:docMkLst>
        <pc:docMk/>
      </pc:docMkLst>
      <pc:sldChg chg="add">
        <pc:chgData name="Dr. Ayesha Altaf" userId="83f6cd9f-efc5-42cb-ab08-4c9396de692c" providerId="ADAL" clId="{08516E0A-F941-456E-B7DD-17DFD760EDB2}" dt="2024-08-27T06:20:57.951" v="1"/>
        <pc:sldMkLst>
          <pc:docMk/>
          <pc:sldMk cId="0" sldId="283"/>
        </pc:sldMkLst>
      </pc:sldChg>
      <pc:sldChg chg="add">
        <pc:chgData name="Dr. Ayesha Altaf" userId="83f6cd9f-efc5-42cb-ab08-4c9396de692c" providerId="ADAL" clId="{08516E0A-F941-456E-B7DD-17DFD760EDB2}" dt="2024-08-27T06:20:57.951" v="1"/>
        <pc:sldMkLst>
          <pc:docMk/>
          <pc:sldMk cId="0" sldId="353"/>
        </pc:sldMkLst>
      </pc:sldChg>
      <pc:sldChg chg="add">
        <pc:chgData name="Dr. Ayesha Altaf" userId="83f6cd9f-efc5-42cb-ab08-4c9396de692c" providerId="ADAL" clId="{08516E0A-F941-456E-B7DD-17DFD760EDB2}" dt="2024-08-27T06:20:57.951" v="1"/>
        <pc:sldMkLst>
          <pc:docMk/>
          <pc:sldMk cId="0" sldId="354"/>
        </pc:sldMkLst>
      </pc:sldChg>
      <pc:sldChg chg="add">
        <pc:chgData name="Dr. Ayesha Altaf" userId="83f6cd9f-efc5-42cb-ab08-4c9396de692c" providerId="ADAL" clId="{08516E0A-F941-456E-B7DD-17DFD760EDB2}" dt="2024-08-27T06:20:57.951" v="1"/>
        <pc:sldMkLst>
          <pc:docMk/>
          <pc:sldMk cId="0" sldId="355"/>
        </pc:sldMkLst>
      </pc:sldChg>
      <pc:sldChg chg="add">
        <pc:chgData name="Dr. Ayesha Altaf" userId="83f6cd9f-efc5-42cb-ab08-4c9396de692c" providerId="ADAL" clId="{08516E0A-F941-456E-B7DD-17DFD760EDB2}" dt="2024-08-27T06:20:57.951" v="1"/>
        <pc:sldMkLst>
          <pc:docMk/>
          <pc:sldMk cId="0" sldId="356"/>
        </pc:sldMkLst>
      </pc:sldChg>
      <pc:sldChg chg="modSp add mod">
        <pc:chgData name="Dr. Ayesha Altaf" userId="83f6cd9f-efc5-42cb-ab08-4c9396de692c" providerId="ADAL" clId="{08516E0A-F941-456E-B7DD-17DFD760EDB2}" dt="2024-08-27T06:20:58.120" v="2" actId="27636"/>
        <pc:sldMkLst>
          <pc:docMk/>
          <pc:sldMk cId="0" sldId="357"/>
        </pc:sldMkLst>
        <pc:spChg chg="mod">
          <ac:chgData name="Dr. Ayesha Altaf" userId="83f6cd9f-efc5-42cb-ab08-4c9396de692c" providerId="ADAL" clId="{08516E0A-F941-456E-B7DD-17DFD760EDB2}" dt="2024-08-27T06:20:58.120" v="2" actId="27636"/>
          <ac:spMkLst>
            <pc:docMk/>
            <pc:sldMk cId="0" sldId="357"/>
            <ac:spMk id="12291" creationId="{66BCDE45-E590-8206-28EB-AB94F6F5E5B8}"/>
          </ac:spMkLst>
        </pc:spChg>
      </pc:sldChg>
      <pc:sldChg chg="add">
        <pc:chgData name="Dr. Ayesha Altaf" userId="83f6cd9f-efc5-42cb-ab08-4c9396de692c" providerId="ADAL" clId="{08516E0A-F941-456E-B7DD-17DFD760EDB2}" dt="2024-08-27T06:20:57.951" v="1"/>
        <pc:sldMkLst>
          <pc:docMk/>
          <pc:sldMk cId="0" sldId="358"/>
        </pc:sldMkLst>
      </pc:sldChg>
      <pc:sldChg chg="add">
        <pc:chgData name="Dr. Ayesha Altaf" userId="83f6cd9f-efc5-42cb-ab08-4c9396de692c" providerId="ADAL" clId="{08516E0A-F941-456E-B7DD-17DFD760EDB2}" dt="2024-08-27T06:20:57.951" v="1"/>
        <pc:sldMkLst>
          <pc:docMk/>
          <pc:sldMk cId="0" sldId="359"/>
        </pc:sldMkLst>
      </pc:sldChg>
      <pc:sldChg chg="add">
        <pc:chgData name="Dr. Ayesha Altaf" userId="83f6cd9f-efc5-42cb-ab08-4c9396de692c" providerId="ADAL" clId="{08516E0A-F941-456E-B7DD-17DFD760EDB2}" dt="2024-08-27T06:20:57.951" v="1"/>
        <pc:sldMkLst>
          <pc:docMk/>
          <pc:sldMk cId="0" sldId="360"/>
        </pc:sldMkLst>
      </pc:sldChg>
      <pc:sldChg chg="add">
        <pc:chgData name="Dr. Ayesha Altaf" userId="83f6cd9f-efc5-42cb-ab08-4c9396de692c" providerId="ADAL" clId="{08516E0A-F941-456E-B7DD-17DFD760EDB2}" dt="2024-08-27T06:20:57.951" v="1"/>
        <pc:sldMkLst>
          <pc:docMk/>
          <pc:sldMk cId="0" sldId="361"/>
        </pc:sldMkLst>
      </pc:sldChg>
      <pc:sldChg chg="add">
        <pc:chgData name="Dr. Ayesha Altaf" userId="83f6cd9f-efc5-42cb-ab08-4c9396de692c" providerId="ADAL" clId="{08516E0A-F941-456E-B7DD-17DFD760EDB2}" dt="2024-08-27T06:20:57.951" v="1"/>
        <pc:sldMkLst>
          <pc:docMk/>
          <pc:sldMk cId="0" sldId="362"/>
        </pc:sldMkLst>
      </pc:sldChg>
      <pc:sldChg chg="add">
        <pc:chgData name="Dr. Ayesha Altaf" userId="83f6cd9f-efc5-42cb-ab08-4c9396de692c" providerId="ADAL" clId="{08516E0A-F941-456E-B7DD-17DFD760EDB2}" dt="2024-08-27T06:20:57.951" v="1"/>
        <pc:sldMkLst>
          <pc:docMk/>
          <pc:sldMk cId="0" sldId="363"/>
        </pc:sldMkLst>
      </pc:sldChg>
      <pc:sldChg chg="add">
        <pc:chgData name="Dr. Ayesha Altaf" userId="83f6cd9f-efc5-42cb-ab08-4c9396de692c" providerId="ADAL" clId="{08516E0A-F941-456E-B7DD-17DFD760EDB2}" dt="2024-08-27T06:20:57.951" v="1"/>
        <pc:sldMkLst>
          <pc:docMk/>
          <pc:sldMk cId="0" sldId="365"/>
        </pc:sldMkLst>
      </pc:sldChg>
      <pc:sldChg chg="add">
        <pc:chgData name="Dr. Ayesha Altaf" userId="83f6cd9f-efc5-42cb-ab08-4c9396de692c" providerId="ADAL" clId="{08516E0A-F941-456E-B7DD-17DFD760EDB2}" dt="2024-08-27T06:20:57.951" v="1"/>
        <pc:sldMkLst>
          <pc:docMk/>
          <pc:sldMk cId="0" sldId="367"/>
        </pc:sldMkLst>
      </pc:sldChg>
      <pc:sldChg chg="add">
        <pc:chgData name="Dr. Ayesha Altaf" userId="83f6cd9f-efc5-42cb-ab08-4c9396de692c" providerId="ADAL" clId="{08516E0A-F941-456E-B7DD-17DFD760EDB2}" dt="2024-08-27T06:20:57.951" v="1"/>
        <pc:sldMkLst>
          <pc:docMk/>
          <pc:sldMk cId="0" sldId="368"/>
        </pc:sldMkLst>
      </pc:sldChg>
      <pc:sldChg chg="modSp add mod">
        <pc:chgData name="Dr. Ayesha Altaf" userId="83f6cd9f-efc5-42cb-ab08-4c9396de692c" providerId="ADAL" clId="{08516E0A-F941-456E-B7DD-17DFD760EDB2}" dt="2024-08-27T06:20:58.177" v="3" actId="27636"/>
        <pc:sldMkLst>
          <pc:docMk/>
          <pc:sldMk cId="0" sldId="369"/>
        </pc:sldMkLst>
        <pc:spChg chg="mod">
          <ac:chgData name="Dr. Ayesha Altaf" userId="83f6cd9f-efc5-42cb-ab08-4c9396de692c" providerId="ADAL" clId="{08516E0A-F941-456E-B7DD-17DFD760EDB2}" dt="2024-08-27T06:20:58.177" v="3" actId="27636"/>
          <ac:spMkLst>
            <pc:docMk/>
            <pc:sldMk cId="0" sldId="369"/>
            <ac:spMk id="19458" creationId="{77E97B84-0155-7317-0E7A-C9C00341580C}"/>
          </ac:spMkLst>
        </pc:spChg>
      </pc:sldChg>
      <pc:sldChg chg="modSp add mod">
        <pc:chgData name="Dr. Ayesha Altaf" userId="83f6cd9f-efc5-42cb-ab08-4c9396de692c" providerId="ADAL" clId="{08516E0A-F941-456E-B7DD-17DFD760EDB2}" dt="2024-08-27T06:20:58.220" v="4" actId="27636"/>
        <pc:sldMkLst>
          <pc:docMk/>
          <pc:sldMk cId="0" sldId="370"/>
        </pc:sldMkLst>
        <pc:spChg chg="mod">
          <ac:chgData name="Dr. Ayesha Altaf" userId="83f6cd9f-efc5-42cb-ab08-4c9396de692c" providerId="ADAL" clId="{08516E0A-F941-456E-B7DD-17DFD760EDB2}" dt="2024-08-27T06:20:58.220" v="4" actId="27636"/>
          <ac:spMkLst>
            <pc:docMk/>
            <pc:sldMk cId="0" sldId="370"/>
            <ac:spMk id="29698" creationId="{88705C4D-FCCA-7ED0-6562-87C38AA8AFEE}"/>
          </ac:spMkLst>
        </pc:spChg>
      </pc:sldChg>
      <pc:sldChg chg="modSp add mod">
        <pc:chgData name="Dr. Ayesha Altaf" userId="83f6cd9f-efc5-42cb-ab08-4c9396de692c" providerId="ADAL" clId="{08516E0A-F941-456E-B7DD-17DFD760EDB2}" dt="2024-08-27T06:20:58.220" v="5" actId="27636"/>
        <pc:sldMkLst>
          <pc:docMk/>
          <pc:sldMk cId="0" sldId="371"/>
        </pc:sldMkLst>
        <pc:spChg chg="mod">
          <ac:chgData name="Dr. Ayesha Altaf" userId="83f6cd9f-efc5-42cb-ab08-4c9396de692c" providerId="ADAL" clId="{08516E0A-F941-456E-B7DD-17DFD760EDB2}" dt="2024-08-27T06:20:58.220" v="5" actId="27636"/>
          <ac:spMkLst>
            <pc:docMk/>
            <pc:sldMk cId="0" sldId="371"/>
            <ac:spMk id="30722" creationId="{6B249ECD-58D8-72AE-A3CB-367269483FD7}"/>
          </ac:spMkLst>
        </pc:spChg>
      </pc:sldChg>
      <pc:sldChg chg="add">
        <pc:chgData name="Dr. Ayesha Altaf" userId="83f6cd9f-efc5-42cb-ab08-4c9396de692c" providerId="ADAL" clId="{08516E0A-F941-456E-B7DD-17DFD760EDB2}" dt="2024-08-27T06:20:57.951" v="1"/>
        <pc:sldMkLst>
          <pc:docMk/>
          <pc:sldMk cId="0" sldId="372"/>
        </pc:sldMkLst>
      </pc:sldChg>
      <pc:sldChg chg="add">
        <pc:chgData name="Dr. Ayesha Altaf" userId="83f6cd9f-efc5-42cb-ab08-4c9396de692c" providerId="ADAL" clId="{08516E0A-F941-456E-B7DD-17DFD760EDB2}" dt="2024-08-27T06:20:57.951" v="1"/>
        <pc:sldMkLst>
          <pc:docMk/>
          <pc:sldMk cId="0" sldId="373"/>
        </pc:sldMkLst>
      </pc:sldChg>
      <pc:sldChg chg="add">
        <pc:chgData name="Dr. Ayesha Altaf" userId="83f6cd9f-efc5-42cb-ab08-4c9396de692c" providerId="ADAL" clId="{08516E0A-F941-456E-B7DD-17DFD760EDB2}" dt="2024-08-27T06:20:57.951" v="1"/>
        <pc:sldMkLst>
          <pc:docMk/>
          <pc:sldMk cId="0" sldId="374"/>
        </pc:sldMkLst>
      </pc:sldChg>
      <pc:sldChg chg="add">
        <pc:chgData name="Dr. Ayesha Altaf" userId="83f6cd9f-efc5-42cb-ab08-4c9396de692c" providerId="ADAL" clId="{08516E0A-F941-456E-B7DD-17DFD760EDB2}" dt="2024-08-27T06:20:57.951" v="1"/>
        <pc:sldMkLst>
          <pc:docMk/>
          <pc:sldMk cId="0" sldId="375"/>
        </pc:sldMkLst>
      </pc:sldChg>
      <pc:sldChg chg="add">
        <pc:chgData name="Dr. Ayesha Altaf" userId="83f6cd9f-efc5-42cb-ab08-4c9396de692c" providerId="ADAL" clId="{08516E0A-F941-456E-B7DD-17DFD760EDB2}" dt="2024-08-27T06:20:57.951" v="1"/>
        <pc:sldMkLst>
          <pc:docMk/>
          <pc:sldMk cId="0" sldId="376"/>
        </pc:sldMkLst>
      </pc:sldChg>
      <pc:sldChg chg="add">
        <pc:chgData name="Dr. Ayesha Altaf" userId="83f6cd9f-efc5-42cb-ab08-4c9396de692c" providerId="ADAL" clId="{08516E0A-F941-456E-B7DD-17DFD760EDB2}" dt="2024-08-27T06:20:57.951" v="1"/>
        <pc:sldMkLst>
          <pc:docMk/>
          <pc:sldMk cId="0" sldId="377"/>
        </pc:sldMkLst>
      </pc:sldChg>
      <pc:sldChg chg="add">
        <pc:chgData name="Dr. Ayesha Altaf" userId="83f6cd9f-efc5-42cb-ab08-4c9396de692c" providerId="ADAL" clId="{08516E0A-F941-456E-B7DD-17DFD760EDB2}" dt="2024-08-27T06:20:57.951" v="1"/>
        <pc:sldMkLst>
          <pc:docMk/>
          <pc:sldMk cId="0" sldId="378"/>
        </pc:sldMkLst>
      </pc:sldChg>
      <pc:sldChg chg="add">
        <pc:chgData name="Dr. Ayesha Altaf" userId="83f6cd9f-efc5-42cb-ab08-4c9396de692c" providerId="ADAL" clId="{08516E0A-F941-456E-B7DD-17DFD760EDB2}" dt="2024-08-27T06:20:57.951" v="1"/>
        <pc:sldMkLst>
          <pc:docMk/>
          <pc:sldMk cId="0" sldId="379"/>
        </pc:sldMkLst>
      </pc:sldChg>
      <pc:sldChg chg="add">
        <pc:chgData name="Dr. Ayesha Altaf" userId="83f6cd9f-efc5-42cb-ab08-4c9396de692c" providerId="ADAL" clId="{08516E0A-F941-456E-B7DD-17DFD760EDB2}" dt="2024-08-27T06:20:57.951" v="1"/>
        <pc:sldMkLst>
          <pc:docMk/>
          <pc:sldMk cId="0" sldId="380"/>
        </pc:sldMkLst>
      </pc:sldChg>
      <pc:sldChg chg="add">
        <pc:chgData name="Dr. Ayesha Altaf" userId="83f6cd9f-efc5-42cb-ab08-4c9396de692c" providerId="ADAL" clId="{08516E0A-F941-456E-B7DD-17DFD760EDB2}" dt="2024-08-27T06:20:57.951" v="1"/>
        <pc:sldMkLst>
          <pc:docMk/>
          <pc:sldMk cId="0" sldId="381"/>
        </pc:sldMkLst>
      </pc:sldChg>
      <pc:sldChg chg="add">
        <pc:chgData name="Dr. Ayesha Altaf" userId="83f6cd9f-efc5-42cb-ab08-4c9396de692c" providerId="ADAL" clId="{08516E0A-F941-456E-B7DD-17DFD760EDB2}" dt="2024-08-27T06:20:57.951" v="1"/>
        <pc:sldMkLst>
          <pc:docMk/>
          <pc:sldMk cId="0" sldId="382"/>
        </pc:sldMkLst>
      </pc:sldChg>
      <pc:sldChg chg="add">
        <pc:chgData name="Dr. Ayesha Altaf" userId="83f6cd9f-efc5-42cb-ab08-4c9396de692c" providerId="ADAL" clId="{08516E0A-F941-456E-B7DD-17DFD760EDB2}" dt="2024-08-27T06:20:57.951" v="1"/>
        <pc:sldMkLst>
          <pc:docMk/>
          <pc:sldMk cId="0" sldId="383"/>
        </pc:sldMkLst>
      </pc:sldChg>
      <pc:sldChg chg="add">
        <pc:chgData name="Dr. Ayesha Altaf" userId="83f6cd9f-efc5-42cb-ab08-4c9396de692c" providerId="ADAL" clId="{08516E0A-F941-456E-B7DD-17DFD760EDB2}" dt="2024-08-27T06:20:57.951" v="1"/>
        <pc:sldMkLst>
          <pc:docMk/>
          <pc:sldMk cId="0" sldId="384"/>
        </pc:sldMkLst>
      </pc:sldChg>
      <pc:sldChg chg="add">
        <pc:chgData name="Dr. Ayesha Altaf" userId="83f6cd9f-efc5-42cb-ab08-4c9396de692c" providerId="ADAL" clId="{08516E0A-F941-456E-B7DD-17DFD760EDB2}" dt="2024-08-27T06:20:57.951" v="1"/>
        <pc:sldMkLst>
          <pc:docMk/>
          <pc:sldMk cId="0" sldId="385"/>
        </pc:sldMkLst>
      </pc:sldChg>
      <pc:sldChg chg="add">
        <pc:chgData name="Dr. Ayesha Altaf" userId="83f6cd9f-efc5-42cb-ab08-4c9396de692c" providerId="ADAL" clId="{08516E0A-F941-456E-B7DD-17DFD760EDB2}" dt="2024-08-27T06:20:57.951" v="1"/>
        <pc:sldMkLst>
          <pc:docMk/>
          <pc:sldMk cId="0" sldId="386"/>
        </pc:sldMkLst>
      </pc:sldChg>
      <pc:sldChg chg="add">
        <pc:chgData name="Dr. Ayesha Altaf" userId="83f6cd9f-efc5-42cb-ab08-4c9396de692c" providerId="ADAL" clId="{08516E0A-F941-456E-B7DD-17DFD760EDB2}" dt="2024-08-27T06:20:57.951" v="1"/>
        <pc:sldMkLst>
          <pc:docMk/>
          <pc:sldMk cId="0" sldId="387"/>
        </pc:sldMkLst>
      </pc:sldChg>
      <pc:sldChg chg="add">
        <pc:chgData name="Dr. Ayesha Altaf" userId="83f6cd9f-efc5-42cb-ab08-4c9396de692c" providerId="ADAL" clId="{08516E0A-F941-456E-B7DD-17DFD760EDB2}" dt="2024-08-27T06:20:23.213" v="0"/>
        <pc:sldMkLst>
          <pc:docMk/>
          <pc:sldMk cId="0" sldId="624"/>
        </pc:sldMkLst>
      </pc:sldChg>
      <pc:sldChg chg="add">
        <pc:chgData name="Dr. Ayesha Altaf" userId="83f6cd9f-efc5-42cb-ab08-4c9396de692c" providerId="ADAL" clId="{08516E0A-F941-456E-B7DD-17DFD760EDB2}" dt="2024-08-27T06:20:23.213" v="0"/>
        <pc:sldMkLst>
          <pc:docMk/>
          <pc:sldMk cId="0" sldId="625"/>
        </pc:sldMkLst>
      </pc:sldChg>
      <pc:sldChg chg="add">
        <pc:chgData name="Dr. Ayesha Altaf" userId="83f6cd9f-efc5-42cb-ab08-4c9396de692c" providerId="ADAL" clId="{08516E0A-F941-456E-B7DD-17DFD760EDB2}" dt="2024-08-27T06:20:23.213" v="0"/>
        <pc:sldMkLst>
          <pc:docMk/>
          <pc:sldMk cId="0" sldId="626"/>
        </pc:sldMkLst>
      </pc:sldChg>
      <pc:sldChg chg="add">
        <pc:chgData name="Dr. Ayesha Altaf" userId="83f6cd9f-efc5-42cb-ab08-4c9396de692c" providerId="ADAL" clId="{08516E0A-F941-456E-B7DD-17DFD760EDB2}" dt="2024-08-27T06:20:23.213" v="0"/>
        <pc:sldMkLst>
          <pc:docMk/>
          <pc:sldMk cId="0" sldId="627"/>
        </pc:sldMkLst>
      </pc:sldChg>
      <pc:sldChg chg="add">
        <pc:chgData name="Dr. Ayesha Altaf" userId="83f6cd9f-efc5-42cb-ab08-4c9396de692c" providerId="ADAL" clId="{08516E0A-F941-456E-B7DD-17DFD760EDB2}" dt="2024-08-27T06:20:23.213" v="0"/>
        <pc:sldMkLst>
          <pc:docMk/>
          <pc:sldMk cId="0" sldId="628"/>
        </pc:sldMkLst>
      </pc:sldChg>
      <pc:sldChg chg="add">
        <pc:chgData name="Dr. Ayesha Altaf" userId="83f6cd9f-efc5-42cb-ab08-4c9396de692c" providerId="ADAL" clId="{08516E0A-F941-456E-B7DD-17DFD760EDB2}" dt="2024-08-27T06:20:23.213" v="0"/>
        <pc:sldMkLst>
          <pc:docMk/>
          <pc:sldMk cId="0" sldId="630"/>
        </pc:sldMkLst>
      </pc:sldChg>
      <pc:sldChg chg="add">
        <pc:chgData name="Dr. Ayesha Altaf" userId="83f6cd9f-efc5-42cb-ab08-4c9396de692c" providerId="ADAL" clId="{08516E0A-F941-456E-B7DD-17DFD760EDB2}" dt="2024-08-27T06:20:23.213" v="0"/>
        <pc:sldMkLst>
          <pc:docMk/>
          <pc:sldMk cId="0" sldId="631"/>
        </pc:sldMkLst>
      </pc:sldChg>
      <pc:sldChg chg="add">
        <pc:chgData name="Dr. Ayesha Altaf" userId="83f6cd9f-efc5-42cb-ab08-4c9396de692c" providerId="ADAL" clId="{08516E0A-F941-456E-B7DD-17DFD760EDB2}" dt="2024-08-27T06:20:23.213" v="0"/>
        <pc:sldMkLst>
          <pc:docMk/>
          <pc:sldMk cId="0" sldId="635"/>
        </pc:sldMkLst>
      </pc:sldChg>
      <pc:sldChg chg="add">
        <pc:chgData name="Dr. Ayesha Altaf" userId="83f6cd9f-efc5-42cb-ab08-4c9396de692c" providerId="ADAL" clId="{08516E0A-F941-456E-B7DD-17DFD760EDB2}" dt="2024-08-27T06:20:23.213" v="0"/>
        <pc:sldMkLst>
          <pc:docMk/>
          <pc:sldMk cId="0" sldId="639"/>
        </pc:sldMkLst>
      </pc:sldChg>
      <pc:sldChg chg="add">
        <pc:chgData name="Dr. Ayesha Altaf" userId="83f6cd9f-efc5-42cb-ab08-4c9396de692c" providerId="ADAL" clId="{08516E0A-F941-456E-B7DD-17DFD760EDB2}" dt="2024-08-27T06:20:23.213" v="0"/>
        <pc:sldMkLst>
          <pc:docMk/>
          <pc:sldMk cId="0" sldId="648"/>
        </pc:sldMkLst>
      </pc:sldChg>
      <pc:sldChg chg="add">
        <pc:chgData name="Dr. Ayesha Altaf" userId="83f6cd9f-efc5-42cb-ab08-4c9396de692c" providerId="ADAL" clId="{08516E0A-F941-456E-B7DD-17DFD760EDB2}" dt="2024-08-27T06:20:23.213" v="0"/>
        <pc:sldMkLst>
          <pc:docMk/>
          <pc:sldMk cId="0" sldId="649"/>
        </pc:sldMkLst>
      </pc:sldChg>
      <pc:sldChg chg="add">
        <pc:chgData name="Dr. Ayesha Altaf" userId="83f6cd9f-efc5-42cb-ab08-4c9396de692c" providerId="ADAL" clId="{08516E0A-F941-456E-B7DD-17DFD760EDB2}" dt="2024-08-27T06:20:23.213" v="0"/>
        <pc:sldMkLst>
          <pc:docMk/>
          <pc:sldMk cId="0" sldId="651"/>
        </pc:sldMkLst>
      </pc:sldChg>
      <pc:sldChg chg="add">
        <pc:chgData name="Dr. Ayesha Altaf" userId="83f6cd9f-efc5-42cb-ab08-4c9396de692c" providerId="ADAL" clId="{08516E0A-F941-456E-B7DD-17DFD760EDB2}" dt="2024-08-27T06:20:23.213" v="0"/>
        <pc:sldMkLst>
          <pc:docMk/>
          <pc:sldMk cId="0" sldId="652"/>
        </pc:sldMkLst>
      </pc:sldChg>
      <pc:sldChg chg="add">
        <pc:chgData name="Dr. Ayesha Altaf" userId="83f6cd9f-efc5-42cb-ab08-4c9396de692c" providerId="ADAL" clId="{08516E0A-F941-456E-B7DD-17DFD760EDB2}" dt="2024-08-27T06:20:23.213" v="0"/>
        <pc:sldMkLst>
          <pc:docMk/>
          <pc:sldMk cId="0" sldId="654"/>
        </pc:sldMkLst>
      </pc:sldChg>
      <pc:sldChg chg="add">
        <pc:chgData name="Dr. Ayesha Altaf" userId="83f6cd9f-efc5-42cb-ab08-4c9396de692c" providerId="ADAL" clId="{08516E0A-F941-456E-B7DD-17DFD760EDB2}" dt="2024-08-27T06:20:23.213" v="0"/>
        <pc:sldMkLst>
          <pc:docMk/>
          <pc:sldMk cId="0" sldId="657"/>
        </pc:sldMkLst>
      </pc:sldChg>
      <pc:sldChg chg="add">
        <pc:chgData name="Dr. Ayesha Altaf" userId="83f6cd9f-efc5-42cb-ab08-4c9396de692c" providerId="ADAL" clId="{08516E0A-F941-456E-B7DD-17DFD760EDB2}" dt="2024-08-27T06:20:23.213" v="0"/>
        <pc:sldMkLst>
          <pc:docMk/>
          <pc:sldMk cId="0" sldId="658"/>
        </pc:sldMkLst>
      </pc:sldChg>
      <pc:sldChg chg="add">
        <pc:chgData name="Dr. Ayesha Altaf" userId="83f6cd9f-efc5-42cb-ab08-4c9396de692c" providerId="ADAL" clId="{08516E0A-F941-456E-B7DD-17DFD760EDB2}" dt="2024-08-27T06:20:23.213" v="0"/>
        <pc:sldMkLst>
          <pc:docMk/>
          <pc:sldMk cId="0" sldId="660"/>
        </pc:sldMkLst>
      </pc:sldChg>
      <pc:sldChg chg="add">
        <pc:chgData name="Dr. Ayesha Altaf" userId="83f6cd9f-efc5-42cb-ab08-4c9396de692c" providerId="ADAL" clId="{08516E0A-F941-456E-B7DD-17DFD760EDB2}" dt="2024-08-27T06:20:23.213" v="0"/>
        <pc:sldMkLst>
          <pc:docMk/>
          <pc:sldMk cId="0" sldId="662"/>
        </pc:sldMkLst>
      </pc:sldChg>
      <pc:sldChg chg="add">
        <pc:chgData name="Dr. Ayesha Altaf" userId="83f6cd9f-efc5-42cb-ab08-4c9396de692c" providerId="ADAL" clId="{08516E0A-F941-456E-B7DD-17DFD760EDB2}" dt="2024-08-27T06:20:23.213" v="0"/>
        <pc:sldMkLst>
          <pc:docMk/>
          <pc:sldMk cId="0" sldId="663"/>
        </pc:sldMkLst>
      </pc:sldChg>
      <pc:sldChg chg="add">
        <pc:chgData name="Dr. Ayesha Altaf" userId="83f6cd9f-efc5-42cb-ab08-4c9396de692c" providerId="ADAL" clId="{08516E0A-F941-456E-B7DD-17DFD760EDB2}" dt="2024-08-27T06:20:23.213" v="0"/>
        <pc:sldMkLst>
          <pc:docMk/>
          <pc:sldMk cId="0" sldId="664"/>
        </pc:sldMkLst>
      </pc:sldChg>
      <pc:sldChg chg="add">
        <pc:chgData name="Dr. Ayesha Altaf" userId="83f6cd9f-efc5-42cb-ab08-4c9396de692c" providerId="ADAL" clId="{08516E0A-F941-456E-B7DD-17DFD760EDB2}" dt="2024-08-27T06:20:23.213" v="0"/>
        <pc:sldMkLst>
          <pc:docMk/>
          <pc:sldMk cId="0" sldId="665"/>
        </pc:sldMkLst>
      </pc:sldChg>
      <pc:sldChg chg="add">
        <pc:chgData name="Dr. Ayesha Altaf" userId="83f6cd9f-efc5-42cb-ab08-4c9396de692c" providerId="ADAL" clId="{08516E0A-F941-456E-B7DD-17DFD760EDB2}" dt="2024-08-27T06:20:23.213" v="0"/>
        <pc:sldMkLst>
          <pc:docMk/>
          <pc:sldMk cId="0" sldId="666"/>
        </pc:sldMkLst>
      </pc:sldChg>
      <pc:sldChg chg="add">
        <pc:chgData name="Dr. Ayesha Altaf" userId="83f6cd9f-efc5-42cb-ab08-4c9396de692c" providerId="ADAL" clId="{08516E0A-F941-456E-B7DD-17DFD760EDB2}" dt="2024-08-27T06:20:23.213" v="0"/>
        <pc:sldMkLst>
          <pc:docMk/>
          <pc:sldMk cId="0" sldId="667"/>
        </pc:sldMkLst>
      </pc:sldChg>
      <pc:sldChg chg="add">
        <pc:chgData name="Dr. Ayesha Altaf" userId="83f6cd9f-efc5-42cb-ab08-4c9396de692c" providerId="ADAL" clId="{08516E0A-F941-456E-B7DD-17DFD760EDB2}" dt="2024-08-27T06:20:23.213" v="0"/>
        <pc:sldMkLst>
          <pc:docMk/>
          <pc:sldMk cId="0" sldId="670"/>
        </pc:sldMkLst>
      </pc:sldChg>
      <pc:sldChg chg="add">
        <pc:chgData name="Dr. Ayesha Altaf" userId="83f6cd9f-efc5-42cb-ab08-4c9396de692c" providerId="ADAL" clId="{08516E0A-F941-456E-B7DD-17DFD760EDB2}" dt="2024-08-27T06:20:23.213" v="0"/>
        <pc:sldMkLst>
          <pc:docMk/>
          <pc:sldMk cId="0" sldId="685"/>
        </pc:sldMkLst>
      </pc:sldChg>
      <pc:sldChg chg="add">
        <pc:chgData name="Dr. Ayesha Altaf" userId="83f6cd9f-efc5-42cb-ab08-4c9396de692c" providerId="ADAL" clId="{08516E0A-F941-456E-B7DD-17DFD760EDB2}" dt="2024-08-27T06:20:23.213" v="0"/>
        <pc:sldMkLst>
          <pc:docMk/>
          <pc:sldMk cId="0" sldId="735"/>
        </pc:sldMkLst>
      </pc:sldChg>
      <pc:sldChg chg="add">
        <pc:chgData name="Dr. Ayesha Altaf" userId="83f6cd9f-efc5-42cb-ab08-4c9396de692c" providerId="ADAL" clId="{08516E0A-F941-456E-B7DD-17DFD760EDB2}" dt="2024-08-27T06:20:23.213" v="0"/>
        <pc:sldMkLst>
          <pc:docMk/>
          <pc:sldMk cId="0" sldId="737"/>
        </pc:sldMkLst>
      </pc:sldChg>
      <pc:sldChg chg="add">
        <pc:chgData name="Dr. Ayesha Altaf" userId="83f6cd9f-efc5-42cb-ab08-4c9396de692c" providerId="ADAL" clId="{08516E0A-F941-456E-B7DD-17DFD760EDB2}" dt="2024-08-27T06:20:23.213" v="0"/>
        <pc:sldMkLst>
          <pc:docMk/>
          <pc:sldMk cId="0" sldId="738"/>
        </pc:sldMkLst>
      </pc:sldChg>
      <pc:sldChg chg="add">
        <pc:chgData name="Dr. Ayesha Altaf" userId="83f6cd9f-efc5-42cb-ab08-4c9396de692c" providerId="ADAL" clId="{08516E0A-F941-456E-B7DD-17DFD760EDB2}" dt="2024-08-27T06:20:23.213" v="0"/>
        <pc:sldMkLst>
          <pc:docMk/>
          <pc:sldMk cId="0" sldId="739"/>
        </pc:sldMkLst>
      </pc:sldChg>
      <pc:sldChg chg="add">
        <pc:chgData name="Dr. Ayesha Altaf" userId="83f6cd9f-efc5-42cb-ab08-4c9396de692c" providerId="ADAL" clId="{08516E0A-F941-456E-B7DD-17DFD760EDB2}" dt="2024-08-27T06:20:23.213" v="0"/>
        <pc:sldMkLst>
          <pc:docMk/>
          <pc:sldMk cId="0" sldId="741"/>
        </pc:sldMkLst>
      </pc:sldChg>
      <pc:sldChg chg="add">
        <pc:chgData name="Dr. Ayesha Altaf" userId="83f6cd9f-efc5-42cb-ab08-4c9396de692c" providerId="ADAL" clId="{08516E0A-F941-456E-B7DD-17DFD760EDB2}" dt="2024-08-27T06:20:23.213" v="0"/>
        <pc:sldMkLst>
          <pc:docMk/>
          <pc:sldMk cId="0" sldId="791"/>
        </pc:sldMkLst>
      </pc:sldChg>
      <pc:sldChg chg="add">
        <pc:chgData name="Dr. Ayesha Altaf" userId="83f6cd9f-efc5-42cb-ab08-4c9396de692c" providerId="ADAL" clId="{08516E0A-F941-456E-B7DD-17DFD760EDB2}" dt="2024-08-27T06:20:23.213" v="0"/>
        <pc:sldMkLst>
          <pc:docMk/>
          <pc:sldMk cId="0" sldId="792"/>
        </pc:sldMkLst>
      </pc:sldChg>
      <pc:sldChg chg="add">
        <pc:chgData name="Dr. Ayesha Altaf" userId="83f6cd9f-efc5-42cb-ab08-4c9396de692c" providerId="ADAL" clId="{08516E0A-F941-456E-B7DD-17DFD760EDB2}" dt="2024-08-27T06:20:23.213" v="0"/>
        <pc:sldMkLst>
          <pc:docMk/>
          <pc:sldMk cId="0" sldId="803"/>
        </pc:sldMkLst>
      </pc:sldChg>
      <pc:sldChg chg="add">
        <pc:chgData name="Dr. Ayesha Altaf" userId="83f6cd9f-efc5-42cb-ab08-4c9396de692c" providerId="ADAL" clId="{08516E0A-F941-456E-B7DD-17DFD760EDB2}" dt="2024-08-27T06:20:23.213" v="0"/>
        <pc:sldMkLst>
          <pc:docMk/>
          <pc:sldMk cId="0" sldId="805"/>
        </pc:sldMkLst>
      </pc:sldChg>
      <pc:sldChg chg="add">
        <pc:chgData name="Dr. Ayesha Altaf" userId="83f6cd9f-efc5-42cb-ab08-4c9396de692c" providerId="ADAL" clId="{08516E0A-F941-456E-B7DD-17DFD760EDB2}" dt="2024-08-27T06:20:23.213" v="0"/>
        <pc:sldMkLst>
          <pc:docMk/>
          <pc:sldMk cId="0" sldId="807"/>
        </pc:sldMkLst>
      </pc:sldChg>
      <pc:sldChg chg="add">
        <pc:chgData name="Dr. Ayesha Altaf" userId="83f6cd9f-efc5-42cb-ab08-4c9396de692c" providerId="ADAL" clId="{08516E0A-F941-456E-B7DD-17DFD760EDB2}" dt="2024-08-27T06:20:23.213" v="0"/>
        <pc:sldMkLst>
          <pc:docMk/>
          <pc:sldMk cId="0" sldId="808"/>
        </pc:sldMkLst>
      </pc:sldChg>
      <pc:sldChg chg="add">
        <pc:chgData name="Dr. Ayesha Altaf" userId="83f6cd9f-efc5-42cb-ab08-4c9396de692c" providerId="ADAL" clId="{08516E0A-F941-456E-B7DD-17DFD760EDB2}" dt="2024-08-27T06:20:23.213" v="0"/>
        <pc:sldMkLst>
          <pc:docMk/>
          <pc:sldMk cId="0" sldId="809"/>
        </pc:sldMkLst>
      </pc:sldChg>
      <pc:sldChg chg="add">
        <pc:chgData name="Dr. Ayesha Altaf" userId="83f6cd9f-efc5-42cb-ab08-4c9396de692c" providerId="ADAL" clId="{08516E0A-F941-456E-B7DD-17DFD760EDB2}" dt="2024-08-27T06:20:23.213" v="0"/>
        <pc:sldMkLst>
          <pc:docMk/>
          <pc:sldMk cId="0" sldId="81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8C327F-BDC3-4B12-85AC-331B3FD79E27}" type="datetimeFigureOut">
              <a:rPr lang="en-US" smtClean="0"/>
              <a:t>9/11/2024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143AC8-3A96-495B-B28E-3E257030449C}" type="slidenum">
              <a:rPr lang="en-US" smtClean="0"/>
              <a:t>‹#›</a:t>
            </a:fld>
            <a:endParaRPr lang="en-US"/>
          </a:p>
        </p:txBody>
      </p:sp>
    </p:spTree>
    <p:extLst>
      <p:ext uri="{BB962C8B-B14F-4D97-AF65-F5344CB8AC3E}">
        <p14:creationId xmlns:p14="http://schemas.microsoft.com/office/powerpoint/2010/main" val="4047215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73E2C1A2-493A-7F9E-5A36-B2F1D77B44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54DD5962-6118-44BD-96A8-1B9DD04A97EB}" type="slidenum">
              <a:rPr lang="en-US" altLang="en-US" sz="1200" b="0" i="0" baseline="0"/>
              <a:pPr/>
              <a:t>1</a:t>
            </a:fld>
            <a:endParaRPr lang="en-US" altLang="en-US" sz="1200" b="0" i="0" baseline="0"/>
          </a:p>
        </p:txBody>
      </p:sp>
      <p:sp>
        <p:nvSpPr>
          <p:cNvPr id="43011" name="Rectangle 2">
            <a:extLst>
              <a:ext uri="{FF2B5EF4-FFF2-40B4-BE49-F238E27FC236}">
                <a16:creationId xmlns:a16="http://schemas.microsoft.com/office/drawing/2014/main" id="{79F8BAAB-9E39-3BF6-2A52-6CF19AF63E67}"/>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37449B14-4AB9-C980-FC32-C8DD0DF178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2F214562-3B00-ABF2-9426-3C5614D85B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CB1D0D7E-CDF7-4106-B4BC-A500CCE89C57}" type="slidenum">
              <a:rPr lang="en-US" altLang="en-US" sz="1200" b="0" i="0" baseline="0"/>
              <a:pPr/>
              <a:t>11</a:t>
            </a:fld>
            <a:endParaRPr lang="en-US" altLang="en-US" sz="1200" b="0" i="0" baseline="0"/>
          </a:p>
        </p:txBody>
      </p:sp>
      <p:sp>
        <p:nvSpPr>
          <p:cNvPr id="52227" name="Rectangle 2">
            <a:extLst>
              <a:ext uri="{FF2B5EF4-FFF2-40B4-BE49-F238E27FC236}">
                <a16:creationId xmlns:a16="http://schemas.microsoft.com/office/drawing/2014/main" id="{CD05B759-DF78-3BB2-A78B-9A1E0BACFECE}"/>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639720D1-E5A7-132C-7AA4-1E84F2DECB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DF974442-FD1A-19D1-38E5-5787E49D22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6CB864B2-508C-4447-9F55-1FE478ADF7F8}" type="slidenum">
              <a:rPr lang="en-US" altLang="en-US" sz="1200" b="0" i="0" baseline="0"/>
              <a:pPr/>
              <a:t>12</a:t>
            </a:fld>
            <a:endParaRPr lang="en-US" altLang="en-US" sz="1200" b="0" i="0" baseline="0"/>
          </a:p>
        </p:txBody>
      </p:sp>
      <p:sp>
        <p:nvSpPr>
          <p:cNvPr id="53251" name="Rectangle 2">
            <a:extLst>
              <a:ext uri="{FF2B5EF4-FFF2-40B4-BE49-F238E27FC236}">
                <a16:creationId xmlns:a16="http://schemas.microsoft.com/office/drawing/2014/main" id="{045373B8-2F9A-2149-0D2D-A7A4D84BD687}"/>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D7F21814-B339-36DD-3D1F-B1DCA5B1CD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C870D795-29EE-0EED-3C19-C8626B8D73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1A59F184-ED25-4046-B6D4-D94C416DB608}" type="slidenum">
              <a:rPr lang="en-US" altLang="en-US" sz="1200" b="0" i="0" baseline="0"/>
              <a:pPr/>
              <a:t>13</a:t>
            </a:fld>
            <a:endParaRPr lang="en-US" altLang="en-US" sz="1200" b="0" i="0" baseline="0"/>
          </a:p>
        </p:txBody>
      </p:sp>
      <p:sp>
        <p:nvSpPr>
          <p:cNvPr id="54275" name="Rectangle 2">
            <a:extLst>
              <a:ext uri="{FF2B5EF4-FFF2-40B4-BE49-F238E27FC236}">
                <a16:creationId xmlns:a16="http://schemas.microsoft.com/office/drawing/2014/main" id="{4009F83E-4E33-DBD1-98AC-88F84AF267C3}"/>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AAA1CA9A-437F-60D0-02F6-A78BE2384E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176DD1B4-CDB4-C4E3-85E8-F2DB237B71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CEFD078C-E677-43A3-B29F-84B1B6AF278E}" type="slidenum">
              <a:rPr lang="en-US" altLang="en-US" sz="1200" b="0" i="0" baseline="0"/>
              <a:pPr/>
              <a:t>14</a:t>
            </a:fld>
            <a:endParaRPr lang="en-US" altLang="en-US" sz="1200" b="0" i="0" baseline="0"/>
          </a:p>
        </p:txBody>
      </p:sp>
      <p:sp>
        <p:nvSpPr>
          <p:cNvPr id="55299" name="Rectangle 2">
            <a:extLst>
              <a:ext uri="{FF2B5EF4-FFF2-40B4-BE49-F238E27FC236}">
                <a16:creationId xmlns:a16="http://schemas.microsoft.com/office/drawing/2014/main" id="{42103054-F573-822B-6FE4-4057F184A7D6}"/>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399CAF23-AF29-06D8-52E8-10AEFD5F653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A0E66D64-1907-7964-38B2-3195F4ECFB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8900D71B-D250-4311-99DA-59B1F6C8E9AE}" type="slidenum">
              <a:rPr lang="en-US" altLang="en-US" sz="1200" b="0" i="0" baseline="0"/>
              <a:pPr/>
              <a:t>15</a:t>
            </a:fld>
            <a:endParaRPr lang="en-US" altLang="en-US" sz="1200" b="0" i="0" baseline="0"/>
          </a:p>
        </p:txBody>
      </p:sp>
      <p:sp>
        <p:nvSpPr>
          <p:cNvPr id="56323" name="Rectangle 2">
            <a:extLst>
              <a:ext uri="{FF2B5EF4-FFF2-40B4-BE49-F238E27FC236}">
                <a16:creationId xmlns:a16="http://schemas.microsoft.com/office/drawing/2014/main" id="{E6665FEF-7A43-B23D-43A9-8E08D4416887}"/>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4056700A-6B52-E497-97B1-07EAB74C3C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05F96A7B-EA76-229A-E4EB-B0DF90C01A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E4C50FCD-C180-4293-93A8-2630C514F3B4}" type="slidenum">
              <a:rPr lang="en-US" altLang="en-US" sz="1200" b="0" i="0" baseline="0"/>
              <a:pPr/>
              <a:t>16</a:t>
            </a:fld>
            <a:endParaRPr lang="en-US" altLang="en-US" sz="1200" b="0" i="0" baseline="0"/>
          </a:p>
        </p:txBody>
      </p:sp>
      <p:sp>
        <p:nvSpPr>
          <p:cNvPr id="57347" name="Rectangle 2">
            <a:extLst>
              <a:ext uri="{FF2B5EF4-FFF2-40B4-BE49-F238E27FC236}">
                <a16:creationId xmlns:a16="http://schemas.microsoft.com/office/drawing/2014/main" id="{AAAD64FE-8E72-C37F-407C-6A630722BA9F}"/>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5D7E24AD-7739-9146-E91B-D9F8B21FA7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1EB51E46-3F19-B4BC-E96D-A8426E4F39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02508687-4712-4E14-97C8-1E5BCA35CD90}" type="slidenum">
              <a:rPr lang="en-US" altLang="en-US" sz="1200" b="0" i="0" baseline="0"/>
              <a:pPr/>
              <a:t>17</a:t>
            </a:fld>
            <a:endParaRPr lang="en-US" altLang="en-US" sz="1200" b="0" i="0" baseline="0"/>
          </a:p>
        </p:txBody>
      </p:sp>
      <p:sp>
        <p:nvSpPr>
          <p:cNvPr id="58371" name="Rectangle 2">
            <a:extLst>
              <a:ext uri="{FF2B5EF4-FFF2-40B4-BE49-F238E27FC236}">
                <a16:creationId xmlns:a16="http://schemas.microsoft.com/office/drawing/2014/main" id="{A578DF8D-E4A0-4931-BEEF-390AE199241B}"/>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0E450358-6ACE-4A7A-2980-AE756175C2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158B9402-278A-B46A-498D-331621092B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5C03B3F2-42E6-491A-B94C-66B296BDD2D2}" type="slidenum">
              <a:rPr lang="en-US" altLang="en-US" sz="1200" b="0" i="0" baseline="0"/>
              <a:pPr/>
              <a:t>18</a:t>
            </a:fld>
            <a:endParaRPr lang="en-US" altLang="en-US" sz="1200" b="0" i="0" baseline="0"/>
          </a:p>
        </p:txBody>
      </p:sp>
      <p:sp>
        <p:nvSpPr>
          <p:cNvPr id="59395" name="Rectangle 2">
            <a:extLst>
              <a:ext uri="{FF2B5EF4-FFF2-40B4-BE49-F238E27FC236}">
                <a16:creationId xmlns:a16="http://schemas.microsoft.com/office/drawing/2014/main" id="{FD59B679-DE99-60B8-3C3D-C782C290D7EE}"/>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2E32D630-C5A9-4016-83C5-85D3479C35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5764A46D-0F4D-78C1-D02E-369A114980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640CD756-2B10-4F7B-9B49-171946F0ABD2}" type="slidenum">
              <a:rPr lang="en-US" altLang="en-US" sz="1200" b="0" i="0" baseline="0"/>
              <a:pPr/>
              <a:t>19</a:t>
            </a:fld>
            <a:endParaRPr lang="en-US" altLang="en-US" sz="1200" b="0" i="0" baseline="0"/>
          </a:p>
        </p:txBody>
      </p:sp>
      <p:sp>
        <p:nvSpPr>
          <p:cNvPr id="60419" name="Rectangle 2">
            <a:extLst>
              <a:ext uri="{FF2B5EF4-FFF2-40B4-BE49-F238E27FC236}">
                <a16:creationId xmlns:a16="http://schemas.microsoft.com/office/drawing/2014/main" id="{EEBE3A96-5C6E-D60B-AD2F-C202197A86B6}"/>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5E2C2AD3-A592-1F2A-795F-3F149330F4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9217395E-DCD1-7DB3-576E-CD48B76369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900C3704-A390-453D-8749-FBD548FC21D0}" type="slidenum">
              <a:rPr lang="en-US" altLang="en-US" sz="1200" b="0" i="0" baseline="0"/>
              <a:pPr/>
              <a:t>20</a:t>
            </a:fld>
            <a:endParaRPr lang="en-US" altLang="en-US" sz="1200" b="0" i="0" baseline="0"/>
          </a:p>
        </p:txBody>
      </p:sp>
      <p:sp>
        <p:nvSpPr>
          <p:cNvPr id="61443" name="Rectangle 2">
            <a:extLst>
              <a:ext uri="{FF2B5EF4-FFF2-40B4-BE49-F238E27FC236}">
                <a16:creationId xmlns:a16="http://schemas.microsoft.com/office/drawing/2014/main" id="{FA2A868C-4C0D-D376-D7BD-3A9E78855ABF}"/>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CD8A8988-CAF8-8ECB-CCD9-2EC782E5BD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A08F0BAA-DEB2-1CC6-BA32-E199C4EEE3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0681A37F-34B9-4B56-93F6-F98462F54253}" type="slidenum">
              <a:rPr lang="en-US" altLang="en-US" sz="1200" b="0" i="0" baseline="0"/>
              <a:pPr/>
              <a:t>2</a:t>
            </a:fld>
            <a:endParaRPr lang="en-US" altLang="en-US" sz="1200" b="0" i="0" baseline="0"/>
          </a:p>
        </p:txBody>
      </p:sp>
      <p:sp>
        <p:nvSpPr>
          <p:cNvPr id="44035" name="Rectangle 2">
            <a:extLst>
              <a:ext uri="{FF2B5EF4-FFF2-40B4-BE49-F238E27FC236}">
                <a16:creationId xmlns:a16="http://schemas.microsoft.com/office/drawing/2014/main" id="{D348FA75-6173-B46B-1405-31D6DA16104F}"/>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341FDAA3-26CF-8DCE-CB37-D8AA17F566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757162D3-A650-BCAC-FA7A-C2B69EA3E3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FAAC8CBA-6821-47A0-A972-2808CFC3C1D0}" type="slidenum">
              <a:rPr lang="en-US" altLang="en-US" sz="1200" b="0" i="0" baseline="0"/>
              <a:pPr/>
              <a:t>21</a:t>
            </a:fld>
            <a:endParaRPr lang="en-US" altLang="en-US" sz="1200" b="0" i="0" baseline="0"/>
          </a:p>
        </p:txBody>
      </p:sp>
      <p:sp>
        <p:nvSpPr>
          <p:cNvPr id="62467" name="Rectangle 2">
            <a:extLst>
              <a:ext uri="{FF2B5EF4-FFF2-40B4-BE49-F238E27FC236}">
                <a16:creationId xmlns:a16="http://schemas.microsoft.com/office/drawing/2014/main" id="{C4621104-7D86-9D7A-A7BC-754515E7650B}"/>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1D771FBD-9D30-3411-131F-BC27B10BAE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6439C25A-8969-EC14-CD28-0E6350F9DC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2093654A-5BF4-463B-8A2C-983071FA437C}" type="slidenum">
              <a:rPr lang="en-US" altLang="en-US" sz="1200" b="0" i="0" baseline="0"/>
              <a:pPr/>
              <a:t>22</a:t>
            </a:fld>
            <a:endParaRPr lang="en-US" altLang="en-US" sz="1200" b="0" i="0" baseline="0"/>
          </a:p>
        </p:txBody>
      </p:sp>
      <p:sp>
        <p:nvSpPr>
          <p:cNvPr id="63491" name="Rectangle 2">
            <a:extLst>
              <a:ext uri="{FF2B5EF4-FFF2-40B4-BE49-F238E27FC236}">
                <a16:creationId xmlns:a16="http://schemas.microsoft.com/office/drawing/2014/main" id="{EB66A8E5-8723-F1E5-1557-C05BD51784E3}"/>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0D6D2786-0D75-C92D-3DD4-6F230675F6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2401D176-4AFE-FAE1-45A4-F89FAF2BF7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F6EB1860-B7D1-4987-9BA8-B5601D52F339}" type="slidenum">
              <a:rPr lang="en-US" altLang="en-US" sz="1200" b="0" i="0" baseline="0"/>
              <a:pPr/>
              <a:t>23</a:t>
            </a:fld>
            <a:endParaRPr lang="en-US" altLang="en-US" sz="1200" b="0" i="0" baseline="0"/>
          </a:p>
        </p:txBody>
      </p:sp>
      <p:sp>
        <p:nvSpPr>
          <p:cNvPr id="64515" name="Rectangle 2">
            <a:extLst>
              <a:ext uri="{FF2B5EF4-FFF2-40B4-BE49-F238E27FC236}">
                <a16:creationId xmlns:a16="http://schemas.microsoft.com/office/drawing/2014/main" id="{94AA51E0-DD11-D441-DBBD-E4D9D62F17FB}"/>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594C3E83-C853-33A8-241F-AF51CCDA22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FE6E7C52-AD8D-A4D3-3C9A-7F04564D03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1C189656-E041-4376-8F7C-D1B394C88AE2}" type="slidenum">
              <a:rPr lang="en-US" altLang="en-US" sz="1200" b="0" i="0" baseline="0"/>
              <a:pPr/>
              <a:t>24</a:t>
            </a:fld>
            <a:endParaRPr lang="en-US" altLang="en-US" sz="1200" b="0" i="0" baseline="0"/>
          </a:p>
        </p:txBody>
      </p:sp>
      <p:sp>
        <p:nvSpPr>
          <p:cNvPr id="65539" name="Rectangle 2">
            <a:extLst>
              <a:ext uri="{FF2B5EF4-FFF2-40B4-BE49-F238E27FC236}">
                <a16:creationId xmlns:a16="http://schemas.microsoft.com/office/drawing/2014/main" id="{DC2766F3-8ADB-F5C3-7063-F7558D7FE143}"/>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07EB24CB-6608-3949-D846-3E587BFB8C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8369F944-4690-392B-0AB8-DEF0C385B2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A3E3A3EF-2A93-4122-9598-1CDDDA357E6B}" type="slidenum">
              <a:rPr lang="en-US" altLang="en-US" sz="1200" b="0" i="0" baseline="0"/>
              <a:pPr/>
              <a:t>25</a:t>
            </a:fld>
            <a:endParaRPr lang="en-US" altLang="en-US" sz="1200" b="0" i="0" baseline="0"/>
          </a:p>
        </p:txBody>
      </p:sp>
      <p:sp>
        <p:nvSpPr>
          <p:cNvPr id="66563" name="Rectangle 2">
            <a:extLst>
              <a:ext uri="{FF2B5EF4-FFF2-40B4-BE49-F238E27FC236}">
                <a16:creationId xmlns:a16="http://schemas.microsoft.com/office/drawing/2014/main" id="{648F69AD-6F2C-EF7F-9704-8E90E11E5C9D}"/>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52A18B42-A750-ACD4-18E2-C15D125875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416DDD02-AA21-95A0-BF45-439474DD10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92CB5703-1091-4DE0-9FAC-2074F3DFE774}" type="slidenum">
              <a:rPr lang="en-US" altLang="en-US" sz="1200" b="0" i="0" baseline="0"/>
              <a:pPr/>
              <a:t>26</a:t>
            </a:fld>
            <a:endParaRPr lang="en-US" altLang="en-US" sz="1200" b="0" i="0" baseline="0"/>
          </a:p>
        </p:txBody>
      </p:sp>
      <p:sp>
        <p:nvSpPr>
          <p:cNvPr id="67587" name="Rectangle 2">
            <a:extLst>
              <a:ext uri="{FF2B5EF4-FFF2-40B4-BE49-F238E27FC236}">
                <a16:creationId xmlns:a16="http://schemas.microsoft.com/office/drawing/2014/main" id="{A6B07BD4-290C-D4F5-E75D-7ED71FEEE3FE}"/>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267BFC04-4E1F-DBDD-2FFF-CBF2D997C0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63AA877E-1C5C-D603-9D11-3EEB3E4777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115E674A-659D-4EE2-A4D7-E91601C464E2}" type="slidenum">
              <a:rPr lang="en-US" altLang="en-US" sz="1200" b="0" i="0" baseline="0"/>
              <a:pPr/>
              <a:t>28</a:t>
            </a:fld>
            <a:endParaRPr lang="en-US" altLang="en-US" sz="1200" b="0" i="0" baseline="0"/>
          </a:p>
        </p:txBody>
      </p:sp>
      <p:sp>
        <p:nvSpPr>
          <p:cNvPr id="68611" name="Rectangle 2">
            <a:extLst>
              <a:ext uri="{FF2B5EF4-FFF2-40B4-BE49-F238E27FC236}">
                <a16:creationId xmlns:a16="http://schemas.microsoft.com/office/drawing/2014/main" id="{5C762BCF-36BB-A046-AE5A-88EB00FEA6F1}"/>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F9E64AF8-D406-7696-C68F-607F05147A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47917A63-5315-C49A-1C2B-C1314E7022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77F840EE-E2CA-47F8-AF56-6FC93E1186CE}" type="slidenum">
              <a:rPr lang="en-US" altLang="en-US" sz="1200" b="0" i="0" baseline="0"/>
              <a:pPr/>
              <a:t>29</a:t>
            </a:fld>
            <a:endParaRPr lang="en-US" altLang="en-US" sz="1200" b="0" i="0" baseline="0"/>
          </a:p>
        </p:txBody>
      </p:sp>
      <p:sp>
        <p:nvSpPr>
          <p:cNvPr id="69635" name="Rectangle 2">
            <a:extLst>
              <a:ext uri="{FF2B5EF4-FFF2-40B4-BE49-F238E27FC236}">
                <a16:creationId xmlns:a16="http://schemas.microsoft.com/office/drawing/2014/main" id="{D628761C-D5F1-C331-70FF-486E1CDBCEEE}"/>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C8FB4267-A332-67F8-FD31-9D30B0BBFF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262F7B31-38DA-95AC-1A1B-AE3EA47D73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E15F30E2-74E8-441A-AFE9-129C8142D1A7}" type="slidenum">
              <a:rPr lang="en-US" altLang="en-US" sz="1200" b="0" i="0" baseline="0"/>
              <a:pPr/>
              <a:t>30</a:t>
            </a:fld>
            <a:endParaRPr lang="en-US" altLang="en-US" sz="1200" b="0" i="0" baseline="0"/>
          </a:p>
        </p:txBody>
      </p:sp>
      <p:sp>
        <p:nvSpPr>
          <p:cNvPr id="70659" name="Rectangle 2">
            <a:extLst>
              <a:ext uri="{FF2B5EF4-FFF2-40B4-BE49-F238E27FC236}">
                <a16:creationId xmlns:a16="http://schemas.microsoft.com/office/drawing/2014/main" id="{9A2D8FF2-6086-5DF4-69F9-9243D22F4FB0}"/>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ADCF0148-412E-1316-245F-BD9D44D927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A494C1F9-BDFD-B058-942A-92B0C99D5E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F7795CEE-633A-4EFB-A523-DA887C5198DC}" type="slidenum">
              <a:rPr lang="en-US" altLang="en-US" sz="1200" b="0" i="0" baseline="0"/>
              <a:pPr/>
              <a:t>31</a:t>
            </a:fld>
            <a:endParaRPr lang="en-US" altLang="en-US" sz="1200" b="0" i="0" baseline="0"/>
          </a:p>
        </p:txBody>
      </p:sp>
      <p:sp>
        <p:nvSpPr>
          <p:cNvPr id="71683" name="Rectangle 2">
            <a:extLst>
              <a:ext uri="{FF2B5EF4-FFF2-40B4-BE49-F238E27FC236}">
                <a16:creationId xmlns:a16="http://schemas.microsoft.com/office/drawing/2014/main" id="{2940D329-15C4-34E9-7E53-EB63F69091AD}"/>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E188C403-FAAA-F8D7-093D-A3434770B6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448542CE-91A1-396D-D4CA-4410356B3E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51D088F9-8E89-4C17-99A3-9E1BEFB9A501}" type="slidenum">
              <a:rPr lang="en-US" altLang="en-US" sz="1200" b="0" i="0" baseline="0"/>
              <a:pPr/>
              <a:t>3</a:t>
            </a:fld>
            <a:endParaRPr lang="en-US" altLang="en-US" sz="1200" b="0" i="0" baseline="0"/>
          </a:p>
        </p:txBody>
      </p:sp>
      <p:sp>
        <p:nvSpPr>
          <p:cNvPr id="45059" name="Rectangle 2">
            <a:extLst>
              <a:ext uri="{FF2B5EF4-FFF2-40B4-BE49-F238E27FC236}">
                <a16:creationId xmlns:a16="http://schemas.microsoft.com/office/drawing/2014/main" id="{F7834F4D-1FD6-BD4A-68F8-4ED16E50E83F}"/>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EF818C7A-8EE7-E0F5-225D-BC874B88C8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BE098693-3D8E-032A-1A71-C4293AC4E8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C3BCC577-1D9F-4E7B-B0D1-2AF175D0AA48}" type="slidenum">
              <a:rPr lang="en-US" altLang="en-US" sz="1200" b="0" i="0" baseline="0"/>
              <a:pPr/>
              <a:t>32</a:t>
            </a:fld>
            <a:endParaRPr lang="en-US" altLang="en-US" sz="1200" b="0" i="0" baseline="0"/>
          </a:p>
        </p:txBody>
      </p:sp>
      <p:sp>
        <p:nvSpPr>
          <p:cNvPr id="72707" name="Rectangle 2">
            <a:extLst>
              <a:ext uri="{FF2B5EF4-FFF2-40B4-BE49-F238E27FC236}">
                <a16:creationId xmlns:a16="http://schemas.microsoft.com/office/drawing/2014/main" id="{8A58D34C-BB6D-1F40-A3D9-D85B3F85CBF0}"/>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4BB8127B-E85F-BA16-0D45-8FA313D6E8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6E5C2D2C-DCD2-6BB4-6CB7-CF5845F7DD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A6BC582E-59DF-40A3-933E-603DB79059F2}" type="slidenum">
              <a:rPr lang="en-US" altLang="en-US" sz="1200" b="0" i="0" baseline="0"/>
              <a:pPr/>
              <a:t>33</a:t>
            </a:fld>
            <a:endParaRPr lang="en-US" altLang="en-US" sz="1200" b="0" i="0" baseline="0"/>
          </a:p>
        </p:txBody>
      </p:sp>
      <p:sp>
        <p:nvSpPr>
          <p:cNvPr id="73731" name="Rectangle 2">
            <a:extLst>
              <a:ext uri="{FF2B5EF4-FFF2-40B4-BE49-F238E27FC236}">
                <a16:creationId xmlns:a16="http://schemas.microsoft.com/office/drawing/2014/main" id="{CBBD8BF8-EDA4-291F-0208-4FB73298402B}"/>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98047F87-6787-D984-E265-57F3F08AA1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C77FC33A-C632-4ACD-F233-747C9DE644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7231FDF8-4242-4D02-BB18-54CCB1C31914}" type="slidenum">
              <a:rPr lang="en-US" altLang="en-US" sz="1200" b="0" i="0" baseline="0"/>
              <a:pPr/>
              <a:t>34</a:t>
            </a:fld>
            <a:endParaRPr lang="en-US" altLang="en-US" sz="1200" b="0" i="0" baseline="0"/>
          </a:p>
        </p:txBody>
      </p:sp>
      <p:sp>
        <p:nvSpPr>
          <p:cNvPr id="74755" name="Rectangle 2">
            <a:extLst>
              <a:ext uri="{FF2B5EF4-FFF2-40B4-BE49-F238E27FC236}">
                <a16:creationId xmlns:a16="http://schemas.microsoft.com/office/drawing/2014/main" id="{0EB89E34-C960-6468-E447-88F6C81F353C}"/>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2472CDFE-6961-03F4-B88E-923D7F2B8E9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E1353FEB-BC62-F646-C904-8D4390412B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B7049D42-518C-4B10-ADB5-93D919DF67CD}" type="slidenum">
              <a:rPr lang="en-US" altLang="en-US" sz="1200" b="0" i="0" baseline="0"/>
              <a:pPr/>
              <a:t>35</a:t>
            </a:fld>
            <a:endParaRPr lang="en-US" altLang="en-US" sz="1200" b="0" i="0" baseline="0"/>
          </a:p>
        </p:txBody>
      </p:sp>
      <p:sp>
        <p:nvSpPr>
          <p:cNvPr id="75779" name="Rectangle 2">
            <a:extLst>
              <a:ext uri="{FF2B5EF4-FFF2-40B4-BE49-F238E27FC236}">
                <a16:creationId xmlns:a16="http://schemas.microsoft.com/office/drawing/2014/main" id="{49B002DD-6176-55C0-B62C-A768435D271F}"/>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AD803F10-3C11-B4E8-DAC4-33D08D7158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AA4415C3-C666-063B-4A75-F5D24F9296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9CE0F634-D1D2-4751-95BF-8F811659C45E}" type="slidenum">
              <a:rPr lang="en-US" altLang="en-US" sz="1200" b="0" i="0" baseline="0"/>
              <a:pPr/>
              <a:t>37</a:t>
            </a:fld>
            <a:endParaRPr lang="en-US" altLang="en-US" sz="1200" b="0" i="0" baseline="0"/>
          </a:p>
        </p:txBody>
      </p:sp>
      <p:sp>
        <p:nvSpPr>
          <p:cNvPr id="76803" name="Rectangle 2">
            <a:extLst>
              <a:ext uri="{FF2B5EF4-FFF2-40B4-BE49-F238E27FC236}">
                <a16:creationId xmlns:a16="http://schemas.microsoft.com/office/drawing/2014/main" id="{E308B6F7-6855-D946-1685-CB7EA68E9002}"/>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756F4B99-CFC3-ACFC-B8A6-5EB36CDE62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6E92A871-6BA4-274A-8E79-C6CCA9EA88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B1515264-5653-4952-A59A-F37B08188438}" type="slidenum">
              <a:rPr lang="en-US" altLang="en-US" sz="1200" b="0" i="0" baseline="0"/>
              <a:pPr/>
              <a:t>38</a:t>
            </a:fld>
            <a:endParaRPr lang="en-US" altLang="en-US" sz="1200" b="0" i="0" baseline="0"/>
          </a:p>
        </p:txBody>
      </p:sp>
      <p:sp>
        <p:nvSpPr>
          <p:cNvPr id="77827" name="Rectangle 2">
            <a:extLst>
              <a:ext uri="{FF2B5EF4-FFF2-40B4-BE49-F238E27FC236}">
                <a16:creationId xmlns:a16="http://schemas.microsoft.com/office/drawing/2014/main" id="{DEC73F13-DB7B-BCB8-9CF1-2E530B30619F}"/>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A7D05FC2-9814-0739-6F1C-F38529F3EB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846988CB-641C-C466-881F-1761A87221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686DE623-BE66-4AE7-AABA-E96BA6EF88DF}" type="slidenum">
              <a:rPr lang="en-US" altLang="en-US" sz="1200" b="0" i="0" baseline="0"/>
              <a:pPr/>
              <a:t>4</a:t>
            </a:fld>
            <a:endParaRPr lang="en-US" altLang="en-US" sz="1200" b="0" i="0" baseline="0"/>
          </a:p>
        </p:txBody>
      </p:sp>
      <p:sp>
        <p:nvSpPr>
          <p:cNvPr id="46083" name="Rectangle 2">
            <a:extLst>
              <a:ext uri="{FF2B5EF4-FFF2-40B4-BE49-F238E27FC236}">
                <a16:creationId xmlns:a16="http://schemas.microsoft.com/office/drawing/2014/main" id="{DE29F1B9-E123-EF95-15F6-BFEDDEBA31FA}"/>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F2957499-7F0B-D860-2D1D-6A07A98710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7AF5BD16-EA91-5FED-020C-BDE93E215E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A49CF923-4F9E-489E-AEB8-58986FA57395}" type="slidenum">
              <a:rPr lang="en-US" altLang="en-US" sz="1200" b="0" i="0" baseline="0"/>
              <a:pPr/>
              <a:t>5</a:t>
            </a:fld>
            <a:endParaRPr lang="en-US" altLang="en-US" sz="1200" b="0" i="0" baseline="0"/>
          </a:p>
        </p:txBody>
      </p:sp>
      <p:sp>
        <p:nvSpPr>
          <p:cNvPr id="47107" name="Rectangle 2">
            <a:extLst>
              <a:ext uri="{FF2B5EF4-FFF2-40B4-BE49-F238E27FC236}">
                <a16:creationId xmlns:a16="http://schemas.microsoft.com/office/drawing/2014/main" id="{02374ADA-3F77-1DDC-3752-99F7859A0908}"/>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DA67E41C-11AE-5E60-24E1-7D33327840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88C62DDF-64CE-7696-86B9-E12D5935CC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E136DFE3-7010-4B1B-B20A-53165A5DA8F7}" type="slidenum">
              <a:rPr lang="en-US" altLang="en-US" sz="1200" b="0" i="0" baseline="0"/>
              <a:pPr/>
              <a:t>6</a:t>
            </a:fld>
            <a:endParaRPr lang="en-US" altLang="en-US" sz="1200" b="0" i="0" baseline="0"/>
          </a:p>
        </p:txBody>
      </p:sp>
      <p:sp>
        <p:nvSpPr>
          <p:cNvPr id="48131" name="Rectangle 2">
            <a:extLst>
              <a:ext uri="{FF2B5EF4-FFF2-40B4-BE49-F238E27FC236}">
                <a16:creationId xmlns:a16="http://schemas.microsoft.com/office/drawing/2014/main" id="{AF57EC83-8297-6012-E719-E2C724CA48E0}"/>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E2C1ACA6-8C20-8A6C-0A1D-493640AF5A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136D637E-DEE0-21C9-9948-FA83612601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20D6515F-F4DD-4713-8331-92B872B6157B}" type="slidenum">
              <a:rPr lang="en-US" altLang="en-US" sz="1200" b="0" i="0" baseline="0"/>
              <a:pPr/>
              <a:t>7</a:t>
            </a:fld>
            <a:endParaRPr lang="en-US" altLang="en-US" sz="1200" b="0" i="0" baseline="0"/>
          </a:p>
        </p:txBody>
      </p:sp>
      <p:sp>
        <p:nvSpPr>
          <p:cNvPr id="49155" name="Rectangle 2">
            <a:extLst>
              <a:ext uri="{FF2B5EF4-FFF2-40B4-BE49-F238E27FC236}">
                <a16:creationId xmlns:a16="http://schemas.microsoft.com/office/drawing/2014/main" id="{9A8A1419-DA7C-438A-CBC0-1154C40CA0DB}"/>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38808396-3062-87B2-3A24-8B5F8EEA3F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D61FD656-706B-1093-C497-263A2B5953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D5694FCE-0D2C-4B81-9D8F-3A6BF9EBCC55}" type="slidenum">
              <a:rPr lang="en-US" altLang="en-US" sz="1200" b="0" i="0" baseline="0"/>
              <a:pPr/>
              <a:t>8</a:t>
            </a:fld>
            <a:endParaRPr lang="en-US" altLang="en-US" sz="1200" b="0" i="0" baseline="0"/>
          </a:p>
        </p:txBody>
      </p:sp>
      <p:sp>
        <p:nvSpPr>
          <p:cNvPr id="50179" name="Rectangle 2">
            <a:extLst>
              <a:ext uri="{FF2B5EF4-FFF2-40B4-BE49-F238E27FC236}">
                <a16:creationId xmlns:a16="http://schemas.microsoft.com/office/drawing/2014/main" id="{27BB0C1A-EA86-98AE-0959-ED58C006F8A7}"/>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F199E702-B439-04B0-F57B-6C48C15E40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80A00A76-716F-A036-7623-EC62E395CE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DF77DAF3-74B4-4E22-8100-FC739A8AB695}" type="slidenum">
              <a:rPr lang="en-US" altLang="en-US" sz="1200" b="0" i="0" baseline="0"/>
              <a:pPr/>
              <a:t>9</a:t>
            </a:fld>
            <a:endParaRPr lang="en-US" altLang="en-US" sz="1200" b="0" i="0" baseline="0"/>
          </a:p>
        </p:txBody>
      </p:sp>
      <p:sp>
        <p:nvSpPr>
          <p:cNvPr id="51203" name="Rectangle 2">
            <a:extLst>
              <a:ext uri="{FF2B5EF4-FFF2-40B4-BE49-F238E27FC236}">
                <a16:creationId xmlns:a16="http://schemas.microsoft.com/office/drawing/2014/main" id="{7C575837-6804-B134-B011-C0489CC5F914}"/>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B1190A6C-6BE4-85D9-32F6-B2E0FE041B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00BD6-4647-4B2F-8497-6268F2F115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E455ED-A9D7-E97D-72DF-4700BE8672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ADA83D-A715-BDAC-9B6B-32B71E7C1F2A}"/>
              </a:ext>
            </a:extLst>
          </p:cNvPr>
          <p:cNvSpPr>
            <a:spLocks noGrp="1"/>
          </p:cNvSpPr>
          <p:nvPr>
            <p:ph type="dt" sz="half" idx="10"/>
          </p:nvPr>
        </p:nvSpPr>
        <p:spPr/>
        <p:txBody>
          <a:bodyPr/>
          <a:lstStyle/>
          <a:p>
            <a:fld id="{6BED2ECE-0559-4A5C-8117-A82B8163E88F}" type="datetimeFigureOut">
              <a:rPr lang="en-US" smtClean="0"/>
              <a:t>9/11/2024</a:t>
            </a:fld>
            <a:endParaRPr lang="en-US"/>
          </a:p>
        </p:txBody>
      </p:sp>
      <p:sp>
        <p:nvSpPr>
          <p:cNvPr id="5" name="Footer Placeholder 4">
            <a:extLst>
              <a:ext uri="{FF2B5EF4-FFF2-40B4-BE49-F238E27FC236}">
                <a16:creationId xmlns:a16="http://schemas.microsoft.com/office/drawing/2014/main" id="{C120C8A2-DA32-2E43-E455-D07E8F0BC8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BFE206-AEEC-168D-E8FB-051B99CEC9B0}"/>
              </a:ext>
            </a:extLst>
          </p:cNvPr>
          <p:cNvSpPr>
            <a:spLocks noGrp="1"/>
          </p:cNvSpPr>
          <p:nvPr>
            <p:ph type="sldNum" sz="quarter" idx="12"/>
          </p:nvPr>
        </p:nvSpPr>
        <p:spPr/>
        <p:txBody>
          <a:bodyPr/>
          <a:lstStyle/>
          <a:p>
            <a:fld id="{D14A6736-3A32-4BF5-B6D0-A0B7C7CE5774}" type="slidenum">
              <a:rPr lang="en-US" smtClean="0"/>
              <a:t>‹#›</a:t>
            </a:fld>
            <a:endParaRPr lang="en-US"/>
          </a:p>
        </p:txBody>
      </p:sp>
    </p:spTree>
    <p:extLst>
      <p:ext uri="{BB962C8B-B14F-4D97-AF65-F5344CB8AC3E}">
        <p14:creationId xmlns:p14="http://schemas.microsoft.com/office/powerpoint/2010/main" val="2398679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69672-A108-C072-B380-32B6EDF5FD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7812AC-054E-475F-2823-72F2888D5E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B21747-A64C-FE76-9FB9-0A25AF857ED3}"/>
              </a:ext>
            </a:extLst>
          </p:cNvPr>
          <p:cNvSpPr>
            <a:spLocks noGrp="1"/>
          </p:cNvSpPr>
          <p:nvPr>
            <p:ph type="dt" sz="half" idx="10"/>
          </p:nvPr>
        </p:nvSpPr>
        <p:spPr/>
        <p:txBody>
          <a:bodyPr/>
          <a:lstStyle/>
          <a:p>
            <a:fld id="{6BED2ECE-0559-4A5C-8117-A82B8163E88F}" type="datetimeFigureOut">
              <a:rPr lang="en-US" smtClean="0"/>
              <a:t>9/11/2024</a:t>
            </a:fld>
            <a:endParaRPr lang="en-US"/>
          </a:p>
        </p:txBody>
      </p:sp>
      <p:sp>
        <p:nvSpPr>
          <p:cNvPr id="5" name="Footer Placeholder 4">
            <a:extLst>
              <a:ext uri="{FF2B5EF4-FFF2-40B4-BE49-F238E27FC236}">
                <a16:creationId xmlns:a16="http://schemas.microsoft.com/office/drawing/2014/main" id="{0CF419C9-4E1E-F9C4-E2DC-39EB79B62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EE28D5-B817-2F68-1BA7-7BD5BE3F409E}"/>
              </a:ext>
            </a:extLst>
          </p:cNvPr>
          <p:cNvSpPr>
            <a:spLocks noGrp="1"/>
          </p:cNvSpPr>
          <p:nvPr>
            <p:ph type="sldNum" sz="quarter" idx="12"/>
          </p:nvPr>
        </p:nvSpPr>
        <p:spPr/>
        <p:txBody>
          <a:bodyPr/>
          <a:lstStyle/>
          <a:p>
            <a:fld id="{D14A6736-3A32-4BF5-B6D0-A0B7C7CE5774}" type="slidenum">
              <a:rPr lang="en-US" smtClean="0"/>
              <a:t>‹#›</a:t>
            </a:fld>
            <a:endParaRPr lang="en-US"/>
          </a:p>
        </p:txBody>
      </p:sp>
    </p:spTree>
    <p:extLst>
      <p:ext uri="{BB962C8B-B14F-4D97-AF65-F5344CB8AC3E}">
        <p14:creationId xmlns:p14="http://schemas.microsoft.com/office/powerpoint/2010/main" val="2941826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159B22-E8B6-1957-46B3-4C6D6154F0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16A50E-2373-D5B1-36CD-24FB5E634B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A8EA04-7B8F-A00D-0667-26079EC59D71}"/>
              </a:ext>
            </a:extLst>
          </p:cNvPr>
          <p:cNvSpPr>
            <a:spLocks noGrp="1"/>
          </p:cNvSpPr>
          <p:nvPr>
            <p:ph type="dt" sz="half" idx="10"/>
          </p:nvPr>
        </p:nvSpPr>
        <p:spPr/>
        <p:txBody>
          <a:bodyPr/>
          <a:lstStyle/>
          <a:p>
            <a:fld id="{6BED2ECE-0559-4A5C-8117-A82B8163E88F}" type="datetimeFigureOut">
              <a:rPr lang="en-US" smtClean="0"/>
              <a:t>9/11/2024</a:t>
            </a:fld>
            <a:endParaRPr lang="en-US"/>
          </a:p>
        </p:txBody>
      </p:sp>
      <p:sp>
        <p:nvSpPr>
          <p:cNvPr id="5" name="Footer Placeholder 4">
            <a:extLst>
              <a:ext uri="{FF2B5EF4-FFF2-40B4-BE49-F238E27FC236}">
                <a16:creationId xmlns:a16="http://schemas.microsoft.com/office/drawing/2014/main" id="{2EC83B27-3EDE-713F-F4AC-8715D79675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C92C3F-EA3A-E31B-BB9A-E672288CE5C9}"/>
              </a:ext>
            </a:extLst>
          </p:cNvPr>
          <p:cNvSpPr>
            <a:spLocks noGrp="1"/>
          </p:cNvSpPr>
          <p:nvPr>
            <p:ph type="sldNum" sz="quarter" idx="12"/>
          </p:nvPr>
        </p:nvSpPr>
        <p:spPr/>
        <p:txBody>
          <a:bodyPr/>
          <a:lstStyle/>
          <a:p>
            <a:fld id="{D14A6736-3A32-4BF5-B6D0-A0B7C7CE5774}" type="slidenum">
              <a:rPr lang="en-US" smtClean="0"/>
              <a:t>‹#›</a:t>
            </a:fld>
            <a:endParaRPr lang="en-US"/>
          </a:p>
        </p:txBody>
      </p:sp>
    </p:spTree>
    <p:extLst>
      <p:ext uri="{BB962C8B-B14F-4D97-AF65-F5344CB8AC3E}">
        <p14:creationId xmlns:p14="http://schemas.microsoft.com/office/powerpoint/2010/main" val="1882673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9"/>
            <a:ext cx="109728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13">
            <a:extLst>
              <a:ext uri="{FF2B5EF4-FFF2-40B4-BE49-F238E27FC236}">
                <a16:creationId xmlns:a16="http://schemas.microsoft.com/office/drawing/2014/main" id="{88886618-B80A-D33C-3ABA-0199D8C79A0F}"/>
              </a:ext>
            </a:extLst>
          </p:cNvPr>
          <p:cNvSpPr>
            <a:spLocks noGrp="1" noChangeArrowheads="1"/>
          </p:cNvSpPr>
          <p:nvPr>
            <p:ph type="sldNum" sz="quarter" idx="10"/>
          </p:nvPr>
        </p:nvSpPr>
        <p:spPr>
          <a:ln/>
        </p:spPr>
        <p:txBody>
          <a:bodyPr/>
          <a:lstStyle>
            <a:lvl1pPr>
              <a:defRPr/>
            </a:lvl1pPr>
          </a:lstStyle>
          <a:p>
            <a:r>
              <a:rPr lang="en-US" altLang="en-US"/>
              <a:t>3.</a:t>
            </a:r>
            <a:fld id="{5B5D9063-BEBA-46EB-B966-BF7F4749BF02}" type="slidenum">
              <a:rPr lang="en-US" altLang="en-US"/>
              <a:pPr/>
              <a:t>‹#›</a:t>
            </a:fld>
            <a:endParaRPr lang="en-US" altLang="en-US"/>
          </a:p>
        </p:txBody>
      </p:sp>
    </p:spTree>
    <p:extLst>
      <p:ext uri="{BB962C8B-B14F-4D97-AF65-F5344CB8AC3E}">
        <p14:creationId xmlns:p14="http://schemas.microsoft.com/office/powerpoint/2010/main" val="308564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1E993-710D-3C59-D5CB-26563BE81D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32B0A7-89C9-7A39-02B9-30BA5D4DC4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E1EC99-04F6-52D5-32C3-1C30FFC221BC}"/>
              </a:ext>
            </a:extLst>
          </p:cNvPr>
          <p:cNvSpPr>
            <a:spLocks noGrp="1"/>
          </p:cNvSpPr>
          <p:nvPr>
            <p:ph type="dt" sz="half" idx="10"/>
          </p:nvPr>
        </p:nvSpPr>
        <p:spPr/>
        <p:txBody>
          <a:bodyPr/>
          <a:lstStyle/>
          <a:p>
            <a:fld id="{6BED2ECE-0559-4A5C-8117-A82B8163E88F}" type="datetimeFigureOut">
              <a:rPr lang="en-US" smtClean="0"/>
              <a:t>9/11/2024</a:t>
            </a:fld>
            <a:endParaRPr lang="en-US"/>
          </a:p>
        </p:txBody>
      </p:sp>
      <p:sp>
        <p:nvSpPr>
          <p:cNvPr id="5" name="Footer Placeholder 4">
            <a:extLst>
              <a:ext uri="{FF2B5EF4-FFF2-40B4-BE49-F238E27FC236}">
                <a16:creationId xmlns:a16="http://schemas.microsoft.com/office/drawing/2014/main" id="{E30F3BCD-2DAE-48D9-D978-FADF5AB5A3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710B01-1BCE-1DAE-2AA8-01994C6D3BA0}"/>
              </a:ext>
            </a:extLst>
          </p:cNvPr>
          <p:cNvSpPr>
            <a:spLocks noGrp="1"/>
          </p:cNvSpPr>
          <p:nvPr>
            <p:ph type="sldNum" sz="quarter" idx="12"/>
          </p:nvPr>
        </p:nvSpPr>
        <p:spPr/>
        <p:txBody>
          <a:bodyPr/>
          <a:lstStyle/>
          <a:p>
            <a:fld id="{D14A6736-3A32-4BF5-B6D0-A0B7C7CE5774}" type="slidenum">
              <a:rPr lang="en-US" smtClean="0"/>
              <a:t>‹#›</a:t>
            </a:fld>
            <a:endParaRPr lang="en-US"/>
          </a:p>
        </p:txBody>
      </p:sp>
    </p:spTree>
    <p:extLst>
      <p:ext uri="{BB962C8B-B14F-4D97-AF65-F5344CB8AC3E}">
        <p14:creationId xmlns:p14="http://schemas.microsoft.com/office/powerpoint/2010/main" val="115230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F3D54-8D47-B0CD-82B5-D07D4585A4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B8BBD5-1E95-E397-C349-11699233A8A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2DBA5D-B7C6-13D2-202C-B3F4347383C5}"/>
              </a:ext>
            </a:extLst>
          </p:cNvPr>
          <p:cNvSpPr>
            <a:spLocks noGrp="1"/>
          </p:cNvSpPr>
          <p:nvPr>
            <p:ph type="dt" sz="half" idx="10"/>
          </p:nvPr>
        </p:nvSpPr>
        <p:spPr/>
        <p:txBody>
          <a:bodyPr/>
          <a:lstStyle/>
          <a:p>
            <a:fld id="{6BED2ECE-0559-4A5C-8117-A82B8163E88F}" type="datetimeFigureOut">
              <a:rPr lang="en-US" smtClean="0"/>
              <a:t>9/11/2024</a:t>
            </a:fld>
            <a:endParaRPr lang="en-US"/>
          </a:p>
        </p:txBody>
      </p:sp>
      <p:sp>
        <p:nvSpPr>
          <p:cNvPr id="5" name="Footer Placeholder 4">
            <a:extLst>
              <a:ext uri="{FF2B5EF4-FFF2-40B4-BE49-F238E27FC236}">
                <a16:creationId xmlns:a16="http://schemas.microsoft.com/office/drawing/2014/main" id="{13A159A7-75C8-6B18-801B-6B41BC9A36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60E172-1C3D-4E2A-7985-8641697803E6}"/>
              </a:ext>
            </a:extLst>
          </p:cNvPr>
          <p:cNvSpPr>
            <a:spLocks noGrp="1"/>
          </p:cNvSpPr>
          <p:nvPr>
            <p:ph type="sldNum" sz="quarter" idx="12"/>
          </p:nvPr>
        </p:nvSpPr>
        <p:spPr/>
        <p:txBody>
          <a:bodyPr/>
          <a:lstStyle/>
          <a:p>
            <a:fld id="{D14A6736-3A32-4BF5-B6D0-A0B7C7CE5774}" type="slidenum">
              <a:rPr lang="en-US" smtClean="0"/>
              <a:t>‹#›</a:t>
            </a:fld>
            <a:endParaRPr lang="en-US"/>
          </a:p>
        </p:txBody>
      </p:sp>
    </p:spTree>
    <p:extLst>
      <p:ext uri="{BB962C8B-B14F-4D97-AF65-F5344CB8AC3E}">
        <p14:creationId xmlns:p14="http://schemas.microsoft.com/office/powerpoint/2010/main" val="1678475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5DB9A-DE30-B023-2940-7BFAF149A3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E0BAFB-275D-B598-3173-315DC643EA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6ABD8A-5B04-DE6C-E034-B38378CEAF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BB5AF2-57AB-46DF-55B1-04B06F096694}"/>
              </a:ext>
            </a:extLst>
          </p:cNvPr>
          <p:cNvSpPr>
            <a:spLocks noGrp="1"/>
          </p:cNvSpPr>
          <p:nvPr>
            <p:ph type="dt" sz="half" idx="10"/>
          </p:nvPr>
        </p:nvSpPr>
        <p:spPr/>
        <p:txBody>
          <a:bodyPr/>
          <a:lstStyle/>
          <a:p>
            <a:fld id="{6BED2ECE-0559-4A5C-8117-A82B8163E88F}" type="datetimeFigureOut">
              <a:rPr lang="en-US" smtClean="0"/>
              <a:t>9/11/2024</a:t>
            </a:fld>
            <a:endParaRPr lang="en-US"/>
          </a:p>
        </p:txBody>
      </p:sp>
      <p:sp>
        <p:nvSpPr>
          <p:cNvPr id="6" name="Footer Placeholder 5">
            <a:extLst>
              <a:ext uri="{FF2B5EF4-FFF2-40B4-BE49-F238E27FC236}">
                <a16:creationId xmlns:a16="http://schemas.microsoft.com/office/drawing/2014/main" id="{0B76F85A-78E5-32DC-CF76-36FE3A7258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16445F-1395-8F75-A774-5C8ED3375F51}"/>
              </a:ext>
            </a:extLst>
          </p:cNvPr>
          <p:cNvSpPr>
            <a:spLocks noGrp="1"/>
          </p:cNvSpPr>
          <p:nvPr>
            <p:ph type="sldNum" sz="quarter" idx="12"/>
          </p:nvPr>
        </p:nvSpPr>
        <p:spPr/>
        <p:txBody>
          <a:bodyPr/>
          <a:lstStyle/>
          <a:p>
            <a:fld id="{D14A6736-3A32-4BF5-B6D0-A0B7C7CE5774}" type="slidenum">
              <a:rPr lang="en-US" smtClean="0"/>
              <a:t>‹#›</a:t>
            </a:fld>
            <a:endParaRPr lang="en-US"/>
          </a:p>
        </p:txBody>
      </p:sp>
    </p:spTree>
    <p:extLst>
      <p:ext uri="{BB962C8B-B14F-4D97-AF65-F5344CB8AC3E}">
        <p14:creationId xmlns:p14="http://schemas.microsoft.com/office/powerpoint/2010/main" val="2552942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0EC0B-4F94-465F-810D-D0A521F8A3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554B4C-EB81-8EA7-344B-4D020B0DE6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896482-013D-5DC5-0B28-C3A3461828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B5782E-D56D-C313-1A1B-0B42E7E0AC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A9A028-9EFA-7215-91DA-115F1F4B06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32D829-9939-7D2A-4CB4-63834D6F91DB}"/>
              </a:ext>
            </a:extLst>
          </p:cNvPr>
          <p:cNvSpPr>
            <a:spLocks noGrp="1"/>
          </p:cNvSpPr>
          <p:nvPr>
            <p:ph type="dt" sz="half" idx="10"/>
          </p:nvPr>
        </p:nvSpPr>
        <p:spPr/>
        <p:txBody>
          <a:bodyPr/>
          <a:lstStyle/>
          <a:p>
            <a:fld id="{6BED2ECE-0559-4A5C-8117-A82B8163E88F}" type="datetimeFigureOut">
              <a:rPr lang="en-US" smtClean="0"/>
              <a:t>9/11/2024</a:t>
            </a:fld>
            <a:endParaRPr lang="en-US"/>
          </a:p>
        </p:txBody>
      </p:sp>
      <p:sp>
        <p:nvSpPr>
          <p:cNvPr id="8" name="Footer Placeholder 7">
            <a:extLst>
              <a:ext uri="{FF2B5EF4-FFF2-40B4-BE49-F238E27FC236}">
                <a16:creationId xmlns:a16="http://schemas.microsoft.com/office/drawing/2014/main" id="{2E6B3BC7-60A9-4837-B3FF-08BDD1AC33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BB6129-85C7-34A6-06A5-E3FDFC818AA8}"/>
              </a:ext>
            </a:extLst>
          </p:cNvPr>
          <p:cNvSpPr>
            <a:spLocks noGrp="1"/>
          </p:cNvSpPr>
          <p:nvPr>
            <p:ph type="sldNum" sz="quarter" idx="12"/>
          </p:nvPr>
        </p:nvSpPr>
        <p:spPr/>
        <p:txBody>
          <a:bodyPr/>
          <a:lstStyle/>
          <a:p>
            <a:fld id="{D14A6736-3A32-4BF5-B6D0-A0B7C7CE5774}" type="slidenum">
              <a:rPr lang="en-US" smtClean="0"/>
              <a:t>‹#›</a:t>
            </a:fld>
            <a:endParaRPr lang="en-US"/>
          </a:p>
        </p:txBody>
      </p:sp>
    </p:spTree>
    <p:extLst>
      <p:ext uri="{BB962C8B-B14F-4D97-AF65-F5344CB8AC3E}">
        <p14:creationId xmlns:p14="http://schemas.microsoft.com/office/powerpoint/2010/main" val="2394727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FD6D5-0E36-44BC-01AF-67C612793C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87335B-AD4D-4EC9-14CF-732CFB2FF189}"/>
              </a:ext>
            </a:extLst>
          </p:cNvPr>
          <p:cNvSpPr>
            <a:spLocks noGrp="1"/>
          </p:cNvSpPr>
          <p:nvPr>
            <p:ph type="dt" sz="half" idx="10"/>
          </p:nvPr>
        </p:nvSpPr>
        <p:spPr/>
        <p:txBody>
          <a:bodyPr/>
          <a:lstStyle/>
          <a:p>
            <a:fld id="{6BED2ECE-0559-4A5C-8117-A82B8163E88F}" type="datetimeFigureOut">
              <a:rPr lang="en-US" smtClean="0"/>
              <a:t>9/11/2024</a:t>
            </a:fld>
            <a:endParaRPr lang="en-US"/>
          </a:p>
        </p:txBody>
      </p:sp>
      <p:sp>
        <p:nvSpPr>
          <p:cNvPr id="4" name="Footer Placeholder 3">
            <a:extLst>
              <a:ext uri="{FF2B5EF4-FFF2-40B4-BE49-F238E27FC236}">
                <a16:creationId xmlns:a16="http://schemas.microsoft.com/office/drawing/2014/main" id="{CBEF0A98-521B-0859-CDA4-1D48882BC7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DCC900-3176-7CA2-1277-FBA1450218EE}"/>
              </a:ext>
            </a:extLst>
          </p:cNvPr>
          <p:cNvSpPr>
            <a:spLocks noGrp="1"/>
          </p:cNvSpPr>
          <p:nvPr>
            <p:ph type="sldNum" sz="quarter" idx="12"/>
          </p:nvPr>
        </p:nvSpPr>
        <p:spPr/>
        <p:txBody>
          <a:bodyPr/>
          <a:lstStyle/>
          <a:p>
            <a:fld id="{D14A6736-3A32-4BF5-B6D0-A0B7C7CE5774}" type="slidenum">
              <a:rPr lang="en-US" smtClean="0"/>
              <a:t>‹#›</a:t>
            </a:fld>
            <a:endParaRPr lang="en-US"/>
          </a:p>
        </p:txBody>
      </p:sp>
    </p:spTree>
    <p:extLst>
      <p:ext uri="{BB962C8B-B14F-4D97-AF65-F5344CB8AC3E}">
        <p14:creationId xmlns:p14="http://schemas.microsoft.com/office/powerpoint/2010/main" val="1868773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560EEB-D1D3-C77E-AB22-22ACF8DFFBDD}"/>
              </a:ext>
            </a:extLst>
          </p:cNvPr>
          <p:cNvSpPr>
            <a:spLocks noGrp="1"/>
          </p:cNvSpPr>
          <p:nvPr>
            <p:ph type="dt" sz="half" idx="10"/>
          </p:nvPr>
        </p:nvSpPr>
        <p:spPr/>
        <p:txBody>
          <a:bodyPr/>
          <a:lstStyle/>
          <a:p>
            <a:fld id="{6BED2ECE-0559-4A5C-8117-A82B8163E88F}" type="datetimeFigureOut">
              <a:rPr lang="en-US" smtClean="0"/>
              <a:t>9/11/2024</a:t>
            </a:fld>
            <a:endParaRPr lang="en-US"/>
          </a:p>
        </p:txBody>
      </p:sp>
      <p:sp>
        <p:nvSpPr>
          <p:cNvPr id="3" name="Footer Placeholder 2">
            <a:extLst>
              <a:ext uri="{FF2B5EF4-FFF2-40B4-BE49-F238E27FC236}">
                <a16:creationId xmlns:a16="http://schemas.microsoft.com/office/drawing/2014/main" id="{15191857-62CC-E936-74A9-CF2CEF891C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C9CCDC-1212-C1E4-C2AD-E243FBDB36F1}"/>
              </a:ext>
            </a:extLst>
          </p:cNvPr>
          <p:cNvSpPr>
            <a:spLocks noGrp="1"/>
          </p:cNvSpPr>
          <p:nvPr>
            <p:ph type="sldNum" sz="quarter" idx="12"/>
          </p:nvPr>
        </p:nvSpPr>
        <p:spPr/>
        <p:txBody>
          <a:bodyPr/>
          <a:lstStyle/>
          <a:p>
            <a:fld id="{D14A6736-3A32-4BF5-B6D0-A0B7C7CE5774}" type="slidenum">
              <a:rPr lang="en-US" smtClean="0"/>
              <a:t>‹#›</a:t>
            </a:fld>
            <a:endParaRPr lang="en-US"/>
          </a:p>
        </p:txBody>
      </p:sp>
    </p:spTree>
    <p:extLst>
      <p:ext uri="{BB962C8B-B14F-4D97-AF65-F5344CB8AC3E}">
        <p14:creationId xmlns:p14="http://schemas.microsoft.com/office/powerpoint/2010/main" val="3433587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6ADD-7243-8F27-E796-D35DAB8F0C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9959A1-0294-E649-171E-C4A01C2A46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251E9E-F954-4432-596A-D294BDFFBA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85F0A0-2F0C-8E11-5FEA-3F9CBE2A53CA}"/>
              </a:ext>
            </a:extLst>
          </p:cNvPr>
          <p:cNvSpPr>
            <a:spLocks noGrp="1"/>
          </p:cNvSpPr>
          <p:nvPr>
            <p:ph type="dt" sz="half" idx="10"/>
          </p:nvPr>
        </p:nvSpPr>
        <p:spPr/>
        <p:txBody>
          <a:bodyPr/>
          <a:lstStyle/>
          <a:p>
            <a:fld id="{6BED2ECE-0559-4A5C-8117-A82B8163E88F}" type="datetimeFigureOut">
              <a:rPr lang="en-US" smtClean="0"/>
              <a:t>9/11/2024</a:t>
            </a:fld>
            <a:endParaRPr lang="en-US"/>
          </a:p>
        </p:txBody>
      </p:sp>
      <p:sp>
        <p:nvSpPr>
          <p:cNvPr id="6" name="Footer Placeholder 5">
            <a:extLst>
              <a:ext uri="{FF2B5EF4-FFF2-40B4-BE49-F238E27FC236}">
                <a16:creationId xmlns:a16="http://schemas.microsoft.com/office/drawing/2014/main" id="{E134625B-9983-FD5C-FEA6-4E05A787D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9FF7D4-D367-2738-D29D-0B351AA58F81}"/>
              </a:ext>
            </a:extLst>
          </p:cNvPr>
          <p:cNvSpPr>
            <a:spLocks noGrp="1"/>
          </p:cNvSpPr>
          <p:nvPr>
            <p:ph type="sldNum" sz="quarter" idx="12"/>
          </p:nvPr>
        </p:nvSpPr>
        <p:spPr/>
        <p:txBody>
          <a:bodyPr/>
          <a:lstStyle/>
          <a:p>
            <a:fld id="{D14A6736-3A32-4BF5-B6D0-A0B7C7CE5774}" type="slidenum">
              <a:rPr lang="en-US" smtClean="0"/>
              <a:t>‹#›</a:t>
            </a:fld>
            <a:endParaRPr lang="en-US"/>
          </a:p>
        </p:txBody>
      </p:sp>
    </p:spTree>
    <p:extLst>
      <p:ext uri="{BB962C8B-B14F-4D97-AF65-F5344CB8AC3E}">
        <p14:creationId xmlns:p14="http://schemas.microsoft.com/office/powerpoint/2010/main" val="2358364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A5980-88C8-C3EA-15B0-576EF0BDD7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84A4D7-A618-2339-EFA6-FF8674E025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86E50D-9586-CE34-EB00-7559D0E0FF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3934EA-2C26-955F-6226-DCE82E2E659E}"/>
              </a:ext>
            </a:extLst>
          </p:cNvPr>
          <p:cNvSpPr>
            <a:spLocks noGrp="1"/>
          </p:cNvSpPr>
          <p:nvPr>
            <p:ph type="dt" sz="half" idx="10"/>
          </p:nvPr>
        </p:nvSpPr>
        <p:spPr/>
        <p:txBody>
          <a:bodyPr/>
          <a:lstStyle/>
          <a:p>
            <a:fld id="{6BED2ECE-0559-4A5C-8117-A82B8163E88F}" type="datetimeFigureOut">
              <a:rPr lang="en-US" smtClean="0"/>
              <a:t>9/11/2024</a:t>
            </a:fld>
            <a:endParaRPr lang="en-US"/>
          </a:p>
        </p:txBody>
      </p:sp>
      <p:sp>
        <p:nvSpPr>
          <p:cNvPr id="6" name="Footer Placeholder 5">
            <a:extLst>
              <a:ext uri="{FF2B5EF4-FFF2-40B4-BE49-F238E27FC236}">
                <a16:creationId xmlns:a16="http://schemas.microsoft.com/office/drawing/2014/main" id="{613AE043-75A3-CA62-F450-D2B1C1B8AC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B76A89-3B7B-62AF-0217-7289539B50BD}"/>
              </a:ext>
            </a:extLst>
          </p:cNvPr>
          <p:cNvSpPr>
            <a:spLocks noGrp="1"/>
          </p:cNvSpPr>
          <p:nvPr>
            <p:ph type="sldNum" sz="quarter" idx="12"/>
          </p:nvPr>
        </p:nvSpPr>
        <p:spPr/>
        <p:txBody>
          <a:bodyPr/>
          <a:lstStyle/>
          <a:p>
            <a:fld id="{D14A6736-3A32-4BF5-B6D0-A0B7C7CE5774}" type="slidenum">
              <a:rPr lang="en-US" smtClean="0"/>
              <a:t>‹#›</a:t>
            </a:fld>
            <a:endParaRPr lang="en-US"/>
          </a:p>
        </p:txBody>
      </p:sp>
    </p:spTree>
    <p:extLst>
      <p:ext uri="{BB962C8B-B14F-4D97-AF65-F5344CB8AC3E}">
        <p14:creationId xmlns:p14="http://schemas.microsoft.com/office/powerpoint/2010/main" val="3604103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D812E5-4E5B-06CC-58B1-4308FECE23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51B0B8-E3BC-2F44-0A40-F60CBD160B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0FEA38-932D-1618-F240-4AF83EB263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BED2ECE-0559-4A5C-8117-A82B8163E88F}" type="datetimeFigureOut">
              <a:rPr lang="en-US" smtClean="0"/>
              <a:t>9/11/2024</a:t>
            </a:fld>
            <a:endParaRPr lang="en-US"/>
          </a:p>
        </p:txBody>
      </p:sp>
      <p:sp>
        <p:nvSpPr>
          <p:cNvPr id="5" name="Footer Placeholder 4">
            <a:extLst>
              <a:ext uri="{FF2B5EF4-FFF2-40B4-BE49-F238E27FC236}">
                <a16:creationId xmlns:a16="http://schemas.microsoft.com/office/drawing/2014/main" id="{1E368AC3-D400-03E3-79CB-AE7C1A1EAB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F802C39-4B16-84EB-DCE9-A7F901C5BA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14A6736-3A32-4BF5-B6D0-A0B7C7CE5774}" type="slidenum">
              <a:rPr lang="en-US" smtClean="0"/>
              <a:t>‹#›</a:t>
            </a:fld>
            <a:endParaRPr lang="en-US"/>
          </a:p>
        </p:txBody>
      </p:sp>
    </p:spTree>
    <p:extLst>
      <p:ext uri="{BB962C8B-B14F-4D97-AF65-F5344CB8AC3E}">
        <p14:creationId xmlns:p14="http://schemas.microsoft.com/office/powerpoint/2010/main" val="2208937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2">
            <a:extLst>
              <a:ext uri="{FF2B5EF4-FFF2-40B4-BE49-F238E27FC236}">
                <a16:creationId xmlns:a16="http://schemas.microsoft.com/office/drawing/2014/main" id="{2C479A90-9845-2A65-9AD2-17001D44842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B49B31AC-C13E-4D5E-B1A7-C4589E4ACFEA}" type="slidenum">
              <a:rPr lang="en-US" altLang="en-US" sz="2000" i="0" baseline="0">
                <a:latin typeface="Arial" panose="020B0604020202020204" pitchFamily="34" charset="0"/>
              </a:rPr>
              <a:pPr/>
              <a:t>1</a:t>
            </a:fld>
            <a:endParaRPr lang="en-US" altLang="en-US" sz="2000" i="0" baseline="0">
              <a:latin typeface="Arial" panose="020B0604020202020204" pitchFamily="34" charset="0"/>
            </a:endParaRPr>
          </a:p>
        </p:txBody>
      </p:sp>
      <p:pic>
        <p:nvPicPr>
          <p:cNvPr id="3075" name="Picture 2" descr="Forouzan4e07_banner">
            <a:extLst>
              <a:ext uri="{FF2B5EF4-FFF2-40B4-BE49-F238E27FC236}">
                <a16:creationId xmlns:a16="http://schemas.microsoft.com/office/drawing/2014/main" id="{4AD39236-5AFA-BEB9-90A5-DDB70B3816F5}"/>
              </a:ext>
            </a:extLst>
          </p:cNvPr>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bwMode="auto">
          <a:xfrm>
            <a:off x="1524000" y="1"/>
            <a:ext cx="9144000" cy="1096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3">
            <a:extLst>
              <a:ext uri="{FF2B5EF4-FFF2-40B4-BE49-F238E27FC236}">
                <a16:creationId xmlns:a16="http://schemas.microsoft.com/office/drawing/2014/main" id="{354E287E-F2FD-E746-6387-8BD7557D7EB5}"/>
              </a:ext>
            </a:extLst>
          </p:cNvPr>
          <p:cNvSpPr>
            <a:spLocks noChangeArrowheads="1"/>
          </p:cNvSpPr>
          <p:nvPr/>
        </p:nvSpPr>
        <p:spPr bwMode="auto">
          <a:xfrm>
            <a:off x="2667000" y="2514600"/>
            <a:ext cx="6858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4400" i="0" baseline="0">
                <a:solidFill>
                  <a:schemeClr val="tx2"/>
                </a:solidFill>
                <a:latin typeface="Arial" panose="020B0604020202020204" pitchFamily="34" charset="0"/>
              </a:rPr>
              <a:t>Chapter 3</a:t>
            </a:r>
          </a:p>
          <a:p>
            <a:pPr algn="ctr"/>
            <a:endParaRPr lang="en-US" altLang="en-US" sz="2000" i="0" baseline="0">
              <a:solidFill>
                <a:schemeClr val="tx2"/>
              </a:solidFill>
              <a:latin typeface="Arial" panose="020B0604020202020204" pitchFamily="34" charset="0"/>
            </a:endParaRPr>
          </a:p>
          <a:p>
            <a:pPr algn="ctr"/>
            <a:r>
              <a:rPr lang="en-US" altLang="en-US" sz="4400" i="0" baseline="0">
                <a:latin typeface="Arial" panose="020B0604020202020204" pitchFamily="34" charset="0"/>
              </a:rPr>
              <a:t>Data and Signals</a:t>
            </a:r>
          </a:p>
        </p:txBody>
      </p:sp>
      <p:sp>
        <p:nvSpPr>
          <p:cNvPr id="3077" name="Text Box 4">
            <a:extLst>
              <a:ext uri="{FF2B5EF4-FFF2-40B4-BE49-F238E27FC236}">
                <a16:creationId xmlns:a16="http://schemas.microsoft.com/office/drawing/2014/main" id="{BEC3DC05-5658-A958-80DB-81DEFFEDB9D5}"/>
              </a:ext>
            </a:extLst>
          </p:cNvPr>
          <p:cNvSpPr txBox="1">
            <a:spLocks noChangeArrowheads="1"/>
          </p:cNvSpPr>
          <p:nvPr/>
        </p:nvSpPr>
        <p:spPr bwMode="auto">
          <a:xfrm>
            <a:off x="1524000" y="6507164"/>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r>
              <a:rPr lang="en-US" altLang="en-US" sz="1200" b="0" i="0" baseline="0"/>
              <a:t>Copyright © The McGraw-Hill Companies, Inc. Permission required for reproduction or display.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C147A770-AC74-E924-CF2B-E41A6AF30DCF}"/>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t>Characteristics of sine wave</a:t>
            </a:r>
          </a:p>
        </p:txBody>
      </p:sp>
      <p:sp>
        <p:nvSpPr>
          <p:cNvPr id="12291" name="Content Placeholder 2">
            <a:extLst>
              <a:ext uri="{FF2B5EF4-FFF2-40B4-BE49-F238E27FC236}">
                <a16:creationId xmlns:a16="http://schemas.microsoft.com/office/drawing/2014/main" id="{DCF8FE08-FF8C-5B0E-A9B0-3E5D707D9DB0}"/>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t>Amplitude</a:t>
            </a:r>
          </a:p>
          <a:p>
            <a:r>
              <a:rPr lang="en-US" altLang="en-US"/>
              <a:t>Phase</a:t>
            </a:r>
          </a:p>
          <a:p>
            <a:r>
              <a:rPr lang="en-US" altLang="en-US"/>
              <a:t>frequency</a:t>
            </a:r>
          </a:p>
        </p:txBody>
      </p:sp>
      <p:sp>
        <p:nvSpPr>
          <p:cNvPr id="12292" name="Slide Number Placeholder 3">
            <a:extLst>
              <a:ext uri="{FF2B5EF4-FFF2-40B4-BE49-F238E27FC236}">
                <a16:creationId xmlns:a16="http://schemas.microsoft.com/office/drawing/2014/main" id="{9F16AAC8-E160-D857-B0CA-DF4C1960044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0212717B-47A1-4748-944E-50FDA93F1FAB}" type="slidenum">
              <a:rPr lang="en-US" altLang="en-US" sz="2000" i="0" baseline="0">
                <a:latin typeface="Arial" panose="020B0604020202020204" pitchFamily="34" charset="0"/>
              </a:rPr>
              <a:pPr/>
              <a:t>10</a:t>
            </a:fld>
            <a:endParaRPr lang="en-US" altLang="en-US" sz="2000" i="0" baseline="0">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1">
            <a:extLst>
              <a:ext uri="{FF2B5EF4-FFF2-40B4-BE49-F238E27FC236}">
                <a16:creationId xmlns:a16="http://schemas.microsoft.com/office/drawing/2014/main" id="{5E4E4425-BB57-4305-5267-52721E0129E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DCDF33E1-5E48-4CBB-881A-E7CD55A6EE79}" type="slidenum">
              <a:rPr lang="en-US" altLang="en-US" sz="2000" i="0" baseline="0">
                <a:latin typeface="Arial" panose="020B0604020202020204" pitchFamily="34" charset="0"/>
              </a:rPr>
              <a:pPr/>
              <a:t>11</a:t>
            </a:fld>
            <a:endParaRPr lang="en-US" altLang="en-US" sz="2000" i="0" baseline="0">
              <a:latin typeface="Arial" panose="020B0604020202020204" pitchFamily="34" charset="0"/>
            </a:endParaRPr>
          </a:p>
        </p:txBody>
      </p:sp>
      <p:sp>
        <p:nvSpPr>
          <p:cNvPr id="13315" name="Line 2">
            <a:extLst>
              <a:ext uri="{FF2B5EF4-FFF2-40B4-BE49-F238E27FC236}">
                <a16:creationId xmlns:a16="http://schemas.microsoft.com/office/drawing/2014/main" id="{ED3A9B6C-DCA0-D18E-3534-A51C421F65F6}"/>
              </a:ext>
            </a:extLst>
          </p:cNvPr>
          <p:cNvSpPr>
            <a:spLocks noChangeShapeType="1"/>
          </p:cNvSpPr>
          <p:nvPr/>
        </p:nvSpPr>
        <p:spPr bwMode="auto">
          <a:xfrm>
            <a:off x="1676400" y="762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6" name="Line 3">
            <a:extLst>
              <a:ext uri="{FF2B5EF4-FFF2-40B4-BE49-F238E27FC236}">
                <a16:creationId xmlns:a16="http://schemas.microsoft.com/office/drawing/2014/main" id="{BA233618-A4F8-B48C-BB03-36CDDCC64A91}"/>
              </a:ext>
            </a:extLst>
          </p:cNvPr>
          <p:cNvSpPr>
            <a:spLocks noChangeShapeType="1"/>
          </p:cNvSpPr>
          <p:nvPr/>
        </p:nvSpPr>
        <p:spPr bwMode="auto">
          <a:xfrm>
            <a:off x="1676400" y="11430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7" name="Text Box 4">
            <a:extLst>
              <a:ext uri="{FF2B5EF4-FFF2-40B4-BE49-F238E27FC236}">
                <a16:creationId xmlns:a16="http://schemas.microsoft.com/office/drawing/2014/main" id="{39DF4AEE-18F9-927F-0EE3-74535EC10539}"/>
              </a:ext>
            </a:extLst>
          </p:cNvPr>
          <p:cNvSpPr txBox="1">
            <a:spLocks noChangeArrowheads="1"/>
          </p:cNvSpPr>
          <p:nvPr/>
        </p:nvSpPr>
        <p:spPr bwMode="auto">
          <a:xfrm>
            <a:off x="1828801" y="304800"/>
            <a:ext cx="67659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3.3  </a:t>
            </a:r>
            <a:r>
              <a:rPr lang="en-US" altLang="en-US" sz="2000" baseline="0"/>
              <a:t>Two signals with the same phase and frequency, </a:t>
            </a:r>
            <a:br>
              <a:rPr lang="en-US" altLang="en-US" sz="2000" baseline="0"/>
            </a:br>
            <a:r>
              <a:rPr lang="en-US" altLang="en-US" sz="2000" baseline="0"/>
              <a:t>                        but different amplitudes</a:t>
            </a:r>
          </a:p>
        </p:txBody>
      </p:sp>
      <p:sp>
        <p:nvSpPr>
          <p:cNvPr id="13318" name="Line 5">
            <a:extLst>
              <a:ext uri="{FF2B5EF4-FFF2-40B4-BE49-F238E27FC236}">
                <a16:creationId xmlns:a16="http://schemas.microsoft.com/office/drawing/2014/main" id="{617ACC3F-060B-4F24-0BDB-0740F1CC7B19}"/>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3319" name="Picture 6">
            <a:extLst>
              <a:ext uri="{FF2B5EF4-FFF2-40B4-BE49-F238E27FC236}">
                <a16:creationId xmlns:a16="http://schemas.microsoft.com/office/drawing/2014/main" id="{45D0F45D-09E5-7FEC-7BFB-A7CAB878DD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371601"/>
            <a:ext cx="5475288" cy="470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1">
            <a:extLst>
              <a:ext uri="{FF2B5EF4-FFF2-40B4-BE49-F238E27FC236}">
                <a16:creationId xmlns:a16="http://schemas.microsoft.com/office/drawing/2014/main" id="{4BE1DD24-227F-7104-6841-E68ED00D72D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CA1EA943-EF32-4EEA-BEFD-F07B72CDEAF0}" type="slidenum">
              <a:rPr lang="en-US" altLang="en-US" sz="2000" i="0" baseline="0">
                <a:latin typeface="Arial" panose="020B0604020202020204" pitchFamily="34" charset="0"/>
              </a:rPr>
              <a:pPr/>
              <a:t>12</a:t>
            </a:fld>
            <a:endParaRPr lang="en-US" altLang="en-US" sz="2000" i="0" baseline="0">
              <a:latin typeface="Arial" panose="020B0604020202020204" pitchFamily="34" charset="0"/>
            </a:endParaRPr>
          </a:p>
        </p:txBody>
      </p:sp>
      <p:sp>
        <p:nvSpPr>
          <p:cNvPr id="14339" name="Rectangle 2">
            <a:extLst>
              <a:ext uri="{FF2B5EF4-FFF2-40B4-BE49-F238E27FC236}">
                <a16:creationId xmlns:a16="http://schemas.microsoft.com/office/drawing/2014/main" id="{CB0A4200-B0D6-06E2-B126-4F2BE0C68BBA}"/>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4340" name="Rectangle 3">
            <a:extLst>
              <a:ext uri="{FF2B5EF4-FFF2-40B4-BE49-F238E27FC236}">
                <a16:creationId xmlns:a16="http://schemas.microsoft.com/office/drawing/2014/main" id="{0D90E7F9-DE45-D38C-BD69-E69716A99F0A}"/>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4341" name="Rectangle 4">
            <a:extLst>
              <a:ext uri="{FF2B5EF4-FFF2-40B4-BE49-F238E27FC236}">
                <a16:creationId xmlns:a16="http://schemas.microsoft.com/office/drawing/2014/main" id="{2387A3A4-BBCA-26F0-84F7-B70A84DFB679}"/>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4342" name="Rectangle 5">
            <a:extLst>
              <a:ext uri="{FF2B5EF4-FFF2-40B4-BE49-F238E27FC236}">
                <a16:creationId xmlns:a16="http://schemas.microsoft.com/office/drawing/2014/main" id="{2BA9A93A-33A0-233D-F546-470B7D315F78}"/>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4343" name="Rectangle 6">
            <a:extLst>
              <a:ext uri="{FF2B5EF4-FFF2-40B4-BE49-F238E27FC236}">
                <a16:creationId xmlns:a16="http://schemas.microsoft.com/office/drawing/2014/main" id="{C7328BE5-D32F-3B15-75D9-A1B7172B37CD}"/>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4344" name="Rectangle 7">
            <a:extLst>
              <a:ext uri="{FF2B5EF4-FFF2-40B4-BE49-F238E27FC236}">
                <a16:creationId xmlns:a16="http://schemas.microsoft.com/office/drawing/2014/main" id="{F1C63953-E03C-E085-D309-41C41C9B1B31}"/>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4345" name="Rectangle 8">
            <a:extLst>
              <a:ext uri="{FF2B5EF4-FFF2-40B4-BE49-F238E27FC236}">
                <a16:creationId xmlns:a16="http://schemas.microsoft.com/office/drawing/2014/main" id="{B79C358B-9707-C73E-8014-E69E50C1ADD6}"/>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4346" name="Line 9">
            <a:extLst>
              <a:ext uri="{FF2B5EF4-FFF2-40B4-BE49-F238E27FC236}">
                <a16:creationId xmlns:a16="http://schemas.microsoft.com/office/drawing/2014/main" id="{75CA7E08-BE3E-99C2-32E8-7E7880BCC179}"/>
              </a:ext>
            </a:extLst>
          </p:cNvPr>
          <p:cNvSpPr>
            <a:spLocks noChangeShapeType="1"/>
          </p:cNvSpPr>
          <p:nvPr/>
        </p:nvSpPr>
        <p:spPr bwMode="auto">
          <a:xfrm>
            <a:off x="1981200" y="29718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7" name="Line 10">
            <a:extLst>
              <a:ext uri="{FF2B5EF4-FFF2-40B4-BE49-F238E27FC236}">
                <a16:creationId xmlns:a16="http://schemas.microsoft.com/office/drawing/2014/main" id="{CD87144E-C3B8-D7E8-229B-0AFBD0C42353}"/>
              </a:ext>
            </a:extLst>
          </p:cNvPr>
          <p:cNvSpPr>
            <a:spLocks noChangeShapeType="1"/>
          </p:cNvSpPr>
          <p:nvPr/>
        </p:nvSpPr>
        <p:spPr bwMode="auto">
          <a:xfrm>
            <a:off x="1982788" y="42672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8" name="Rectangle 11">
            <a:extLst>
              <a:ext uri="{FF2B5EF4-FFF2-40B4-BE49-F238E27FC236}">
                <a16:creationId xmlns:a16="http://schemas.microsoft.com/office/drawing/2014/main" id="{9B541C21-8C0A-C91F-2FDE-4915F41F3A40}"/>
              </a:ext>
            </a:extLst>
          </p:cNvPr>
          <p:cNvSpPr>
            <a:spLocks noChangeArrowheads="1"/>
          </p:cNvSpPr>
          <p:nvPr/>
        </p:nvSpPr>
        <p:spPr bwMode="auto">
          <a:xfrm>
            <a:off x="2019300" y="3063875"/>
            <a:ext cx="8077200" cy="1066800"/>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3200" i="0" baseline="0">
                <a:latin typeface="Arial" panose="020B0604020202020204" pitchFamily="34" charset="0"/>
              </a:rPr>
              <a:t>Frequency and period are the inverse of each other.</a:t>
            </a:r>
          </a:p>
        </p:txBody>
      </p:sp>
      <p:grpSp>
        <p:nvGrpSpPr>
          <p:cNvPr id="14349" name="Group 12">
            <a:extLst>
              <a:ext uri="{FF2B5EF4-FFF2-40B4-BE49-F238E27FC236}">
                <a16:creationId xmlns:a16="http://schemas.microsoft.com/office/drawing/2014/main" id="{C98C7813-3A17-FB3E-CFC6-FB170935340A}"/>
              </a:ext>
            </a:extLst>
          </p:cNvPr>
          <p:cNvGrpSpPr>
            <a:grpSpLocks/>
          </p:cNvGrpSpPr>
          <p:nvPr/>
        </p:nvGrpSpPr>
        <p:grpSpPr bwMode="auto">
          <a:xfrm>
            <a:off x="1981200" y="2362200"/>
            <a:ext cx="1143000" cy="566738"/>
            <a:chOff x="1200" y="1248"/>
            <a:chExt cx="720" cy="357"/>
          </a:xfrm>
        </p:grpSpPr>
        <p:pic>
          <p:nvPicPr>
            <p:cNvPr id="14351" name="Picture 13">
              <a:extLst>
                <a:ext uri="{FF2B5EF4-FFF2-40B4-BE49-F238E27FC236}">
                  <a16:creationId xmlns:a16="http://schemas.microsoft.com/office/drawing/2014/main" id="{A2531C87-85AF-4E35-4268-4E1E67993E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2" name="Text Box 14">
              <a:extLst>
                <a:ext uri="{FF2B5EF4-FFF2-40B4-BE49-F238E27FC236}">
                  <a16:creationId xmlns:a16="http://schemas.microsoft.com/office/drawing/2014/main" id="{87ACEFA2-85F4-7BB6-B1AE-0B20BF2FA886}"/>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baseline="0">
                  <a:solidFill>
                    <a:schemeClr val="hlink"/>
                  </a:solidFill>
                </a:rPr>
                <a:t>Note</a:t>
              </a:r>
            </a:p>
          </p:txBody>
        </p:sp>
      </p:grpSp>
      <p:pic>
        <p:nvPicPr>
          <p:cNvPr id="14350" name="Picture 15">
            <a:extLst>
              <a:ext uri="{FF2B5EF4-FFF2-40B4-BE49-F238E27FC236}">
                <a16:creationId xmlns:a16="http://schemas.microsoft.com/office/drawing/2014/main" id="{74175774-3D5F-DDD4-164C-6CCBB95144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8489" y="4419600"/>
            <a:ext cx="3375025" cy="666750"/>
          </a:xfrm>
          <a:prstGeom prst="rect">
            <a:avLst/>
          </a:prstGeom>
          <a:solidFill>
            <a:srgbClr val="3366FF"/>
          </a:solidFill>
          <a:ln w="28575">
            <a:solidFill>
              <a:srgbClr val="3366FF"/>
            </a:solid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1">
            <a:extLst>
              <a:ext uri="{FF2B5EF4-FFF2-40B4-BE49-F238E27FC236}">
                <a16:creationId xmlns:a16="http://schemas.microsoft.com/office/drawing/2014/main" id="{58C3C18B-6794-EF06-3D26-D165A60DDD2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0163C772-A9EE-44BA-99AC-AE20A481F6DE}" type="slidenum">
              <a:rPr lang="en-US" altLang="en-US" sz="2000" i="0" baseline="0">
                <a:latin typeface="Arial" panose="020B0604020202020204" pitchFamily="34" charset="0"/>
              </a:rPr>
              <a:pPr/>
              <a:t>13</a:t>
            </a:fld>
            <a:endParaRPr lang="en-US" altLang="en-US" sz="2000" i="0" baseline="0">
              <a:latin typeface="Arial" panose="020B0604020202020204" pitchFamily="34" charset="0"/>
            </a:endParaRPr>
          </a:p>
        </p:txBody>
      </p:sp>
      <p:sp>
        <p:nvSpPr>
          <p:cNvPr id="15363" name="Line 2">
            <a:extLst>
              <a:ext uri="{FF2B5EF4-FFF2-40B4-BE49-F238E27FC236}">
                <a16:creationId xmlns:a16="http://schemas.microsoft.com/office/drawing/2014/main" id="{BD68BA92-022F-9C1C-351F-74367680FD34}"/>
              </a:ext>
            </a:extLst>
          </p:cNvPr>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64" name="Line 3">
            <a:extLst>
              <a:ext uri="{FF2B5EF4-FFF2-40B4-BE49-F238E27FC236}">
                <a16:creationId xmlns:a16="http://schemas.microsoft.com/office/drawing/2014/main" id="{22B14BF4-6DD7-126F-FFED-42ABC47A424D}"/>
              </a:ext>
            </a:extLst>
          </p:cNvPr>
          <p:cNvSpPr>
            <a:spLocks noChangeShapeType="1"/>
          </p:cNvSpPr>
          <p:nvPr/>
        </p:nvSpPr>
        <p:spPr bwMode="auto">
          <a:xfrm>
            <a:off x="1676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65" name="Text Box 4">
            <a:extLst>
              <a:ext uri="{FF2B5EF4-FFF2-40B4-BE49-F238E27FC236}">
                <a16:creationId xmlns:a16="http://schemas.microsoft.com/office/drawing/2014/main" id="{7B525D61-E896-0077-78EE-E76AA3F5CDF1}"/>
              </a:ext>
            </a:extLst>
          </p:cNvPr>
          <p:cNvSpPr txBox="1">
            <a:spLocks noChangeArrowheads="1"/>
          </p:cNvSpPr>
          <p:nvPr/>
        </p:nvSpPr>
        <p:spPr bwMode="auto">
          <a:xfrm>
            <a:off x="1828800" y="228600"/>
            <a:ext cx="67008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3.4  </a:t>
            </a:r>
            <a:r>
              <a:rPr lang="en-US" altLang="en-US" sz="2000" baseline="0"/>
              <a:t>Two signals with the same amplitude and phase,</a:t>
            </a:r>
            <a:br>
              <a:rPr lang="en-US" altLang="en-US" sz="2000" baseline="0"/>
            </a:br>
            <a:r>
              <a:rPr lang="en-US" altLang="en-US" sz="2000" baseline="0"/>
              <a:t>                        but different frequencies</a:t>
            </a:r>
          </a:p>
        </p:txBody>
      </p:sp>
      <p:sp>
        <p:nvSpPr>
          <p:cNvPr id="15366" name="Line 5">
            <a:extLst>
              <a:ext uri="{FF2B5EF4-FFF2-40B4-BE49-F238E27FC236}">
                <a16:creationId xmlns:a16="http://schemas.microsoft.com/office/drawing/2014/main" id="{BA675E6C-748D-B1C3-E245-05B650CEADAF}"/>
              </a:ext>
            </a:extLst>
          </p:cNvPr>
          <p:cNvSpPr>
            <a:spLocks noChangeShapeType="1"/>
          </p:cNvSpPr>
          <p:nvPr/>
        </p:nvSpPr>
        <p:spPr bwMode="auto">
          <a:xfrm>
            <a:off x="1676400" y="63246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5367" name="Picture 6">
            <a:extLst>
              <a:ext uri="{FF2B5EF4-FFF2-40B4-BE49-F238E27FC236}">
                <a16:creationId xmlns:a16="http://schemas.microsoft.com/office/drawing/2014/main" id="{16CAC216-962B-D5CA-28DC-DF6A18776E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9950" y="1066801"/>
            <a:ext cx="5429250"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1">
            <a:extLst>
              <a:ext uri="{FF2B5EF4-FFF2-40B4-BE49-F238E27FC236}">
                <a16:creationId xmlns:a16="http://schemas.microsoft.com/office/drawing/2014/main" id="{425B93CA-D7E0-55D3-7E49-12A17FE0872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A18248AD-5EBE-4A42-BF00-6C76C60F3144}" type="slidenum">
              <a:rPr lang="en-US" altLang="en-US" sz="2000" i="0" baseline="0">
                <a:latin typeface="Arial" panose="020B0604020202020204" pitchFamily="34" charset="0"/>
              </a:rPr>
              <a:pPr/>
              <a:t>14</a:t>
            </a:fld>
            <a:endParaRPr lang="en-US" altLang="en-US" sz="2000" i="0" baseline="0">
              <a:latin typeface="Arial" panose="020B0604020202020204" pitchFamily="34" charset="0"/>
            </a:endParaRPr>
          </a:p>
        </p:txBody>
      </p:sp>
      <p:sp>
        <p:nvSpPr>
          <p:cNvPr id="16387" name="Text Box 2">
            <a:extLst>
              <a:ext uri="{FF2B5EF4-FFF2-40B4-BE49-F238E27FC236}">
                <a16:creationId xmlns:a16="http://schemas.microsoft.com/office/drawing/2014/main" id="{A6470660-64F0-9711-5833-C24B8075F0A6}"/>
              </a:ext>
            </a:extLst>
          </p:cNvPr>
          <p:cNvSpPr txBox="1">
            <a:spLocks noChangeArrowheads="1"/>
          </p:cNvSpPr>
          <p:nvPr/>
        </p:nvSpPr>
        <p:spPr bwMode="auto">
          <a:xfrm>
            <a:off x="1885950" y="1828800"/>
            <a:ext cx="4667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Table 3.1  </a:t>
            </a:r>
            <a:r>
              <a:rPr lang="en-US" altLang="en-US" sz="2000" baseline="0"/>
              <a:t>Units of period and frequency</a:t>
            </a:r>
          </a:p>
        </p:txBody>
      </p:sp>
      <p:pic>
        <p:nvPicPr>
          <p:cNvPr id="16388" name="Picture 4">
            <a:extLst>
              <a:ext uri="{FF2B5EF4-FFF2-40B4-BE49-F238E27FC236}">
                <a16:creationId xmlns:a16="http://schemas.microsoft.com/office/drawing/2014/main" id="{848EB369-5DF9-4492-9F51-148418D3A8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1" y="2327276"/>
            <a:ext cx="8601075" cy="239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1">
            <a:extLst>
              <a:ext uri="{FF2B5EF4-FFF2-40B4-BE49-F238E27FC236}">
                <a16:creationId xmlns:a16="http://schemas.microsoft.com/office/drawing/2014/main" id="{691D0B65-0E57-05CD-A8EF-BBE348B655C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4ACCB365-288D-40BA-A2C7-44DD6C03DE95}" type="slidenum">
              <a:rPr lang="en-US" altLang="en-US" sz="2000" i="0" baseline="0">
                <a:latin typeface="Arial" panose="020B0604020202020204" pitchFamily="34" charset="0"/>
              </a:rPr>
              <a:pPr/>
              <a:t>15</a:t>
            </a:fld>
            <a:endParaRPr lang="en-US" altLang="en-US" sz="2000" i="0" baseline="0">
              <a:latin typeface="Arial" panose="020B0604020202020204" pitchFamily="34" charset="0"/>
            </a:endParaRPr>
          </a:p>
        </p:txBody>
      </p:sp>
      <p:sp>
        <p:nvSpPr>
          <p:cNvPr id="17411" name="Rectangle 2">
            <a:extLst>
              <a:ext uri="{FF2B5EF4-FFF2-40B4-BE49-F238E27FC236}">
                <a16:creationId xmlns:a16="http://schemas.microsoft.com/office/drawing/2014/main" id="{D29EBDED-9D9E-9F03-B202-5BC6CDBA0FB4}"/>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7412" name="Rectangle 3">
            <a:extLst>
              <a:ext uri="{FF2B5EF4-FFF2-40B4-BE49-F238E27FC236}">
                <a16:creationId xmlns:a16="http://schemas.microsoft.com/office/drawing/2014/main" id="{595DA2B9-3EEC-B8F9-0C21-48EDC6549CE9}"/>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7413" name="Rectangle 4">
            <a:extLst>
              <a:ext uri="{FF2B5EF4-FFF2-40B4-BE49-F238E27FC236}">
                <a16:creationId xmlns:a16="http://schemas.microsoft.com/office/drawing/2014/main" id="{FBD9F40A-BD4B-551F-3CE5-90B8C4998706}"/>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7414" name="Rectangle 5">
            <a:extLst>
              <a:ext uri="{FF2B5EF4-FFF2-40B4-BE49-F238E27FC236}">
                <a16:creationId xmlns:a16="http://schemas.microsoft.com/office/drawing/2014/main" id="{F71FF5C6-C6EB-DFE8-7254-9AC27AF3090B}"/>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7415" name="Rectangle 6">
            <a:extLst>
              <a:ext uri="{FF2B5EF4-FFF2-40B4-BE49-F238E27FC236}">
                <a16:creationId xmlns:a16="http://schemas.microsoft.com/office/drawing/2014/main" id="{17E3F912-D6AB-43CE-68E1-34D22F030F5A}"/>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7416" name="Rectangle 7">
            <a:extLst>
              <a:ext uri="{FF2B5EF4-FFF2-40B4-BE49-F238E27FC236}">
                <a16:creationId xmlns:a16="http://schemas.microsoft.com/office/drawing/2014/main" id="{3CFBA84F-E8BA-5677-9A0C-878B7870C8A3}"/>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7417" name="Rectangle 8">
            <a:extLst>
              <a:ext uri="{FF2B5EF4-FFF2-40B4-BE49-F238E27FC236}">
                <a16:creationId xmlns:a16="http://schemas.microsoft.com/office/drawing/2014/main" id="{71A91CBB-9986-0906-CCC5-60E1EAE31AF8}"/>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7418" name="Line 9">
            <a:extLst>
              <a:ext uri="{FF2B5EF4-FFF2-40B4-BE49-F238E27FC236}">
                <a16:creationId xmlns:a16="http://schemas.microsoft.com/office/drawing/2014/main" id="{69C9B928-3B6D-759A-7A3F-90E291C1493E}"/>
              </a:ext>
            </a:extLst>
          </p:cNvPr>
          <p:cNvSpPr>
            <a:spLocks noChangeShapeType="1"/>
          </p:cNvSpPr>
          <p:nvPr/>
        </p:nvSpPr>
        <p:spPr bwMode="auto">
          <a:xfrm>
            <a:off x="1981200" y="1905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9" name="Line 10">
            <a:extLst>
              <a:ext uri="{FF2B5EF4-FFF2-40B4-BE49-F238E27FC236}">
                <a16:creationId xmlns:a16="http://schemas.microsoft.com/office/drawing/2014/main" id="{AFE438C1-8FF5-1229-ED30-2955966B1015}"/>
              </a:ext>
            </a:extLst>
          </p:cNvPr>
          <p:cNvSpPr>
            <a:spLocks noChangeShapeType="1"/>
          </p:cNvSpPr>
          <p:nvPr/>
        </p:nvSpPr>
        <p:spPr bwMode="auto">
          <a:xfrm>
            <a:off x="1982788" y="6096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0" name="Rectangle 11">
            <a:extLst>
              <a:ext uri="{FF2B5EF4-FFF2-40B4-BE49-F238E27FC236}">
                <a16:creationId xmlns:a16="http://schemas.microsoft.com/office/drawing/2014/main" id="{9C2C9309-A5B5-4DA8-22D2-7C911B95BC2D}"/>
              </a:ext>
            </a:extLst>
          </p:cNvPr>
          <p:cNvSpPr>
            <a:spLocks noChangeArrowheads="1"/>
          </p:cNvSpPr>
          <p:nvPr/>
        </p:nvSpPr>
        <p:spPr bwMode="auto">
          <a:xfrm>
            <a:off x="2019300" y="1997076"/>
            <a:ext cx="8077200" cy="4031873"/>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3200" i="0" baseline="0">
                <a:latin typeface="Arial" panose="020B0604020202020204" pitchFamily="34" charset="0"/>
              </a:rPr>
              <a:t>Frequency is the rate of change with respect to time. </a:t>
            </a:r>
            <a:br>
              <a:rPr lang="en-US" altLang="en-US" sz="3200" i="0" baseline="0">
                <a:latin typeface="Arial" panose="020B0604020202020204" pitchFamily="34" charset="0"/>
              </a:rPr>
            </a:br>
            <a:br>
              <a:rPr lang="en-US" altLang="en-US" sz="3200" i="0" baseline="0">
                <a:latin typeface="Arial" panose="020B0604020202020204" pitchFamily="34" charset="0"/>
              </a:rPr>
            </a:br>
            <a:r>
              <a:rPr lang="en-US" altLang="en-US" sz="3200" i="0" baseline="0">
                <a:latin typeface="Arial" panose="020B0604020202020204" pitchFamily="34" charset="0"/>
              </a:rPr>
              <a:t>Change in a short span of time</a:t>
            </a:r>
          </a:p>
          <a:p>
            <a:pPr algn="ctr"/>
            <a:r>
              <a:rPr lang="en-US" altLang="en-US" sz="3200" i="0" baseline="0">
                <a:latin typeface="Arial" panose="020B0604020202020204" pitchFamily="34" charset="0"/>
              </a:rPr>
              <a:t>means high frequency.</a:t>
            </a:r>
            <a:br>
              <a:rPr lang="en-US" altLang="en-US" sz="3200" i="0" baseline="0">
                <a:latin typeface="Arial" panose="020B0604020202020204" pitchFamily="34" charset="0"/>
              </a:rPr>
            </a:br>
            <a:r>
              <a:rPr lang="en-US" altLang="en-US" sz="3200" i="0" baseline="0">
                <a:latin typeface="Arial" panose="020B0604020202020204" pitchFamily="34" charset="0"/>
              </a:rPr>
              <a:t> </a:t>
            </a:r>
            <a:br>
              <a:rPr lang="en-US" altLang="en-US" sz="3200" i="0" baseline="0">
                <a:latin typeface="Arial" panose="020B0604020202020204" pitchFamily="34" charset="0"/>
              </a:rPr>
            </a:br>
            <a:r>
              <a:rPr lang="en-US" altLang="en-US" sz="3200" i="0" baseline="0">
                <a:latin typeface="Arial" panose="020B0604020202020204" pitchFamily="34" charset="0"/>
              </a:rPr>
              <a:t>Change over a long span of </a:t>
            </a:r>
            <a:br>
              <a:rPr lang="en-US" altLang="en-US" sz="3200" i="0" baseline="0">
                <a:latin typeface="Arial" panose="020B0604020202020204" pitchFamily="34" charset="0"/>
              </a:rPr>
            </a:br>
            <a:r>
              <a:rPr lang="en-US" altLang="en-US" sz="3200" i="0" baseline="0">
                <a:latin typeface="Arial" panose="020B0604020202020204" pitchFamily="34" charset="0"/>
              </a:rPr>
              <a:t>time means low frequency.</a:t>
            </a:r>
          </a:p>
        </p:txBody>
      </p:sp>
      <p:grpSp>
        <p:nvGrpSpPr>
          <p:cNvPr id="17421" name="Group 12">
            <a:extLst>
              <a:ext uri="{FF2B5EF4-FFF2-40B4-BE49-F238E27FC236}">
                <a16:creationId xmlns:a16="http://schemas.microsoft.com/office/drawing/2014/main" id="{6B22102F-16A1-DA45-3586-C6EE0475977C}"/>
              </a:ext>
            </a:extLst>
          </p:cNvPr>
          <p:cNvGrpSpPr>
            <a:grpSpLocks/>
          </p:cNvGrpSpPr>
          <p:nvPr/>
        </p:nvGrpSpPr>
        <p:grpSpPr bwMode="auto">
          <a:xfrm>
            <a:off x="1981200" y="1219200"/>
            <a:ext cx="1143000" cy="566738"/>
            <a:chOff x="1200" y="1248"/>
            <a:chExt cx="720" cy="357"/>
          </a:xfrm>
        </p:grpSpPr>
        <p:pic>
          <p:nvPicPr>
            <p:cNvPr id="17422" name="Picture 13">
              <a:extLst>
                <a:ext uri="{FF2B5EF4-FFF2-40B4-BE49-F238E27FC236}">
                  <a16:creationId xmlns:a16="http://schemas.microsoft.com/office/drawing/2014/main" id="{9718145D-86CE-F6EA-23F9-B8E27701E1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3" name="Text Box 14">
              <a:extLst>
                <a:ext uri="{FF2B5EF4-FFF2-40B4-BE49-F238E27FC236}">
                  <a16:creationId xmlns:a16="http://schemas.microsoft.com/office/drawing/2014/main" id="{9C4A70AB-4B06-FED8-1BBC-4EC734384BC7}"/>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baseline="0">
                  <a:solidFill>
                    <a:schemeClr val="hlink"/>
                  </a:solidFill>
                </a:rPr>
                <a:t>Note</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1">
            <a:extLst>
              <a:ext uri="{FF2B5EF4-FFF2-40B4-BE49-F238E27FC236}">
                <a16:creationId xmlns:a16="http://schemas.microsoft.com/office/drawing/2014/main" id="{FEB9303C-5267-D152-F9FF-882E1A1A5B7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8F55B1AC-25C4-435B-A164-9A0EBE6CB3B9}" type="slidenum">
              <a:rPr lang="en-US" altLang="en-US" sz="2000" i="0" baseline="0">
                <a:latin typeface="Arial" panose="020B0604020202020204" pitchFamily="34" charset="0"/>
              </a:rPr>
              <a:pPr/>
              <a:t>16</a:t>
            </a:fld>
            <a:endParaRPr lang="en-US" altLang="en-US" sz="2000" i="0" baseline="0">
              <a:latin typeface="Arial" panose="020B0604020202020204" pitchFamily="34" charset="0"/>
            </a:endParaRPr>
          </a:p>
        </p:txBody>
      </p:sp>
      <p:sp>
        <p:nvSpPr>
          <p:cNvPr id="18435" name="Rectangle 2">
            <a:extLst>
              <a:ext uri="{FF2B5EF4-FFF2-40B4-BE49-F238E27FC236}">
                <a16:creationId xmlns:a16="http://schemas.microsoft.com/office/drawing/2014/main" id="{C5A3445A-99E0-98A2-C801-FBC38719A174}"/>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8436" name="Rectangle 3">
            <a:extLst>
              <a:ext uri="{FF2B5EF4-FFF2-40B4-BE49-F238E27FC236}">
                <a16:creationId xmlns:a16="http://schemas.microsoft.com/office/drawing/2014/main" id="{233BC580-8F36-BD82-0536-24EA2F0EE5E2}"/>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8437" name="Rectangle 4">
            <a:extLst>
              <a:ext uri="{FF2B5EF4-FFF2-40B4-BE49-F238E27FC236}">
                <a16:creationId xmlns:a16="http://schemas.microsoft.com/office/drawing/2014/main" id="{508ABFE5-581D-7E43-CC4B-61A33111AA4A}"/>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8438" name="Rectangle 5">
            <a:extLst>
              <a:ext uri="{FF2B5EF4-FFF2-40B4-BE49-F238E27FC236}">
                <a16:creationId xmlns:a16="http://schemas.microsoft.com/office/drawing/2014/main" id="{D06DDFD5-C181-996E-5496-31045FA9F8D7}"/>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8439" name="Rectangle 6">
            <a:extLst>
              <a:ext uri="{FF2B5EF4-FFF2-40B4-BE49-F238E27FC236}">
                <a16:creationId xmlns:a16="http://schemas.microsoft.com/office/drawing/2014/main" id="{E7385468-2A42-F671-01ED-759ED6AC3117}"/>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8440" name="Rectangle 7">
            <a:extLst>
              <a:ext uri="{FF2B5EF4-FFF2-40B4-BE49-F238E27FC236}">
                <a16:creationId xmlns:a16="http://schemas.microsoft.com/office/drawing/2014/main" id="{1C03272E-6678-AB12-379A-6C1B5DB14CBF}"/>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8441" name="Rectangle 8">
            <a:extLst>
              <a:ext uri="{FF2B5EF4-FFF2-40B4-BE49-F238E27FC236}">
                <a16:creationId xmlns:a16="http://schemas.microsoft.com/office/drawing/2014/main" id="{E992FEB6-051E-15EC-4EC0-A20877222D20}"/>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8442" name="Line 9">
            <a:extLst>
              <a:ext uri="{FF2B5EF4-FFF2-40B4-BE49-F238E27FC236}">
                <a16:creationId xmlns:a16="http://schemas.microsoft.com/office/drawing/2014/main" id="{DEAF0100-7EF2-0374-768E-38FBCB513849}"/>
              </a:ext>
            </a:extLst>
          </p:cNvPr>
          <p:cNvSpPr>
            <a:spLocks noChangeShapeType="1"/>
          </p:cNvSpPr>
          <p:nvPr/>
        </p:nvSpPr>
        <p:spPr bwMode="auto">
          <a:xfrm>
            <a:off x="1981200" y="2700338"/>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3" name="Line 10">
            <a:extLst>
              <a:ext uri="{FF2B5EF4-FFF2-40B4-BE49-F238E27FC236}">
                <a16:creationId xmlns:a16="http://schemas.microsoft.com/office/drawing/2014/main" id="{E51FE33C-E217-48BF-645E-75DF682B6BDE}"/>
              </a:ext>
            </a:extLst>
          </p:cNvPr>
          <p:cNvSpPr>
            <a:spLocks noChangeShapeType="1"/>
          </p:cNvSpPr>
          <p:nvPr/>
        </p:nvSpPr>
        <p:spPr bwMode="auto">
          <a:xfrm>
            <a:off x="1982788" y="4910138"/>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4" name="Rectangle 11">
            <a:extLst>
              <a:ext uri="{FF2B5EF4-FFF2-40B4-BE49-F238E27FC236}">
                <a16:creationId xmlns:a16="http://schemas.microsoft.com/office/drawing/2014/main" id="{87609798-073D-B001-126B-0B0A24DA01C1}"/>
              </a:ext>
            </a:extLst>
          </p:cNvPr>
          <p:cNvSpPr>
            <a:spLocks noChangeArrowheads="1"/>
          </p:cNvSpPr>
          <p:nvPr/>
        </p:nvSpPr>
        <p:spPr bwMode="auto">
          <a:xfrm>
            <a:off x="2019300" y="2792414"/>
            <a:ext cx="8077200" cy="2062103"/>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3200" i="0" baseline="0">
                <a:latin typeface="Arial" panose="020B0604020202020204" pitchFamily="34" charset="0"/>
              </a:rPr>
              <a:t>If a signal does not change at all, its frequency is zero.</a:t>
            </a:r>
          </a:p>
          <a:p>
            <a:pPr algn="ctr"/>
            <a:r>
              <a:rPr lang="en-US" altLang="en-US" sz="3200" i="0" baseline="0">
                <a:latin typeface="Arial" panose="020B0604020202020204" pitchFamily="34" charset="0"/>
              </a:rPr>
              <a:t>If a signal changes instantaneously, its frequency is infinite.</a:t>
            </a:r>
          </a:p>
        </p:txBody>
      </p:sp>
      <p:grpSp>
        <p:nvGrpSpPr>
          <p:cNvPr id="18445" name="Group 12">
            <a:extLst>
              <a:ext uri="{FF2B5EF4-FFF2-40B4-BE49-F238E27FC236}">
                <a16:creationId xmlns:a16="http://schemas.microsoft.com/office/drawing/2014/main" id="{5162E974-5EC8-99B2-47FD-AB3D771591A9}"/>
              </a:ext>
            </a:extLst>
          </p:cNvPr>
          <p:cNvGrpSpPr>
            <a:grpSpLocks/>
          </p:cNvGrpSpPr>
          <p:nvPr/>
        </p:nvGrpSpPr>
        <p:grpSpPr bwMode="auto">
          <a:xfrm>
            <a:off x="1981200" y="2057400"/>
            <a:ext cx="1143000" cy="566738"/>
            <a:chOff x="1200" y="1248"/>
            <a:chExt cx="720" cy="357"/>
          </a:xfrm>
        </p:grpSpPr>
        <p:pic>
          <p:nvPicPr>
            <p:cNvPr id="18446" name="Picture 13">
              <a:extLst>
                <a:ext uri="{FF2B5EF4-FFF2-40B4-BE49-F238E27FC236}">
                  <a16:creationId xmlns:a16="http://schemas.microsoft.com/office/drawing/2014/main" id="{5BD800BC-DAA6-F422-EE00-D47CE43DB1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7" name="Text Box 14">
              <a:extLst>
                <a:ext uri="{FF2B5EF4-FFF2-40B4-BE49-F238E27FC236}">
                  <a16:creationId xmlns:a16="http://schemas.microsoft.com/office/drawing/2014/main" id="{8D24DF36-87FC-2096-9A0A-F1603CF6B6E7}"/>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baseline="0">
                  <a:solidFill>
                    <a:schemeClr val="hlink"/>
                  </a:solidFill>
                </a:rPr>
                <a:t>Note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1">
            <a:extLst>
              <a:ext uri="{FF2B5EF4-FFF2-40B4-BE49-F238E27FC236}">
                <a16:creationId xmlns:a16="http://schemas.microsoft.com/office/drawing/2014/main" id="{057587A2-B6F3-F3D0-487C-B0DAF7E0CD4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DF8F27CF-2693-42C1-9098-58202F00F5AC}" type="slidenum">
              <a:rPr lang="en-US" altLang="en-US" sz="2000" i="0" baseline="0">
                <a:latin typeface="Arial" panose="020B0604020202020204" pitchFamily="34" charset="0"/>
              </a:rPr>
              <a:pPr/>
              <a:t>17</a:t>
            </a:fld>
            <a:endParaRPr lang="en-US" altLang="en-US" sz="2000" i="0" baseline="0">
              <a:latin typeface="Arial" panose="020B0604020202020204" pitchFamily="34" charset="0"/>
            </a:endParaRPr>
          </a:p>
        </p:txBody>
      </p:sp>
      <p:sp>
        <p:nvSpPr>
          <p:cNvPr id="19459" name="Rectangle 2">
            <a:extLst>
              <a:ext uri="{FF2B5EF4-FFF2-40B4-BE49-F238E27FC236}">
                <a16:creationId xmlns:a16="http://schemas.microsoft.com/office/drawing/2014/main" id="{FC693420-9086-8884-FF9E-9F99EB773C71}"/>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9460" name="Rectangle 3">
            <a:extLst>
              <a:ext uri="{FF2B5EF4-FFF2-40B4-BE49-F238E27FC236}">
                <a16:creationId xmlns:a16="http://schemas.microsoft.com/office/drawing/2014/main" id="{2E6A4BE2-C194-C113-D1B6-7B19A84FFF8D}"/>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9461" name="Rectangle 4">
            <a:extLst>
              <a:ext uri="{FF2B5EF4-FFF2-40B4-BE49-F238E27FC236}">
                <a16:creationId xmlns:a16="http://schemas.microsoft.com/office/drawing/2014/main" id="{4C18F951-7AD9-EA1F-C333-408FB73073F1}"/>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9462" name="Rectangle 5">
            <a:extLst>
              <a:ext uri="{FF2B5EF4-FFF2-40B4-BE49-F238E27FC236}">
                <a16:creationId xmlns:a16="http://schemas.microsoft.com/office/drawing/2014/main" id="{38B54A26-FCA4-C783-6B99-CD19AEDB95A5}"/>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9463" name="Rectangle 6">
            <a:extLst>
              <a:ext uri="{FF2B5EF4-FFF2-40B4-BE49-F238E27FC236}">
                <a16:creationId xmlns:a16="http://schemas.microsoft.com/office/drawing/2014/main" id="{D6651409-B633-37C2-AAB1-A535BB138B4D}"/>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9464" name="Rectangle 7">
            <a:extLst>
              <a:ext uri="{FF2B5EF4-FFF2-40B4-BE49-F238E27FC236}">
                <a16:creationId xmlns:a16="http://schemas.microsoft.com/office/drawing/2014/main" id="{E3950C88-965E-E298-3444-6A0B247B8918}"/>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9465" name="Rectangle 8">
            <a:extLst>
              <a:ext uri="{FF2B5EF4-FFF2-40B4-BE49-F238E27FC236}">
                <a16:creationId xmlns:a16="http://schemas.microsoft.com/office/drawing/2014/main" id="{078F7B79-4E2D-9B06-21B6-AC01BFD838D5}"/>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9466" name="Line 9">
            <a:extLst>
              <a:ext uri="{FF2B5EF4-FFF2-40B4-BE49-F238E27FC236}">
                <a16:creationId xmlns:a16="http://schemas.microsoft.com/office/drawing/2014/main" id="{0DC707AA-1693-D204-B9DF-2097D522DA44}"/>
              </a:ext>
            </a:extLst>
          </p:cNvPr>
          <p:cNvSpPr>
            <a:spLocks noChangeShapeType="1"/>
          </p:cNvSpPr>
          <p:nvPr/>
        </p:nvSpPr>
        <p:spPr bwMode="auto">
          <a:xfrm>
            <a:off x="1981200" y="29718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7" name="Line 10">
            <a:extLst>
              <a:ext uri="{FF2B5EF4-FFF2-40B4-BE49-F238E27FC236}">
                <a16:creationId xmlns:a16="http://schemas.microsoft.com/office/drawing/2014/main" id="{0C70AA05-8C34-04E4-F2D2-FF0090E4E433}"/>
              </a:ext>
            </a:extLst>
          </p:cNvPr>
          <p:cNvSpPr>
            <a:spLocks noChangeShapeType="1"/>
          </p:cNvSpPr>
          <p:nvPr/>
        </p:nvSpPr>
        <p:spPr bwMode="auto">
          <a:xfrm>
            <a:off x="1982788" y="4191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8" name="Rectangle 11">
            <a:extLst>
              <a:ext uri="{FF2B5EF4-FFF2-40B4-BE49-F238E27FC236}">
                <a16:creationId xmlns:a16="http://schemas.microsoft.com/office/drawing/2014/main" id="{F75CE997-292E-8F41-0C49-BAF39B572E03}"/>
              </a:ext>
            </a:extLst>
          </p:cNvPr>
          <p:cNvSpPr>
            <a:spLocks noChangeArrowheads="1"/>
          </p:cNvSpPr>
          <p:nvPr/>
        </p:nvSpPr>
        <p:spPr bwMode="auto">
          <a:xfrm>
            <a:off x="2019300" y="3063875"/>
            <a:ext cx="8077200" cy="1066800"/>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3200" i="0" baseline="0">
                <a:latin typeface="Arial" panose="020B0604020202020204" pitchFamily="34" charset="0"/>
              </a:rPr>
              <a:t>Phase describes the position of the waveform  relative to time 0.</a:t>
            </a:r>
          </a:p>
        </p:txBody>
      </p:sp>
      <p:grpSp>
        <p:nvGrpSpPr>
          <p:cNvPr id="19469" name="Group 12">
            <a:extLst>
              <a:ext uri="{FF2B5EF4-FFF2-40B4-BE49-F238E27FC236}">
                <a16:creationId xmlns:a16="http://schemas.microsoft.com/office/drawing/2014/main" id="{7A0CD63F-0383-2449-8519-FD9D7CCFE753}"/>
              </a:ext>
            </a:extLst>
          </p:cNvPr>
          <p:cNvGrpSpPr>
            <a:grpSpLocks/>
          </p:cNvGrpSpPr>
          <p:nvPr/>
        </p:nvGrpSpPr>
        <p:grpSpPr bwMode="auto">
          <a:xfrm>
            <a:off x="1981200" y="2286000"/>
            <a:ext cx="1143000" cy="566738"/>
            <a:chOff x="1200" y="1248"/>
            <a:chExt cx="720" cy="357"/>
          </a:xfrm>
        </p:grpSpPr>
        <p:pic>
          <p:nvPicPr>
            <p:cNvPr id="19470" name="Picture 13">
              <a:extLst>
                <a:ext uri="{FF2B5EF4-FFF2-40B4-BE49-F238E27FC236}">
                  <a16:creationId xmlns:a16="http://schemas.microsoft.com/office/drawing/2014/main" id="{9D38BD81-ABBB-9B5C-97D1-5AE7B339C3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1" name="Text Box 14">
              <a:extLst>
                <a:ext uri="{FF2B5EF4-FFF2-40B4-BE49-F238E27FC236}">
                  <a16:creationId xmlns:a16="http://schemas.microsoft.com/office/drawing/2014/main" id="{151A8B69-1703-7632-7FC9-E4C5CCA86ED7}"/>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baseline="0">
                  <a:solidFill>
                    <a:schemeClr val="hlink"/>
                  </a:solidFill>
                </a:rPr>
                <a:t>Note</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1">
            <a:extLst>
              <a:ext uri="{FF2B5EF4-FFF2-40B4-BE49-F238E27FC236}">
                <a16:creationId xmlns:a16="http://schemas.microsoft.com/office/drawing/2014/main" id="{3103E43D-4E44-2D32-909F-52C218DDF08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BF11633F-EA38-4B2F-A316-13DD32137917}" type="slidenum">
              <a:rPr lang="en-US" altLang="en-US" sz="2000" i="0" baseline="0">
                <a:latin typeface="Arial" panose="020B0604020202020204" pitchFamily="34" charset="0"/>
              </a:rPr>
              <a:pPr/>
              <a:t>18</a:t>
            </a:fld>
            <a:endParaRPr lang="en-US" altLang="en-US" sz="2000" i="0" baseline="0">
              <a:latin typeface="Arial" panose="020B0604020202020204" pitchFamily="34" charset="0"/>
            </a:endParaRPr>
          </a:p>
        </p:txBody>
      </p:sp>
      <p:sp>
        <p:nvSpPr>
          <p:cNvPr id="20483" name="Line 2">
            <a:extLst>
              <a:ext uri="{FF2B5EF4-FFF2-40B4-BE49-F238E27FC236}">
                <a16:creationId xmlns:a16="http://schemas.microsoft.com/office/drawing/2014/main" id="{4BBD27C9-7CB4-9921-D49D-1007502834AA}"/>
              </a:ext>
            </a:extLst>
          </p:cNvPr>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4" name="Line 3">
            <a:extLst>
              <a:ext uri="{FF2B5EF4-FFF2-40B4-BE49-F238E27FC236}">
                <a16:creationId xmlns:a16="http://schemas.microsoft.com/office/drawing/2014/main" id="{46CA582B-7FE0-7BE5-AD34-59A3A334105E}"/>
              </a:ext>
            </a:extLst>
          </p:cNvPr>
          <p:cNvSpPr>
            <a:spLocks noChangeShapeType="1"/>
          </p:cNvSpPr>
          <p:nvPr/>
        </p:nvSpPr>
        <p:spPr bwMode="auto">
          <a:xfrm>
            <a:off x="1676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5" name="Text Box 4">
            <a:extLst>
              <a:ext uri="{FF2B5EF4-FFF2-40B4-BE49-F238E27FC236}">
                <a16:creationId xmlns:a16="http://schemas.microsoft.com/office/drawing/2014/main" id="{ECCE4D32-9C69-150F-B834-F644D27E5A25}"/>
              </a:ext>
            </a:extLst>
          </p:cNvPr>
          <p:cNvSpPr txBox="1">
            <a:spLocks noChangeArrowheads="1"/>
          </p:cNvSpPr>
          <p:nvPr/>
        </p:nvSpPr>
        <p:spPr bwMode="auto">
          <a:xfrm>
            <a:off x="1828801" y="152400"/>
            <a:ext cx="76803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3.5  </a:t>
            </a:r>
            <a:r>
              <a:rPr lang="en-US" altLang="en-US" sz="2000" baseline="0"/>
              <a:t>Three sine waves with the same amplitude and frequency,</a:t>
            </a:r>
            <a:br>
              <a:rPr lang="en-US" altLang="en-US" sz="2000" baseline="0"/>
            </a:br>
            <a:r>
              <a:rPr lang="en-US" altLang="en-US" sz="2000" baseline="0"/>
              <a:t>                        but different phases</a:t>
            </a:r>
          </a:p>
        </p:txBody>
      </p:sp>
      <p:sp>
        <p:nvSpPr>
          <p:cNvPr id="20486" name="Line 5">
            <a:extLst>
              <a:ext uri="{FF2B5EF4-FFF2-40B4-BE49-F238E27FC236}">
                <a16:creationId xmlns:a16="http://schemas.microsoft.com/office/drawing/2014/main" id="{F841C91D-B7EE-4108-C71F-65423C25D914}"/>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0487" name="Picture 6">
            <a:extLst>
              <a:ext uri="{FF2B5EF4-FFF2-40B4-BE49-F238E27FC236}">
                <a16:creationId xmlns:a16="http://schemas.microsoft.com/office/drawing/2014/main" id="{CD64F256-9B3C-D94B-7FAE-C7AECA0F5D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1" y="1143000"/>
            <a:ext cx="5110163" cy="496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1">
            <a:extLst>
              <a:ext uri="{FF2B5EF4-FFF2-40B4-BE49-F238E27FC236}">
                <a16:creationId xmlns:a16="http://schemas.microsoft.com/office/drawing/2014/main" id="{D4FA0F54-6EC3-CF82-CA8B-540278EBFC7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28855B85-463C-4791-BC83-6A64C2D9DE50}" type="slidenum">
              <a:rPr lang="en-US" altLang="en-US" sz="2000" i="0" baseline="0">
                <a:latin typeface="Arial" panose="020B0604020202020204" pitchFamily="34" charset="0"/>
              </a:rPr>
              <a:pPr/>
              <a:t>19</a:t>
            </a:fld>
            <a:endParaRPr lang="en-US" altLang="en-US" sz="2000" i="0" baseline="0">
              <a:latin typeface="Arial" panose="020B0604020202020204" pitchFamily="34" charset="0"/>
            </a:endParaRPr>
          </a:p>
        </p:txBody>
      </p:sp>
      <p:sp>
        <p:nvSpPr>
          <p:cNvPr id="21507" name="Line 2">
            <a:extLst>
              <a:ext uri="{FF2B5EF4-FFF2-40B4-BE49-F238E27FC236}">
                <a16:creationId xmlns:a16="http://schemas.microsoft.com/office/drawing/2014/main" id="{F83A4B5E-9C5B-320B-0B94-A3208ED59873}"/>
              </a:ext>
            </a:extLst>
          </p:cNvPr>
          <p:cNvSpPr>
            <a:spLocks noChangeShapeType="1"/>
          </p:cNvSpPr>
          <p:nvPr/>
        </p:nvSpPr>
        <p:spPr bwMode="auto">
          <a:xfrm>
            <a:off x="1676400" y="2286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08" name="Line 3">
            <a:extLst>
              <a:ext uri="{FF2B5EF4-FFF2-40B4-BE49-F238E27FC236}">
                <a16:creationId xmlns:a16="http://schemas.microsoft.com/office/drawing/2014/main" id="{992F0C86-BDF1-8FA9-0C32-550306522E9F}"/>
              </a:ext>
            </a:extLst>
          </p:cNvPr>
          <p:cNvSpPr>
            <a:spLocks noChangeShapeType="1"/>
          </p:cNvSpPr>
          <p:nvPr/>
        </p:nvSpPr>
        <p:spPr bwMode="auto">
          <a:xfrm>
            <a:off x="1676400" y="10668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09" name="Text Box 4">
            <a:extLst>
              <a:ext uri="{FF2B5EF4-FFF2-40B4-BE49-F238E27FC236}">
                <a16:creationId xmlns:a16="http://schemas.microsoft.com/office/drawing/2014/main" id="{A2D3ABF0-975C-7D15-EBF8-E4990026B5FD}"/>
              </a:ext>
            </a:extLst>
          </p:cNvPr>
          <p:cNvSpPr txBox="1">
            <a:spLocks noChangeArrowheads="1"/>
          </p:cNvSpPr>
          <p:nvPr/>
        </p:nvSpPr>
        <p:spPr bwMode="auto">
          <a:xfrm>
            <a:off x="1828800" y="457200"/>
            <a:ext cx="798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3.7  </a:t>
            </a:r>
            <a:r>
              <a:rPr lang="en-US" altLang="en-US" sz="2000" baseline="0"/>
              <a:t>The time-domain and frequency-domain plots of a sine wave</a:t>
            </a:r>
          </a:p>
        </p:txBody>
      </p:sp>
      <p:sp>
        <p:nvSpPr>
          <p:cNvPr id="21510" name="Line 5">
            <a:extLst>
              <a:ext uri="{FF2B5EF4-FFF2-40B4-BE49-F238E27FC236}">
                <a16:creationId xmlns:a16="http://schemas.microsoft.com/office/drawing/2014/main" id="{33842AE0-1C90-FD7F-CC65-EF24A5924DE5}"/>
              </a:ext>
            </a:extLst>
          </p:cNvPr>
          <p:cNvSpPr>
            <a:spLocks noChangeShapeType="1"/>
          </p:cNvSpPr>
          <p:nvPr/>
        </p:nvSpPr>
        <p:spPr bwMode="auto">
          <a:xfrm>
            <a:off x="1676400" y="63246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1511" name="Picture 6">
            <a:extLst>
              <a:ext uri="{FF2B5EF4-FFF2-40B4-BE49-F238E27FC236}">
                <a16:creationId xmlns:a16="http://schemas.microsoft.com/office/drawing/2014/main" id="{86BD4C05-A34F-6592-A5FC-BA8DAE0044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2375" y="1447801"/>
            <a:ext cx="7056438"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1">
            <a:extLst>
              <a:ext uri="{FF2B5EF4-FFF2-40B4-BE49-F238E27FC236}">
                <a16:creationId xmlns:a16="http://schemas.microsoft.com/office/drawing/2014/main" id="{E7956CD4-79D9-1808-50B1-948BC3CEC7B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A6112EC5-9B0A-4760-8907-024EC0C55E1F}" type="slidenum">
              <a:rPr lang="en-US" altLang="en-US" sz="2000" i="0" baseline="0">
                <a:latin typeface="Arial" panose="020B0604020202020204" pitchFamily="34" charset="0"/>
              </a:rPr>
              <a:pPr/>
              <a:t>2</a:t>
            </a:fld>
            <a:endParaRPr lang="en-US" altLang="en-US" sz="2000" i="0" baseline="0">
              <a:latin typeface="Arial" panose="020B0604020202020204" pitchFamily="34" charset="0"/>
            </a:endParaRPr>
          </a:p>
        </p:txBody>
      </p:sp>
      <p:sp>
        <p:nvSpPr>
          <p:cNvPr id="4099" name="Rectangle 2">
            <a:extLst>
              <a:ext uri="{FF2B5EF4-FFF2-40B4-BE49-F238E27FC236}">
                <a16:creationId xmlns:a16="http://schemas.microsoft.com/office/drawing/2014/main" id="{A09AD1AD-9729-B2AE-FD99-97D1D84C834F}"/>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100" name="Rectangle 3">
            <a:extLst>
              <a:ext uri="{FF2B5EF4-FFF2-40B4-BE49-F238E27FC236}">
                <a16:creationId xmlns:a16="http://schemas.microsoft.com/office/drawing/2014/main" id="{D9D902C3-C459-A9B9-866D-5EFD0C1A2919}"/>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101" name="Rectangle 4">
            <a:extLst>
              <a:ext uri="{FF2B5EF4-FFF2-40B4-BE49-F238E27FC236}">
                <a16:creationId xmlns:a16="http://schemas.microsoft.com/office/drawing/2014/main" id="{12C9B8D9-3B51-4806-421D-BFA5A6C83775}"/>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102" name="Rectangle 5">
            <a:extLst>
              <a:ext uri="{FF2B5EF4-FFF2-40B4-BE49-F238E27FC236}">
                <a16:creationId xmlns:a16="http://schemas.microsoft.com/office/drawing/2014/main" id="{5107A4F0-54BA-F3C2-AC80-B86EB443E5E8}"/>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103" name="Rectangle 6">
            <a:extLst>
              <a:ext uri="{FF2B5EF4-FFF2-40B4-BE49-F238E27FC236}">
                <a16:creationId xmlns:a16="http://schemas.microsoft.com/office/drawing/2014/main" id="{B97F74F0-A842-EC97-DF55-3B113D9EE0CD}"/>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104" name="Rectangle 7">
            <a:extLst>
              <a:ext uri="{FF2B5EF4-FFF2-40B4-BE49-F238E27FC236}">
                <a16:creationId xmlns:a16="http://schemas.microsoft.com/office/drawing/2014/main" id="{BBBBAC0A-1DFE-BD97-9912-FB95D6550ED4}"/>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105" name="Rectangle 8">
            <a:extLst>
              <a:ext uri="{FF2B5EF4-FFF2-40B4-BE49-F238E27FC236}">
                <a16:creationId xmlns:a16="http://schemas.microsoft.com/office/drawing/2014/main" id="{202CE998-DB1E-1DC6-B41B-920D28D1F003}"/>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106" name="Line 9">
            <a:extLst>
              <a:ext uri="{FF2B5EF4-FFF2-40B4-BE49-F238E27FC236}">
                <a16:creationId xmlns:a16="http://schemas.microsoft.com/office/drawing/2014/main" id="{CDAAD9AB-25ED-CFB8-9A55-CA3F1015F098}"/>
              </a:ext>
            </a:extLst>
          </p:cNvPr>
          <p:cNvSpPr>
            <a:spLocks noChangeShapeType="1"/>
          </p:cNvSpPr>
          <p:nvPr/>
        </p:nvSpPr>
        <p:spPr bwMode="auto">
          <a:xfrm>
            <a:off x="1981200" y="3048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7" name="Line 10">
            <a:extLst>
              <a:ext uri="{FF2B5EF4-FFF2-40B4-BE49-F238E27FC236}">
                <a16:creationId xmlns:a16="http://schemas.microsoft.com/office/drawing/2014/main" id="{5808B40E-9566-393F-C4E5-E2C8EF5B0B4A}"/>
              </a:ext>
            </a:extLst>
          </p:cNvPr>
          <p:cNvSpPr>
            <a:spLocks noChangeShapeType="1"/>
          </p:cNvSpPr>
          <p:nvPr/>
        </p:nvSpPr>
        <p:spPr bwMode="auto">
          <a:xfrm>
            <a:off x="1982788" y="42672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8" name="Rectangle 11">
            <a:extLst>
              <a:ext uri="{FF2B5EF4-FFF2-40B4-BE49-F238E27FC236}">
                <a16:creationId xmlns:a16="http://schemas.microsoft.com/office/drawing/2014/main" id="{3A17D6C6-70E3-A295-7442-7D3711F162A3}"/>
              </a:ext>
            </a:extLst>
          </p:cNvPr>
          <p:cNvSpPr>
            <a:spLocks noChangeArrowheads="1"/>
          </p:cNvSpPr>
          <p:nvPr/>
        </p:nvSpPr>
        <p:spPr bwMode="auto">
          <a:xfrm>
            <a:off x="2019300" y="3124200"/>
            <a:ext cx="8077200" cy="1066800"/>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3200" i="0" baseline="0">
                <a:latin typeface="Arial" panose="020B0604020202020204" pitchFamily="34" charset="0"/>
              </a:rPr>
              <a:t>To be transmitted, data must be transformed to electromagnetic signals.</a:t>
            </a:r>
          </a:p>
        </p:txBody>
      </p:sp>
      <p:grpSp>
        <p:nvGrpSpPr>
          <p:cNvPr id="4109" name="Group 12">
            <a:extLst>
              <a:ext uri="{FF2B5EF4-FFF2-40B4-BE49-F238E27FC236}">
                <a16:creationId xmlns:a16="http://schemas.microsoft.com/office/drawing/2014/main" id="{AC98E679-7608-DA0E-DC09-73A95F41D89B}"/>
              </a:ext>
            </a:extLst>
          </p:cNvPr>
          <p:cNvGrpSpPr>
            <a:grpSpLocks/>
          </p:cNvGrpSpPr>
          <p:nvPr/>
        </p:nvGrpSpPr>
        <p:grpSpPr bwMode="auto">
          <a:xfrm>
            <a:off x="1981200" y="2362200"/>
            <a:ext cx="1143000" cy="566738"/>
            <a:chOff x="1200" y="1248"/>
            <a:chExt cx="720" cy="357"/>
          </a:xfrm>
        </p:grpSpPr>
        <p:pic>
          <p:nvPicPr>
            <p:cNvPr id="4110" name="Picture 13">
              <a:extLst>
                <a:ext uri="{FF2B5EF4-FFF2-40B4-BE49-F238E27FC236}">
                  <a16:creationId xmlns:a16="http://schemas.microsoft.com/office/drawing/2014/main" id="{1F20D581-55A3-05A1-2D95-9CFA4DF65B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1" name="Text Box 14">
              <a:extLst>
                <a:ext uri="{FF2B5EF4-FFF2-40B4-BE49-F238E27FC236}">
                  <a16:creationId xmlns:a16="http://schemas.microsoft.com/office/drawing/2014/main" id="{AF352056-C144-F9C6-04EA-C75A7A1743EE}"/>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baseline="0">
                  <a:solidFill>
                    <a:schemeClr val="hlink"/>
                  </a:solidFill>
                </a:rPr>
                <a:t>Note</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1">
            <a:extLst>
              <a:ext uri="{FF2B5EF4-FFF2-40B4-BE49-F238E27FC236}">
                <a16:creationId xmlns:a16="http://schemas.microsoft.com/office/drawing/2014/main" id="{4AD46819-A9F0-E09D-1391-C8BEFBD7B9D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F422C297-D2D9-406B-AE21-50E5F2034EB8}" type="slidenum">
              <a:rPr lang="en-US" altLang="en-US" sz="2000" i="0" baseline="0">
                <a:latin typeface="Arial" panose="020B0604020202020204" pitchFamily="34" charset="0"/>
              </a:rPr>
              <a:pPr/>
              <a:t>20</a:t>
            </a:fld>
            <a:endParaRPr lang="en-US" altLang="en-US" sz="2000" i="0" baseline="0">
              <a:latin typeface="Arial" panose="020B0604020202020204" pitchFamily="34" charset="0"/>
            </a:endParaRPr>
          </a:p>
        </p:txBody>
      </p:sp>
      <p:sp>
        <p:nvSpPr>
          <p:cNvPr id="22531" name="Rectangle 2">
            <a:extLst>
              <a:ext uri="{FF2B5EF4-FFF2-40B4-BE49-F238E27FC236}">
                <a16:creationId xmlns:a16="http://schemas.microsoft.com/office/drawing/2014/main" id="{75719B18-C93A-22C7-7682-4DD775D0D49F}"/>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2532" name="Rectangle 3">
            <a:extLst>
              <a:ext uri="{FF2B5EF4-FFF2-40B4-BE49-F238E27FC236}">
                <a16:creationId xmlns:a16="http://schemas.microsoft.com/office/drawing/2014/main" id="{58C87CF9-9CA2-2CBB-9142-5CD6280D916E}"/>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2533" name="Rectangle 4">
            <a:extLst>
              <a:ext uri="{FF2B5EF4-FFF2-40B4-BE49-F238E27FC236}">
                <a16:creationId xmlns:a16="http://schemas.microsoft.com/office/drawing/2014/main" id="{14B4D57E-2F96-A7E8-6641-AB1C10F0E2D4}"/>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2534" name="Rectangle 5">
            <a:extLst>
              <a:ext uri="{FF2B5EF4-FFF2-40B4-BE49-F238E27FC236}">
                <a16:creationId xmlns:a16="http://schemas.microsoft.com/office/drawing/2014/main" id="{4D11D5A6-BA05-1F4D-C542-1F07FF1B3DDC}"/>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2535" name="Rectangle 6">
            <a:extLst>
              <a:ext uri="{FF2B5EF4-FFF2-40B4-BE49-F238E27FC236}">
                <a16:creationId xmlns:a16="http://schemas.microsoft.com/office/drawing/2014/main" id="{D6D6ABE2-11BE-D9FC-3CC7-D780B7DD3F1B}"/>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2536" name="Rectangle 7">
            <a:extLst>
              <a:ext uri="{FF2B5EF4-FFF2-40B4-BE49-F238E27FC236}">
                <a16:creationId xmlns:a16="http://schemas.microsoft.com/office/drawing/2014/main" id="{080599BC-A774-0124-8C42-E893467842DE}"/>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2537" name="Rectangle 8">
            <a:extLst>
              <a:ext uri="{FF2B5EF4-FFF2-40B4-BE49-F238E27FC236}">
                <a16:creationId xmlns:a16="http://schemas.microsoft.com/office/drawing/2014/main" id="{1084C59B-235B-ED89-7FE6-B50F34F3BE5E}"/>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2538" name="Line 9">
            <a:extLst>
              <a:ext uri="{FF2B5EF4-FFF2-40B4-BE49-F238E27FC236}">
                <a16:creationId xmlns:a16="http://schemas.microsoft.com/office/drawing/2014/main" id="{FF8F9109-41C5-ACC5-DD8D-2522E7670317}"/>
              </a:ext>
            </a:extLst>
          </p:cNvPr>
          <p:cNvSpPr>
            <a:spLocks noChangeShapeType="1"/>
          </p:cNvSpPr>
          <p:nvPr/>
        </p:nvSpPr>
        <p:spPr bwMode="auto">
          <a:xfrm>
            <a:off x="1981200" y="29718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9" name="Line 10">
            <a:extLst>
              <a:ext uri="{FF2B5EF4-FFF2-40B4-BE49-F238E27FC236}">
                <a16:creationId xmlns:a16="http://schemas.microsoft.com/office/drawing/2014/main" id="{BF12C272-B0F9-FD5E-B1F0-BB5766FC99B9}"/>
              </a:ext>
            </a:extLst>
          </p:cNvPr>
          <p:cNvSpPr>
            <a:spLocks noChangeShapeType="1"/>
          </p:cNvSpPr>
          <p:nvPr/>
        </p:nvSpPr>
        <p:spPr bwMode="auto">
          <a:xfrm>
            <a:off x="1982788" y="47244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0" name="Rectangle 11">
            <a:extLst>
              <a:ext uri="{FF2B5EF4-FFF2-40B4-BE49-F238E27FC236}">
                <a16:creationId xmlns:a16="http://schemas.microsoft.com/office/drawing/2014/main" id="{B3FB7588-186A-E463-2C44-8BB0B3194ED7}"/>
              </a:ext>
            </a:extLst>
          </p:cNvPr>
          <p:cNvSpPr>
            <a:spLocks noChangeArrowheads="1"/>
          </p:cNvSpPr>
          <p:nvPr/>
        </p:nvSpPr>
        <p:spPr bwMode="auto">
          <a:xfrm>
            <a:off x="2019300" y="3063875"/>
            <a:ext cx="8077200" cy="1569660"/>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3200" i="0" baseline="0">
                <a:latin typeface="Arial" panose="020B0604020202020204" pitchFamily="34" charset="0"/>
              </a:rPr>
              <a:t>A complete sine wave in the time domain can be represented by one single spike in the frequency domain.</a:t>
            </a:r>
          </a:p>
        </p:txBody>
      </p:sp>
      <p:grpSp>
        <p:nvGrpSpPr>
          <p:cNvPr id="22541" name="Group 12">
            <a:extLst>
              <a:ext uri="{FF2B5EF4-FFF2-40B4-BE49-F238E27FC236}">
                <a16:creationId xmlns:a16="http://schemas.microsoft.com/office/drawing/2014/main" id="{3A7339C9-0500-4DAD-2F92-897B81791A29}"/>
              </a:ext>
            </a:extLst>
          </p:cNvPr>
          <p:cNvGrpSpPr>
            <a:grpSpLocks/>
          </p:cNvGrpSpPr>
          <p:nvPr/>
        </p:nvGrpSpPr>
        <p:grpSpPr bwMode="auto">
          <a:xfrm>
            <a:off x="1981200" y="2286000"/>
            <a:ext cx="1143000" cy="566738"/>
            <a:chOff x="1200" y="1248"/>
            <a:chExt cx="720" cy="357"/>
          </a:xfrm>
        </p:grpSpPr>
        <p:pic>
          <p:nvPicPr>
            <p:cNvPr id="22542" name="Picture 13">
              <a:extLst>
                <a:ext uri="{FF2B5EF4-FFF2-40B4-BE49-F238E27FC236}">
                  <a16:creationId xmlns:a16="http://schemas.microsoft.com/office/drawing/2014/main" id="{DA654C50-9EA8-180A-8359-1D3989B832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3" name="Text Box 14">
              <a:extLst>
                <a:ext uri="{FF2B5EF4-FFF2-40B4-BE49-F238E27FC236}">
                  <a16:creationId xmlns:a16="http://schemas.microsoft.com/office/drawing/2014/main" id="{BD215EBA-1F2F-B0BE-2420-736F6B878775}"/>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baseline="0">
                  <a:solidFill>
                    <a:schemeClr val="hlink"/>
                  </a:solidFill>
                </a:rPr>
                <a:t>Note</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1">
            <a:extLst>
              <a:ext uri="{FF2B5EF4-FFF2-40B4-BE49-F238E27FC236}">
                <a16:creationId xmlns:a16="http://schemas.microsoft.com/office/drawing/2014/main" id="{F5136E1A-F2A7-5D60-7370-4DEF4B9D653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A1ABD3E4-760E-40FB-90BB-A04EC936064E}" type="slidenum">
              <a:rPr lang="en-US" altLang="en-US" sz="2000" i="0" baseline="0">
                <a:latin typeface="Arial" panose="020B0604020202020204" pitchFamily="34" charset="0"/>
              </a:rPr>
              <a:pPr/>
              <a:t>21</a:t>
            </a:fld>
            <a:endParaRPr lang="en-US" altLang="en-US" sz="2000" i="0" baseline="0">
              <a:latin typeface="Arial" panose="020B0604020202020204" pitchFamily="34" charset="0"/>
            </a:endParaRPr>
          </a:p>
        </p:txBody>
      </p:sp>
      <p:sp>
        <p:nvSpPr>
          <p:cNvPr id="23555" name="Line 2">
            <a:extLst>
              <a:ext uri="{FF2B5EF4-FFF2-40B4-BE49-F238E27FC236}">
                <a16:creationId xmlns:a16="http://schemas.microsoft.com/office/drawing/2014/main" id="{A19E2B9E-5B70-CE9C-DDCB-8C945FAE653B}"/>
              </a:ext>
            </a:extLst>
          </p:cNvPr>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56" name="Line 3">
            <a:extLst>
              <a:ext uri="{FF2B5EF4-FFF2-40B4-BE49-F238E27FC236}">
                <a16:creationId xmlns:a16="http://schemas.microsoft.com/office/drawing/2014/main" id="{8A2C0642-0B1C-09E6-2618-FB74D0144A6B}"/>
              </a:ext>
            </a:extLst>
          </p:cNvPr>
          <p:cNvSpPr>
            <a:spLocks noChangeShapeType="1"/>
          </p:cNvSpPr>
          <p:nvPr/>
        </p:nvSpPr>
        <p:spPr bwMode="auto">
          <a:xfrm>
            <a:off x="1676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57" name="Text Box 4">
            <a:extLst>
              <a:ext uri="{FF2B5EF4-FFF2-40B4-BE49-F238E27FC236}">
                <a16:creationId xmlns:a16="http://schemas.microsoft.com/office/drawing/2014/main" id="{E6D5391B-5028-0145-D2FE-67C81573CA53}"/>
              </a:ext>
            </a:extLst>
          </p:cNvPr>
          <p:cNvSpPr txBox="1">
            <a:spLocks noChangeArrowheads="1"/>
          </p:cNvSpPr>
          <p:nvPr/>
        </p:nvSpPr>
        <p:spPr bwMode="auto">
          <a:xfrm>
            <a:off x="1828801" y="381000"/>
            <a:ext cx="7891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3.8  </a:t>
            </a:r>
            <a:r>
              <a:rPr lang="en-US" altLang="en-US" sz="2000" baseline="0"/>
              <a:t>The time domain and frequency domain of three sine waves</a:t>
            </a:r>
          </a:p>
        </p:txBody>
      </p:sp>
      <p:sp>
        <p:nvSpPr>
          <p:cNvPr id="23558" name="Line 5">
            <a:extLst>
              <a:ext uri="{FF2B5EF4-FFF2-40B4-BE49-F238E27FC236}">
                <a16:creationId xmlns:a16="http://schemas.microsoft.com/office/drawing/2014/main" id="{564A59E1-BE70-0861-7FEF-8687C20219A5}"/>
              </a:ext>
            </a:extLst>
          </p:cNvPr>
          <p:cNvSpPr>
            <a:spLocks noChangeShapeType="1"/>
          </p:cNvSpPr>
          <p:nvPr/>
        </p:nvSpPr>
        <p:spPr bwMode="auto">
          <a:xfrm>
            <a:off x="1676400" y="63246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3559" name="Picture 6">
            <a:extLst>
              <a:ext uri="{FF2B5EF4-FFF2-40B4-BE49-F238E27FC236}">
                <a16:creationId xmlns:a16="http://schemas.microsoft.com/office/drawing/2014/main" id="{CEBC1C2B-2666-CBA4-1AAD-B48EF84B94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1" y="1981201"/>
            <a:ext cx="8583613" cy="315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1">
            <a:extLst>
              <a:ext uri="{FF2B5EF4-FFF2-40B4-BE49-F238E27FC236}">
                <a16:creationId xmlns:a16="http://schemas.microsoft.com/office/drawing/2014/main" id="{6153794D-0901-20AE-B4D0-4BA924650D0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E3ED4F9F-64DE-4913-B899-ACEBB1A8A15F}" type="slidenum">
              <a:rPr lang="en-US" altLang="en-US" sz="2000" i="0" baseline="0">
                <a:latin typeface="Arial" panose="020B0604020202020204" pitchFamily="34" charset="0"/>
              </a:rPr>
              <a:pPr/>
              <a:t>22</a:t>
            </a:fld>
            <a:endParaRPr lang="en-US" altLang="en-US" sz="2000" i="0" baseline="0">
              <a:latin typeface="Arial" panose="020B0604020202020204" pitchFamily="34" charset="0"/>
            </a:endParaRPr>
          </a:p>
        </p:txBody>
      </p:sp>
      <p:sp>
        <p:nvSpPr>
          <p:cNvPr id="24579" name="Rectangle 2">
            <a:extLst>
              <a:ext uri="{FF2B5EF4-FFF2-40B4-BE49-F238E27FC236}">
                <a16:creationId xmlns:a16="http://schemas.microsoft.com/office/drawing/2014/main" id="{74C7F502-A0C9-D03D-4A3E-74DD135CF342}"/>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4580" name="Rectangle 3">
            <a:extLst>
              <a:ext uri="{FF2B5EF4-FFF2-40B4-BE49-F238E27FC236}">
                <a16:creationId xmlns:a16="http://schemas.microsoft.com/office/drawing/2014/main" id="{AEC1F7B9-58F2-2B8F-1E03-96A57F92D97D}"/>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4581" name="Rectangle 4">
            <a:extLst>
              <a:ext uri="{FF2B5EF4-FFF2-40B4-BE49-F238E27FC236}">
                <a16:creationId xmlns:a16="http://schemas.microsoft.com/office/drawing/2014/main" id="{A5464A82-4FC8-8E78-7750-880844EBAF53}"/>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4582" name="Rectangle 5">
            <a:extLst>
              <a:ext uri="{FF2B5EF4-FFF2-40B4-BE49-F238E27FC236}">
                <a16:creationId xmlns:a16="http://schemas.microsoft.com/office/drawing/2014/main" id="{82692018-09B9-4784-16BA-6848968F61F3}"/>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4583" name="Rectangle 6">
            <a:extLst>
              <a:ext uri="{FF2B5EF4-FFF2-40B4-BE49-F238E27FC236}">
                <a16:creationId xmlns:a16="http://schemas.microsoft.com/office/drawing/2014/main" id="{D263C051-6928-758C-1DB8-C1D62CEC42C9}"/>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4584" name="Rectangle 7">
            <a:extLst>
              <a:ext uri="{FF2B5EF4-FFF2-40B4-BE49-F238E27FC236}">
                <a16:creationId xmlns:a16="http://schemas.microsoft.com/office/drawing/2014/main" id="{A80407FE-716D-6A13-BADD-605F3E0FB93B}"/>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4585" name="Rectangle 8">
            <a:extLst>
              <a:ext uri="{FF2B5EF4-FFF2-40B4-BE49-F238E27FC236}">
                <a16:creationId xmlns:a16="http://schemas.microsoft.com/office/drawing/2014/main" id="{F8DFB978-D23A-EA45-0B6B-E517C8248015}"/>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4586" name="Line 9">
            <a:extLst>
              <a:ext uri="{FF2B5EF4-FFF2-40B4-BE49-F238E27FC236}">
                <a16:creationId xmlns:a16="http://schemas.microsoft.com/office/drawing/2014/main" id="{8E1F9DB6-7DE5-7501-7AF9-78CA961CFADD}"/>
              </a:ext>
            </a:extLst>
          </p:cNvPr>
          <p:cNvSpPr>
            <a:spLocks noChangeShapeType="1"/>
          </p:cNvSpPr>
          <p:nvPr/>
        </p:nvSpPr>
        <p:spPr bwMode="auto">
          <a:xfrm>
            <a:off x="1981200" y="29718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7" name="Line 10">
            <a:extLst>
              <a:ext uri="{FF2B5EF4-FFF2-40B4-BE49-F238E27FC236}">
                <a16:creationId xmlns:a16="http://schemas.microsoft.com/office/drawing/2014/main" id="{E59552FF-AE6C-9B91-5904-BF852C3877C7}"/>
              </a:ext>
            </a:extLst>
          </p:cNvPr>
          <p:cNvSpPr>
            <a:spLocks noChangeShapeType="1"/>
          </p:cNvSpPr>
          <p:nvPr/>
        </p:nvSpPr>
        <p:spPr bwMode="auto">
          <a:xfrm>
            <a:off x="1982788" y="51816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8" name="Rectangle 11">
            <a:extLst>
              <a:ext uri="{FF2B5EF4-FFF2-40B4-BE49-F238E27FC236}">
                <a16:creationId xmlns:a16="http://schemas.microsoft.com/office/drawing/2014/main" id="{40B8F2EB-F40C-84E2-955D-F79A260EFF68}"/>
              </a:ext>
            </a:extLst>
          </p:cNvPr>
          <p:cNvSpPr>
            <a:spLocks noChangeArrowheads="1"/>
          </p:cNvSpPr>
          <p:nvPr/>
        </p:nvSpPr>
        <p:spPr bwMode="auto">
          <a:xfrm>
            <a:off x="2019300" y="3063876"/>
            <a:ext cx="8077200" cy="2062103"/>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3200" i="0" baseline="0">
                <a:latin typeface="Arial" panose="020B0604020202020204" pitchFamily="34" charset="0"/>
              </a:rPr>
              <a:t>A single-frequency sine wave is not useful in data communications;</a:t>
            </a:r>
          </a:p>
          <a:p>
            <a:pPr algn="ctr"/>
            <a:r>
              <a:rPr lang="en-US" altLang="en-US" sz="3200" i="0" baseline="0">
                <a:latin typeface="Arial" panose="020B0604020202020204" pitchFamily="34" charset="0"/>
              </a:rPr>
              <a:t>we need to send a composite signal, a signal made of many simple sine waves.</a:t>
            </a:r>
          </a:p>
        </p:txBody>
      </p:sp>
      <p:grpSp>
        <p:nvGrpSpPr>
          <p:cNvPr id="24589" name="Group 12">
            <a:extLst>
              <a:ext uri="{FF2B5EF4-FFF2-40B4-BE49-F238E27FC236}">
                <a16:creationId xmlns:a16="http://schemas.microsoft.com/office/drawing/2014/main" id="{D458598B-DDBC-644A-3D00-09687895F0D4}"/>
              </a:ext>
            </a:extLst>
          </p:cNvPr>
          <p:cNvGrpSpPr>
            <a:grpSpLocks/>
          </p:cNvGrpSpPr>
          <p:nvPr/>
        </p:nvGrpSpPr>
        <p:grpSpPr bwMode="auto">
          <a:xfrm>
            <a:off x="1981200" y="2362200"/>
            <a:ext cx="1143000" cy="566738"/>
            <a:chOff x="1200" y="1248"/>
            <a:chExt cx="720" cy="357"/>
          </a:xfrm>
        </p:grpSpPr>
        <p:pic>
          <p:nvPicPr>
            <p:cNvPr id="24590" name="Picture 13">
              <a:extLst>
                <a:ext uri="{FF2B5EF4-FFF2-40B4-BE49-F238E27FC236}">
                  <a16:creationId xmlns:a16="http://schemas.microsoft.com/office/drawing/2014/main" id="{FACA4270-A880-66B1-69E9-9B82AE87A4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91" name="Text Box 14">
              <a:extLst>
                <a:ext uri="{FF2B5EF4-FFF2-40B4-BE49-F238E27FC236}">
                  <a16:creationId xmlns:a16="http://schemas.microsoft.com/office/drawing/2014/main" id="{1041C35C-4F88-26C0-8757-6327BEA28E72}"/>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baseline="0">
                  <a:solidFill>
                    <a:schemeClr val="hlink"/>
                  </a:solidFill>
                </a:rPr>
                <a:t>Note</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1">
            <a:extLst>
              <a:ext uri="{FF2B5EF4-FFF2-40B4-BE49-F238E27FC236}">
                <a16:creationId xmlns:a16="http://schemas.microsoft.com/office/drawing/2014/main" id="{E38D305B-55E5-39A8-071C-761C376C712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C2D1CC60-7D2D-4286-AF95-0400873CC0A8}" type="slidenum">
              <a:rPr lang="en-US" altLang="en-US" sz="2000" i="0" baseline="0">
                <a:latin typeface="Arial" panose="020B0604020202020204" pitchFamily="34" charset="0"/>
              </a:rPr>
              <a:pPr/>
              <a:t>23</a:t>
            </a:fld>
            <a:endParaRPr lang="en-US" altLang="en-US" sz="2000" i="0" baseline="0">
              <a:latin typeface="Arial" panose="020B0604020202020204" pitchFamily="34" charset="0"/>
            </a:endParaRPr>
          </a:p>
        </p:txBody>
      </p:sp>
      <p:sp>
        <p:nvSpPr>
          <p:cNvPr id="25603" name="Rectangle 2">
            <a:extLst>
              <a:ext uri="{FF2B5EF4-FFF2-40B4-BE49-F238E27FC236}">
                <a16:creationId xmlns:a16="http://schemas.microsoft.com/office/drawing/2014/main" id="{E8A781DB-FF6C-7A40-4486-DA060B072E73}"/>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5604" name="Rectangle 3">
            <a:extLst>
              <a:ext uri="{FF2B5EF4-FFF2-40B4-BE49-F238E27FC236}">
                <a16:creationId xmlns:a16="http://schemas.microsoft.com/office/drawing/2014/main" id="{8565842B-D5D8-750F-5B4D-AAABA940D004}"/>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5605" name="Rectangle 4">
            <a:extLst>
              <a:ext uri="{FF2B5EF4-FFF2-40B4-BE49-F238E27FC236}">
                <a16:creationId xmlns:a16="http://schemas.microsoft.com/office/drawing/2014/main" id="{BAAD4D22-6DBE-1073-653E-3872BDFB78A5}"/>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5606" name="Rectangle 5">
            <a:extLst>
              <a:ext uri="{FF2B5EF4-FFF2-40B4-BE49-F238E27FC236}">
                <a16:creationId xmlns:a16="http://schemas.microsoft.com/office/drawing/2014/main" id="{209ABBBF-9BBE-815A-50F4-F14E874F11F9}"/>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5607" name="Rectangle 6">
            <a:extLst>
              <a:ext uri="{FF2B5EF4-FFF2-40B4-BE49-F238E27FC236}">
                <a16:creationId xmlns:a16="http://schemas.microsoft.com/office/drawing/2014/main" id="{C44F4207-7CAF-1C70-2F4A-37C7CE3B32EC}"/>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5608" name="Rectangle 7">
            <a:extLst>
              <a:ext uri="{FF2B5EF4-FFF2-40B4-BE49-F238E27FC236}">
                <a16:creationId xmlns:a16="http://schemas.microsoft.com/office/drawing/2014/main" id="{4BF5A31D-B334-2834-FC2C-FF3525356E92}"/>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5609" name="Rectangle 8">
            <a:extLst>
              <a:ext uri="{FF2B5EF4-FFF2-40B4-BE49-F238E27FC236}">
                <a16:creationId xmlns:a16="http://schemas.microsoft.com/office/drawing/2014/main" id="{C23E3B7E-ACD5-33FD-5C5C-4EEDD9C03FD7}"/>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5610" name="Line 9">
            <a:extLst>
              <a:ext uri="{FF2B5EF4-FFF2-40B4-BE49-F238E27FC236}">
                <a16:creationId xmlns:a16="http://schemas.microsoft.com/office/drawing/2014/main" id="{104F42B9-2F86-76E7-01C2-9A66B55F368B}"/>
              </a:ext>
            </a:extLst>
          </p:cNvPr>
          <p:cNvSpPr>
            <a:spLocks noChangeShapeType="1"/>
          </p:cNvSpPr>
          <p:nvPr/>
        </p:nvSpPr>
        <p:spPr bwMode="auto">
          <a:xfrm>
            <a:off x="1981200" y="25908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1" name="Line 10">
            <a:extLst>
              <a:ext uri="{FF2B5EF4-FFF2-40B4-BE49-F238E27FC236}">
                <a16:creationId xmlns:a16="http://schemas.microsoft.com/office/drawing/2014/main" id="{8E430911-43D8-BF85-3D58-4CAD3FC2ACD2}"/>
              </a:ext>
            </a:extLst>
          </p:cNvPr>
          <p:cNvSpPr>
            <a:spLocks noChangeShapeType="1"/>
          </p:cNvSpPr>
          <p:nvPr/>
        </p:nvSpPr>
        <p:spPr bwMode="auto">
          <a:xfrm>
            <a:off x="1982788" y="48006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2" name="Rectangle 11">
            <a:extLst>
              <a:ext uri="{FF2B5EF4-FFF2-40B4-BE49-F238E27FC236}">
                <a16:creationId xmlns:a16="http://schemas.microsoft.com/office/drawing/2014/main" id="{C6C8D8EF-A252-0089-5CA2-9314826B80BA}"/>
              </a:ext>
            </a:extLst>
          </p:cNvPr>
          <p:cNvSpPr>
            <a:spLocks noChangeArrowheads="1"/>
          </p:cNvSpPr>
          <p:nvPr/>
        </p:nvSpPr>
        <p:spPr bwMode="auto">
          <a:xfrm>
            <a:off x="2019300" y="2682876"/>
            <a:ext cx="8077200" cy="2062103"/>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3200" i="0" baseline="0">
                <a:latin typeface="Arial" panose="020B0604020202020204" pitchFamily="34" charset="0"/>
              </a:rPr>
              <a:t>The bandwidth of a composite signal is the difference between the</a:t>
            </a:r>
          </a:p>
          <a:p>
            <a:pPr algn="ctr"/>
            <a:r>
              <a:rPr lang="en-US" altLang="en-US" sz="3200" i="0" baseline="0">
                <a:latin typeface="Arial" panose="020B0604020202020204" pitchFamily="34" charset="0"/>
              </a:rPr>
              <a:t>highest and the lowest frequencies contained in that signal.</a:t>
            </a:r>
          </a:p>
        </p:txBody>
      </p:sp>
      <p:grpSp>
        <p:nvGrpSpPr>
          <p:cNvPr id="25613" name="Group 12">
            <a:extLst>
              <a:ext uri="{FF2B5EF4-FFF2-40B4-BE49-F238E27FC236}">
                <a16:creationId xmlns:a16="http://schemas.microsoft.com/office/drawing/2014/main" id="{11753D4F-1E24-DF58-7714-259F75D56AA9}"/>
              </a:ext>
            </a:extLst>
          </p:cNvPr>
          <p:cNvGrpSpPr>
            <a:grpSpLocks/>
          </p:cNvGrpSpPr>
          <p:nvPr/>
        </p:nvGrpSpPr>
        <p:grpSpPr bwMode="auto">
          <a:xfrm>
            <a:off x="1981200" y="1981200"/>
            <a:ext cx="1143000" cy="566738"/>
            <a:chOff x="1200" y="1248"/>
            <a:chExt cx="720" cy="357"/>
          </a:xfrm>
        </p:grpSpPr>
        <p:pic>
          <p:nvPicPr>
            <p:cNvPr id="25614" name="Picture 13">
              <a:extLst>
                <a:ext uri="{FF2B5EF4-FFF2-40B4-BE49-F238E27FC236}">
                  <a16:creationId xmlns:a16="http://schemas.microsoft.com/office/drawing/2014/main" id="{4BC4C2C8-DBBB-35B3-276A-542A48DD45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5" name="Text Box 14">
              <a:extLst>
                <a:ext uri="{FF2B5EF4-FFF2-40B4-BE49-F238E27FC236}">
                  <a16:creationId xmlns:a16="http://schemas.microsoft.com/office/drawing/2014/main" id="{0A6A7574-4757-70FA-B3E8-FF36F8467FEF}"/>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baseline="0">
                  <a:solidFill>
                    <a:schemeClr val="hlink"/>
                  </a:solidFill>
                </a:rPr>
                <a:t>Note</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1">
            <a:extLst>
              <a:ext uri="{FF2B5EF4-FFF2-40B4-BE49-F238E27FC236}">
                <a16:creationId xmlns:a16="http://schemas.microsoft.com/office/drawing/2014/main" id="{D47E00F0-DA9F-C151-19C6-40063863A11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6E03C192-D325-4A6B-8D0D-C4923894B296}" type="slidenum">
              <a:rPr lang="en-US" altLang="en-US" sz="2000" i="0" baseline="0">
                <a:latin typeface="Arial" panose="020B0604020202020204" pitchFamily="34" charset="0"/>
              </a:rPr>
              <a:pPr/>
              <a:t>24</a:t>
            </a:fld>
            <a:endParaRPr lang="en-US" altLang="en-US" sz="2000" i="0" baseline="0">
              <a:latin typeface="Arial" panose="020B0604020202020204" pitchFamily="34" charset="0"/>
            </a:endParaRPr>
          </a:p>
        </p:txBody>
      </p:sp>
      <p:sp>
        <p:nvSpPr>
          <p:cNvPr id="26627" name="Line 2">
            <a:extLst>
              <a:ext uri="{FF2B5EF4-FFF2-40B4-BE49-F238E27FC236}">
                <a16:creationId xmlns:a16="http://schemas.microsoft.com/office/drawing/2014/main" id="{9C5D90FD-6455-7AAC-285A-0EA510FCB608}"/>
              </a:ext>
            </a:extLst>
          </p:cNvPr>
          <p:cNvSpPr>
            <a:spLocks noChangeShapeType="1"/>
          </p:cNvSpPr>
          <p:nvPr/>
        </p:nvSpPr>
        <p:spPr bwMode="auto">
          <a:xfrm>
            <a:off x="1676400" y="762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28" name="Line 3">
            <a:extLst>
              <a:ext uri="{FF2B5EF4-FFF2-40B4-BE49-F238E27FC236}">
                <a16:creationId xmlns:a16="http://schemas.microsoft.com/office/drawing/2014/main" id="{08241087-2441-1AB0-D7AE-62DAAD03BBB4}"/>
              </a:ext>
            </a:extLst>
          </p:cNvPr>
          <p:cNvSpPr>
            <a:spLocks noChangeShapeType="1"/>
          </p:cNvSpPr>
          <p:nvPr/>
        </p:nvSpPr>
        <p:spPr bwMode="auto">
          <a:xfrm>
            <a:off x="1676400" y="9144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29" name="Text Box 4">
            <a:extLst>
              <a:ext uri="{FF2B5EF4-FFF2-40B4-BE49-F238E27FC236}">
                <a16:creationId xmlns:a16="http://schemas.microsoft.com/office/drawing/2014/main" id="{3F6883E7-00FF-72A9-F210-4FA84D1EE71B}"/>
              </a:ext>
            </a:extLst>
          </p:cNvPr>
          <p:cNvSpPr txBox="1">
            <a:spLocks noChangeArrowheads="1"/>
          </p:cNvSpPr>
          <p:nvPr/>
        </p:nvSpPr>
        <p:spPr bwMode="auto">
          <a:xfrm>
            <a:off x="1828801" y="304800"/>
            <a:ext cx="8240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3.12  </a:t>
            </a:r>
            <a:r>
              <a:rPr lang="en-US" altLang="en-US" sz="2000" baseline="0"/>
              <a:t>The bandwidth of periodic and nonperiodic composite signals</a:t>
            </a:r>
          </a:p>
        </p:txBody>
      </p:sp>
      <p:sp>
        <p:nvSpPr>
          <p:cNvPr id="26630" name="Line 5">
            <a:extLst>
              <a:ext uri="{FF2B5EF4-FFF2-40B4-BE49-F238E27FC236}">
                <a16:creationId xmlns:a16="http://schemas.microsoft.com/office/drawing/2014/main" id="{8B10E83A-CDD7-D672-98BE-66FE86697473}"/>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6631" name="Picture 6">
            <a:extLst>
              <a:ext uri="{FF2B5EF4-FFF2-40B4-BE49-F238E27FC236}">
                <a16:creationId xmlns:a16="http://schemas.microsoft.com/office/drawing/2014/main" id="{AAA7B712-98EF-6FD6-189D-B989ED3FA3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5150" y="1090614"/>
            <a:ext cx="6115050" cy="500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1">
            <a:extLst>
              <a:ext uri="{FF2B5EF4-FFF2-40B4-BE49-F238E27FC236}">
                <a16:creationId xmlns:a16="http://schemas.microsoft.com/office/drawing/2014/main" id="{02C9A42B-E1F2-D30A-3991-A2DF7DA9C10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258569AD-3D6C-4AEC-B2B9-60D3E517B3A3}" type="slidenum">
              <a:rPr lang="en-US" altLang="en-US" sz="2000" i="0" baseline="0">
                <a:latin typeface="Arial" panose="020B0604020202020204" pitchFamily="34" charset="0"/>
              </a:rPr>
              <a:pPr/>
              <a:t>25</a:t>
            </a:fld>
            <a:endParaRPr lang="en-US" altLang="en-US" sz="2000" i="0" baseline="0">
              <a:latin typeface="Arial" panose="020B0604020202020204" pitchFamily="34" charset="0"/>
            </a:endParaRPr>
          </a:p>
        </p:txBody>
      </p:sp>
      <p:sp>
        <p:nvSpPr>
          <p:cNvPr id="27651" name="Line 2">
            <a:extLst>
              <a:ext uri="{FF2B5EF4-FFF2-40B4-BE49-F238E27FC236}">
                <a16:creationId xmlns:a16="http://schemas.microsoft.com/office/drawing/2014/main" id="{66C5C108-532D-BAE0-2D38-5414B88AC635}"/>
              </a:ext>
            </a:extLst>
          </p:cNvPr>
          <p:cNvSpPr>
            <a:spLocks noChangeShapeType="1"/>
          </p:cNvSpPr>
          <p:nvPr/>
        </p:nvSpPr>
        <p:spPr bwMode="auto">
          <a:xfrm>
            <a:off x="1676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2" name="Line 3">
            <a:extLst>
              <a:ext uri="{FF2B5EF4-FFF2-40B4-BE49-F238E27FC236}">
                <a16:creationId xmlns:a16="http://schemas.microsoft.com/office/drawing/2014/main" id="{F90DE79B-3170-76CD-2F81-28F36E080725}"/>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3" name="Text Box 4">
            <a:extLst>
              <a:ext uri="{FF2B5EF4-FFF2-40B4-BE49-F238E27FC236}">
                <a16:creationId xmlns:a16="http://schemas.microsoft.com/office/drawing/2014/main" id="{B03F4C4C-0475-55F7-36FB-C6CA67ED9C77}"/>
              </a:ext>
            </a:extLst>
          </p:cNvPr>
          <p:cNvSpPr txBox="1">
            <a:spLocks noChangeArrowheads="1"/>
          </p:cNvSpPr>
          <p:nvPr/>
        </p:nvSpPr>
        <p:spPr bwMode="auto">
          <a:xfrm>
            <a:off x="1828801" y="762000"/>
            <a:ext cx="5256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3.14  </a:t>
            </a:r>
            <a:r>
              <a:rPr lang="en-US" altLang="en-US" sz="2000" baseline="0"/>
              <a:t>The bandwidth for Example 3.11</a:t>
            </a:r>
          </a:p>
        </p:txBody>
      </p:sp>
      <p:sp>
        <p:nvSpPr>
          <p:cNvPr id="27654" name="Line 5">
            <a:extLst>
              <a:ext uri="{FF2B5EF4-FFF2-40B4-BE49-F238E27FC236}">
                <a16:creationId xmlns:a16="http://schemas.microsoft.com/office/drawing/2014/main" id="{D80A1A70-DA69-D671-55AF-4CE2ACE6D94F}"/>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7655" name="Picture 6">
            <a:extLst>
              <a:ext uri="{FF2B5EF4-FFF2-40B4-BE49-F238E27FC236}">
                <a16:creationId xmlns:a16="http://schemas.microsoft.com/office/drawing/2014/main" id="{C7E047A5-F373-5A64-57BF-B8CE064E46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0264" y="3003550"/>
            <a:ext cx="8034337"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Slide Number Placeholder 1">
            <a:extLst>
              <a:ext uri="{FF2B5EF4-FFF2-40B4-BE49-F238E27FC236}">
                <a16:creationId xmlns:a16="http://schemas.microsoft.com/office/drawing/2014/main" id="{0EA6EE64-6B52-9CE1-C33D-8FDD88B1423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54DE57DE-C9F3-492A-AD18-E8FE16FD6609}" type="slidenum">
              <a:rPr lang="en-US" altLang="en-US" sz="2000" i="0" baseline="0">
                <a:latin typeface="Arial" panose="020B0604020202020204" pitchFamily="34" charset="0"/>
              </a:rPr>
              <a:pPr/>
              <a:t>26</a:t>
            </a:fld>
            <a:endParaRPr lang="en-US" altLang="en-US" sz="2000" i="0" baseline="0">
              <a:latin typeface="Arial" panose="020B0604020202020204" pitchFamily="34" charset="0"/>
            </a:endParaRPr>
          </a:p>
        </p:txBody>
      </p:sp>
      <p:sp>
        <p:nvSpPr>
          <p:cNvPr id="800770" name="Rectangle 2">
            <a:extLst>
              <a:ext uri="{FF2B5EF4-FFF2-40B4-BE49-F238E27FC236}">
                <a16:creationId xmlns:a16="http://schemas.microsoft.com/office/drawing/2014/main" id="{C14220C6-2CBD-D6C3-9CB3-60B39C1FEEDF}"/>
              </a:ext>
            </a:extLst>
          </p:cNvPr>
          <p:cNvSpPr>
            <a:spLocks noChangeArrowheads="1"/>
          </p:cNvSpPr>
          <p:nvPr/>
        </p:nvSpPr>
        <p:spPr bwMode="auto">
          <a:xfrm>
            <a:off x="1524000" y="0"/>
            <a:ext cx="9144000" cy="8382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sz="3200">
              <a:effectLst>
                <a:outerShdw blurRad="38100" dist="38100" dir="2700000" algn="tl">
                  <a:srgbClr val="FFFFFF"/>
                </a:outerShdw>
              </a:effectLst>
            </a:endParaRPr>
          </a:p>
        </p:txBody>
      </p:sp>
      <p:sp>
        <p:nvSpPr>
          <p:cNvPr id="800771" name="Text Box 3">
            <a:extLst>
              <a:ext uri="{FF2B5EF4-FFF2-40B4-BE49-F238E27FC236}">
                <a16:creationId xmlns:a16="http://schemas.microsoft.com/office/drawing/2014/main" id="{D628405C-5911-F59B-17CC-BB031F721C4D}"/>
              </a:ext>
            </a:extLst>
          </p:cNvPr>
          <p:cNvSpPr txBox="1">
            <a:spLocks noChangeArrowheads="1"/>
          </p:cNvSpPr>
          <p:nvPr/>
        </p:nvSpPr>
        <p:spPr bwMode="auto">
          <a:xfrm>
            <a:off x="1752600" y="76201"/>
            <a:ext cx="4487062" cy="584775"/>
          </a:xfrm>
          <a:prstGeom prst="rect">
            <a:avLst/>
          </a:prstGeom>
          <a:noFill/>
          <a:ln w="9525">
            <a:noFill/>
            <a:miter lim="800000"/>
            <a:headEnd/>
            <a:tailEnd/>
          </a:ln>
          <a:effectLst/>
        </p:spPr>
        <p:txBody>
          <a:bodyPr wrap="none">
            <a:spAutoFit/>
          </a:bodyPr>
          <a:lstStyle/>
          <a:p>
            <a:pPr>
              <a:defRPr/>
            </a:pPr>
            <a:r>
              <a:rPr lang="en-US" sz="3200">
                <a:effectLst>
                  <a:outerShdw blurRad="38100" dist="38100" dir="2700000" algn="tl">
                    <a:srgbClr val="C0C0C0"/>
                  </a:outerShdw>
                </a:effectLst>
                <a:latin typeface="Times" pitchFamily="18" charset="0"/>
              </a:rPr>
              <a:t>3-3   DIGITAL SIGNALS</a:t>
            </a:r>
          </a:p>
        </p:txBody>
      </p:sp>
      <p:sp>
        <p:nvSpPr>
          <p:cNvPr id="28677" name="Text Box 4">
            <a:extLst>
              <a:ext uri="{FF2B5EF4-FFF2-40B4-BE49-F238E27FC236}">
                <a16:creationId xmlns:a16="http://schemas.microsoft.com/office/drawing/2014/main" id="{FD3CF10A-46D8-95CE-4DF8-B2F4643A19AD}"/>
              </a:ext>
            </a:extLst>
          </p:cNvPr>
          <p:cNvSpPr txBox="1">
            <a:spLocks noChangeArrowheads="1"/>
          </p:cNvSpPr>
          <p:nvPr/>
        </p:nvSpPr>
        <p:spPr bwMode="auto">
          <a:xfrm>
            <a:off x="9753600" y="6400801"/>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sz="1800" i="0" baseline="0"/>
          </a:p>
        </p:txBody>
      </p:sp>
      <p:sp>
        <p:nvSpPr>
          <p:cNvPr id="800773" name="Rectangle 5">
            <a:extLst>
              <a:ext uri="{FF2B5EF4-FFF2-40B4-BE49-F238E27FC236}">
                <a16:creationId xmlns:a16="http://schemas.microsoft.com/office/drawing/2014/main" id="{462A33BE-41BD-4E55-9E8A-A8EE6655F120}"/>
              </a:ext>
            </a:extLst>
          </p:cNvPr>
          <p:cNvSpPr>
            <a:spLocks noChangeArrowheads="1"/>
          </p:cNvSpPr>
          <p:nvPr/>
        </p:nvSpPr>
        <p:spPr bwMode="auto">
          <a:xfrm>
            <a:off x="1600200" y="1654086"/>
            <a:ext cx="8610600" cy="1200329"/>
          </a:xfrm>
          <a:prstGeom prst="rect">
            <a:avLst/>
          </a:prstGeom>
          <a:noFill/>
          <a:ln w="9525">
            <a:noFill/>
            <a:miter lim="800000"/>
            <a:headEnd/>
            <a:tailEnd/>
          </a:ln>
          <a:effectLst/>
        </p:spPr>
        <p:txBody>
          <a:bodyPr anchor="ctr">
            <a:spAutoFit/>
          </a:bodyPr>
          <a:lstStyle/>
          <a:p>
            <a:pPr algn="just" eaLnBrk="1" hangingPunct="1">
              <a:defRPr/>
            </a:pPr>
            <a:r>
              <a:rPr lang="en-US">
                <a:effectLst>
                  <a:outerShdw blurRad="38100" dist="38100" dir="2700000" algn="tl">
                    <a:srgbClr val="C0C0C0"/>
                  </a:outerShdw>
                </a:effectLst>
              </a:rPr>
              <a:t>In addition to being represented by an analog signal, information can also be represented by a </a:t>
            </a:r>
            <a:r>
              <a:rPr lang="en-US">
                <a:solidFill>
                  <a:schemeClr val="hlink"/>
                </a:solidFill>
                <a:effectLst>
                  <a:outerShdw blurRad="38100" dist="38100" dir="2700000" algn="tl">
                    <a:srgbClr val="C0C0C0"/>
                  </a:outerShdw>
                </a:effectLst>
              </a:rPr>
              <a:t>digital signal</a:t>
            </a:r>
            <a:r>
              <a:rPr lang="en-US">
                <a:effectLst>
                  <a:outerShdw blurRad="38100" dist="38100" dir="2700000" algn="tl">
                    <a:srgbClr val="C0C0C0"/>
                  </a:outerShdw>
                </a:effectLst>
              </a:rPr>
              <a:t>. For example, a 1 can be encoded as a positive voltage and a 0 as zero voltage. A digital signal can have more than two levels. In this case, we can send more than 1 bit for each level.</a:t>
            </a:r>
          </a:p>
        </p:txBody>
      </p:sp>
      <p:sp>
        <p:nvSpPr>
          <p:cNvPr id="28679" name="Rectangle 6">
            <a:extLst>
              <a:ext uri="{FF2B5EF4-FFF2-40B4-BE49-F238E27FC236}">
                <a16:creationId xmlns:a16="http://schemas.microsoft.com/office/drawing/2014/main" id="{782C1174-A695-A7FB-DD46-C7E39CB442B9}"/>
              </a:ext>
            </a:extLst>
          </p:cNvPr>
          <p:cNvSpPr>
            <a:spLocks noChangeArrowheads="1"/>
          </p:cNvSpPr>
          <p:nvPr/>
        </p:nvSpPr>
        <p:spPr bwMode="auto">
          <a:xfrm>
            <a:off x="1676400" y="4819650"/>
            <a:ext cx="6400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buClr>
                <a:schemeClr val="tx1"/>
              </a:buClr>
              <a:buSzPct val="117000"/>
              <a:buFont typeface="Wingdings" panose="05000000000000000000" pitchFamily="2" charset="2"/>
              <a:buNone/>
            </a:pPr>
            <a:r>
              <a:rPr lang="en-US" altLang="en-US" sz="2400" i="0" baseline="0">
                <a:solidFill>
                  <a:srgbClr val="0033CC"/>
                </a:solidFill>
              </a:rPr>
              <a:t>Bit Rate</a:t>
            </a:r>
            <a:br>
              <a:rPr lang="fr-FR" altLang="en-US" sz="2400" i="0" baseline="0">
                <a:solidFill>
                  <a:srgbClr val="0033CC"/>
                </a:solidFill>
              </a:rPr>
            </a:br>
            <a:r>
              <a:rPr lang="fr-FR" altLang="en-US" sz="2400" i="0" baseline="0">
                <a:solidFill>
                  <a:srgbClr val="0033CC"/>
                </a:solidFill>
              </a:rPr>
              <a:t>Bit Length</a:t>
            </a:r>
            <a:br>
              <a:rPr lang="fr-FR" altLang="en-US" sz="2400" i="0" baseline="0">
                <a:solidFill>
                  <a:srgbClr val="0033CC"/>
                </a:solidFill>
              </a:rPr>
            </a:br>
            <a:endParaRPr lang="en-US" altLang="en-US" sz="2400" i="0" baseline="0">
              <a:solidFill>
                <a:srgbClr val="0033CC"/>
              </a:solidFill>
            </a:endParaRPr>
          </a:p>
        </p:txBody>
      </p:sp>
      <p:sp>
        <p:nvSpPr>
          <p:cNvPr id="800775" name="Text Box 7">
            <a:extLst>
              <a:ext uri="{FF2B5EF4-FFF2-40B4-BE49-F238E27FC236}">
                <a16:creationId xmlns:a16="http://schemas.microsoft.com/office/drawing/2014/main" id="{E0AE6843-779E-FBFD-2D6D-D9F709BEDA93}"/>
              </a:ext>
            </a:extLst>
          </p:cNvPr>
          <p:cNvSpPr txBox="1">
            <a:spLocks noChangeArrowheads="1"/>
          </p:cNvSpPr>
          <p:nvPr/>
        </p:nvSpPr>
        <p:spPr bwMode="auto">
          <a:xfrm>
            <a:off x="2427843" y="4343400"/>
            <a:ext cx="3385029" cy="369332"/>
          </a:xfrm>
          <a:prstGeom prst="rect">
            <a:avLst/>
          </a:prstGeom>
          <a:noFill/>
          <a:ln w="76200" algn="ctr">
            <a:noFill/>
            <a:miter lim="800000"/>
            <a:headEnd/>
            <a:tailEnd/>
          </a:ln>
          <a:effectLst/>
        </p:spPr>
        <p:txBody>
          <a:bodyPr wrap="none">
            <a:spAutoFit/>
          </a:bodyPr>
          <a:lstStyle/>
          <a:p>
            <a:pPr algn="ctr">
              <a:defRPr/>
            </a:pPr>
            <a:r>
              <a:rPr lang="en-US" u="sng">
                <a:solidFill>
                  <a:schemeClr val="hlink"/>
                </a:solidFill>
                <a:effectLst>
                  <a:outerShdw blurRad="38100" dist="38100" dir="2700000" algn="tl">
                    <a:srgbClr val="C0C0C0"/>
                  </a:outerShdw>
                </a:effectLst>
              </a:rPr>
              <a:t>Topics discussed in this section: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a:extLst>
              <a:ext uri="{FF2B5EF4-FFF2-40B4-BE49-F238E27FC236}">
                <a16:creationId xmlns:a16="http://schemas.microsoft.com/office/drawing/2014/main" id="{F4A92F1E-3148-D1D6-B9D5-4A500B35B24F}"/>
              </a:ext>
            </a:extLst>
          </p:cNvPr>
          <p:cNvSpPr>
            <a:spLocks noGrp="1"/>
          </p:cNvSpPr>
          <p:nvPr>
            <p:ph idx="1"/>
          </p:nvPr>
        </p:nvSpPr>
        <p:spPr bwMode="auto">
          <a:xfrm>
            <a:off x="1981200" y="838201"/>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t>Bit rate</a:t>
            </a:r>
          </a:p>
          <a:p>
            <a:pPr lvl="1"/>
            <a:r>
              <a:rPr lang="en-US" altLang="en-US"/>
              <a:t>Number of bits sent in one second.</a:t>
            </a:r>
          </a:p>
          <a:p>
            <a:pPr lvl="1"/>
            <a:r>
              <a:rPr lang="en-US" altLang="en-US"/>
              <a:t>The term bit rate is used  instead of frequency for digital signals.</a:t>
            </a:r>
          </a:p>
          <a:p>
            <a:pPr lvl="1">
              <a:buFont typeface="Wingdings" panose="05000000000000000000" pitchFamily="2" charset="2"/>
              <a:buNone/>
            </a:pPr>
            <a:endParaRPr lang="en-US" altLang="en-US"/>
          </a:p>
          <a:p>
            <a:r>
              <a:rPr lang="en-US" altLang="en-US"/>
              <a:t>Bit length</a:t>
            </a:r>
          </a:p>
          <a:p>
            <a:pPr lvl="1"/>
            <a:r>
              <a:rPr lang="en-US" altLang="en-US"/>
              <a:t>Is the distance one bit occupies on transmission medium.</a:t>
            </a:r>
          </a:p>
          <a:p>
            <a:pPr lvl="1">
              <a:buFont typeface="Wingdings" panose="05000000000000000000" pitchFamily="2" charset="2"/>
              <a:buNone/>
            </a:pPr>
            <a:endParaRPr lang="en-US" altLang="en-US"/>
          </a:p>
        </p:txBody>
      </p:sp>
      <p:sp>
        <p:nvSpPr>
          <p:cNvPr id="29699" name="Slide Number Placeholder 3">
            <a:extLst>
              <a:ext uri="{FF2B5EF4-FFF2-40B4-BE49-F238E27FC236}">
                <a16:creationId xmlns:a16="http://schemas.microsoft.com/office/drawing/2014/main" id="{1BE82B63-6917-EE38-AC23-01023440C57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EA532628-D371-46F7-8A47-48FA6D8D018A}" type="slidenum">
              <a:rPr lang="en-US" altLang="en-US" sz="2000" i="0" baseline="0">
                <a:latin typeface="Arial" panose="020B0604020202020204" pitchFamily="34" charset="0"/>
              </a:rPr>
              <a:pPr/>
              <a:t>27</a:t>
            </a:fld>
            <a:endParaRPr lang="en-US" altLang="en-US" sz="2000" i="0" baseline="0">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1">
            <a:extLst>
              <a:ext uri="{FF2B5EF4-FFF2-40B4-BE49-F238E27FC236}">
                <a16:creationId xmlns:a16="http://schemas.microsoft.com/office/drawing/2014/main" id="{2844B20C-74AF-6A8A-886F-A82A5235535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B3843383-DD0D-4E3E-BA4A-3FA06345FA89}" type="slidenum">
              <a:rPr lang="en-US" altLang="en-US" sz="2000" i="0" baseline="0">
                <a:latin typeface="Arial" panose="020B0604020202020204" pitchFamily="34" charset="0"/>
              </a:rPr>
              <a:pPr/>
              <a:t>28</a:t>
            </a:fld>
            <a:endParaRPr lang="en-US" altLang="en-US" sz="2000" i="0" baseline="0">
              <a:latin typeface="Arial" panose="020B0604020202020204" pitchFamily="34" charset="0"/>
            </a:endParaRPr>
          </a:p>
        </p:txBody>
      </p:sp>
      <p:sp>
        <p:nvSpPr>
          <p:cNvPr id="30723" name="Line 2">
            <a:extLst>
              <a:ext uri="{FF2B5EF4-FFF2-40B4-BE49-F238E27FC236}">
                <a16:creationId xmlns:a16="http://schemas.microsoft.com/office/drawing/2014/main" id="{529A284B-F693-8FDD-24B0-78A2FE6C7FC5}"/>
              </a:ext>
            </a:extLst>
          </p:cNvPr>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4" name="Line 3">
            <a:extLst>
              <a:ext uri="{FF2B5EF4-FFF2-40B4-BE49-F238E27FC236}">
                <a16:creationId xmlns:a16="http://schemas.microsoft.com/office/drawing/2014/main" id="{D27AF5A5-6C9E-374B-F2B0-8D92FA5867F9}"/>
              </a:ext>
            </a:extLst>
          </p:cNvPr>
          <p:cNvSpPr>
            <a:spLocks noChangeShapeType="1"/>
          </p:cNvSpPr>
          <p:nvPr/>
        </p:nvSpPr>
        <p:spPr bwMode="auto">
          <a:xfrm>
            <a:off x="1676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5" name="Text Box 4">
            <a:extLst>
              <a:ext uri="{FF2B5EF4-FFF2-40B4-BE49-F238E27FC236}">
                <a16:creationId xmlns:a16="http://schemas.microsoft.com/office/drawing/2014/main" id="{42A888D2-219D-1F15-3C93-911972BB302C}"/>
              </a:ext>
            </a:extLst>
          </p:cNvPr>
          <p:cNvSpPr txBox="1">
            <a:spLocks noChangeArrowheads="1"/>
          </p:cNvSpPr>
          <p:nvPr/>
        </p:nvSpPr>
        <p:spPr bwMode="auto">
          <a:xfrm>
            <a:off x="1828801" y="228600"/>
            <a:ext cx="80486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3.16  </a:t>
            </a:r>
            <a:r>
              <a:rPr lang="en-US" altLang="en-US" sz="2000" baseline="0"/>
              <a:t>Two digital signals: one with two signal levels and the other</a:t>
            </a:r>
            <a:br>
              <a:rPr lang="en-US" altLang="en-US" sz="2000" baseline="0"/>
            </a:br>
            <a:r>
              <a:rPr lang="en-US" altLang="en-US" sz="2000" baseline="0"/>
              <a:t>                          with four signal levels</a:t>
            </a:r>
          </a:p>
        </p:txBody>
      </p:sp>
      <p:sp>
        <p:nvSpPr>
          <p:cNvPr id="30726" name="Line 5">
            <a:extLst>
              <a:ext uri="{FF2B5EF4-FFF2-40B4-BE49-F238E27FC236}">
                <a16:creationId xmlns:a16="http://schemas.microsoft.com/office/drawing/2014/main" id="{934D5356-5BA1-1B83-2231-D3FF74266ED6}"/>
              </a:ext>
            </a:extLst>
          </p:cNvPr>
          <p:cNvSpPr>
            <a:spLocks noChangeShapeType="1"/>
          </p:cNvSpPr>
          <p:nvPr/>
        </p:nvSpPr>
        <p:spPr bwMode="auto">
          <a:xfrm>
            <a:off x="1676400" y="63246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0727" name="Picture 7">
            <a:extLst>
              <a:ext uri="{FF2B5EF4-FFF2-40B4-BE49-F238E27FC236}">
                <a16:creationId xmlns:a16="http://schemas.microsoft.com/office/drawing/2014/main" id="{33316A73-CC99-A99E-F17C-9E72B8F4C7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184276"/>
            <a:ext cx="5703888" cy="506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Slide Number Placeholder 1">
            <a:extLst>
              <a:ext uri="{FF2B5EF4-FFF2-40B4-BE49-F238E27FC236}">
                <a16:creationId xmlns:a16="http://schemas.microsoft.com/office/drawing/2014/main" id="{14C80C60-2169-EC33-F2D1-4EE92499B7B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C16A0C27-0700-4974-A0E4-2B47AE643E27}" type="slidenum">
              <a:rPr lang="en-US" altLang="en-US" sz="2000" i="0" baseline="0">
                <a:latin typeface="Arial" panose="020B0604020202020204" pitchFamily="34" charset="0"/>
              </a:rPr>
              <a:pPr/>
              <a:t>29</a:t>
            </a:fld>
            <a:endParaRPr lang="en-US" altLang="en-US" sz="2000" i="0" baseline="0">
              <a:latin typeface="Arial" panose="020B0604020202020204" pitchFamily="34" charset="0"/>
            </a:endParaRPr>
          </a:p>
        </p:txBody>
      </p:sp>
      <p:sp>
        <p:nvSpPr>
          <p:cNvPr id="801794" name="Rectangle 2">
            <a:extLst>
              <a:ext uri="{FF2B5EF4-FFF2-40B4-BE49-F238E27FC236}">
                <a16:creationId xmlns:a16="http://schemas.microsoft.com/office/drawing/2014/main" id="{057D6B0C-19FC-50F0-5E9F-C2A9D02EECE0}"/>
              </a:ext>
            </a:extLst>
          </p:cNvPr>
          <p:cNvSpPr>
            <a:spLocks noChangeArrowheads="1"/>
          </p:cNvSpPr>
          <p:nvPr/>
        </p:nvSpPr>
        <p:spPr bwMode="auto">
          <a:xfrm>
            <a:off x="1524000" y="0"/>
            <a:ext cx="9144000" cy="8382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sz="3200">
              <a:effectLst>
                <a:outerShdw blurRad="38100" dist="38100" dir="2700000" algn="tl">
                  <a:srgbClr val="FFFFFF"/>
                </a:outerShdw>
              </a:effectLst>
            </a:endParaRPr>
          </a:p>
        </p:txBody>
      </p:sp>
      <p:sp>
        <p:nvSpPr>
          <p:cNvPr id="801795" name="Text Box 3">
            <a:extLst>
              <a:ext uri="{FF2B5EF4-FFF2-40B4-BE49-F238E27FC236}">
                <a16:creationId xmlns:a16="http://schemas.microsoft.com/office/drawing/2014/main" id="{142C5248-300E-B4D0-5B16-59C24042F4F5}"/>
              </a:ext>
            </a:extLst>
          </p:cNvPr>
          <p:cNvSpPr txBox="1">
            <a:spLocks noChangeArrowheads="1"/>
          </p:cNvSpPr>
          <p:nvPr/>
        </p:nvSpPr>
        <p:spPr bwMode="auto">
          <a:xfrm>
            <a:off x="1752601" y="76201"/>
            <a:ext cx="6726265" cy="584775"/>
          </a:xfrm>
          <a:prstGeom prst="rect">
            <a:avLst/>
          </a:prstGeom>
          <a:noFill/>
          <a:ln w="9525">
            <a:noFill/>
            <a:miter lim="800000"/>
            <a:headEnd/>
            <a:tailEnd/>
          </a:ln>
          <a:effectLst/>
        </p:spPr>
        <p:txBody>
          <a:bodyPr wrap="none">
            <a:spAutoFit/>
          </a:bodyPr>
          <a:lstStyle/>
          <a:p>
            <a:pPr>
              <a:defRPr/>
            </a:pPr>
            <a:r>
              <a:rPr lang="en-US" sz="3200">
                <a:effectLst>
                  <a:outerShdw blurRad="38100" dist="38100" dir="2700000" algn="tl">
                    <a:srgbClr val="C0C0C0"/>
                  </a:outerShdw>
                </a:effectLst>
                <a:latin typeface="Times" pitchFamily="18" charset="0"/>
              </a:rPr>
              <a:t>3-4   TRANSMISSION IMPAIRMENT</a:t>
            </a:r>
          </a:p>
        </p:txBody>
      </p:sp>
      <p:sp>
        <p:nvSpPr>
          <p:cNvPr id="31749" name="Text Box 4">
            <a:extLst>
              <a:ext uri="{FF2B5EF4-FFF2-40B4-BE49-F238E27FC236}">
                <a16:creationId xmlns:a16="http://schemas.microsoft.com/office/drawing/2014/main" id="{A91546BE-89BE-A94F-FC5F-021B3743148D}"/>
              </a:ext>
            </a:extLst>
          </p:cNvPr>
          <p:cNvSpPr txBox="1">
            <a:spLocks noChangeArrowheads="1"/>
          </p:cNvSpPr>
          <p:nvPr/>
        </p:nvSpPr>
        <p:spPr bwMode="auto">
          <a:xfrm>
            <a:off x="9753600" y="6400801"/>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sz="1800" i="0" baseline="0"/>
          </a:p>
        </p:txBody>
      </p:sp>
      <p:sp>
        <p:nvSpPr>
          <p:cNvPr id="801797" name="Rectangle 5">
            <a:extLst>
              <a:ext uri="{FF2B5EF4-FFF2-40B4-BE49-F238E27FC236}">
                <a16:creationId xmlns:a16="http://schemas.microsoft.com/office/drawing/2014/main" id="{4D51BA8D-96AF-4589-1002-5C5CB2B10CCB}"/>
              </a:ext>
            </a:extLst>
          </p:cNvPr>
          <p:cNvSpPr>
            <a:spLocks noChangeArrowheads="1"/>
          </p:cNvSpPr>
          <p:nvPr/>
        </p:nvSpPr>
        <p:spPr bwMode="auto">
          <a:xfrm>
            <a:off x="1600200" y="1930311"/>
            <a:ext cx="8610600" cy="1200329"/>
          </a:xfrm>
          <a:prstGeom prst="rect">
            <a:avLst/>
          </a:prstGeom>
          <a:noFill/>
          <a:ln w="9525">
            <a:noFill/>
            <a:miter lim="800000"/>
            <a:headEnd/>
            <a:tailEnd/>
          </a:ln>
          <a:effectLst/>
        </p:spPr>
        <p:txBody>
          <a:bodyPr anchor="ctr">
            <a:spAutoFit/>
          </a:bodyPr>
          <a:lstStyle/>
          <a:p>
            <a:pPr algn="just" eaLnBrk="1" hangingPunct="1">
              <a:defRPr/>
            </a:pPr>
            <a:r>
              <a:rPr lang="en-US">
                <a:effectLst>
                  <a:outerShdw blurRad="38100" dist="38100" dir="2700000" algn="tl">
                    <a:srgbClr val="C0C0C0"/>
                  </a:outerShdw>
                </a:effectLst>
              </a:rPr>
              <a:t>Signals travel through transmission media, which are not perfect. The imperfection causes signal impairment. This means that the signal at the beginning of the medium is not the same as the signal at the end of the medium. What is sent is not what is received. Three causes of impairment are </a:t>
            </a:r>
            <a:r>
              <a:rPr lang="en-US">
                <a:solidFill>
                  <a:schemeClr val="hlink"/>
                </a:solidFill>
                <a:effectLst>
                  <a:outerShdw blurRad="38100" dist="38100" dir="2700000" algn="tl">
                    <a:srgbClr val="C0C0C0"/>
                  </a:outerShdw>
                </a:effectLst>
              </a:rPr>
              <a:t>attenuation</a:t>
            </a:r>
            <a:r>
              <a:rPr lang="en-US">
                <a:effectLst>
                  <a:outerShdw blurRad="38100" dist="38100" dir="2700000" algn="tl">
                    <a:srgbClr val="C0C0C0"/>
                  </a:outerShdw>
                </a:effectLst>
              </a:rPr>
              <a:t>, </a:t>
            </a:r>
            <a:r>
              <a:rPr lang="en-US">
                <a:solidFill>
                  <a:schemeClr val="hlink"/>
                </a:solidFill>
                <a:effectLst>
                  <a:outerShdw blurRad="38100" dist="38100" dir="2700000" algn="tl">
                    <a:srgbClr val="C0C0C0"/>
                  </a:outerShdw>
                </a:effectLst>
              </a:rPr>
              <a:t>distortion</a:t>
            </a:r>
            <a:r>
              <a:rPr lang="en-US">
                <a:effectLst>
                  <a:outerShdw blurRad="38100" dist="38100" dir="2700000" algn="tl">
                    <a:srgbClr val="C0C0C0"/>
                  </a:outerShdw>
                </a:effectLst>
              </a:rPr>
              <a:t>, and </a:t>
            </a:r>
            <a:r>
              <a:rPr lang="en-US">
                <a:solidFill>
                  <a:schemeClr val="hlink"/>
                </a:solidFill>
                <a:effectLst>
                  <a:outerShdw blurRad="38100" dist="38100" dir="2700000" algn="tl">
                    <a:srgbClr val="C0C0C0"/>
                  </a:outerShdw>
                </a:effectLst>
              </a:rPr>
              <a:t>noise</a:t>
            </a:r>
            <a:r>
              <a:rPr lang="en-US">
                <a:effectLst>
                  <a:outerShdw blurRad="38100" dist="38100" dir="2700000" algn="tl">
                    <a:srgbClr val="C0C0C0"/>
                  </a:outerShdw>
                </a:effectLst>
              </a:rPr>
              <a:t>.</a:t>
            </a:r>
          </a:p>
        </p:txBody>
      </p:sp>
      <p:sp>
        <p:nvSpPr>
          <p:cNvPr id="31751" name="Rectangle 6">
            <a:extLst>
              <a:ext uri="{FF2B5EF4-FFF2-40B4-BE49-F238E27FC236}">
                <a16:creationId xmlns:a16="http://schemas.microsoft.com/office/drawing/2014/main" id="{53B45D6A-998E-3A75-F124-E7B4BF4FE104}"/>
              </a:ext>
            </a:extLst>
          </p:cNvPr>
          <p:cNvSpPr>
            <a:spLocks noChangeArrowheads="1"/>
          </p:cNvSpPr>
          <p:nvPr/>
        </p:nvSpPr>
        <p:spPr bwMode="auto">
          <a:xfrm>
            <a:off x="1676400" y="4819651"/>
            <a:ext cx="5715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buClr>
                <a:schemeClr val="tx1"/>
              </a:buClr>
              <a:buSzPct val="117000"/>
              <a:buFont typeface="Wingdings" panose="05000000000000000000" pitchFamily="2" charset="2"/>
              <a:buNone/>
            </a:pPr>
            <a:r>
              <a:rPr lang="en-US" altLang="en-US" sz="2400" i="0" baseline="0">
                <a:solidFill>
                  <a:srgbClr val="0033CC"/>
                </a:solidFill>
              </a:rPr>
              <a:t>Attenuation</a:t>
            </a:r>
            <a:br>
              <a:rPr lang="fr-FR" altLang="en-US" sz="2400" i="0" baseline="0">
                <a:solidFill>
                  <a:srgbClr val="0033CC"/>
                </a:solidFill>
              </a:rPr>
            </a:br>
            <a:r>
              <a:rPr lang="fr-FR" altLang="en-US" sz="2400" i="0" baseline="0">
                <a:solidFill>
                  <a:srgbClr val="0033CC"/>
                </a:solidFill>
              </a:rPr>
              <a:t>Distortion</a:t>
            </a:r>
            <a:br>
              <a:rPr lang="fr-FR" altLang="en-US" sz="2400" i="0" baseline="0">
                <a:solidFill>
                  <a:srgbClr val="0033CC"/>
                </a:solidFill>
              </a:rPr>
            </a:br>
            <a:r>
              <a:rPr lang="en-US" altLang="en-US" sz="2400" i="0" baseline="0">
                <a:solidFill>
                  <a:srgbClr val="0033CC"/>
                </a:solidFill>
              </a:rPr>
              <a:t>Noise</a:t>
            </a:r>
          </a:p>
        </p:txBody>
      </p:sp>
      <p:sp>
        <p:nvSpPr>
          <p:cNvPr id="801799" name="Text Box 7">
            <a:extLst>
              <a:ext uri="{FF2B5EF4-FFF2-40B4-BE49-F238E27FC236}">
                <a16:creationId xmlns:a16="http://schemas.microsoft.com/office/drawing/2014/main" id="{4DAA7633-88CC-EE5A-EC3C-E8B875D2333F}"/>
              </a:ext>
            </a:extLst>
          </p:cNvPr>
          <p:cNvSpPr txBox="1">
            <a:spLocks noChangeArrowheads="1"/>
          </p:cNvSpPr>
          <p:nvPr/>
        </p:nvSpPr>
        <p:spPr bwMode="auto">
          <a:xfrm>
            <a:off x="2427843" y="4343400"/>
            <a:ext cx="3385029" cy="369332"/>
          </a:xfrm>
          <a:prstGeom prst="rect">
            <a:avLst/>
          </a:prstGeom>
          <a:noFill/>
          <a:ln w="76200" algn="ctr">
            <a:noFill/>
            <a:miter lim="800000"/>
            <a:headEnd/>
            <a:tailEnd/>
          </a:ln>
          <a:effectLst/>
        </p:spPr>
        <p:txBody>
          <a:bodyPr wrap="none">
            <a:spAutoFit/>
          </a:bodyPr>
          <a:lstStyle/>
          <a:p>
            <a:pPr algn="ctr">
              <a:defRPr/>
            </a:pPr>
            <a:r>
              <a:rPr lang="en-US" u="sng">
                <a:solidFill>
                  <a:schemeClr val="hlink"/>
                </a:solidFill>
                <a:effectLst>
                  <a:outerShdw blurRad="38100" dist="38100" dir="2700000" algn="tl">
                    <a:srgbClr val="C0C0C0"/>
                  </a:outerShdw>
                </a:effectLst>
              </a:rPr>
              <a:t>Topics discussed in this section: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Slide Number Placeholder 1">
            <a:extLst>
              <a:ext uri="{FF2B5EF4-FFF2-40B4-BE49-F238E27FC236}">
                <a16:creationId xmlns:a16="http://schemas.microsoft.com/office/drawing/2014/main" id="{6BAD1D70-1983-C9D8-7170-888B82AAE5B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102CEEA9-2C8B-4ACB-B3A2-DE96437B8D42}" type="slidenum">
              <a:rPr lang="en-US" altLang="en-US" sz="2000" i="0" baseline="0">
                <a:latin typeface="Arial" panose="020B0604020202020204" pitchFamily="34" charset="0"/>
              </a:rPr>
              <a:pPr/>
              <a:t>3</a:t>
            </a:fld>
            <a:endParaRPr lang="en-US" altLang="en-US" sz="2000" i="0" baseline="0">
              <a:latin typeface="Arial" panose="020B0604020202020204" pitchFamily="34" charset="0"/>
            </a:endParaRPr>
          </a:p>
        </p:txBody>
      </p:sp>
      <p:sp>
        <p:nvSpPr>
          <p:cNvPr id="797698" name="Rectangle 2">
            <a:extLst>
              <a:ext uri="{FF2B5EF4-FFF2-40B4-BE49-F238E27FC236}">
                <a16:creationId xmlns:a16="http://schemas.microsoft.com/office/drawing/2014/main" id="{73E2B0A5-CF42-7067-BA52-BD97F66FB56D}"/>
              </a:ext>
            </a:extLst>
          </p:cNvPr>
          <p:cNvSpPr>
            <a:spLocks noChangeArrowheads="1"/>
          </p:cNvSpPr>
          <p:nvPr/>
        </p:nvSpPr>
        <p:spPr bwMode="auto">
          <a:xfrm>
            <a:off x="1524000" y="0"/>
            <a:ext cx="9144000" cy="8382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sz="3200">
              <a:effectLst>
                <a:outerShdw blurRad="38100" dist="38100" dir="2700000" algn="tl">
                  <a:srgbClr val="FFFFFF"/>
                </a:outerShdw>
              </a:effectLst>
            </a:endParaRPr>
          </a:p>
        </p:txBody>
      </p:sp>
      <p:sp>
        <p:nvSpPr>
          <p:cNvPr id="797699" name="Text Box 3">
            <a:extLst>
              <a:ext uri="{FF2B5EF4-FFF2-40B4-BE49-F238E27FC236}">
                <a16:creationId xmlns:a16="http://schemas.microsoft.com/office/drawing/2014/main" id="{A12DE8BC-2B2C-92DF-256C-B96AE4ABA818}"/>
              </a:ext>
            </a:extLst>
          </p:cNvPr>
          <p:cNvSpPr txBox="1">
            <a:spLocks noChangeArrowheads="1"/>
          </p:cNvSpPr>
          <p:nvPr/>
        </p:nvSpPr>
        <p:spPr bwMode="auto">
          <a:xfrm>
            <a:off x="1752601" y="76200"/>
            <a:ext cx="5662613" cy="579438"/>
          </a:xfrm>
          <a:prstGeom prst="rect">
            <a:avLst/>
          </a:prstGeom>
          <a:noFill/>
          <a:ln w="9525">
            <a:noFill/>
            <a:miter lim="800000"/>
            <a:headEnd/>
            <a:tailEnd/>
          </a:ln>
          <a:effectLst/>
        </p:spPr>
        <p:txBody>
          <a:bodyPr wrap="none">
            <a:spAutoFit/>
          </a:bodyPr>
          <a:lstStyle/>
          <a:p>
            <a:pPr>
              <a:defRPr/>
            </a:pPr>
            <a:r>
              <a:rPr lang="en-US" sz="3200">
                <a:effectLst>
                  <a:outerShdw blurRad="38100" dist="38100" dir="2700000" algn="tl">
                    <a:srgbClr val="C0C0C0"/>
                  </a:outerShdw>
                </a:effectLst>
                <a:latin typeface="Times" pitchFamily="18" charset="0"/>
              </a:rPr>
              <a:t>3-1   ANALOG AND DIGITAL</a:t>
            </a:r>
          </a:p>
        </p:txBody>
      </p:sp>
      <p:sp>
        <p:nvSpPr>
          <p:cNvPr id="5125" name="Text Box 4">
            <a:extLst>
              <a:ext uri="{FF2B5EF4-FFF2-40B4-BE49-F238E27FC236}">
                <a16:creationId xmlns:a16="http://schemas.microsoft.com/office/drawing/2014/main" id="{8A0E6043-A9AD-66C2-8014-1A8C899A28E8}"/>
              </a:ext>
            </a:extLst>
          </p:cNvPr>
          <p:cNvSpPr txBox="1">
            <a:spLocks noChangeArrowheads="1"/>
          </p:cNvSpPr>
          <p:nvPr/>
        </p:nvSpPr>
        <p:spPr bwMode="auto">
          <a:xfrm>
            <a:off x="9753600" y="6400801"/>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sz="1800" i="0" baseline="0"/>
          </a:p>
        </p:txBody>
      </p:sp>
      <p:sp>
        <p:nvSpPr>
          <p:cNvPr id="797701" name="Rectangle 5">
            <a:extLst>
              <a:ext uri="{FF2B5EF4-FFF2-40B4-BE49-F238E27FC236}">
                <a16:creationId xmlns:a16="http://schemas.microsoft.com/office/drawing/2014/main" id="{CF36C615-2474-80FE-B1A5-DB81F86558E6}"/>
              </a:ext>
            </a:extLst>
          </p:cNvPr>
          <p:cNvSpPr>
            <a:spLocks noChangeArrowheads="1"/>
          </p:cNvSpPr>
          <p:nvPr/>
        </p:nvSpPr>
        <p:spPr bwMode="auto">
          <a:xfrm>
            <a:off x="1600200" y="1429047"/>
            <a:ext cx="8915400" cy="923330"/>
          </a:xfrm>
          <a:prstGeom prst="rect">
            <a:avLst/>
          </a:prstGeom>
          <a:noFill/>
          <a:ln w="9525">
            <a:noFill/>
            <a:miter lim="800000"/>
            <a:headEnd/>
            <a:tailEnd/>
          </a:ln>
          <a:effectLst/>
        </p:spPr>
        <p:txBody>
          <a:bodyPr anchor="ctr">
            <a:spAutoFit/>
          </a:bodyPr>
          <a:lstStyle/>
          <a:p>
            <a:pPr algn="just" eaLnBrk="1" hangingPunct="1">
              <a:defRPr/>
            </a:pPr>
            <a:r>
              <a:rPr lang="en-US">
                <a:effectLst>
                  <a:outerShdw blurRad="38100" dist="38100" dir="2700000" algn="tl">
                    <a:srgbClr val="C0C0C0"/>
                  </a:outerShdw>
                </a:effectLst>
              </a:rPr>
              <a:t>Data can be </a:t>
            </a:r>
            <a:r>
              <a:rPr lang="en-US">
                <a:solidFill>
                  <a:schemeClr val="hlink"/>
                </a:solidFill>
                <a:effectLst>
                  <a:outerShdw blurRad="38100" dist="38100" dir="2700000" algn="tl">
                    <a:srgbClr val="C0C0C0"/>
                  </a:outerShdw>
                </a:effectLst>
              </a:rPr>
              <a:t>analog</a:t>
            </a:r>
            <a:r>
              <a:rPr lang="en-US">
                <a:effectLst>
                  <a:outerShdw blurRad="38100" dist="38100" dir="2700000" algn="tl">
                    <a:srgbClr val="C0C0C0"/>
                  </a:outerShdw>
                </a:effectLst>
              </a:rPr>
              <a:t> or </a:t>
            </a:r>
            <a:r>
              <a:rPr lang="en-US">
                <a:solidFill>
                  <a:schemeClr val="hlink"/>
                </a:solidFill>
                <a:effectLst>
                  <a:outerShdw blurRad="38100" dist="38100" dir="2700000" algn="tl">
                    <a:srgbClr val="C0C0C0"/>
                  </a:outerShdw>
                </a:effectLst>
              </a:rPr>
              <a:t>digital</a:t>
            </a:r>
            <a:r>
              <a:rPr lang="en-US">
                <a:effectLst>
                  <a:outerShdw blurRad="38100" dist="38100" dir="2700000" algn="tl">
                    <a:srgbClr val="C0C0C0"/>
                  </a:outerShdw>
                </a:effectLst>
              </a:rPr>
              <a:t>. The term </a:t>
            </a:r>
            <a:r>
              <a:rPr lang="en-US">
                <a:solidFill>
                  <a:schemeClr val="hlink"/>
                </a:solidFill>
                <a:effectLst>
                  <a:outerShdw blurRad="38100" dist="38100" dir="2700000" algn="tl">
                    <a:srgbClr val="C0C0C0"/>
                  </a:outerShdw>
                </a:effectLst>
              </a:rPr>
              <a:t>analog data</a:t>
            </a:r>
            <a:r>
              <a:rPr lang="en-US">
                <a:effectLst>
                  <a:outerShdw blurRad="38100" dist="38100" dir="2700000" algn="tl">
                    <a:srgbClr val="C0C0C0"/>
                  </a:outerShdw>
                </a:effectLst>
              </a:rPr>
              <a:t> refers to information that is continuous; </a:t>
            </a:r>
            <a:r>
              <a:rPr lang="en-US">
                <a:solidFill>
                  <a:schemeClr val="hlink"/>
                </a:solidFill>
                <a:effectLst>
                  <a:outerShdw blurRad="38100" dist="38100" dir="2700000" algn="tl">
                    <a:srgbClr val="C0C0C0"/>
                  </a:outerShdw>
                </a:effectLst>
              </a:rPr>
              <a:t>digital data</a:t>
            </a:r>
            <a:r>
              <a:rPr lang="en-US">
                <a:effectLst>
                  <a:outerShdw blurRad="38100" dist="38100" dir="2700000" algn="tl">
                    <a:srgbClr val="C0C0C0"/>
                  </a:outerShdw>
                </a:effectLst>
              </a:rPr>
              <a:t> refers to information that has discrete states. Analog data take on continuous values. Digital data take on discrete values.</a:t>
            </a:r>
          </a:p>
        </p:txBody>
      </p:sp>
      <p:sp>
        <p:nvSpPr>
          <p:cNvPr id="5127" name="Rectangle 6">
            <a:extLst>
              <a:ext uri="{FF2B5EF4-FFF2-40B4-BE49-F238E27FC236}">
                <a16:creationId xmlns:a16="http://schemas.microsoft.com/office/drawing/2014/main" id="{C1B39259-4682-72BA-ECEC-50E715A6BC83}"/>
              </a:ext>
            </a:extLst>
          </p:cNvPr>
          <p:cNvSpPr>
            <a:spLocks noChangeArrowheads="1"/>
          </p:cNvSpPr>
          <p:nvPr/>
        </p:nvSpPr>
        <p:spPr bwMode="auto">
          <a:xfrm>
            <a:off x="1676400" y="4679951"/>
            <a:ext cx="6705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buClr>
                <a:schemeClr val="tx1"/>
              </a:buClr>
              <a:buSzPct val="117000"/>
              <a:buFont typeface="Wingdings" panose="05000000000000000000" pitchFamily="2" charset="2"/>
              <a:buNone/>
            </a:pPr>
            <a:r>
              <a:rPr lang="en-US" altLang="en-US" sz="2400" i="0" baseline="0">
                <a:solidFill>
                  <a:srgbClr val="0033CC"/>
                </a:solidFill>
              </a:rPr>
              <a:t>Analog and Digital Data</a:t>
            </a:r>
            <a:br>
              <a:rPr lang="fr-FR" altLang="en-US" sz="2400" i="0" baseline="0">
                <a:solidFill>
                  <a:srgbClr val="0033CC"/>
                </a:solidFill>
              </a:rPr>
            </a:br>
            <a:r>
              <a:rPr lang="fr-FR" altLang="en-US" sz="2400" i="0" baseline="0">
                <a:solidFill>
                  <a:srgbClr val="0033CC"/>
                </a:solidFill>
              </a:rPr>
              <a:t>Analog and Digital Signals</a:t>
            </a:r>
            <a:br>
              <a:rPr lang="fr-FR" altLang="en-US" sz="2400" i="0" baseline="0">
                <a:solidFill>
                  <a:srgbClr val="0033CC"/>
                </a:solidFill>
              </a:rPr>
            </a:br>
            <a:r>
              <a:rPr lang="fr-FR" altLang="en-US" sz="2400" i="0" baseline="0">
                <a:solidFill>
                  <a:srgbClr val="0033CC"/>
                </a:solidFill>
              </a:rPr>
              <a:t>Periodic and Nonperiodic Signals</a:t>
            </a:r>
            <a:endParaRPr lang="en-US" altLang="en-US" sz="2400" i="0" baseline="0">
              <a:solidFill>
                <a:srgbClr val="0033CC"/>
              </a:solidFill>
            </a:endParaRPr>
          </a:p>
        </p:txBody>
      </p:sp>
      <p:sp>
        <p:nvSpPr>
          <p:cNvPr id="797703" name="Text Box 7">
            <a:extLst>
              <a:ext uri="{FF2B5EF4-FFF2-40B4-BE49-F238E27FC236}">
                <a16:creationId xmlns:a16="http://schemas.microsoft.com/office/drawing/2014/main" id="{06EDA3C5-0656-E5A2-4640-7BA57FE98064}"/>
              </a:ext>
            </a:extLst>
          </p:cNvPr>
          <p:cNvSpPr txBox="1">
            <a:spLocks noChangeArrowheads="1"/>
          </p:cNvSpPr>
          <p:nvPr/>
        </p:nvSpPr>
        <p:spPr bwMode="auto">
          <a:xfrm>
            <a:off x="2427843" y="4203700"/>
            <a:ext cx="3385029" cy="369332"/>
          </a:xfrm>
          <a:prstGeom prst="rect">
            <a:avLst/>
          </a:prstGeom>
          <a:noFill/>
          <a:ln w="76200" algn="ctr">
            <a:noFill/>
            <a:miter lim="800000"/>
            <a:headEnd/>
            <a:tailEnd/>
          </a:ln>
          <a:effectLst/>
        </p:spPr>
        <p:txBody>
          <a:bodyPr wrap="none">
            <a:spAutoFit/>
          </a:bodyPr>
          <a:lstStyle/>
          <a:p>
            <a:pPr algn="ctr">
              <a:defRPr/>
            </a:pPr>
            <a:r>
              <a:rPr lang="en-US" u="sng">
                <a:solidFill>
                  <a:schemeClr val="hlink"/>
                </a:solidFill>
                <a:effectLst>
                  <a:outerShdw blurRad="38100" dist="38100" dir="2700000" algn="tl">
                    <a:srgbClr val="C0C0C0"/>
                  </a:outerShdw>
                </a:effectLst>
              </a:rPr>
              <a:t>Topics discussed in this section: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1">
            <a:extLst>
              <a:ext uri="{FF2B5EF4-FFF2-40B4-BE49-F238E27FC236}">
                <a16:creationId xmlns:a16="http://schemas.microsoft.com/office/drawing/2014/main" id="{294E7C69-1FF5-66FB-EF7B-217341A571B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4EC84B19-D9E4-4C09-9F57-275D2B95C1B3}" type="slidenum">
              <a:rPr lang="en-US" altLang="en-US" sz="2000" i="0" baseline="0">
                <a:latin typeface="Arial" panose="020B0604020202020204" pitchFamily="34" charset="0"/>
              </a:rPr>
              <a:pPr/>
              <a:t>30</a:t>
            </a:fld>
            <a:endParaRPr lang="en-US" altLang="en-US" sz="2000" i="0" baseline="0">
              <a:latin typeface="Arial" panose="020B0604020202020204" pitchFamily="34" charset="0"/>
            </a:endParaRPr>
          </a:p>
        </p:txBody>
      </p:sp>
      <p:sp>
        <p:nvSpPr>
          <p:cNvPr id="32771" name="Line 2">
            <a:extLst>
              <a:ext uri="{FF2B5EF4-FFF2-40B4-BE49-F238E27FC236}">
                <a16:creationId xmlns:a16="http://schemas.microsoft.com/office/drawing/2014/main" id="{A3C54541-FCDE-2FD5-D1ED-368A7B08FC18}"/>
              </a:ext>
            </a:extLst>
          </p:cNvPr>
          <p:cNvSpPr>
            <a:spLocks noChangeShapeType="1"/>
          </p:cNvSpPr>
          <p:nvPr/>
        </p:nvSpPr>
        <p:spPr bwMode="auto">
          <a:xfrm>
            <a:off x="1676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2" name="Line 3">
            <a:extLst>
              <a:ext uri="{FF2B5EF4-FFF2-40B4-BE49-F238E27FC236}">
                <a16:creationId xmlns:a16="http://schemas.microsoft.com/office/drawing/2014/main" id="{451333B4-7E67-FC95-8B06-3095C4DFA551}"/>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3" name="Text Box 4">
            <a:extLst>
              <a:ext uri="{FF2B5EF4-FFF2-40B4-BE49-F238E27FC236}">
                <a16:creationId xmlns:a16="http://schemas.microsoft.com/office/drawing/2014/main" id="{06483AFD-E57D-B24B-2C06-132AA53886DD}"/>
              </a:ext>
            </a:extLst>
          </p:cNvPr>
          <p:cNvSpPr txBox="1">
            <a:spLocks noChangeArrowheads="1"/>
          </p:cNvSpPr>
          <p:nvPr/>
        </p:nvSpPr>
        <p:spPr bwMode="auto">
          <a:xfrm>
            <a:off x="1828800" y="762000"/>
            <a:ext cx="4103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3.25  </a:t>
            </a:r>
            <a:r>
              <a:rPr lang="en-US" altLang="en-US" sz="2000" baseline="0"/>
              <a:t>Causes of impairment</a:t>
            </a:r>
          </a:p>
        </p:txBody>
      </p:sp>
      <p:sp>
        <p:nvSpPr>
          <p:cNvPr id="32774" name="Line 5">
            <a:extLst>
              <a:ext uri="{FF2B5EF4-FFF2-40B4-BE49-F238E27FC236}">
                <a16:creationId xmlns:a16="http://schemas.microsoft.com/office/drawing/2014/main" id="{54C64943-3F0A-2A13-7787-53D884A59B65}"/>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2775" name="Picture 6">
            <a:extLst>
              <a:ext uri="{FF2B5EF4-FFF2-40B4-BE49-F238E27FC236}">
                <a16:creationId xmlns:a16="http://schemas.microsoft.com/office/drawing/2014/main" id="{41D0189C-AD12-1D05-36B8-4F232831C0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0276" y="2286000"/>
            <a:ext cx="7019925" cy="221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1">
            <a:extLst>
              <a:ext uri="{FF2B5EF4-FFF2-40B4-BE49-F238E27FC236}">
                <a16:creationId xmlns:a16="http://schemas.microsoft.com/office/drawing/2014/main" id="{19F297C2-EA00-5BAE-D74B-53088E6FC48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2CB82BD5-193A-4862-AD5D-754B422ECB67}" type="slidenum">
              <a:rPr lang="en-US" altLang="en-US" sz="2000" i="0" baseline="0">
                <a:latin typeface="Arial" panose="020B0604020202020204" pitchFamily="34" charset="0"/>
              </a:rPr>
              <a:pPr/>
              <a:t>31</a:t>
            </a:fld>
            <a:endParaRPr lang="en-US" altLang="en-US" sz="2000" i="0" baseline="0">
              <a:latin typeface="Arial" panose="020B0604020202020204" pitchFamily="34" charset="0"/>
            </a:endParaRPr>
          </a:p>
        </p:txBody>
      </p:sp>
      <p:sp>
        <p:nvSpPr>
          <p:cNvPr id="33795" name="Line 2">
            <a:extLst>
              <a:ext uri="{FF2B5EF4-FFF2-40B4-BE49-F238E27FC236}">
                <a16:creationId xmlns:a16="http://schemas.microsoft.com/office/drawing/2014/main" id="{7831D02C-BFC7-D1C8-0784-878F066B8F4C}"/>
              </a:ext>
            </a:extLst>
          </p:cNvPr>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96" name="Line 3">
            <a:extLst>
              <a:ext uri="{FF2B5EF4-FFF2-40B4-BE49-F238E27FC236}">
                <a16:creationId xmlns:a16="http://schemas.microsoft.com/office/drawing/2014/main" id="{1BB255BB-9D95-0A4A-A7E0-9A37FFACCA6E}"/>
              </a:ext>
            </a:extLst>
          </p:cNvPr>
          <p:cNvSpPr>
            <a:spLocks noChangeShapeType="1"/>
          </p:cNvSpPr>
          <p:nvPr/>
        </p:nvSpPr>
        <p:spPr bwMode="auto">
          <a:xfrm>
            <a:off x="1676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97" name="Text Box 4">
            <a:extLst>
              <a:ext uri="{FF2B5EF4-FFF2-40B4-BE49-F238E27FC236}">
                <a16:creationId xmlns:a16="http://schemas.microsoft.com/office/drawing/2014/main" id="{068AD946-5010-9362-AD04-AA5646DF7DDE}"/>
              </a:ext>
            </a:extLst>
          </p:cNvPr>
          <p:cNvSpPr txBox="1">
            <a:spLocks noChangeArrowheads="1"/>
          </p:cNvSpPr>
          <p:nvPr/>
        </p:nvSpPr>
        <p:spPr bwMode="auto">
          <a:xfrm>
            <a:off x="1828800" y="381000"/>
            <a:ext cx="304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3.26  </a:t>
            </a:r>
            <a:r>
              <a:rPr lang="en-US" altLang="en-US" sz="2000" baseline="0"/>
              <a:t>Attenuation</a:t>
            </a:r>
          </a:p>
        </p:txBody>
      </p:sp>
      <p:sp>
        <p:nvSpPr>
          <p:cNvPr id="33798" name="Line 5">
            <a:extLst>
              <a:ext uri="{FF2B5EF4-FFF2-40B4-BE49-F238E27FC236}">
                <a16:creationId xmlns:a16="http://schemas.microsoft.com/office/drawing/2014/main" id="{D217DC1B-7B9E-2038-5DD6-8564C281BD67}"/>
              </a:ext>
            </a:extLst>
          </p:cNvPr>
          <p:cNvSpPr>
            <a:spLocks noChangeShapeType="1"/>
          </p:cNvSpPr>
          <p:nvPr/>
        </p:nvSpPr>
        <p:spPr bwMode="auto">
          <a:xfrm>
            <a:off x="1676400" y="63246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3799" name="Picture 6">
            <a:extLst>
              <a:ext uri="{FF2B5EF4-FFF2-40B4-BE49-F238E27FC236}">
                <a16:creationId xmlns:a16="http://schemas.microsoft.com/office/drawing/2014/main" id="{14C291F5-94BD-CD7E-22C7-738F5D412E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200" y="2068514"/>
            <a:ext cx="7797800" cy="296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1">
            <a:extLst>
              <a:ext uri="{FF2B5EF4-FFF2-40B4-BE49-F238E27FC236}">
                <a16:creationId xmlns:a16="http://schemas.microsoft.com/office/drawing/2014/main" id="{2336C4B4-A704-47E5-4307-19FED744B4B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69F90305-D200-452C-92D4-3B0329F2E6B3}" type="slidenum">
              <a:rPr lang="en-US" altLang="en-US" sz="2000" i="0" baseline="0">
                <a:latin typeface="Arial" panose="020B0604020202020204" pitchFamily="34" charset="0"/>
              </a:rPr>
              <a:pPr/>
              <a:t>32</a:t>
            </a:fld>
            <a:endParaRPr lang="en-US" altLang="en-US" sz="2000" i="0" baseline="0">
              <a:latin typeface="Arial" panose="020B0604020202020204" pitchFamily="34" charset="0"/>
            </a:endParaRPr>
          </a:p>
        </p:txBody>
      </p:sp>
      <p:sp>
        <p:nvSpPr>
          <p:cNvPr id="34819" name="Line 2">
            <a:extLst>
              <a:ext uri="{FF2B5EF4-FFF2-40B4-BE49-F238E27FC236}">
                <a16:creationId xmlns:a16="http://schemas.microsoft.com/office/drawing/2014/main" id="{847D1D1F-935F-C921-0802-93BB598E7CBF}"/>
              </a:ext>
            </a:extLst>
          </p:cNvPr>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0" name="Line 3">
            <a:extLst>
              <a:ext uri="{FF2B5EF4-FFF2-40B4-BE49-F238E27FC236}">
                <a16:creationId xmlns:a16="http://schemas.microsoft.com/office/drawing/2014/main" id="{F9A4B92E-9A90-2B1F-8863-54FA4944DD69}"/>
              </a:ext>
            </a:extLst>
          </p:cNvPr>
          <p:cNvSpPr>
            <a:spLocks noChangeShapeType="1"/>
          </p:cNvSpPr>
          <p:nvPr/>
        </p:nvSpPr>
        <p:spPr bwMode="auto">
          <a:xfrm>
            <a:off x="1676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1" name="Text Box 4">
            <a:extLst>
              <a:ext uri="{FF2B5EF4-FFF2-40B4-BE49-F238E27FC236}">
                <a16:creationId xmlns:a16="http://schemas.microsoft.com/office/drawing/2014/main" id="{9FE894E8-6D9D-C7DE-FEEC-083786458673}"/>
              </a:ext>
            </a:extLst>
          </p:cNvPr>
          <p:cNvSpPr txBox="1">
            <a:spLocks noChangeArrowheads="1"/>
          </p:cNvSpPr>
          <p:nvPr/>
        </p:nvSpPr>
        <p:spPr bwMode="auto">
          <a:xfrm>
            <a:off x="1828800" y="381000"/>
            <a:ext cx="2863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3.28  </a:t>
            </a:r>
            <a:r>
              <a:rPr lang="en-US" altLang="en-US" sz="2000" baseline="0"/>
              <a:t>Distortion</a:t>
            </a:r>
          </a:p>
        </p:txBody>
      </p:sp>
      <p:sp>
        <p:nvSpPr>
          <p:cNvPr id="34822" name="Line 5">
            <a:extLst>
              <a:ext uri="{FF2B5EF4-FFF2-40B4-BE49-F238E27FC236}">
                <a16:creationId xmlns:a16="http://schemas.microsoft.com/office/drawing/2014/main" id="{D69DBD89-355C-EC2D-6D41-60DE83F488D8}"/>
              </a:ext>
            </a:extLst>
          </p:cNvPr>
          <p:cNvSpPr>
            <a:spLocks noChangeShapeType="1"/>
          </p:cNvSpPr>
          <p:nvPr/>
        </p:nvSpPr>
        <p:spPr bwMode="auto">
          <a:xfrm>
            <a:off x="1676400" y="63246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4823" name="Picture 6">
            <a:extLst>
              <a:ext uri="{FF2B5EF4-FFF2-40B4-BE49-F238E27FC236}">
                <a16:creationId xmlns:a16="http://schemas.microsoft.com/office/drawing/2014/main" id="{366CEF7D-0BAA-739F-7212-521AFD0719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4838" y="1887538"/>
            <a:ext cx="8335962" cy="321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1">
            <a:extLst>
              <a:ext uri="{FF2B5EF4-FFF2-40B4-BE49-F238E27FC236}">
                <a16:creationId xmlns:a16="http://schemas.microsoft.com/office/drawing/2014/main" id="{DFB10AEB-95D7-6F04-A9DC-463B80E8042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B10E1A79-F047-4009-BC16-2A50F74F5E4C}" type="slidenum">
              <a:rPr lang="en-US" altLang="en-US" sz="2000" i="0" baseline="0">
                <a:latin typeface="Arial" panose="020B0604020202020204" pitchFamily="34" charset="0"/>
              </a:rPr>
              <a:pPr/>
              <a:t>33</a:t>
            </a:fld>
            <a:endParaRPr lang="en-US" altLang="en-US" sz="2000" i="0" baseline="0">
              <a:latin typeface="Arial" panose="020B0604020202020204" pitchFamily="34" charset="0"/>
            </a:endParaRPr>
          </a:p>
        </p:txBody>
      </p:sp>
      <p:sp>
        <p:nvSpPr>
          <p:cNvPr id="35843" name="Line 2">
            <a:extLst>
              <a:ext uri="{FF2B5EF4-FFF2-40B4-BE49-F238E27FC236}">
                <a16:creationId xmlns:a16="http://schemas.microsoft.com/office/drawing/2014/main" id="{7F7C9EA0-5260-0F91-C25D-7204BA23FA35}"/>
              </a:ext>
            </a:extLst>
          </p:cNvPr>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4" name="Line 3">
            <a:extLst>
              <a:ext uri="{FF2B5EF4-FFF2-40B4-BE49-F238E27FC236}">
                <a16:creationId xmlns:a16="http://schemas.microsoft.com/office/drawing/2014/main" id="{AB6693F8-E78B-906A-44F3-13FB3D587B22}"/>
              </a:ext>
            </a:extLst>
          </p:cNvPr>
          <p:cNvSpPr>
            <a:spLocks noChangeShapeType="1"/>
          </p:cNvSpPr>
          <p:nvPr/>
        </p:nvSpPr>
        <p:spPr bwMode="auto">
          <a:xfrm>
            <a:off x="1676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5" name="Text Box 4">
            <a:extLst>
              <a:ext uri="{FF2B5EF4-FFF2-40B4-BE49-F238E27FC236}">
                <a16:creationId xmlns:a16="http://schemas.microsoft.com/office/drawing/2014/main" id="{0DA9905D-C748-1322-77E7-2C4B9885D2C6}"/>
              </a:ext>
            </a:extLst>
          </p:cNvPr>
          <p:cNvSpPr txBox="1">
            <a:spLocks noChangeArrowheads="1"/>
          </p:cNvSpPr>
          <p:nvPr/>
        </p:nvSpPr>
        <p:spPr bwMode="auto">
          <a:xfrm>
            <a:off x="1828800" y="381000"/>
            <a:ext cx="2400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3.29  </a:t>
            </a:r>
            <a:r>
              <a:rPr lang="en-US" altLang="en-US" sz="2000" baseline="0"/>
              <a:t>Noise</a:t>
            </a:r>
          </a:p>
        </p:txBody>
      </p:sp>
      <p:sp>
        <p:nvSpPr>
          <p:cNvPr id="35846" name="Line 5">
            <a:extLst>
              <a:ext uri="{FF2B5EF4-FFF2-40B4-BE49-F238E27FC236}">
                <a16:creationId xmlns:a16="http://schemas.microsoft.com/office/drawing/2014/main" id="{F041D091-C137-79AE-C6A8-AFC090DBA461}"/>
              </a:ext>
            </a:extLst>
          </p:cNvPr>
          <p:cNvSpPr>
            <a:spLocks noChangeShapeType="1"/>
          </p:cNvSpPr>
          <p:nvPr/>
        </p:nvSpPr>
        <p:spPr bwMode="auto">
          <a:xfrm>
            <a:off x="1676400" y="63246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5847" name="Picture 7">
            <a:extLst>
              <a:ext uri="{FF2B5EF4-FFF2-40B4-BE49-F238E27FC236}">
                <a16:creationId xmlns:a16="http://schemas.microsoft.com/office/drawing/2014/main" id="{0DAF0792-AA97-D2C1-11C3-946EE2C384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6950" y="2408238"/>
            <a:ext cx="7486650" cy="269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Slide Number Placeholder 1">
            <a:extLst>
              <a:ext uri="{FF2B5EF4-FFF2-40B4-BE49-F238E27FC236}">
                <a16:creationId xmlns:a16="http://schemas.microsoft.com/office/drawing/2014/main" id="{766E3077-10FA-5E59-5219-269BE6A406E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DC4824A4-6189-4098-9DBE-4C9A69C1957E}" type="slidenum">
              <a:rPr lang="en-US" altLang="en-US" sz="2000" i="0" baseline="0">
                <a:latin typeface="Arial" panose="020B0604020202020204" pitchFamily="34" charset="0"/>
              </a:rPr>
              <a:pPr/>
              <a:t>34</a:t>
            </a:fld>
            <a:endParaRPr lang="en-US" altLang="en-US" sz="2000" i="0" baseline="0">
              <a:latin typeface="Arial" panose="020B0604020202020204" pitchFamily="34" charset="0"/>
            </a:endParaRPr>
          </a:p>
        </p:txBody>
      </p:sp>
      <p:sp>
        <p:nvSpPr>
          <p:cNvPr id="803842" name="Rectangle 2">
            <a:extLst>
              <a:ext uri="{FF2B5EF4-FFF2-40B4-BE49-F238E27FC236}">
                <a16:creationId xmlns:a16="http://schemas.microsoft.com/office/drawing/2014/main" id="{FBBB8D13-2395-4D83-3B95-D634A2F956AC}"/>
              </a:ext>
            </a:extLst>
          </p:cNvPr>
          <p:cNvSpPr>
            <a:spLocks noChangeArrowheads="1"/>
          </p:cNvSpPr>
          <p:nvPr/>
        </p:nvSpPr>
        <p:spPr bwMode="auto">
          <a:xfrm>
            <a:off x="1524000" y="0"/>
            <a:ext cx="9144000" cy="8382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sz="3200">
              <a:effectLst>
                <a:outerShdw blurRad="38100" dist="38100" dir="2700000" algn="tl">
                  <a:srgbClr val="FFFFFF"/>
                </a:outerShdw>
              </a:effectLst>
            </a:endParaRPr>
          </a:p>
        </p:txBody>
      </p:sp>
      <p:sp>
        <p:nvSpPr>
          <p:cNvPr id="803843" name="Text Box 3">
            <a:extLst>
              <a:ext uri="{FF2B5EF4-FFF2-40B4-BE49-F238E27FC236}">
                <a16:creationId xmlns:a16="http://schemas.microsoft.com/office/drawing/2014/main" id="{DF95E1E9-EDEA-253C-7185-B6380245871D}"/>
              </a:ext>
            </a:extLst>
          </p:cNvPr>
          <p:cNvSpPr txBox="1">
            <a:spLocks noChangeArrowheads="1"/>
          </p:cNvSpPr>
          <p:nvPr/>
        </p:nvSpPr>
        <p:spPr bwMode="auto">
          <a:xfrm>
            <a:off x="1752601" y="76201"/>
            <a:ext cx="4071949" cy="584775"/>
          </a:xfrm>
          <a:prstGeom prst="rect">
            <a:avLst/>
          </a:prstGeom>
          <a:noFill/>
          <a:ln w="9525">
            <a:noFill/>
            <a:miter lim="800000"/>
            <a:headEnd/>
            <a:tailEnd/>
          </a:ln>
          <a:effectLst/>
        </p:spPr>
        <p:txBody>
          <a:bodyPr wrap="none">
            <a:spAutoFit/>
          </a:bodyPr>
          <a:lstStyle/>
          <a:p>
            <a:pPr>
              <a:defRPr/>
            </a:pPr>
            <a:r>
              <a:rPr lang="en-US" sz="3200">
                <a:effectLst>
                  <a:outerShdw blurRad="38100" dist="38100" dir="2700000" algn="tl">
                    <a:srgbClr val="C0C0C0"/>
                  </a:outerShdw>
                </a:effectLst>
                <a:latin typeface="Times" pitchFamily="18" charset="0"/>
              </a:rPr>
              <a:t>3-6   PERFORMANCE</a:t>
            </a:r>
          </a:p>
        </p:txBody>
      </p:sp>
      <p:sp>
        <p:nvSpPr>
          <p:cNvPr id="36869" name="Text Box 4">
            <a:extLst>
              <a:ext uri="{FF2B5EF4-FFF2-40B4-BE49-F238E27FC236}">
                <a16:creationId xmlns:a16="http://schemas.microsoft.com/office/drawing/2014/main" id="{D24B3974-2746-DC41-B192-70472392C4A8}"/>
              </a:ext>
            </a:extLst>
          </p:cNvPr>
          <p:cNvSpPr txBox="1">
            <a:spLocks noChangeArrowheads="1"/>
          </p:cNvSpPr>
          <p:nvPr/>
        </p:nvSpPr>
        <p:spPr bwMode="auto">
          <a:xfrm>
            <a:off x="9753600" y="6400801"/>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sz="1800" i="0" baseline="0"/>
          </a:p>
        </p:txBody>
      </p:sp>
      <p:sp>
        <p:nvSpPr>
          <p:cNvPr id="803845" name="Rectangle 5">
            <a:extLst>
              <a:ext uri="{FF2B5EF4-FFF2-40B4-BE49-F238E27FC236}">
                <a16:creationId xmlns:a16="http://schemas.microsoft.com/office/drawing/2014/main" id="{A04F5366-A401-C232-3539-3EA49CC25721}"/>
              </a:ext>
            </a:extLst>
          </p:cNvPr>
          <p:cNvSpPr>
            <a:spLocks noChangeArrowheads="1"/>
          </p:cNvSpPr>
          <p:nvPr/>
        </p:nvSpPr>
        <p:spPr bwMode="auto">
          <a:xfrm>
            <a:off x="1600200" y="1580268"/>
            <a:ext cx="8610600" cy="1200329"/>
          </a:xfrm>
          <a:prstGeom prst="rect">
            <a:avLst/>
          </a:prstGeom>
          <a:noFill/>
          <a:ln w="9525">
            <a:noFill/>
            <a:miter lim="800000"/>
            <a:headEnd/>
            <a:tailEnd/>
          </a:ln>
          <a:effectLst/>
        </p:spPr>
        <p:txBody>
          <a:bodyPr anchor="ctr">
            <a:spAutoFit/>
          </a:bodyPr>
          <a:lstStyle/>
          <a:p>
            <a:pPr algn="just" eaLnBrk="1" hangingPunct="1">
              <a:defRPr/>
            </a:pPr>
            <a:r>
              <a:rPr lang="en-US">
                <a:effectLst>
                  <a:outerShdw blurRad="38100" dist="38100" dir="2700000" algn="tl">
                    <a:srgbClr val="C0C0C0"/>
                  </a:outerShdw>
                </a:effectLst>
              </a:rPr>
              <a:t>One important issue in networking is the </a:t>
            </a:r>
            <a:r>
              <a:rPr lang="en-US">
                <a:solidFill>
                  <a:schemeClr val="hlink"/>
                </a:solidFill>
                <a:effectLst>
                  <a:outerShdw blurRad="38100" dist="38100" dir="2700000" algn="tl">
                    <a:srgbClr val="C0C0C0"/>
                  </a:outerShdw>
                </a:effectLst>
              </a:rPr>
              <a:t>performance</a:t>
            </a:r>
            <a:r>
              <a:rPr lang="en-US">
                <a:effectLst>
                  <a:outerShdw blurRad="38100" dist="38100" dir="2700000" algn="tl">
                    <a:srgbClr val="C0C0C0"/>
                  </a:outerShdw>
                </a:effectLst>
              </a:rPr>
              <a:t> of the network—how good is it? We discuss quality of service, an overall measurement of network performance, in greater detail in Chapter 24. In this section, we introduce terms that we need for future chapters.</a:t>
            </a:r>
          </a:p>
        </p:txBody>
      </p:sp>
      <p:sp>
        <p:nvSpPr>
          <p:cNvPr id="36871" name="Rectangle 6">
            <a:extLst>
              <a:ext uri="{FF2B5EF4-FFF2-40B4-BE49-F238E27FC236}">
                <a16:creationId xmlns:a16="http://schemas.microsoft.com/office/drawing/2014/main" id="{F7A595BB-FE2B-7CF6-59BC-E4198117E7B8}"/>
              </a:ext>
            </a:extLst>
          </p:cNvPr>
          <p:cNvSpPr>
            <a:spLocks noChangeArrowheads="1"/>
          </p:cNvSpPr>
          <p:nvPr/>
        </p:nvSpPr>
        <p:spPr bwMode="auto">
          <a:xfrm>
            <a:off x="1676400" y="4819650"/>
            <a:ext cx="5715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buClr>
                <a:schemeClr val="tx1"/>
              </a:buClr>
              <a:buSzPct val="117000"/>
              <a:buFont typeface="Wingdings" panose="05000000000000000000" pitchFamily="2" charset="2"/>
              <a:buNone/>
            </a:pPr>
            <a:r>
              <a:rPr lang="en-US" altLang="en-US" sz="2400" i="0" baseline="0">
                <a:solidFill>
                  <a:srgbClr val="0033CC"/>
                </a:solidFill>
              </a:rPr>
              <a:t>Bandwidth</a:t>
            </a:r>
            <a:br>
              <a:rPr lang="fr-FR" altLang="en-US" sz="2400" i="0" baseline="0">
                <a:solidFill>
                  <a:srgbClr val="0033CC"/>
                </a:solidFill>
              </a:rPr>
            </a:br>
            <a:r>
              <a:rPr lang="fr-FR" altLang="en-US" sz="2400" i="0" baseline="0">
                <a:solidFill>
                  <a:srgbClr val="0033CC"/>
                </a:solidFill>
              </a:rPr>
              <a:t>Throughput</a:t>
            </a:r>
            <a:br>
              <a:rPr lang="fr-FR" altLang="en-US" sz="2400" i="0" baseline="0">
                <a:solidFill>
                  <a:srgbClr val="0033CC"/>
                </a:solidFill>
              </a:rPr>
            </a:br>
            <a:r>
              <a:rPr lang="en-US" altLang="en-US" sz="2400" i="0" baseline="0">
                <a:solidFill>
                  <a:srgbClr val="0033CC"/>
                </a:solidFill>
              </a:rPr>
              <a:t>Latency (Delay)</a:t>
            </a:r>
          </a:p>
          <a:p>
            <a:pPr>
              <a:buClr>
                <a:schemeClr val="tx1"/>
              </a:buClr>
              <a:buSzPct val="117000"/>
              <a:buFont typeface="Wingdings" panose="05000000000000000000" pitchFamily="2" charset="2"/>
              <a:buNone/>
            </a:pPr>
            <a:r>
              <a:rPr lang="en-US" altLang="en-US" sz="2400" i="0" baseline="0">
                <a:solidFill>
                  <a:srgbClr val="0033CC"/>
                </a:solidFill>
              </a:rPr>
              <a:t>Bandwidth-Delay Product</a:t>
            </a:r>
          </a:p>
        </p:txBody>
      </p:sp>
      <p:sp>
        <p:nvSpPr>
          <p:cNvPr id="803847" name="Text Box 7">
            <a:extLst>
              <a:ext uri="{FF2B5EF4-FFF2-40B4-BE49-F238E27FC236}">
                <a16:creationId xmlns:a16="http://schemas.microsoft.com/office/drawing/2014/main" id="{5C7E8494-E916-A64A-5FA1-6ED9B9A16B03}"/>
              </a:ext>
            </a:extLst>
          </p:cNvPr>
          <p:cNvSpPr txBox="1">
            <a:spLocks noChangeArrowheads="1"/>
          </p:cNvSpPr>
          <p:nvPr/>
        </p:nvSpPr>
        <p:spPr bwMode="auto">
          <a:xfrm>
            <a:off x="2427843" y="4343400"/>
            <a:ext cx="3385029" cy="369332"/>
          </a:xfrm>
          <a:prstGeom prst="rect">
            <a:avLst/>
          </a:prstGeom>
          <a:noFill/>
          <a:ln w="76200" algn="ctr">
            <a:noFill/>
            <a:miter lim="800000"/>
            <a:headEnd/>
            <a:tailEnd/>
          </a:ln>
          <a:effectLst/>
        </p:spPr>
        <p:txBody>
          <a:bodyPr wrap="none">
            <a:spAutoFit/>
          </a:bodyPr>
          <a:lstStyle/>
          <a:p>
            <a:pPr algn="ctr">
              <a:defRPr/>
            </a:pPr>
            <a:r>
              <a:rPr lang="en-US" u="sng">
                <a:solidFill>
                  <a:schemeClr val="hlink"/>
                </a:solidFill>
                <a:effectLst>
                  <a:outerShdw blurRad="38100" dist="38100" dir="2700000" algn="tl">
                    <a:srgbClr val="C0C0C0"/>
                  </a:outerShdw>
                </a:effectLst>
              </a:rPr>
              <a:t>Topics discussed in this section: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1">
            <a:extLst>
              <a:ext uri="{FF2B5EF4-FFF2-40B4-BE49-F238E27FC236}">
                <a16:creationId xmlns:a16="http://schemas.microsoft.com/office/drawing/2014/main" id="{F2D8CA40-1F90-F330-A928-67C57FDF16A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CB27DFBE-8B3F-43E7-B9AC-CD924DC01A99}" type="slidenum">
              <a:rPr lang="en-US" altLang="en-US" sz="2000" i="0" baseline="0">
                <a:latin typeface="Arial" panose="020B0604020202020204" pitchFamily="34" charset="0"/>
              </a:rPr>
              <a:pPr/>
              <a:t>35</a:t>
            </a:fld>
            <a:endParaRPr lang="en-US" altLang="en-US" sz="2000" i="0" baseline="0">
              <a:latin typeface="Arial" panose="020B0604020202020204" pitchFamily="34" charset="0"/>
            </a:endParaRPr>
          </a:p>
        </p:txBody>
      </p:sp>
      <p:sp>
        <p:nvSpPr>
          <p:cNvPr id="37891" name="Rectangle 2">
            <a:extLst>
              <a:ext uri="{FF2B5EF4-FFF2-40B4-BE49-F238E27FC236}">
                <a16:creationId xmlns:a16="http://schemas.microsoft.com/office/drawing/2014/main" id="{EE18B284-DCA2-D3F2-EE7A-1473912111ED}"/>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37892" name="Rectangle 3">
            <a:extLst>
              <a:ext uri="{FF2B5EF4-FFF2-40B4-BE49-F238E27FC236}">
                <a16:creationId xmlns:a16="http://schemas.microsoft.com/office/drawing/2014/main" id="{80267A56-EC2B-BE83-9447-DCE55473AA8B}"/>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37893" name="Rectangle 4">
            <a:extLst>
              <a:ext uri="{FF2B5EF4-FFF2-40B4-BE49-F238E27FC236}">
                <a16:creationId xmlns:a16="http://schemas.microsoft.com/office/drawing/2014/main" id="{D26F5061-641C-B63F-03FF-8779FC245EDB}"/>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37894" name="Rectangle 5">
            <a:extLst>
              <a:ext uri="{FF2B5EF4-FFF2-40B4-BE49-F238E27FC236}">
                <a16:creationId xmlns:a16="http://schemas.microsoft.com/office/drawing/2014/main" id="{657CC081-A9F9-2C9E-1C3F-B089913EC0DB}"/>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37895" name="Rectangle 6">
            <a:extLst>
              <a:ext uri="{FF2B5EF4-FFF2-40B4-BE49-F238E27FC236}">
                <a16:creationId xmlns:a16="http://schemas.microsoft.com/office/drawing/2014/main" id="{82E781C5-C956-1D9F-1CFE-898374799DD9}"/>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37896" name="Rectangle 7">
            <a:extLst>
              <a:ext uri="{FF2B5EF4-FFF2-40B4-BE49-F238E27FC236}">
                <a16:creationId xmlns:a16="http://schemas.microsoft.com/office/drawing/2014/main" id="{F52AC293-6182-9400-9FED-2A3D80A2A333}"/>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37897" name="Rectangle 8">
            <a:extLst>
              <a:ext uri="{FF2B5EF4-FFF2-40B4-BE49-F238E27FC236}">
                <a16:creationId xmlns:a16="http://schemas.microsoft.com/office/drawing/2014/main" id="{4717E6E9-1CCC-2533-5918-B1F8AEE3D034}"/>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37898" name="Line 9">
            <a:extLst>
              <a:ext uri="{FF2B5EF4-FFF2-40B4-BE49-F238E27FC236}">
                <a16:creationId xmlns:a16="http://schemas.microsoft.com/office/drawing/2014/main" id="{F4426E48-6944-AC88-D706-C2EB9FD9E9B3}"/>
              </a:ext>
            </a:extLst>
          </p:cNvPr>
          <p:cNvSpPr>
            <a:spLocks noChangeShapeType="1"/>
          </p:cNvSpPr>
          <p:nvPr/>
        </p:nvSpPr>
        <p:spPr bwMode="auto">
          <a:xfrm>
            <a:off x="1981200" y="16764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9" name="Line 10">
            <a:extLst>
              <a:ext uri="{FF2B5EF4-FFF2-40B4-BE49-F238E27FC236}">
                <a16:creationId xmlns:a16="http://schemas.microsoft.com/office/drawing/2014/main" id="{5E3653E1-2E17-7EFE-687F-3A13B6F135E4}"/>
              </a:ext>
            </a:extLst>
          </p:cNvPr>
          <p:cNvSpPr>
            <a:spLocks noChangeShapeType="1"/>
          </p:cNvSpPr>
          <p:nvPr/>
        </p:nvSpPr>
        <p:spPr bwMode="auto">
          <a:xfrm>
            <a:off x="1982788" y="62484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0" name="Rectangle 11">
            <a:extLst>
              <a:ext uri="{FF2B5EF4-FFF2-40B4-BE49-F238E27FC236}">
                <a16:creationId xmlns:a16="http://schemas.microsoft.com/office/drawing/2014/main" id="{327D79B9-5A9F-2AA9-1488-01E53FA6D761}"/>
              </a:ext>
            </a:extLst>
          </p:cNvPr>
          <p:cNvSpPr>
            <a:spLocks noChangeArrowheads="1"/>
          </p:cNvSpPr>
          <p:nvPr/>
        </p:nvSpPr>
        <p:spPr bwMode="auto">
          <a:xfrm>
            <a:off x="2019300" y="1692275"/>
            <a:ext cx="7734300" cy="4483100"/>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3200" baseline="0">
                <a:solidFill>
                  <a:schemeClr val="folHlink"/>
                </a:solidFill>
                <a:latin typeface="Arial" panose="020B0604020202020204" pitchFamily="34" charset="0"/>
              </a:rPr>
              <a:t>In networking, we use the term bandwidth in two contexts.</a:t>
            </a:r>
          </a:p>
          <a:p>
            <a:pPr algn="just"/>
            <a:r>
              <a:rPr lang="en-US" altLang="en-US" i="0" baseline="0">
                <a:solidFill>
                  <a:schemeClr val="folHlink"/>
                </a:solidFill>
                <a:latin typeface="Arial" panose="020B0604020202020204" pitchFamily="34" charset="0"/>
              </a:rPr>
              <a:t>❏</a:t>
            </a:r>
            <a:r>
              <a:rPr lang="en-US" altLang="en-US" i="0" baseline="0">
                <a:latin typeface="Arial" panose="020B0604020202020204" pitchFamily="34" charset="0"/>
              </a:rPr>
              <a:t> The first, bandwidth in hertz, refers to</a:t>
            </a:r>
            <a:br>
              <a:rPr lang="en-US" altLang="en-US" i="0" baseline="0">
                <a:latin typeface="Arial" panose="020B0604020202020204" pitchFamily="34" charset="0"/>
              </a:rPr>
            </a:br>
            <a:r>
              <a:rPr lang="en-US" altLang="en-US" i="0" baseline="0">
                <a:latin typeface="Arial" panose="020B0604020202020204" pitchFamily="34" charset="0"/>
              </a:rPr>
              <a:t>      the range of frequencies in a</a:t>
            </a:r>
            <a:br>
              <a:rPr lang="en-US" altLang="en-US" i="0" baseline="0">
                <a:latin typeface="Arial" panose="020B0604020202020204" pitchFamily="34" charset="0"/>
              </a:rPr>
            </a:br>
            <a:r>
              <a:rPr lang="en-US" altLang="en-US" i="0" baseline="0">
                <a:latin typeface="Arial" panose="020B0604020202020204" pitchFamily="34" charset="0"/>
              </a:rPr>
              <a:t>      composite signal or the range of</a:t>
            </a:r>
            <a:br>
              <a:rPr lang="en-US" altLang="en-US" i="0" baseline="0">
                <a:latin typeface="Arial" panose="020B0604020202020204" pitchFamily="34" charset="0"/>
              </a:rPr>
            </a:br>
            <a:r>
              <a:rPr lang="en-US" altLang="en-US" i="0" baseline="0">
                <a:latin typeface="Arial" panose="020B0604020202020204" pitchFamily="34" charset="0"/>
              </a:rPr>
              <a:t>      frequencies that a channel can pass.</a:t>
            </a:r>
            <a:br>
              <a:rPr lang="en-US" altLang="en-US" i="0" baseline="0">
                <a:latin typeface="Arial" panose="020B0604020202020204" pitchFamily="34" charset="0"/>
              </a:rPr>
            </a:br>
            <a:endParaRPr lang="en-US" altLang="en-US" i="0" baseline="0">
              <a:latin typeface="Arial" panose="020B0604020202020204" pitchFamily="34" charset="0"/>
            </a:endParaRPr>
          </a:p>
          <a:p>
            <a:pPr algn="just"/>
            <a:r>
              <a:rPr lang="en-US" altLang="en-US" i="0" baseline="0">
                <a:solidFill>
                  <a:schemeClr val="folHlink"/>
                </a:solidFill>
                <a:latin typeface="Arial" panose="020B0604020202020204" pitchFamily="34" charset="0"/>
              </a:rPr>
              <a:t>❏</a:t>
            </a:r>
            <a:r>
              <a:rPr lang="en-US" altLang="en-US" i="0" baseline="0">
                <a:latin typeface="Arial" panose="020B0604020202020204" pitchFamily="34" charset="0"/>
              </a:rPr>
              <a:t> The second, bandwidth in bits per</a:t>
            </a:r>
            <a:br>
              <a:rPr lang="en-US" altLang="en-US" i="0" baseline="0">
                <a:latin typeface="Arial" panose="020B0604020202020204" pitchFamily="34" charset="0"/>
              </a:rPr>
            </a:br>
            <a:r>
              <a:rPr lang="en-US" altLang="en-US" i="0" baseline="0">
                <a:latin typeface="Arial" panose="020B0604020202020204" pitchFamily="34" charset="0"/>
              </a:rPr>
              <a:t>       second, refers to the speed of bit</a:t>
            </a:r>
            <a:br>
              <a:rPr lang="en-US" altLang="en-US" i="0" baseline="0">
                <a:latin typeface="Arial" panose="020B0604020202020204" pitchFamily="34" charset="0"/>
              </a:rPr>
            </a:br>
            <a:r>
              <a:rPr lang="en-US" altLang="en-US" i="0" baseline="0">
                <a:latin typeface="Arial" panose="020B0604020202020204" pitchFamily="34" charset="0"/>
              </a:rPr>
              <a:t>       transmission in a channel or link.</a:t>
            </a:r>
          </a:p>
        </p:txBody>
      </p:sp>
      <p:grpSp>
        <p:nvGrpSpPr>
          <p:cNvPr id="37901" name="Group 12">
            <a:extLst>
              <a:ext uri="{FF2B5EF4-FFF2-40B4-BE49-F238E27FC236}">
                <a16:creationId xmlns:a16="http://schemas.microsoft.com/office/drawing/2014/main" id="{7817E35D-99AC-7581-7F3D-54D062B685EA}"/>
              </a:ext>
            </a:extLst>
          </p:cNvPr>
          <p:cNvGrpSpPr>
            <a:grpSpLocks/>
          </p:cNvGrpSpPr>
          <p:nvPr/>
        </p:nvGrpSpPr>
        <p:grpSpPr bwMode="auto">
          <a:xfrm>
            <a:off x="1981200" y="1033464"/>
            <a:ext cx="1143000" cy="566737"/>
            <a:chOff x="1200" y="1248"/>
            <a:chExt cx="720" cy="357"/>
          </a:xfrm>
        </p:grpSpPr>
        <p:pic>
          <p:nvPicPr>
            <p:cNvPr id="37902" name="Picture 13">
              <a:extLst>
                <a:ext uri="{FF2B5EF4-FFF2-40B4-BE49-F238E27FC236}">
                  <a16:creationId xmlns:a16="http://schemas.microsoft.com/office/drawing/2014/main" id="{16F55607-B2C3-CE41-AE58-56615AC5B4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3" name="Text Box 14">
              <a:extLst>
                <a:ext uri="{FF2B5EF4-FFF2-40B4-BE49-F238E27FC236}">
                  <a16:creationId xmlns:a16="http://schemas.microsoft.com/office/drawing/2014/main" id="{D480FC2A-1953-425C-0D94-013B4B6C7E41}"/>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baseline="0">
                  <a:solidFill>
                    <a:schemeClr val="hlink"/>
                  </a:solidFill>
                </a:rPr>
                <a:t>Note</a:t>
              </a: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a:extLst>
              <a:ext uri="{FF2B5EF4-FFF2-40B4-BE49-F238E27FC236}">
                <a16:creationId xmlns:a16="http://schemas.microsoft.com/office/drawing/2014/main" id="{0BF76B2E-C86F-5796-DC99-A8241721D596}"/>
              </a:ext>
            </a:extLst>
          </p:cNvPr>
          <p:cNvSpPr>
            <a:spLocks noGrp="1"/>
          </p:cNvSpPr>
          <p:nvPr>
            <p:ph idx="1"/>
          </p:nvPr>
        </p:nvSpPr>
        <p:spPr bwMode="auto">
          <a:xfrm>
            <a:off x="1981200" y="1295401"/>
            <a:ext cx="8229600" cy="4830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t>Throughput</a:t>
            </a:r>
          </a:p>
          <a:p>
            <a:pPr lvl="1"/>
            <a:r>
              <a:rPr lang="en-US" altLang="en-US"/>
              <a:t>Is define as ”how fast we can actually send data”</a:t>
            </a:r>
          </a:p>
          <a:p>
            <a:r>
              <a:rPr lang="en-US" altLang="en-US"/>
              <a:t>Delay</a:t>
            </a:r>
          </a:p>
          <a:p>
            <a:pPr lvl="1"/>
            <a:r>
              <a:rPr lang="en-US" altLang="en-US"/>
              <a:t>How long it takes for an entire message to completely arrive at the destination from the time the first bit is sent out from the source,</a:t>
            </a:r>
          </a:p>
        </p:txBody>
      </p:sp>
      <p:sp>
        <p:nvSpPr>
          <p:cNvPr id="38915" name="Slide Number Placeholder 3">
            <a:extLst>
              <a:ext uri="{FF2B5EF4-FFF2-40B4-BE49-F238E27FC236}">
                <a16:creationId xmlns:a16="http://schemas.microsoft.com/office/drawing/2014/main" id="{7B7EDB38-3C4D-15D7-A2AB-83622FDF2BB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09A263F3-36B4-4966-85F1-81999EDB4DB8}" type="slidenum">
              <a:rPr lang="en-US" altLang="en-US" sz="2000" i="0" baseline="0">
                <a:latin typeface="Arial" panose="020B0604020202020204" pitchFamily="34" charset="0"/>
              </a:rPr>
              <a:pPr/>
              <a:t>36</a:t>
            </a:fld>
            <a:endParaRPr lang="en-US" altLang="en-US" sz="2000" i="0" baseline="0">
              <a:latin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1">
            <a:extLst>
              <a:ext uri="{FF2B5EF4-FFF2-40B4-BE49-F238E27FC236}">
                <a16:creationId xmlns:a16="http://schemas.microsoft.com/office/drawing/2014/main" id="{ADF7BBE0-116A-C059-1756-6EEA49849A2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7A8FDEFC-AA44-442C-BCC5-49DB7E961A47}" type="slidenum">
              <a:rPr lang="en-US" altLang="en-US" sz="2000" i="0" baseline="0">
                <a:latin typeface="Arial" panose="020B0604020202020204" pitchFamily="34" charset="0"/>
              </a:rPr>
              <a:pPr/>
              <a:t>37</a:t>
            </a:fld>
            <a:endParaRPr lang="en-US" altLang="en-US" sz="2000" i="0" baseline="0">
              <a:latin typeface="Arial" panose="020B0604020202020204" pitchFamily="34" charset="0"/>
            </a:endParaRPr>
          </a:p>
        </p:txBody>
      </p:sp>
      <p:sp>
        <p:nvSpPr>
          <p:cNvPr id="39939" name="Line 2">
            <a:extLst>
              <a:ext uri="{FF2B5EF4-FFF2-40B4-BE49-F238E27FC236}">
                <a16:creationId xmlns:a16="http://schemas.microsoft.com/office/drawing/2014/main" id="{109D5C6F-6173-C29E-1DA3-BF6A7A55ADE1}"/>
              </a:ext>
            </a:extLst>
          </p:cNvPr>
          <p:cNvSpPr>
            <a:spLocks noChangeShapeType="1"/>
          </p:cNvSpPr>
          <p:nvPr/>
        </p:nvSpPr>
        <p:spPr bwMode="auto">
          <a:xfrm>
            <a:off x="1676400" y="2286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0" name="Line 3">
            <a:extLst>
              <a:ext uri="{FF2B5EF4-FFF2-40B4-BE49-F238E27FC236}">
                <a16:creationId xmlns:a16="http://schemas.microsoft.com/office/drawing/2014/main" id="{EA13099E-515E-347D-075F-F9ECFBCD23BA}"/>
              </a:ext>
            </a:extLst>
          </p:cNvPr>
          <p:cNvSpPr>
            <a:spLocks noChangeShapeType="1"/>
          </p:cNvSpPr>
          <p:nvPr/>
        </p:nvSpPr>
        <p:spPr bwMode="auto">
          <a:xfrm>
            <a:off x="1676400" y="10668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1" name="Text Box 4">
            <a:extLst>
              <a:ext uri="{FF2B5EF4-FFF2-40B4-BE49-F238E27FC236}">
                <a16:creationId xmlns:a16="http://schemas.microsoft.com/office/drawing/2014/main" id="{AA9C7BC4-EBEF-D9F0-C8C6-0504AA8BB56B}"/>
              </a:ext>
            </a:extLst>
          </p:cNvPr>
          <p:cNvSpPr txBox="1">
            <a:spLocks noChangeArrowheads="1"/>
          </p:cNvSpPr>
          <p:nvPr/>
        </p:nvSpPr>
        <p:spPr bwMode="auto">
          <a:xfrm>
            <a:off x="1828800" y="457200"/>
            <a:ext cx="5405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3.31  </a:t>
            </a:r>
            <a:r>
              <a:rPr lang="en-US" altLang="en-US" sz="2000" baseline="0"/>
              <a:t>Filling the link with bits for case 1</a:t>
            </a:r>
          </a:p>
        </p:txBody>
      </p:sp>
      <p:sp>
        <p:nvSpPr>
          <p:cNvPr id="39942" name="Line 5">
            <a:extLst>
              <a:ext uri="{FF2B5EF4-FFF2-40B4-BE49-F238E27FC236}">
                <a16:creationId xmlns:a16="http://schemas.microsoft.com/office/drawing/2014/main" id="{9544392A-F4CB-92A1-67AE-AB6956EA4AF4}"/>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9943" name="Picture 6">
            <a:extLst>
              <a:ext uri="{FF2B5EF4-FFF2-40B4-BE49-F238E27FC236}">
                <a16:creationId xmlns:a16="http://schemas.microsoft.com/office/drawing/2014/main" id="{AC5E4B6C-3B3B-324C-4B37-9212EA2EC3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9500" y="2070100"/>
            <a:ext cx="74041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1">
            <a:extLst>
              <a:ext uri="{FF2B5EF4-FFF2-40B4-BE49-F238E27FC236}">
                <a16:creationId xmlns:a16="http://schemas.microsoft.com/office/drawing/2014/main" id="{1C26439D-FCD0-7B37-5162-1D910CD2328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8B8A6E47-BCCC-4E8C-8554-CF30CF05F9F6}" type="slidenum">
              <a:rPr lang="en-US" altLang="en-US" sz="2000" i="0" baseline="0">
                <a:latin typeface="Arial" panose="020B0604020202020204" pitchFamily="34" charset="0"/>
              </a:rPr>
              <a:pPr/>
              <a:t>38</a:t>
            </a:fld>
            <a:endParaRPr lang="en-US" altLang="en-US" sz="2000" i="0" baseline="0">
              <a:latin typeface="Arial" panose="020B0604020202020204" pitchFamily="34" charset="0"/>
            </a:endParaRPr>
          </a:p>
        </p:txBody>
      </p:sp>
      <p:sp>
        <p:nvSpPr>
          <p:cNvPr id="40963" name="Rectangle 2">
            <a:extLst>
              <a:ext uri="{FF2B5EF4-FFF2-40B4-BE49-F238E27FC236}">
                <a16:creationId xmlns:a16="http://schemas.microsoft.com/office/drawing/2014/main" id="{11BBF9F8-0EE9-54A5-35A6-06073C92CDCB}"/>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0964" name="Rectangle 3">
            <a:extLst>
              <a:ext uri="{FF2B5EF4-FFF2-40B4-BE49-F238E27FC236}">
                <a16:creationId xmlns:a16="http://schemas.microsoft.com/office/drawing/2014/main" id="{B581C4D7-B62B-3B1C-E743-F7F7F5009711}"/>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0965" name="Rectangle 4">
            <a:extLst>
              <a:ext uri="{FF2B5EF4-FFF2-40B4-BE49-F238E27FC236}">
                <a16:creationId xmlns:a16="http://schemas.microsoft.com/office/drawing/2014/main" id="{92773B49-8C5A-AE7C-A56A-217C15ED57F0}"/>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0966" name="Rectangle 5">
            <a:extLst>
              <a:ext uri="{FF2B5EF4-FFF2-40B4-BE49-F238E27FC236}">
                <a16:creationId xmlns:a16="http://schemas.microsoft.com/office/drawing/2014/main" id="{0D7A5451-BAD4-CE55-757B-05C941E4242A}"/>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0967" name="Rectangle 6">
            <a:extLst>
              <a:ext uri="{FF2B5EF4-FFF2-40B4-BE49-F238E27FC236}">
                <a16:creationId xmlns:a16="http://schemas.microsoft.com/office/drawing/2014/main" id="{F53D7C58-919C-641F-96EE-FCBA6F1CC382}"/>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0968" name="Rectangle 7">
            <a:extLst>
              <a:ext uri="{FF2B5EF4-FFF2-40B4-BE49-F238E27FC236}">
                <a16:creationId xmlns:a16="http://schemas.microsoft.com/office/drawing/2014/main" id="{C62E504D-017A-C3D1-2F2B-A7FD70924DAC}"/>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0969" name="Rectangle 8">
            <a:extLst>
              <a:ext uri="{FF2B5EF4-FFF2-40B4-BE49-F238E27FC236}">
                <a16:creationId xmlns:a16="http://schemas.microsoft.com/office/drawing/2014/main" id="{2CA3A2B4-CBD2-5080-E90D-A0D88A10E9CE}"/>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0970" name="Line 9">
            <a:extLst>
              <a:ext uri="{FF2B5EF4-FFF2-40B4-BE49-F238E27FC236}">
                <a16:creationId xmlns:a16="http://schemas.microsoft.com/office/drawing/2014/main" id="{4E120C09-0AD9-938F-C16C-5938516B34CB}"/>
              </a:ext>
            </a:extLst>
          </p:cNvPr>
          <p:cNvSpPr>
            <a:spLocks noChangeShapeType="1"/>
          </p:cNvSpPr>
          <p:nvPr/>
        </p:nvSpPr>
        <p:spPr bwMode="auto">
          <a:xfrm>
            <a:off x="1981200" y="25146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1" name="Line 10">
            <a:extLst>
              <a:ext uri="{FF2B5EF4-FFF2-40B4-BE49-F238E27FC236}">
                <a16:creationId xmlns:a16="http://schemas.microsoft.com/office/drawing/2014/main" id="{FECDA35F-22B4-E428-0DD4-53D8DB24AA88}"/>
              </a:ext>
            </a:extLst>
          </p:cNvPr>
          <p:cNvSpPr>
            <a:spLocks noChangeShapeType="1"/>
          </p:cNvSpPr>
          <p:nvPr/>
        </p:nvSpPr>
        <p:spPr bwMode="auto">
          <a:xfrm>
            <a:off x="1982788" y="3810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2" name="Rectangle 11">
            <a:extLst>
              <a:ext uri="{FF2B5EF4-FFF2-40B4-BE49-F238E27FC236}">
                <a16:creationId xmlns:a16="http://schemas.microsoft.com/office/drawing/2014/main" id="{2C90E470-B654-D77A-BD3B-15A7881407E0}"/>
              </a:ext>
            </a:extLst>
          </p:cNvPr>
          <p:cNvSpPr>
            <a:spLocks noChangeArrowheads="1"/>
          </p:cNvSpPr>
          <p:nvPr/>
        </p:nvSpPr>
        <p:spPr bwMode="auto">
          <a:xfrm>
            <a:off x="2019300" y="2606675"/>
            <a:ext cx="8077200" cy="1066800"/>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3200" i="0" baseline="0">
                <a:latin typeface="Arial" panose="020B0604020202020204" pitchFamily="34" charset="0"/>
              </a:rPr>
              <a:t>The bandwidth-delay product defines the number of bits that can fill the link.</a:t>
            </a:r>
          </a:p>
        </p:txBody>
      </p:sp>
      <p:grpSp>
        <p:nvGrpSpPr>
          <p:cNvPr id="40973" name="Group 12">
            <a:extLst>
              <a:ext uri="{FF2B5EF4-FFF2-40B4-BE49-F238E27FC236}">
                <a16:creationId xmlns:a16="http://schemas.microsoft.com/office/drawing/2014/main" id="{13C7186B-7347-50E1-601B-6D9A56B489C8}"/>
              </a:ext>
            </a:extLst>
          </p:cNvPr>
          <p:cNvGrpSpPr>
            <a:grpSpLocks/>
          </p:cNvGrpSpPr>
          <p:nvPr/>
        </p:nvGrpSpPr>
        <p:grpSpPr bwMode="auto">
          <a:xfrm>
            <a:off x="1981200" y="1871664"/>
            <a:ext cx="1143000" cy="566737"/>
            <a:chOff x="1200" y="1248"/>
            <a:chExt cx="720" cy="357"/>
          </a:xfrm>
        </p:grpSpPr>
        <p:pic>
          <p:nvPicPr>
            <p:cNvPr id="40974" name="Picture 13">
              <a:extLst>
                <a:ext uri="{FF2B5EF4-FFF2-40B4-BE49-F238E27FC236}">
                  <a16:creationId xmlns:a16="http://schemas.microsoft.com/office/drawing/2014/main" id="{A85E0BD4-1F6A-903A-8D1A-4B38FE4B28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5" name="Text Box 14">
              <a:extLst>
                <a:ext uri="{FF2B5EF4-FFF2-40B4-BE49-F238E27FC236}">
                  <a16:creationId xmlns:a16="http://schemas.microsoft.com/office/drawing/2014/main" id="{9A8AFA3C-3950-54EC-37C7-C3397D1F7221}"/>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baseline="0">
                  <a:solidFill>
                    <a:schemeClr val="hlink"/>
                  </a:solidFill>
                </a:rPr>
                <a:t>Note</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1">
            <a:extLst>
              <a:ext uri="{FF2B5EF4-FFF2-40B4-BE49-F238E27FC236}">
                <a16:creationId xmlns:a16="http://schemas.microsoft.com/office/drawing/2014/main" id="{1E37F84E-06CA-3628-7B54-F7AAA0B46CC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5DFD4BB1-3070-4125-9FD8-F980F53D0A92}" type="slidenum">
              <a:rPr lang="en-US" altLang="en-US" sz="2000" i="0" baseline="0">
                <a:latin typeface="Arial" panose="020B0604020202020204" pitchFamily="34" charset="0"/>
              </a:rPr>
              <a:pPr/>
              <a:t>4</a:t>
            </a:fld>
            <a:endParaRPr lang="en-US" altLang="en-US" sz="2000" i="0" baseline="0">
              <a:latin typeface="Arial" panose="020B0604020202020204" pitchFamily="34" charset="0"/>
            </a:endParaRPr>
          </a:p>
        </p:txBody>
      </p:sp>
      <p:sp>
        <p:nvSpPr>
          <p:cNvPr id="6147" name="Rectangle 2">
            <a:extLst>
              <a:ext uri="{FF2B5EF4-FFF2-40B4-BE49-F238E27FC236}">
                <a16:creationId xmlns:a16="http://schemas.microsoft.com/office/drawing/2014/main" id="{96DC5999-8E59-059C-7099-E21CEA8EED19}"/>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148" name="Rectangle 3">
            <a:extLst>
              <a:ext uri="{FF2B5EF4-FFF2-40B4-BE49-F238E27FC236}">
                <a16:creationId xmlns:a16="http://schemas.microsoft.com/office/drawing/2014/main" id="{0E37E1CB-520C-CDC2-6336-D889E127EB1A}"/>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149" name="Rectangle 4">
            <a:extLst>
              <a:ext uri="{FF2B5EF4-FFF2-40B4-BE49-F238E27FC236}">
                <a16:creationId xmlns:a16="http://schemas.microsoft.com/office/drawing/2014/main" id="{63211AF1-8EE2-7D58-BB4E-23A7D2D0FF49}"/>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150" name="Rectangle 5">
            <a:extLst>
              <a:ext uri="{FF2B5EF4-FFF2-40B4-BE49-F238E27FC236}">
                <a16:creationId xmlns:a16="http://schemas.microsoft.com/office/drawing/2014/main" id="{40DC25BA-BDD3-DC7E-74B7-32F287CA4A9B}"/>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151" name="Rectangle 6">
            <a:extLst>
              <a:ext uri="{FF2B5EF4-FFF2-40B4-BE49-F238E27FC236}">
                <a16:creationId xmlns:a16="http://schemas.microsoft.com/office/drawing/2014/main" id="{2D48F8BB-DC10-9B02-6CC1-564739536D79}"/>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152" name="Rectangle 7">
            <a:extLst>
              <a:ext uri="{FF2B5EF4-FFF2-40B4-BE49-F238E27FC236}">
                <a16:creationId xmlns:a16="http://schemas.microsoft.com/office/drawing/2014/main" id="{9066C386-E82A-E522-ED39-5CC2DFDF9BE4}"/>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153" name="Rectangle 8">
            <a:extLst>
              <a:ext uri="{FF2B5EF4-FFF2-40B4-BE49-F238E27FC236}">
                <a16:creationId xmlns:a16="http://schemas.microsoft.com/office/drawing/2014/main" id="{9D981277-356A-20BB-0149-35F1A7D65869}"/>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154" name="Line 9">
            <a:extLst>
              <a:ext uri="{FF2B5EF4-FFF2-40B4-BE49-F238E27FC236}">
                <a16:creationId xmlns:a16="http://schemas.microsoft.com/office/drawing/2014/main" id="{BB781DB0-62DB-5754-B0A5-A800AA256906}"/>
              </a:ext>
            </a:extLst>
          </p:cNvPr>
          <p:cNvSpPr>
            <a:spLocks noChangeShapeType="1"/>
          </p:cNvSpPr>
          <p:nvPr/>
        </p:nvSpPr>
        <p:spPr bwMode="auto">
          <a:xfrm>
            <a:off x="1981200" y="2547938"/>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5" name="Line 10">
            <a:extLst>
              <a:ext uri="{FF2B5EF4-FFF2-40B4-BE49-F238E27FC236}">
                <a16:creationId xmlns:a16="http://schemas.microsoft.com/office/drawing/2014/main" id="{80AC2A9B-A3C3-CED3-DEC9-05169BF01610}"/>
              </a:ext>
            </a:extLst>
          </p:cNvPr>
          <p:cNvSpPr>
            <a:spLocks noChangeShapeType="1"/>
          </p:cNvSpPr>
          <p:nvPr/>
        </p:nvSpPr>
        <p:spPr bwMode="auto">
          <a:xfrm>
            <a:off x="1981200" y="52578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156" name="Group 11">
            <a:extLst>
              <a:ext uri="{FF2B5EF4-FFF2-40B4-BE49-F238E27FC236}">
                <a16:creationId xmlns:a16="http://schemas.microsoft.com/office/drawing/2014/main" id="{B9B88EDA-7D63-3440-A931-B3DA56033633}"/>
              </a:ext>
            </a:extLst>
          </p:cNvPr>
          <p:cNvGrpSpPr>
            <a:grpSpLocks/>
          </p:cNvGrpSpPr>
          <p:nvPr/>
        </p:nvGrpSpPr>
        <p:grpSpPr bwMode="auto">
          <a:xfrm>
            <a:off x="1981200" y="1905000"/>
            <a:ext cx="1143000" cy="566738"/>
            <a:chOff x="1200" y="1248"/>
            <a:chExt cx="720" cy="357"/>
          </a:xfrm>
        </p:grpSpPr>
        <p:pic>
          <p:nvPicPr>
            <p:cNvPr id="6158" name="Picture 12">
              <a:extLst>
                <a:ext uri="{FF2B5EF4-FFF2-40B4-BE49-F238E27FC236}">
                  <a16:creationId xmlns:a16="http://schemas.microsoft.com/office/drawing/2014/main" id="{D9915B00-C97E-8708-652C-BDA5621504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9" name="Text Box 13">
              <a:extLst>
                <a:ext uri="{FF2B5EF4-FFF2-40B4-BE49-F238E27FC236}">
                  <a16:creationId xmlns:a16="http://schemas.microsoft.com/office/drawing/2014/main" id="{F043D5E9-9759-71AD-3721-E5FAA02920E5}"/>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baseline="0">
                  <a:solidFill>
                    <a:schemeClr val="hlink"/>
                  </a:solidFill>
                </a:rPr>
                <a:t>Note</a:t>
              </a:r>
            </a:p>
          </p:txBody>
        </p:sp>
      </p:grpSp>
      <p:sp>
        <p:nvSpPr>
          <p:cNvPr id="6157" name="Rectangle 14">
            <a:extLst>
              <a:ext uri="{FF2B5EF4-FFF2-40B4-BE49-F238E27FC236}">
                <a16:creationId xmlns:a16="http://schemas.microsoft.com/office/drawing/2014/main" id="{D1F108C2-4F2C-23F6-FDEF-B4F952F54B39}"/>
              </a:ext>
            </a:extLst>
          </p:cNvPr>
          <p:cNvSpPr>
            <a:spLocks noChangeArrowheads="1"/>
          </p:cNvSpPr>
          <p:nvPr/>
        </p:nvSpPr>
        <p:spPr bwMode="auto">
          <a:xfrm>
            <a:off x="2019300" y="2624139"/>
            <a:ext cx="8077200" cy="2554545"/>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3200" i="0" baseline="0">
                <a:latin typeface="Arial" panose="020B0604020202020204" pitchFamily="34" charset="0"/>
              </a:rPr>
              <a:t>Data can be analog or digital. </a:t>
            </a:r>
            <a:br>
              <a:rPr lang="en-US" altLang="en-US" sz="3200" i="0" baseline="0">
                <a:latin typeface="Arial" panose="020B0604020202020204" pitchFamily="34" charset="0"/>
              </a:rPr>
            </a:br>
            <a:r>
              <a:rPr lang="en-US" altLang="en-US" sz="3200" i="0" baseline="0">
                <a:latin typeface="Arial" panose="020B0604020202020204" pitchFamily="34" charset="0"/>
              </a:rPr>
              <a:t>Analog data are continuous and take continuous values.</a:t>
            </a:r>
          </a:p>
          <a:p>
            <a:pPr algn="ctr"/>
            <a:r>
              <a:rPr lang="en-US" altLang="en-US" sz="3200" i="0" baseline="0">
                <a:latin typeface="Arial" panose="020B0604020202020204" pitchFamily="34" charset="0"/>
              </a:rPr>
              <a:t>Digital data have discrete states and take discrete values.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1">
            <a:extLst>
              <a:ext uri="{FF2B5EF4-FFF2-40B4-BE49-F238E27FC236}">
                <a16:creationId xmlns:a16="http://schemas.microsoft.com/office/drawing/2014/main" id="{36A91AF3-C1BA-4C2F-6540-CD587445835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6C3236B5-CF0C-4FB5-9280-2EBB1C2419EF}" type="slidenum">
              <a:rPr lang="en-US" altLang="en-US" sz="2000" i="0" baseline="0">
                <a:latin typeface="Arial" panose="020B0604020202020204" pitchFamily="34" charset="0"/>
              </a:rPr>
              <a:pPr/>
              <a:t>5</a:t>
            </a:fld>
            <a:endParaRPr lang="en-US" altLang="en-US" sz="2000" i="0" baseline="0">
              <a:latin typeface="Arial" panose="020B0604020202020204" pitchFamily="34" charset="0"/>
            </a:endParaRPr>
          </a:p>
        </p:txBody>
      </p:sp>
      <p:sp>
        <p:nvSpPr>
          <p:cNvPr id="7171" name="Rectangle 2">
            <a:extLst>
              <a:ext uri="{FF2B5EF4-FFF2-40B4-BE49-F238E27FC236}">
                <a16:creationId xmlns:a16="http://schemas.microsoft.com/office/drawing/2014/main" id="{B3D64C43-0595-F966-4EDC-9D3D7FD3A151}"/>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7172" name="Rectangle 3">
            <a:extLst>
              <a:ext uri="{FF2B5EF4-FFF2-40B4-BE49-F238E27FC236}">
                <a16:creationId xmlns:a16="http://schemas.microsoft.com/office/drawing/2014/main" id="{3607B003-B350-A90E-AE4E-F031659B0F2E}"/>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7173" name="Rectangle 4">
            <a:extLst>
              <a:ext uri="{FF2B5EF4-FFF2-40B4-BE49-F238E27FC236}">
                <a16:creationId xmlns:a16="http://schemas.microsoft.com/office/drawing/2014/main" id="{F69CAB73-CEB4-3F6C-E199-44C3B7BFB04C}"/>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7174" name="Rectangle 5">
            <a:extLst>
              <a:ext uri="{FF2B5EF4-FFF2-40B4-BE49-F238E27FC236}">
                <a16:creationId xmlns:a16="http://schemas.microsoft.com/office/drawing/2014/main" id="{15864E90-B829-6049-8B19-55F240CF2949}"/>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7175" name="Rectangle 6">
            <a:extLst>
              <a:ext uri="{FF2B5EF4-FFF2-40B4-BE49-F238E27FC236}">
                <a16:creationId xmlns:a16="http://schemas.microsoft.com/office/drawing/2014/main" id="{F9C3EEAE-7BC8-BCE1-33B6-68DF34679EB1}"/>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7176" name="Rectangle 7">
            <a:extLst>
              <a:ext uri="{FF2B5EF4-FFF2-40B4-BE49-F238E27FC236}">
                <a16:creationId xmlns:a16="http://schemas.microsoft.com/office/drawing/2014/main" id="{FD41BC49-7605-7AB4-B445-3F3DB12826E1}"/>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7177" name="Rectangle 8">
            <a:extLst>
              <a:ext uri="{FF2B5EF4-FFF2-40B4-BE49-F238E27FC236}">
                <a16:creationId xmlns:a16="http://schemas.microsoft.com/office/drawing/2014/main" id="{5FE1FC7A-4E4E-39EA-8165-78C11B421433}"/>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7178" name="Line 9">
            <a:extLst>
              <a:ext uri="{FF2B5EF4-FFF2-40B4-BE49-F238E27FC236}">
                <a16:creationId xmlns:a16="http://schemas.microsoft.com/office/drawing/2014/main" id="{4EE4625C-317D-B081-FB6C-E6A516DBB39C}"/>
              </a:ext>
            </a:extLst>
          </p:cNvPr>
          <p:cNvSpPr>
            <a:spLocks noChangeShapeType="1"/>
          </p:cNvSpPr>
          <p:nvPr/>
        </p:nvSpPr>
        <p:spPr bwMode="auto">
          <a:xfrm>
            <a:off x="1981200" y="2547938"/>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9" name="Line 10">
            <a:extLst>
              <a:ext uri="{FF2B5EF4-FFF2-40B4-BE49-F238E27FC236}">
                <a16:creationId xmlns:a16="http://schemas.microsoft.com/office/drawing/2014/main" id="{61AB7A54-F1C9-A2FA-A370-C87985C0A2E2}"/>
              </a:ext>
            </a:extLst>
          </p:cNvPr>
          <p:cNvSpPr>
            <a:spLocks noChangeShapeType="1"/>
          </p:cNvSpPr>
          <p:nvPr/>
        </p:nvSpPr>
        <p:spPr bwMode="auto">
          <a:xfrm>
            <a:off x="1982788" y="52578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0" name="Rectangle 11">
            <a:extLst>
              <a:ext uri="{FF2B5EF4-FFF2-40B4-BE49-F238E27FC236}">
                <a16:creationId xmlns:a16="http://schemas.microsoft.com/office/drawing/2014/main" id="{CF820EDE-3DE0-2D2C-5B8B-9AFD9EB5B251}"/>
              </a:ext>
            </a:extLst>
          </p:cNvPr>
          <p:cNvSpPr>
            <a:spLocks noChangeArrowheads="1"/>
          </p:cNvSpPr>
          <p:nvPr/>
        </p:nvSpPr>
        <p:spPr bwMode="auto">
          <a:xfrm>
            <a:off x="2019300" y="2624139"/>
            <a:ext cx="8077200" cy="2554545"/>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3200" i="0" baseline="0">
                <a:latin typeface="Arial" panose="020B0604020202020204" pitchFamily="34" charset="0"/>
              </a:rPr>
              <a:t>Signals can be analog or digital. </a:t>
            </a:r>
            <a:br>
              <a:rPr lang="en-US" altLang="en-US" sz="3200" i="0" baseline="0">
                <a:latin typeface="Arial" panose="020B0604020202020204" pitchFamily="34" charset="0"/>
              </a:rPr>
            </a:br>
            <a:r>
              <a:rPr lang="en-US" altLang="en-US" sz="3200" i="0" baseline="0">
                <a:latin typeface="Arial" panose="020B0604020202020204" pitchFamily="34" charset="0"/>
              </a:rPr>
              <a:t>Analog signals can have an infinite number of values in a range; digital signals can have only a limited </a:t>
            </a:r>
            <a:br>
              <a:rPr lang="en-US" altLang="en-US" sz="3200" i="0" baseline="0">
                <a:latin typeface="Arial" panose="020B0604020202020204" pitchFamily="34" charset="0"/>
              </a:rPr>
            </a:br>
            <a:r>
              <a:rPr lang="en-US" altLang="en-US" sz="3200" i="0" baseline="0">
                <a:latin typeface="Arial" panose="020B0604020202020204" pitchFamily="34" charset="0"/>
              </a:rPr>
              <a:t>number of values.</a:t>
            </a:r>
          </a:p>
        </p:txBody>
      </p:sp>
      <p:grpSp>
        <p:nvGrpSpPr>
          <p:cNvPr id="7181" name="Group 12">
            <a:extLst>
              <a:ext uri="{FF2B5EF4-FFF2-40B4-BE49-F238E27FC236}">
                <a16:creationId xmlns:a16="http://schemas.microsoft.com/office/drawing/2014/main" id="{719B493C-0DC5-6C2A-452D-AAC27AE307B8}"/>
              </a:ext>
            </a:extLst>
          </p:cNvPr>
          <p:cNvGrpSpPr>
            <a:grpSpLocks/>
          </p:cNvGrpSpPr>
          <p:nvPr/>
        </p:nvGrpSpPr>
        <p:grpSpPr bwMode="auto">
          <a:xfrm>
            <a:off x="1981200" y="1905000"/>
            <a:ext cx="1143000" cy="566738"/>
            <a:chOff x="1200" y="1248"/>
            <a:chExt cx="720" cy="357"/>
          </a:xfrm>
        </p:grpSpPr>
        <p:pic>
          <p:nvPicPr>
            <p:cNvPr id="7182" name="Picture 13">
              <a:extLst>
                <a:ext uri="{FF2B5EF4-FFF2-40B4-BE49-F238E27FC236}">
                  <a16:creationId xmlns:a16="http://schemas.microsoft.com/office/drawing/2014/main" id="{B98E5CAF-B60B-0F03-D1B8-1968AA41EF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Box 14">
              <a:extLst>
                <a:ext uri="{FF2B5EF4-FFF2-40B4-BE49-F238E27FC236}">
                  <a16:creationId xmlns:a16="http://schemas.microsoft.com/office/drawing/2014/main" id="{EB6E8CE5-DECF-CA54-958C-AB2C19A61F7E}"/>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baseline="0">
                  <a:solidFill>
                    <a:schemeClr val="hlink"/>
                  </a:solidFill>
                </a:rPr>
                <a:t>Note</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1">
            <a:extLst>
              <a:ext uri="{FF2B5EF4-FFF2-40B4-BE49-F238E27FC236}">
                <a16:creationId xmlns:a16="http://schemas.microsoft.com/office/drawing/2014/main" id="{C62D3375-5413-C27B-D700-388614B813D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0FCECFEB-91EF-46E3-9169-3F88AEEB1D5C}" type="slidenum">
              <a:rPr lang="en-US" altLang="en-US" sz="2000" i="0" baseline="0">
                <a:latin typeface="Arial" panose="020B0604020202020204" pitchFamily="34" charset="0"/>
              </a:rPr>
              <a:pPr/>
              <a:t>6</a:t>
            </a:fld>
            <a:endParaRPr lang="en-US" altLang="en-US" sz="2000" i="0" baseline="0">
              <a:latin typeface="Arial" panose="020B0604020202020204" pitchFamily="34" charset="0"/>
            </a:endParaRPr>
          </a:p>
        </p:txBody>
      </p:sp>
      <p:sp>
        <p:nvSpPr>
          <p:cNvPr id="8195" name="Line 2">
            <a:extLst>
              <a:ext uri="{FF2B5EF4-FFF2-40B4-BE49-F238E27FC236}">
                <a16:creationId xmlns:a16="http://schemas.microsoft.com/office/drawing/2014/main" id="{0FCB4059-30D1-32CE-CF10-33AADAD2908E}"/>
              </a:ext>
            </a:extLst>
          </p:cNvPr>
          <p:cNvSpPr>
            <a:spLocks noChangeShapeType="1"/>
          </p:cNvSpPr>
          <p:nvPr/>
        </p:nvSpPr>
        <p:spPr bwMode="auto">
          <a:xfrm>
            <a:off x="1676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6" name="Line 3">
            <a:extLst>
              <a:ext uri="{FF2B5EF4-FFF2-40B4-BE49-F238E27FC236}">
                <a16:creationId xmlns:a16="http://schemas.microsoft.com/office/drawing/2014/main" id="{447F6D84-BDE0-270F-EBB0-9A19C93842AF}"/>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7" name="Text Box 4">
            <a:extLst>
              <a:ext uri="{FF2B5EF4-FFF2-40B4-BE49-F238E27FC236}">
                <a16:creationId xmlns:a16="http://schemas.microsoft.com/office/drawing/2014/main" id="{E506979B-5988-DB0E-8D60-FF1B8E0F0551}"/>
              </a:ext>
            </a:extLst>
          </p:cNvPr>
          <p:cNvSpPr txBox="1">
            <a:spLocks noChangeArrowheads="1"/>
          </p:cNvSpPr>
          <p:nvPr/>
        </p:nvSpPr>
        <p:spPr bwMode="auto">
          <a:xfrm>
            <a:off x="1828801" y="762000"/>
            <a:ext cx="5973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3.1  </a:t>
            </a:r>
            <a:r>
              <a:rPr lang="en-US" altLang="en-US" sz="2000" baseline="0"/>
              <a:t>Comparison of analog and digital signals</a:t>
            </a:r>
          </a:p>
        </p:txBody>
      </p:sp>
      <p:sp>
        <p:nvSpPr>
          <p:cNvPr id="8198" name="Line 5">
            <a:extLst>
              <a:ext uri="{FF2B5EF4-FFF2-40B4-BE49-F238E27FC236}">
                <a16:creationId xmlns:a16="http://schemas.microsoft.com/office/drawing/2014/main" id="{09507DED-D19F-DF9E-8D7A-957E8D57D03E}"/>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8199" name="Picture 6">
            <a:extLst>
              <a:ext uri="{FF2B5EF4-FFF2-40B4-BE49-F238E27FC236}">
                <a16:creationId xmlns:a16="http://schemas.microsoft.com/office/drawing/2014/main" id="{2E48748D-B713-B19D-4DC0-AB752E8DC0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8950" y="2389188"/>
            <a:ext cx="8528050" cy="286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1">
            <a:extLst>
              <a:ext uri="{FF2B5EF4-FFF2-40B4-BE49-F238E27FC236}">
                <a16:creationId xmlns:a16="http://schemas.microsoft.com/office/drawing/2014/main" id="{014121DB-82C0-3DF0-958A-8E442A74A26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469F8F8F-CDB1-4B84-ADB3-A79B1F4FA930}" type="slidenum">
              <a:rPr lang="en-US" altLang="en-US" sz="2000" i="0" baseline="0">
                <a:latin typeface="Arial" panose="020B0604020202020204" pitchFamily="34" charset="0"/>
              </a:rPr>
              <a:pPr/>
              <a:t>7</a:t>
            </a:fld>
            <a:endParaRPr lang="en-US" altLang="en-US" sz="2000" i="0" baseline="0">
              <a:latin typeface="Arial" panose="020B0604020202020204" pitchFamily="34" charset="0"/>
            </a:endParaRPr>
          </a:p>
        </p:txBody>
      </p:sp>
      <p:sp>
        <p:nvSpPr>
          <p:cNvPr id="9219" name="Rectangle 2">
            <a:extLst>
              <a:ext uri="{FF2B5EF4-FFF2-40B4-BE49-F238E27FC236}">
                <a16:creationId xmlns:a16="http://schemas.microsoft.com/office/drawing/2014/main" id="{E7CC4AC7-C1E3-40E9-6301-AD565279A873}"/>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9220" name="Rectangle 3">
            <a:extLst>
              <a:ext uri="{FF2B5EF4-FFF2-40B4-BE49-F238E27FC236}">
                <a16:creationId xmlns:a16="http://schemas.microsoft.com/office/drawing/2014/main" id="{1B5829A3-866A-4956-F85B-F66FEB74AC79}"/>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9221" name="Rectangle 4">
            <a:extLst>
              <a:ext uri="{FF2B5EF4-FFF2-40B4-BE49-F238E27FC236}">
                <a16:creationId xmlns:a16="http://schemas.microsoft.com/office/drawing/2014/main" id="{E16DC35F-8203-77DB-C8E0-809E8AF27449}"/>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9222" name="Rectangle 5">
            <a:extLst>
              <a:ext uri="{FF2B5EF4-FFF2-40B4-BE49-F238E27FC236}">
                <a16:creationId xmlns:a16="http://schemas.microsoft.com/office/drawing/2014/main" id="{2F78D903-1448-0D73-C74B-0681EA734529}"/>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9223" name="Rectangle 6">
            <a:extLst>
              <a:ext uri="{FF2B5EF4-FFF2-40B4-BE49-F238E27FC236}">
                <a16:creationId xmlns:a16="http://schemas.microsoft.com/office/drawing/2014/main" id="{F956A11C-CEE1-33A9-347C-2250E45A5DFF}"/>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9224" name="Rectangle 7">
            <a:extLst>
              <a:ext uri="{FF2B5EF4-FFF2-40B4-BE49-F238E27FC236}">
                <a16:creationId xmlns:a16="http://schemas.microsoft.com/office/drawing/2014/main" id="{A51B7E13-CE81-4596-A5BB-01B6AABEFEB5}"/>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9225" name="Rectangle 8">
            <a:extLst>
              <a:ext uri="{FF2B5EF4-FFF2-40B4-BE49-F238E27FC236}">
                <a16:creationId xmlns:a16="http://schemas.microsoft.com/office/drawing/2014/main" id="{6ED7BB03-9757-82AF-182C-A5D21C42CB70}"/>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9226" name="Line 9">
            <a:extLst>
              <a:ext uri="{FF2B5EF4-FFF2-40B4-BE49-F238E27FC236}">
                <a16:creationId xmlns:a16="http://schemas.microsoft.com/office/drawing/2014/main" id="{E4AD5233-A55D-346C-DEB6-97E4C1FD5890}"/>
              </a:ext>
            </a:extLst>
          </p:cNvPr>
          <p:cNvSpPr>
            <a:spLocks noChangeShapeType="1"/>
          </p:cNvSpPr>
          <p:nvPr/>
        </p:nvSpPr>
        <p:spPr bwMode="auto">
          <a:xfrm>
            <a:off x="1981200" y="24384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7" name="Line 10">
            <a:extLst>
              <a:ext uri="{FF2B5EF4-FFF2-40B4-BE49-F238E27FC236}">
                <a16:creationId xmlns:a16="http://schemas.microsoft.com/office/drawing/2014/main" id="{444D9D12-E323-4BD7-FEA8-FB72E7E1C57B}"/>
              </a:ext>
            </a:extLst>
          </p:cNvPr>
          <p:cNvSpPr>
            <a:spLocks noChangeShapeType="1"/>
          </p:cNvSpPr>
          <p:nvPr/>
        </p:nvSpPr>
        <p:spPr bwMode="auto">
          <a:xfrm>
            <a:off x="1982788" y="4191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8" name="Rectangle 11">
            <a:extLst>
              <a:ext uri="{FF2B5EF4-FFF2-40B4-BE49-F238E27FC236}">
                <a16:creationId xmlns:a16="http://schemas.microsoft.com/office/drawing/2014/main" id="{4B875154-FA34-2002-B9C0-FCFC0F279627}"/>
              </a:ext>
            </a:extLst>
          </p:cNvPr>
          <p:cNvSpPr>
            <a:spLocks noChangeArrowheads="1"/>
          </p:cNvSpPr>
          <p:nvPr/>
        </p:nvSpPr>
        <p:spPr bwMode="auto">
          <a:xfrm>
            <a:off x="2019300" y="2530475"/>
            <a:ext cx="8077200" cy="1569660"/>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3200" i="0" baseline="0">
                <a:latin typeface="Arial" panose="020B0604020202020204" pitchFamily="34" charset="0"/>
              </a:rPr>
              <a:t>In data communications, we commonly use periodic analog signals and nonperiodic digital signals.</a:t>
            </a:r>
          </a:p>
        </p:txBody>
      </p:sp>
      <p:grpSp>
        <p:nvGrpSpPr>
          <p:cNvPr id="9229" name="Group 12">
            <a:extLst>
              <a:ext uri="{FF2B5EF4-FFF2-40B4-BE49-F238E27FC236}">
                <a16:creationId xmlns:a16="http://schemas.microsoft.com/office/drawing/2014/main" id="{CB06F56D-F122-B67F-E35C-000AD3882704}"/>
              </a:ext>
            </a:extLst>
          </p:cNvPr>
          <p:cNvGrpSpPr>
            <a:grpSpLocks/>
          </p:cNvGrpSpPr>
          <p:nvPr/>
        </p:nvGrpSpPr>
        <p:grpSpPr bwMode="auto">
          <a:xfrm>
            <a:off x="1981200" y="1828800"/>
            <a:ext cx="1143000" cy="566738"/>
            <a:chOff x="1200" y="1248"/>
            <a:chExt cx="720" cy="357"/>
          </a:xfrm>
        </p:grpSpPr>
        <p:pic>
          <p:nvPicPr>
            <p:cNvPr id="9230" name="Picture 13">
              <a:extLst>
                <a:ext uri="{FF2B5EF4-FFF2-40B4-BE49-F238E27FC236}">
                  <a16:creationId xmlns:a16="http://schemas.microsoft.com/office/drawing/2014/main" id="{2EBD3ED2-B8EA-6C75-A5E3-80FAA4B190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1" name="Text Box 14">
              <a:extLst>
                <a:ext uri="{FF2B5EF4-FFF2-40B4-BE49-F238E27FC236}">
                  <a16:creationId xmlns:a16="http://schemas.microsoft.com/office/drawing/2014/main" id="{7E7FC926-A487-406E-BB37-225FE175739C}"/>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baseline="0">
                  <a:solidFill>
                    <a:schemeClr val="hlink"/>
                  </a:solidFill>
                </a:rPr>
                <a:t>Note</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Slide Number Placeholder 1">
            <a:extLst>
              <a:ext uri="{FF2B5EF4-FFF2-40B4-BE49-F238E27FC236}">
                <a16:creationId xmlns:a16="http://schemas.microsoft.com/office/drawing/2014/main" id="{C267BD49-E3EC-2541-3931-664CB6F2E07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5CB4A226-E11D-466E-99AE-FAD705335814}" type="slidenum">
              <a:rPr lang="en-US" altLang="en-US" sz="2000" i="0" baseline="0">
                <a:latin typeface="Arial" panose="020B0604020202020204" pitchFamily="34" charset="0"/>
              </a:rPr>
              <a:pPr/>
              <a:t>8</a:t>
            </a:fld>
            <a:endParaRPr lang="en-US" altLang="en-US" sz="2000" i="0" baseline="0">
              <a:latin typeface="Arial" panose="020B0604020202020204" pitchFamily="34" charset="0"/>
            </a:endParaRPr>
          </a:p>
        </p:txBody>
      </p:sp>
      <p:sp>
        <p:nvSpPr>
          <p:cNvPr id="799746" name="Rectangle 2">
            <a:extLst>
              <a:ext uri="{FF2B5EF4-FFF2-40B4-BE49-F238E27FC236}">
                <a16:creationId xmlns:a16="http://schemas.microsoft.com/office/drawing/2014/main" id="{79A22302-AC4B-F423-496F-E2013B848231}"/>
              </a:ext>
            </a:extLst>
          </p:cNvPr>
          <p:cNvSpPr>
            <a:spLocks noChangeArrowheads="1"/>
          </p:cNvSpPr>
          <p:nvPr/>
        </p:nvSpPr>
        <p:spPr bwMode="auto">
          <a:xfrm>
            <a:off x="1524000" y="0"/>
            <a:ext cx="9144000" cy="8382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sz="3200">
              <a:effectLst>
                <a:outerShdw blurRad="38100" dist="38100" dir="2700000" algn="tl">
                  <a:srgbClr val="FFFFFF"/>
                </a:outerShdw>
              </a:effectLst>
            </a:endParaRPr>
          </a:p>
        </p:txBody>
      </p:sp>
      <p:sp>
        <p:nvSpPr>
          <p:cNvPr id="799747" name="Text Box 3">
            <a:extLst>
              <a:ext uri="{FF2B5EF4-FFF2-40B4-BE49-F238E27FC236}">
                <a16:creationId xmlns:a16="http://schemas.microsoft.com/office/drawing/2014/main" id="{4A0B2AE5-5C0B-3647-E9F6-47BD800C8423}"/>
              </a:ext>
            </a:extLst>
          </p:cNvPr>
          <p:cNvSpPr txBox="1">
            <a:spLocks noChangeArrowheads="1"/>
          </p:cNvSpPr>
          <p:nvPr/>
        </p:nvSpPr>
        <p:spPr bwMode="auto">
          <a:xfrm>
            <a:off x="1752601" y="76200"/>
            <a:ext cx="6835775" cy="579438"/>
          </a:xfrm>
          <a:prstGeom prst="rect">
            <a:avLst/>
          </a:prstGeom>
          <a:noFill/>
          <a:ln w="9525">
            <a:noFill/>
            <a:miter lim="800000"/>
            <a:headEnd/>
            <a:tailEnd/>
          </a:ln>
          <a:effectLst/>
        </p:spPr>
        <p:txBody>
          <a:bodyPr wrap="none">
            <a:spAutoFit/>
          </a:bodyPr>
          <a:lstStyle/>
          <a:p>
            <a:pPr>
              <a:defRPr/>
            </a:pPr>
            <a:r>
              <a:rPr lang="en-US" sz="3200">
                <a:effectLst>
                  <a:outerShdw blurRad="38100" dist="38100" dir="2700000" algn="tl">
                    <a:srgbClr val="C0C0C0"/>
                  </a:outerShdw>
                </a:effectLst>
                <a:latin typeface="Times" pitchFamily="18" charset="0"/>
              </a:rPr>
              <a:t>3-2   PERIODIC ANALOG SIGNALS</a:t>
            </a:r>
          </a:p>
        </p:txBody>
      </p:sp>
      <p:sp>
        <p:nvSpPr>
          <p:cNvPr id="10245" name="Text Box 4">
            <a:extLst>
              <a:ext uri="{FF2B5EF4-FFF2-40B4-BE49-F238E27FC236}">
                <a16:creationId xmlns:a16="http://schemas.microsoft.com/office/drawing/2014/main" id="{A49DE0F0-2E0C-1780-D8FE-0CAD78664659}"/>
              </a:ext>
            </a:extLst>
          </p:cNvPr>
          <p:cNvSpPr txBox="1">
            <a:spLocks noChangeArrowheads="1"/>
          </p:cNvSpPr>
          <p:nvPr/>
        </p:nvSpPr>
        <p:spPr bwMode="auto">
          <a:xfrm>
            <a:off x="9753600" y="6400801"/>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sz="1800" i="0" baseline="0"/>
          </a:p>
        </p:txBody>
      </p:sp>
      <p:sp>
        <p:nvSpPr>
          <p:cNvPr id="799749" name="Rectangle 5">
            <a:extLst>
              <a:ext uri="{FF2B5EF4-FFF2-40B4-BE49-F238E27FC236}">
                <a16:creationId xmlns:a16="http://schemas.microsoft.com/office/drawing/2014/main" id="{410BC6D2-BD72-2185-A274-1BB892EFA080}"/>
              </a:ext>
            </a:extLst>
          </p:cNvPr>
          <p:cNvSpPr>
            <a:spLocks noChangeArrowheads="1"/>
          </p:cNvSpPr>
          <p:nvPr/>
        </p:nvSpPr>
        <p:spPr bwMode="auto">
          <a:xfrm>
            <a:off x="1600200" y="1642566"/>
            <a:ext cx="8610600" cy="923330"/>
          </a:xfrm>
          <a:prstGeom prst="rect">
            <a:avLst/>
          </a:prstGeom>
          <a:noFill/>
          <a:ln w="9525">
            <a:noFill/>
            <a:miter lim="800000"/>
            <a:headEnd/>
            <a:tailEnd/>
          </a:ln>
          <a:effectLst/>
        </p:spPr>
        <p:txBody>
          <a:bodyPr anchor="ctr">
            <a:spAutoFit/>
          </a:bodyPr>
          <a:lstStyle/>
          <a:p>
            <a:pPr algn="just" eaLnBrk="1" hangingPunct="1">
              <a:defRPr/>
            </a:pPr>
            <a:r>
              <a:rPr lang="en-US">
                <a:effectLst>
                  <a:outerShdw blurRad="38100" dist="38100" dir="2700000" algn="tl">
                    <a:srgbClr val="C0C0C0"/>
                  </a:outerShdw>
                </a:effectLst>
              </a:rPr>
              <a:t>Periodic analog signals can be classified as </a:t>
            </a:r>
            <a:r>
              <a:rPr lang="en-US">
                <a:solidFill>
                  <a:schemeClr val="hlink"/>
                </a:solidFill>
                <a:effectLst>
                  <a:outerShdw blurRad="38100" dist="38100" dir="2700000" algn="tl">
                    <a:srgbClr val="C0C0C0"/>
                  </a:outerShdw>
                </a:effectLst>
              </a:rPr>
              <a:t>simple</a:t>
            </a:r>
            <a:r>
              <a:rPr lang="en-US">
                <a:effectLst>
                  <a:outerShdw blurRad="38100" dist="38100" dir="2700000" algn="tl">
                    <a:srgbClr val="C0C0C0"/>
                  </a:outerShdw>
                </a:effectLst>
              </a:rPr>
              <a:t> or </a:t>
            </a:r>
            <a:r>
              <a:rPr lang="en-US">
                <a:solidFill>
                  <a:schemeClr val="hlink"/>
                </a:solidFill>
                <a:effectLst>
                  <a:outerShdw blurRad="38100" dist="38100" dir="2700000" algn="tl">
                    <a:srgbClr val="C0C0C0"/>
                  </a:outerShdw>
                </a:effectLst>
              </a:rPr>
              <a:t>composite</a:t>
            </a:r>
            <a:r>
              <a:rPr lang="en-US">
                <a:effectLst>
                  <a:outerShdw blurRad="38100" dist="38100" dir="2700000" algn="tl">
                    <a:srgbClr val="C0C0C0"/>
                  </a:outerShdw>
                </a:effectLst>
              </a:rPr>
              <a:t>. A simple periodic analog signal, a </a:t>
            </a:r>
            <a:r>
              <a:rPr lang="en-US">
                <a:solidFill>
                  <a:schemeClr val="hlink"/>
                </a:solidFill>
                <a:effectLst>
                  <a:outerShdw blurRad="38100" dist="38100" dir="2700000" algn="tl">
                    <a:srgbClr val="C0C0C0"/>
                  </a:outerShdw>
                </a:effectLst>
              </a:rPr>
              <a:t>sine wave</a:t>
            </a:r>
            <a:r>
              <a:rPr lang="en-US">
                <a:effectLst>
                  <a:outerShdw blurRad="38100" dist="38100" dir="2700000" algn="tl">
                    <a:srgbClr val="C0C0C0"/>
                  </a:outerShdw>
                </a:effectLst>
              </a:rPr>
              <a:t>, cannot be decomposed into simpler signals. A composite</a:t>
            </a:r>
          </a:p>
          <a:p>
            <a:pPr algn="just" eaLnBrk="1" hangingPunct="1">
              <a:defRPr/>
            </a:pPr>
            <a:r>
              <a:rPr lang="en-US">
                <a:effectLst>
                  <a:outerShdw blurRad="38100" dist="38100" dir="2700000" algn="tl">
                    <a:srgbClr val="C0C0C0"/>
                  </a:outerShdw>
                </a:effectLst>
              </a:rPr>
              <a:t>periodic analog signal is composed of multiple sine waves.</a:t>
            </a:r>
          </a:p>
        </p:txBody>
      </p:sp>
      <p:sp>
        <p:nvSpPr>
          <p:cNvPr id="10247" name="Rectangle 6">
            <a:extLst>
              <a:ext uri="{FF2B5EF4-FFF2-40B4-BE49-F238E27FC236}">
                <a16:creationId xmlns:a16="http://schemas.microsoft.com/office/drawing/2014/main" id="{3B573FC4-C220-D25F-4609-E724E5A9859A}"/>
              </a:ext>
            </a:extLst>
          </p:cNvPr>
          <p:cNvSpPr>
            <a:spLocks noChangeArrowheads="1"/>
          </p:cNvSpPr>
          <p:nvPr/>
        </p:nvSpPr>
        <p:spPr bwMode="auto">
          <a:xfrm>
            <a:off x="1676400" y="4286250"/>
            <a:ext cx="5715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buClr>
                <a:schemeClr val="tx1"/>
              </a:buClr>
              <a:buSzPct val="117000"/>
              <a:buFont typeface="Wingdings" panose="05000000000000000000" pitchFamily="2" charset="2"/>
              <a:buNone/>
            </a:pPr>
            <a:r>
              <a:rPr lang="en-US" altLang="en-US" sz="2400" i="0" baseline="0">
                <a:solidFill>
                  <a:srgbClr val="0033CC"/>
                </a:solidFill>
              </a:rPr>
              <a:t>Sine Wave</a:t>
            </a:r>
            <a:br>
              <a:rPr lang="fr-FR" altLang="en-US" sz="2400" i="0" baseline="0">
                <a:solidFill>
                  <a:srgbClr val="0033CC"/>
                </a:solidFill>
              </a:rPr>
            </a:br>
            <a:r>
              <a:rPr lang="fr-FR" altLang="en-US" sz="2400" i="0" baseline="0">
                <a:solidFill>
                  <a:srgbClr val="0033CC"/>
                </a:solidFill>
              </a:rPr>
              <a:t>Wavelength</a:t>
            </a:r>
            <a:br>
              <a:rPr lang="fr-FR" altLang="en-US" sz="2400" i="0" baseline="0">
                <a:solidFill>
                  <a:srgbClr val="0033CC"/>
                </a:solidFill>
              </a:rPr>
            </a:br>
            <a:r>
              <a:rPr lang="fr-FR" altLang="en-US" sz="2400" i="0" baseline="0">
                <a:solidFill>
                  <a:srgbClr val="0033CC"/>
                </a:solidFill>
              </a:rPr>
              <a:t>Time and Frequency Domain</a:t>
            </a:r>
            <a:br>
              <a:rPr lang="fr-FR" altLang="en-US" sz="2400" i="0" baseline="0">
                <a:solidFill>
                  <a:srgbClr val="0033CC"/>
                </a:solidFill>
              </a:rPr>
            </a:br>
            <a:r>
              <a:rPr lang="en-US" altLang="en-US" sz="2400" i="0" baseline="0">
                <a:solidFill>
                  <a:srgbClr val="0033CC"/>
                </a:solidFill>
              </a:rPr>
              <a:t>Composite Signals</a:t>
            </a:r>
          </a:p>
          <a:p>
            <a:pPr>
              <a:buClr>
                <a:schemeClr val="tx1"/>
              </a:buClr>
              <a:buSzPct val="117000"/>
              <a:buFont typeface="Wingdings" panose="05000000000000000000" pitchFamily="2" charset="2"/>
              <a:buNone/>
            </a:pPr>
            <a:r>
              <a:rPr lang="en-US" altLang="en-US" sz="2400" i="0" baseline="0">
                <a:solidFill>
                  <a:srgbClr val="0033CC"/>
                </a:solidFill>
              </a:rPr>
              <a:t>Bandwidth</a:t>
            </a:r>
          </a:p>
        </p:txBody>
      </p:sp>
      <p:sp>
        <p:nvSpPr>
          <p:cNvPr id="799751" name="Text Box 7">
            <a:extLst>
              <a:ext uri="{FF2B5EF4-FFF2-40B4-BE49-F238E27FC236}">
                <a16:creationId xmlns:a16="http://schemas.microsoft.com/office/drawing/2014/main" id="{8709EB99-019B-A51A-EC6D-0B4A5A31BFE6}"/>
              </a:ext>
            </a:extLst>
          </p:cNvPr>
          <p:cNvSpPr txBox="1">
            <a:spLocks noChangeArrowheads="1"/>
          </p:cNvSpPr>
          <p:nvPr/>
        </p:nvSpPr>
        <p:spPr bwMode="auto">
          <a:xfrm>
            <a:off x="2427843" y="3810000"/>
            <a:ext cx="3385029" cy="369332"/>
          </a:xfrm>
          <a:prstGeom prst="rect">
            <a:avLst/>
          </a:prstGeom>
          <a:noFill/>
          <a:ln w="76200" algn="ctr">
            <a:noFill/>
            <a:miter lim="800000"/>
            <a:headEnd/>
            <a:tailEnd/>
          </a:ln>
          <a:effectLst/>
        </p:spPr>
        <p:txBody>
          <a:bodyPr wrap="none">
            <a:spAutoFit/>
          </a:bodyPr>
          <a:lstStyle/>
          <a:p>
            <a:pPr algn="ctr">
              <a:defRPr/>
            </a:pPr>
            <a:r>
              <a:rPr lang="en-US" u="sng">
                <a:solidFill>
                  <a:schemeClr val="hlink"/>
                </a:solidFill>
                <a:effectLst>
                  <a:outerShdw blurRad="38100" dist="38100" dir="2700000" algn="tl">
                    <a:srgbClr val="C0C0C0"/>
                  </a:outerShdw>
                </a:effectLst>
              </a:rPr>
              <a:t>Topics discussed in this section: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1">
            <a:extLst>
              <a:ext uri="{FF2B5EF4-FFF2-40B4-BE49-F238E27FC236}">
                <a16:creationId xmlns:a16="http://schemas.microsoft.com/office/drawing/2014/main" id="{8E45922F-9538-91C5-7597-5CC947DB3EB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879A2E9B-4038-4FFC-867E-7004EB57347F}" type="slidenum">
              <a:rPr lang="en-US" altLang="en-US" sz="2000" i="0" baseline="0">
                <a:latin typeface="Arial" panose="020B0604020202020204" pitchFamily="34" charset="0"/>
              </a:rPr>
              <a:pPr/>
              <a:t>9</a:t>
            </a:fld>
            <a:endParaRPr lang="en-US" altLang="en-US" sz="2000" i="0" baseline="0">
              <a:latin typeface="Arial" panose="020B0604020202020204" pitchFamily="34" charset="0"/>
            </a:endParaRPr>
          </a:p>
        </p:txBody>
      </p:sp>
      <p:sp>
        <p:nvSpPr>
          <p:cNvPr id="11267" name="Line 2">
            <a:extLst>
              <a:ext uri="{FF2B5EF4-FFF2-40B4-BE49-F238E27FC236}">
                <a16:creationId xmlns:a16="http://schemas.microsoft.com/office/drawing/2014/main" id="{33AD557C-A14F-CAD1-0D41-A0500336AFCD}"/>
              </a:ext>
            </a:extLst>
          </p:cNvPr>
          <p:cNvSpPr>
            <a:spLocks noChangeShapeType="1"/>
          </p:cNvSpPr>
          <p:nvPr/>
        </p:nvSpPr>
        <p:spPr bwMode="auto">
          <a:xfrm>
            <a:off x="1676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8" name="Line 3">
            <a:extLst>
              <a:ext uri="{FF2B5EF4-FFF2-40B4-BE49-F238E27FC236}">
                <a16:creationId xmlns:a16="http://schemas.microsoft.com/office/drawing/2014/main" id="{48783676-CDCA-1373-BC68-ADD9F269E760}"/>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9" name="Text Box 4">
            <a:extLst>
              <a:ext uri="{FF2B5EF4-FFF2-40B4-BE49-F238E27FC236}">
                <a16:creationId xmlns:a16="http://schemas.microsoft.com/office/drawing/2014/main" id="{47A7365E-81FC-DD92-A956-17F5CEDEE70F}"/>
              </a:ext>
            </a:extLst>
          </p:cNvPr>
          <p:cNvSpPr txBox="1">
            <a:spLocks noChangeArrowheads="1"/>
          </p:cNvSpPr>
          <p:nvPr/>
        </p:nvSpPr>
        <p:spPr bwMode="auto">
          <a:xfrm>
            <a:off x="1828800" y="762000"/>
            <a:ext cx="2897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3.2  </a:t>
            </a:r>
            <a:r>
              <a:rPr lang="en-US" altLang="en-US" sz="2000" baseline="0"/>
              <a:t>A sine wave</a:t>
            </a:r>
          </a:p>
        </p:txBody>
      </p:sp>
      <p:sp>
        <p:nvSpPr>
          <p:cNvPr id="11270" name="Line 5">
            <a:extLst>
              <a:ext uri="{FF2B5EF4-FFF2-40B4-BE49-F238E27FC236}">
                <a16:creationId xmlns:a16="http://schemas.microsoft.com/office/drawing/2014/main" id="{4E6DB2B1-0446-F387-B2D6-2216685D3726}"/>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1271" name="Picture 6">
            <a:extLst>
              <a:ext uri="{FF2B5EF4-FFF2-40B4-BE49-F238E27FC236}">
                <a16:creationId xmlns:a16="http://schemas.microsoft.com/office/drawing/2014/main" id="{A2695ED2-A245-FB79-9BAE-11CE38291C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5725" y="2786064"/>
            <a:ext cx="7075488"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1027</Words>
  <Application>Microsoft Office PowerPoint</Application>
  <PresentationFormat>Widescreen</PresentationFormat>
  <Paragraphs>163</Paragraphs>
  <Slides>38</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Aptos</vt:lpstr>
      <vt:lpstr>Aptos Display</vt:lpstr>
      <vt:lpstr>Arial</vt:lpstr>
      <vt:lpstr>Tahoma</vt:lpstr>
      <vt:lpstr>Times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Characteristics of sine wave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Dr. Ayesha Altaf</dc:creator>
  <cp:lastModifiedBy>Dr. Ayesha Altaf</cp:lastModifiedBy>
  <cp:revision>1</cp:revision>
  <dcterms:created xsi:type="dcterms:W3CDTF">2024-08-27T06:20:21Z</dcterms:created>
  <dcterms:modified xsi:type="dcterms:W3CDTF">2024-09-11T05:01:37Z</dcterms:modified>
</cp:coreProperties>
</file>