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763" r:id="rId2"/>
    <p:sldId id="535" r:id="rId3"/>
    <p:sldId id="749" r:id="rId4"/>
    <p:sldId id="764" r:id="rId5"/>
    <p:sldId id="765" r:id="rId6"/>
    <p:sldId id="750" r:id="rId7"/>
    <p:sldId id="746" r:id="rId8"/>
    <p:sldId id="766" r:id="rId9"/>
    <p:sldId id="767" r:id="rId10"/>
    <p:sldId id="768" r:id="rId11"/>
    <p:sldId id="769" r:id="rId12"/>
    <p:sldId id="770" r:id="rId13"/>
    <p:sldId id="771" r:id="rId14"/>
    <p:sldId id="772" r:id="rId15"/>
    <p:sldId id="773" r:id="rId16"/>
    <p:sldId id="774" r:id="rId17"/>
    <p:sldId id="775" r:id="rId18"/>
    <p:sldId id="776" r:id="rId19"/>
    <p:sldId id="777" r:id="rId20"/>
    <p:sldId id="778" r:id="rId21"/>
    <p:sldId id="779" r:id="rId22"/>
    <p:sldId id="780" r:id="rId23"/>
    <p:sldId id="781" r:id="rId24"/>
    <p:sldId id="782" r:id="rId25"/>
    <p:sldId id="783" r:id="rId26"/>
    <p:sldId id="633" r:id="rId27"/>
    <p:sldId id="784" r:id="rId28"/>
    <p:sldId id="587" r:id="rId29"/>
    <p:sldId id="629" r:id="rId30"/>
    <p:sldId id="608" r:id="rId31"/>
    <p:sldId id="588" r:id="rId32"/>
    <p:sldId id="589" r:id="rId33"/>
    <p:sldId id="590" r:id="rId34"/>
    <p:sldId id="630" r:id="rId35"/>
    <p:sldId id="591" r:id="rId36"/>
    <p:sldId id="609" r:id="rId37"/>
    <p:sldId id="634" r:id="rId38"/>
    <p:sldId id="592" r:id="rId39"/>
    <p:sldId id="610" r:id="rId40"/>
    <p:sldId id="593" r:id="rId41"/>
    <p:sldId id="635" r:id="rId42"/>
    <p:sldId id="594" r:id="rId43"/>
    <p:sldId id="611" r:id="rId44"/>
    <p:sldId id="595" r:id="rId45"/>
    <p:sldId id="636" r:id="rId46"/>
    <p:sldId id="596" r:id="rId47"/>
    <p:sldId id="612" r:id="rId48"/>
    <p:sldId id="597" r:id="rId49"/>
    <p:sldId id="637" r:id="rId50"/>
    <p:sldId id="598" r:id="rId51"/>
    <p:sldId id="623" r:id="rId52"/>
    <p:sldId id="638" r:id="rId53"/>
    <p:sldId id="599" r:id="rId54"/>
    <p:sldId id="613" r:id="rId55"/>
    <p:sldId id="639" r:id="rId56"/>
    <p:sldId id="600" r:id="rId57"/>
    <p:sldId id="614" r:id="rId58"/>
    <p:sldId id="640" r:id="rId59"/>
    <p:sldId id="601" r:id="rId60"/>
    <p:sldId id="631" r:id="rId61"/>
    <p:sldId id="602" r:id="rId62"/>
    <p:sldId id="632" r:id="rId63"/>
    <p:sldId id="603" r:id="rId64"/>
    <p:sldId id="604" r:id="rId65"/>
    <p:sldId id="617" r:id="rId66"/>
    <p:sldId id="605" r:id="rId67"/>
    <p:sldId id="624" r:id="rId68"/>
    <p:sldId id="625" r:id="rId69"/>
    <p:sldId id="606" r:id="rId70"/>
    <p:sldId id="626" r:id="rId71"/>
    <p:sldId id="607" r:id="rId72"/>
    <p:sldId id="628" r:id="rId73"/>
    <p:sldId id="627" r:id="rId74"/>
    <p:sldId id="61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01C54A-BAD6-4372-A5D0-DDBC66A07F05}" v="2" dt="2024-08-27T06:19:1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yesha Altaf" userId="83f6cd9f-efc5-42cb-ab08-4c9396de692c" providerId="ADAL" clId="{8F01C54A-BAD6-4372-A5D0-DDBC66A07F05}"/>
    <pc:docChg chg="custSel addSld modSld">
      <pc:chgData name="Dr. Ayesha Altaf" userId="83f6cd9f-efc5-42cb-ab08-4c9396de692c" providerId="ADAL" clId="{8F01C54A-BAD6-4372-A5D0-DDBC66A07F05}" dt="2024-08-27T06:19:16.423" v="4"/>
      <pc:docMkLst>
        <pc:docMk/>
      </pc:docMkLst>
      <pc:sldChg chg="add">
        <pc:chgData name="Dr. Ayesha Altaf" userId="83f6cd9f-efc5-42cb-ab08-4c9396de692c" providerId="ADAL" clId="{8F01C54A-BAD6-4372-A5D0-DDBC66A07F05}" dt="2024-08-27T06:18:48.014" v="0"/>
        <pc:sldMkLst>
          <pc:docMk/>
          <pc:sldMk cId="0" sldId="535"/>
        </pc:sldMkLst>
      </pc:sldChg>
      <pc:sldChg chg="add">
        <pc:chgData name="Dr. Ayesha Altaf" userId="83f6cd9f-efc5-42cb-ab08-4c9396de692c" providerId="ADAL" clId="{8F01C54A-BAD6-4372-A5D0-DDBC66A07F05}" dt="2024-08-27T06:19:16.423" v="4"/>
        <pc:sldMkLst>
          <pc:docMk/>
          <pc:sldMk cId="0" sldId="587"/>
        </pc:sldMkLst>
      </pc:sldChg>
      <pc:sldChg chg="add">
        <pc:chgData name="Dr. Ayesha Altaf" userId="83f6cd9f-efc5-42cb-ab08-4c9396de692c" providerId="ADAL" clId="{8F01C54A-BAD6-4372-A5D0-DDBC66A07F05}" dt="2024-08-27T06:19:16.423" v="4"/>
        <pc:sldMkLst>
          <pc:docMk/>
          <pc:sldMk cId="0" sldId="588"/>
        </pc:sldMkLst>
      </pc:sldChg>
      <pc:sldChg chg="add">
        <pc:chgData name="Dr. Ayesha Altaf" userId="83f6cd9f-efc5-42cb-ab08-4c9396de692c" providerId="ADAL" clId="{8F01C54A-BAD6-4372-A5D0-DDBC66A07F05}" dt="2024-08-27T06:19:16.423" v="4"/>
        <pc:sldMkLst>
          <pc:docMk/>
          <pc:sldMk cId="0" sldId="589"/>
        </pc:sldMkLst>
      </pc:sldChg>
      <pc:sldChg chg="add">
        <pc:chgData name="Dr. Ayesha Altaf" userId="83f6cd9f-efc5-42cb-ab08-4c9396de692c" providerId="ADAL" clId="{8F01C54A-BAD6-4372-A5D0-DDBC66A07F05}" dt="2024-08-27T06:19:16.423" v="4"/>
        <pc:sldMkLst>
          <pc:docMk/>
          <pc:sldMk cId="0" sldId="590"/>
        </pc:sldMkLst>
      </pc:sldChg>
      <pc:sldChg chg="add">
        <pc:chgData name="Dr. Ayesha Altaf" userId="83f6cd9f-efc5-42cb-ab08-4c9396de692c" providerId="ADAL" clId="{8F01C54A-BAD6-4372-A5D0-DDBC66A07F05}" dt="2024-08-27T06:19:16.423" v="4"/>
        <pc:sldMkLst>
          <pc:docMk/>
          <pc:sldMk cId="0" sldId="591"/>
        </pc:sldMkLst>
      </pc:sldChg>
      <pc:sldChg chg="add">
        <pc:chgData name="Dr. Ayesha Altaf" userId="83f6cd9f-efc5-42cb-ab08-4c9396de692c" providerId="ADAL" clId="{8F01C54A-BAD6-4372-A5D0-DDBC66A07F05}" dt="2024-08-27T06:19:16.423" v="4"/>
        <pc:sldMkLst>
          <pc:docMk/>
          <pc:sldMk cId="0" sldId="592"/>
        </pc:sldMkLst>
      </pc:sldChg>
      <pc:sldChg chg="add">
        <pc:chgData name="Dr. Ayesha Altaf" userId="83f6cd9f-efc5-42cb-ab08-4c9396de692c" providerId="ADAL" clId="{8F01C54A-BAD6-4372-A5D0-DDBC66A07F05}" dt="2024-08-27T06:19:16.423" v="4"/>
        <pc:sldMkLst>
          <pc:docMk/>
          <pc:sldMk cId="0" sldId="593"/>
        </pc:sldMkLst>
      </pc:sldChg>
      <pc:sldChg chg="add">
        <pc:chgData name="Dr. Ayesha Altaf" userId="83f6cd9f-efc5-42cb-ab08-4c9396de692c" providerId="ADAL" clId="{8F01C54A-BAD6-4372-A5D0-DDBC66A07F05}" dt="2024-08-27T06:19:16.423" v="4"/>
        <pc:sldMkLst>
          <pc:docMk/>
          <pc:sldMk cId="0" sldId="594"/>
        </pc:sldMkLst>
      </pc:sldChg>
      <pc:sldChg chg="add">
        <pc:chgData name="Dr. Ayesha Altaf" userId="83f6cd9f-efc5-42cb-ab08-4c9396de692c" providerId="ADAL" clId="{8F01C54A-BAD6-4372-A5D0-DDBC66A07F05}" dt="2024-08-27T06:19:16.423" v="4"/>
        <pc:sldMkLst>
          <pc:docMk/>
          <pc:sldMk cId="0" sldId="595"/>
        </pc:sldMkLst>
      </pc:sldChg>
      <pc:sldChg chg="add">
        <pc:chgData name="Dr. Ayesha Altaf" userId="83f6cd9f-efc5-42cb-ab08-4c9396de692c" providerId="ADAL" clId="{8F01C54A-BAD6-4372-A5D0-DDBC66A07F05}" dt="2024-08-27T06:19:16.423" v="4"/>
        <pc:sldMkLst>
          <pc:docMk/>
          <pc:sldMk cId="0" sldId="596"/>
        </pc:sldMkLst>
      </pc:sldChg>
      <pc:sldChg chg="add">
        <pc:chgData name="Dr. Ayesha Altaf" userId="83f6cd9f-efc5-42cb-ab08-4c9396de692c" providerId="ADAL" clId="{8F01C54A-BAD6-4372-A5D0-DDBC66A07F05}" dt="2024-08-27T06:19:16.423" v="4"/>
        <pc:sldMkLst>
          <pc:docMk/>
          <pc:sldMk cId="0" sldId="597"/>
        </pc:sldMkLst>
      </pc:sldChg>
      <pc:sldChg chg="add">
        <pc:chgData name="Dr. Ayesha Altaf" userId="83f6cd9f-efc5-42cb-ab08-4c9396de692c" providerId="ADAL" clId="{8F01C54A-BAD6-4372-A5D0-DDBC66A07F05}" dt="2024-08-27T06:19:16.423" v="4"/>
        <pc:sldMkLst>
          <pc:docMk/>
          <pc:sldMk cId="0" sldId="598"/>
        </pc:sldMkLst>
      </pc:sldChg>
      <pc:sldChg chg="add">
        <pc:chgData name="Dr. Ayesha Altaf" userId="83f6cd9f-efc5-42cb-ab08-4c9396de692c" providerId="ADAL" clId="{8F01C54A-BAD6-4372-A5D0-DDBC66A07F05}" dt="2024-08-27T06:19:16.423" v="4"/>
        <pc:sldMkLst>
          <pc:docMk/>
          <pc:sldMk cId="0" sldId="599"/>
        </pc:sldMkLst>
      </pc:sldChg>
      <pc:sldChg chg="add">
        <pc:chgData name="Dr. Ayesha Altaf" userId="83f6cd9f-efc5-42cb-ab08-4c9396de692c" providerId="ADAL" clId="{8F01C54A-BAD6-4372-A5D0-DDBC66A07F05}" dt="2024-08-27T06:19:16.423" v="4"/>
        <pc:sldMkLst>
          <pc:docMk/>
          <pc:sldMk cId="0" sldId="600"/>
        </pc:sldMkLst>
      </pc:sldChg>
      <pc:sldChg chg="add">
        <pc:chgData name="Dr. Ayesha Altaf" userId="83f6cd9f-efc5-42cb-ab08-4c9396de692c" providerId="ADAL" clId="{8F01C54A-BAD6-4372-A5D0-DDBC66A07F05}" dt="2024-08-27T06:19:16.423" v="4"/>
        <pc:sldMkLst>
          <pc:docMk/>
          <pc:sldMk cId="0" sldId="601"/>
        </pc:sldMkLst>
      </pc:sldChg>
      <pc:sldChg chg="add">
        <pc:chgData name="Dr. Ayesha Altaf" userId="83f6cd9f-efc5-42cb-ab08-4c9396de692c" providerId="ADAL" clId="{8F01C54A-BAD6-4372-A5D0-DDBC66A07F05}" dt="2024-08-27T06:19:16.423" v="4"/>
        <pc:sldMkLst>
          <pc:docMk/>
          <pc:sldMk cId="0" sldId="602"/>
        </pc:sldMkLst>
      </pc:sldChg>
      <pc:sldChg chg="add">
        <pc:chgData name="Dr. Ayesha Altaf" userId="83f6cd9f-efc5-42cb-ab08-4c9396de692c" providerId="ADAL" clId="{8F01C54A-BAD6-4372-A5D0-DDBC66A07F05}" dt="2024-08-27T06:19:16.423" v="4"/>
        <pc:sldMkLst>
          <pc:docMk/>
          <pc:sldMk cId="0" sldId="603"/>
        </pc:sldMkLst>
      </pc:sldChg>
      <pc:sldChg chg="add">
        <pc:chgData name="Dr. Ayesha Altaf" userId="83f6cd9f-efc5-42cb-ab08-4c9396de692c" providerId="ADAL" clId="{8F01C54A-BAD6-4372-A5D0-DDBC66A07F05}" dt="2024-08-27T06:19:16.423" v="4"/>
        <pc:sldMkLst>
          <pc:docMk/>
          <pc:sldMk cId="0" sldId="604"/>
        </pc:sldMkLst>
      </pc:sldChg>
      <pc:sldChg chg="add">
        <pc:chgData name="Dr. Ayesha Altaf" userId="83f6cd9f-efc5-42cb-ab08-4c9396de692c" providerId="ADAL" clId="{8F01C54A-BAD6-4372-A5D0-DDBC66A07F05}" dt="2024-08-27T06:19:16.423" v="4"/>
        <pc:sldMkLst>
          <pc:docMk/>
          <pc:sldMk cId="0" sldId="605"/>
        </pc:sldMkLst>
      </pc:sldChg>
      <pc:sldChg chg="add">
        <pc:chgData name="Dr. Ayesha Altaf" userId="83f6cd9f-efc5-42cb-ab08-4c9396de692c" providerId="ADAL" clId="{8F01C54A-BAD6-4372-A5D0-DDBC66A07F05}" dt="2024-08-27T06:19:16.423" v="4"/>
        <pc:sldMkLst>
          <pc:docMk/>
          <pc:sldMk cId="0" sldId="606"/>
        </pc:sldMkLst>
      </pc:sldChg>
      <pc:sldChg chg="add">
        <pc:chgData name="Dr. Ayesha Altaf" userId="83f6cd9f-efc5-42cb-ab08-4c9396de692c" providerId="ADAL" clId="{8F01C54A-BAD6-4372-A5D0-DDBC66A07F05}" dt="2024-08-27T06:19:16.423" v="4"/>
        <pc:sldMkLst>
          <pc:docMk/>
          <pc:sldMk cId="0" sldId="607"/>
        </pc:sldMkLst>
      </pc:sldChg>
      <pc:sldChg chg="add">
        <pc:chgData name="Dr. Ayesha Altaf" userId="83f6cd9f-efc5-42cb-ab08-4c9396de692c" providerId="ADAL" clId="{8F01C54A-BAD6-4372-A5D0-DDBC66A07F05}" dt="2024-08-27T06:19:16.423" v="4"/>
        <pc:sldMkLst>
          <pc:docMk/>
          <pc:sldMk cId="0" sldId="608"/>
        </pc:sldMkLst>
      </pc:sldChg>
      <pc:sldChg chg="add">
        <pc:chgData name="Dr. Ayesha Altaf" userId="83f6cd9f-efc5-42cb-ab08-4c9396de692c" providerId="ADAL" clId="{8F01C54A-BAD6-4372-A5D0-DDBC66A07F05}" dt="2024-08-27T06:19:16.423" v="4"/>
        <pc:sldMkLst>
          <pc:docMk/>
          <pc:sldMk cId="0" sldId="609"/>
        </pc:sldMkLst>
      </pc:sldChg>
      <pc:sldChg chg="add">
        <pc:chgData name="Dr. Ayesha Altaf" userId="83f6cd9f-efc5-42cb-ab08-4c9396de692c" providerId="ADAL" clId="{8F01C54A-BAD6-4372-A5D0-DDBC66A07F05}" dt="2024-08-27T06:19:16.423" v="4"/>
        <pc:sldMkLst>
          <pc:docMk/>
          <pc:sldMk cId="0" sldId="610"/>
        </pc:sldMkLst>
      </pc:sldChg>
      <pc:sldChg chg="add">
        <pc:chgData name="Dr. Ayesha Altaf" userId="83f6cd9f-efc5-42cb-ab08-4c9396de692c" providerId="ADAL" clId="{8F01C54A-BAD6-4372-A5D0-DDBC66A07F05}" dt="2024-08-27T06:19:16.423" v="4"/>
        <pc:sldMkLst>
          <pc:docMk/>
          <pc:sldMk cId="0" sldId="611"/>
        </pc:sldMkLst>
      </pc:sldChg>
      <pc:sldChg chg="add">
        <pc:chgData name="Dr. Ayesha Altaf" userId="83f6cd9f-efc5-42cb-ab08-4c9396de692c" providerId="ADAL" clId="{8F01C54A-BAD6-4372-A5D0-DDBC66A07F05}" dt="2024-08-27T06:19:16.423" v="4"/>
        <pc:sldMkLst>
          <pc:docMk/>
          <pc:sldMk cId="0" sldId="612"/>
        </pc:sldMkLst>
      </pc:sldChg>
      <pc:sldChg chg="add">
        <pc:chgData name="Dr. Ayesha Altaf" userId="83f6cd9f-efc5-42cb-ab08-4c9396de692c" providerId="ADAL" clId="{8F01C54A-BAD6-4372-A5D0-DDBC66A07F05}" dt="2024-08-27T06:19:16.423" v="4"/>
        <pc:sldMkLst>
          <pc:docMk/>
          <pc:sldMk cId="0" sldId="613"/>
        </pc:sldMkLst>
      </pc:sldChg>
      <pc:sldChg chg="add">
        <pc:chgData name="Dr. Ayesha Altaf" userId="83f6cd9f-efc5-42cb-ab08-4c9396de692c" providerId="ADAL" clId="{8F01C54A-BAD6-4372-A5D0-DDBC66A07F05}" dt="2024-08-27T06:19:16.423" v="4"/>
        <pc:sldMkLst>
          <pc:docMk/>
          <pc:sldMk cId="0" sldId="614"/>
        </pc:sldMkLst>
      </pc:sldChg>
      <pc:sldChg chg="add">
        <pc:chgData name="Dr. Ayesha Altaf" userId="83f6cd9f-efc5-42cb-ab08-4c9396de692c" providerId="ADAL" clId="{8F01C54A-BAD6-4372-A5D0-DDBC66A07F05}" dt="2024-08-27T06:19:16.423" v="4"/>
        <pc:sldMkLst>
          <pc:docMk/>
          <pc:sldMk cId="0" sldId="616"/>
        </pc:sldMkLst>
      </pc:sldChg>
      <pc:sldChg chg="add">
        <pc:chgData name="Dr. Ayesha Altaf" userId="83f6cd9f-efc5-42cb-ab08-4c9396de692c" providerId="ADAL" clId="{8F01C54A-BAD6-4372-A5D0-DDBC66A07F05}" dt="2024-08-27T06:19:16.423" v="4"/>
        <pc:sldMkLst>
          <pc:docMk/>
          <pc:sldMk cId="0" sldId="617"/>
        </pc:sldMkLst>
      </pc:sldChg>
      <pc:sldChg chg="add">
        <pc:chgData name="Dr. Ayesha Altaf" userId="83f6cd9f-efc5-42cb-ab08-4c9396de692c" providerId="ADAL" clId="{8F01C54A-BAD6-4372-A5D0-DDBC66A07F05}" dt="2024-08-27T06:19:16.423" v="4"/>
        <pc:sldMkLst>
          <pc:docMk/>
          <pc:sldMk cId="0" sldId="623"/>
        </pc:sldMkLst>
      </pc:sldChg>
      <pc:sldChg chg="add">
        <pc:chgData name="Dr. Ayesha Altaf" userId="83f6cd9f-efc5-42cb-ab08-4c9396de692c" providerId="ADAL" clId="{8F01C54A-BAD6-4372-A5D0-DDBC66A07F05}" dt="2024-08-27T06:19:16.423" v="4"/>
        <pc:sldMkLst>
          <pc:docMk/>
          <pc:sldMk cId="0" sldId="624"/>
        </pc:sldMkLst>
      </pc:sldChg>
      <pc:sldChg chg="add">
        <pc:chgData name="Dr. Ayesha Altaf" userId="83f6cd9f-efc5-42cb-ab08-4c9396de692c" providerId="ADAL" clId="{8F01C54A-BAD6-4372-A5D0-DDBC66A07F05}" dt="2024-08-27T06:19:16.423" v="4"/>
        <pc:sldMkLst>
          <pc:docMk/>
          <pc:sldMk cId="0" sldId="625"/>
        </pc:sldMkLst>
      </pc:sldChg>
      <pc:sldChg chg="add">
        <pc:chgData name="Dr. Ayesha Altaf" userId="83f6cd9f-efc5-42cb-ab08-4c9396de692c" providerId="ADAL" clId="{8F01C54A-BAD6-4372-A5D0-DDBC66A07F05}" dt="2024-08-27T06:19:16.423" v="4"/>
        <pc:sldMkLst>
          <pc:docMk/>
          <pc:sldMk cId="0" sldId="626"/>
        </pc:sldMkLst>
      </pc:sldChg>
      <pc:sldChg chg="add">
        <pc:chgData name="Dr. Ayesha Altaf" userId="83f6cd9f-efc5-42cb-ab08-4c9396de692c" providerId="ADAL" clId="{8F01C54A-BAD6-4372-A5D0-DDBC66A07F05}" dt="2024-08-27T06:19:16.423" v="4"/>
        <pc:sldMkLst>
          <pc:docMk/>
          <pc:sldMk cId="0" sldId="627"/>
        </pc:sldMkLst>
      </pc:sldChg>
      <pc:sldChg chg="add">
        <pc:chgData name="Dr. Ayesha Altaf" userId="83f6cd9f-efc5-42cb-ab08-4c9396de692c" providerId="ADAL" clId="{8F01C54A-BAD6-4372-A5D0-DDBC66A07F05}" dt="2024-08-27T06:19:16.423" v="4"/>
        <pc:sldMkLst>
          <pc:docMk/>
          <pc:sldMk cId="0" sldId="628"/>
        </pc:sldMkLst>
      </pc:sldChg>
      <pc:sldChg chg="add">
        <pc:chgData name="Dr. Ayesha Altaf" userId="83f6cd9f-efc5-42cb-ab08-4c9396de692c" providerId="ADAL" clId="{8F01C54A-BAD6-4372-A5D0-DDBC66A07F05}" dt="2024-08-27T06:19:16.423" v="4"/>
        <pc:sldMkLst>
          <pc:docMk/>
          <pc:sldMk cId="0" sldId="629"/>
        </pc:sldMkLst>
      </pc:sldChg>
      <pc:sldChg chg="add">
        <pc:chgData name="Dr. Ayesha Altaf" userId="83f6cd9f-efc5-42cb-ab08-4c9396de692c" providerId="ADAL" clId="{8F01C54A-BAD6-4372-A5D0-DDBC66A07F05}" dt="2024-08-27T06:19:16.423" v="4"/>
        <pc:sldMkLst>
          <pc:docMk/>
          <pc:sldMk cId="0" sldId="630"/>
        </pc:sldMkLst>
      </pc:sldChg>
      <pc:sldChg chg="add">
        <pc:chgData name="Dr. Ayesha Altaf" userId="83f6cd9f-efc5-42cb-ab08-4c9396de692c" providerId="ADAL" clId="{8F01C54A-BAD6-4372-A5D0-DDBC66A07F05}" dt="2024-08-27T06:19:16.423" v="4"/>
        <pc:sldMkLst>
          <pc:docMk/>
          <pc:sldMk cId="0" sldId="631"/>
        </pc:sldMkLst>
      </pc:sldChg>
      <pc:sldChg chg="add">
        <pc:chgData name="Dr. Ayesha Altaf" userId="83f6cd9f-efc5-42cb-ab08-4c9396de692c" providerId="ADAL" clId="{8F01C54A-BAD6-4372-A5D0-DDBC66A07F05}" dt="2024-08-27T06:19:16.423" v="4"/>
        <pc:sldMkLst>
          <pc:docMk/>
          <pc:sldMk cId="0" sldId="632"/>
        </pc:sldMkLst>
      </pc:sldChg>
      <pc:sldChg chg="add">
        <pc:chgData name="Dr. Ayesha Altaf" userId="83f6cd9f-efc5-42cb-ab08-4c9396de692c" providerId="ADAL" clId="{8F01C54A-BAD6-4372-A5D0-DDBC66A07F05}" dt="2024-08-27T06:19:16.423" v="4"/>
        <pc:sldMkLst>
          <pc:docMk/>
          <pc:sldMk cId="0" sldId="633"/>
        </pc:sldMkLst>
      </pc:sldChg>
      <pc:sldChg chg="add">
        <pc:chgData name="Dr. Ayesha Altaf" userId="83f6cd9f-efc5-42cb-ab08-4c9396de692c" providerId="ADAL" clId="{8F01C54A-BAD6-4372-A5D0-DDBC66A07F05}" dt="2024-08-27T06:19:16.423" v="4"/>
        <pc:sldMkLst>
          <pc:docMk/>
          <pc:sldMk cId="0" sldId="634"/>
        </pc:sldMkLst>
      </pc:sldChg>
      <pc:sldChg chg="add">
        <pc:chgData name="Dr. Ayesha Altaf" userId="83f6cd9f-efc5-42cb-ab08-4c9396de692c" providerId="ADAL" clId="{8F01C54A-BAD6-4372-A5D0-DDBC66A07F05}" dt="2024-08-27T06:19:16.423" v="4"/>
        <pc:sldMkLst>
          <pc:docMk/>
          <pc:sldMk cId="0" sldId="635"/>
        </pc:sldMkLst>
      </pc:sldChg>
      <pc:sldChg chg="add">
        <pc:chgData name="Dr. Ayesha Altaf" userId="83f6cd9f-efc5-42cb-ab08-4c9396de692c" providerId="ADAL" clId="{8F01C54A-BAD6-4372-A5D0-DDBC66A07F05}" dt="2024-08-27T06:19:16.423" v="4"/>
        <pc:sldMkLst>
          <pc:docMk/>
          <pc:sldMk cId="0" sldId="636"/>
        </pc:sldMkLst>
      </pc:sldChg>
      <pc:sldChg chg="add">
        <pc:chgData name="Dr. Ayesha Altaf" userId="83f6cd9f-efc5-42cb-ab08-4c9396de692c" providerId="ADAL" clId="{8F01C54A-BAD6-4372-A5D0-DDBC66A07F05}" dt="2024-08-27T06:19:16.423" v="4"/>
        <pc:sldMkLst>
          <pc:docMk/>
          <pc:sldMk cId="0" sldId="637"/>
        </pc:sldMkLst>
      </pc:sldChg>
      <pc:sldChg chg="add">
        <pc:chgData name="Dr. Ayesha Altaf" userId="83f6cd9f-efc5-42cb-ab08-4c9396de692c" providerId="ADAL" clId="{8F01C54A-BAD6-4372-A5D0-DDBC66A07F05}" dt="2024-08-27T06:19:16.423" v="4"/>
        <pc:sldMkLst>
          <pc:docMk/>
          <pc:sldMk cId="0" sldId="638"/>
        </pc:sldMkLst>
      </pc:sldChg>
      <pc:sldChg chg="add">
        <pc:chgData name="Dr. Ayesha Altaf" userId="83f6cd9f-efc5-42cb-ab08-4c9396de692c" providerId="ADAL" clId="{8F01C54A-BAD6-4372-A5D0-DDBC66A07F05}" dt="2024-08-27T06:19:16.423" v="4"/>
        <pc:sldMkLst>
          <pc:docMk/>
          <pc:sldMk cId="0" sldId="639"/>
        </pc:sldMkLst>
      </pc:sldChg>
      <pc:sldChg chg="add">
        <pc:chgData name="Dr. Ayesha Altaf" userId="83f6cd9f-efc5-42cb-ab08-4c9396de692c" providerId="ADAL" clId="{8F01C54A-BAD6-4372-A5D0-DDBC66A07F05}" dt="2024-08-27T06:19:16.423" v="4"/>
        <pc:sldMkLst>
          <pc:docMk/>
          <pc:sldMk cId="0" sldId="640"/>
        </pc:sldMkLst>
      </pc:sldChg>
      <pc:sldChg chg="add">
        <pc:chgData name="Dr. Ayesha Altaf" userId="83f6cd9f-efc5-42cb-ab08-4c9396de692c" providerId="ADAL" clId="{8F01C54A-BAD6-4372-A5D0-DDBC66A07F05}" dt="2024-08-27T06:18:48.014" v="0"/>
        <pc:sldMkLst>
          <pc:docMk/>
          <pc:sldMk cId="0" sldId="746"/>
        </pc:sldMkLst>
      </pc:sldChg>
      <pc:sldChg chg="add">
        <pc:chgData name="Dr. Ayesha Altaf" userId="83f6cd9f-efc5-42cb-ab08-4c9396de692c" providerId="ADAL" clId="{8F01C54A-BAD6-4372-A5D0-DDBC66A07F05}" dt="2024-08-27T06:18:48.014" v="0"/>
        <pc:sldMkLst>
          <pc:docMk/>
          <pc:sldMk cId="0" sldId="749"/>
        </pc:sldMkLst>
      </pc:sldChg>
      <pc:sldChg chg="add">
        <pc:chgData name="Dr. Ayesha Altaf" userId="83f6cd9f-efc5-42cb-ab08-4c9396de692c" providerId="ADAL" clId="{8F01C54A-BAD6-4372-A5D0-DDBC66A07F05}" dt="2024-08-27T06:18:48.014" v="0"/>
        <pc:sldMkLst>
          <pc:docMk/>
          <pc:sldMk cId="0" sldId="750"/>
        </pc:sldMkLst>
      </pc:sldChg>
      <pc:sldChg chg="add">
        <pc:chgData name="Dr. Ayesha Altaf" userId="83f6cd9f-efc5-42cb-ab08-4c9396de692c" providerId="ADAL" clId="{8F01C54A-BAD6-4372-A5D0-DDBC66A07F05}" dt="2024-08-27T06:18:48.014" v="0"/>
        <pc:sldMkLst>
          <pc:docMk/>
          <pc:sldMk cId="0" sldId="763"/>
        </pc:sldMkLst>
      </pc:sldChg>
      <pc:sldChg chg="add">
        <pc:chgData name="Dr. Ayesha Altaf" userId="83f6cd9f-efc5-42cb-ab08-4c9396de692c" providerId="ADAL" clId="{8F01C54A-BAD6-4372-A5D0-DDBC66A07F05}" dt="2024-08-27T06:18:48.014" v="0"/>
        <pc:sldMkLst>
          <pc:docMk/>
          <pc:sldMk cId="0" sldId="764"/>
        </pc:sldMkLst>
      </pc:sldChg>
      <pc:sldChg chg="add">
        <pc:chgData name="Dr. Ayesha Altaf" userId="83f6cd9f-efc5-42cb-ab08-4c9396de692c" providerId="ADAL" clId="{8F01C54A-BAD6-4372-A5D0-DDBC66A07F05}" dt="2024-08-27T06:18:48.014" v="0"/>
        <pc:sldMkLst>
          <pc:docMk/>
          <pc:sldMk cId="0" sldId="765"/>
        </pc:sldMkLst>
      </pc:sldChg>
      <pc:sldChg chg="modSp add mod">
        <pc:chgData name="Dr. Ayesha Altaf" userId="83f6cd9f-efc5-42cb-ab08-4c9396de692c" providerId="ADAL" clId="{8F01C54A-BAD6-4372-A5D0-DDBC66A07F05}" dt="2024-08-27T06:18:48.188" v="1" actId="27636"/>
        <pc:sldMkLst>
          <pc:docMk/>
          <pc:sldMk cId="0" sldId="766"/>
        </pc:sldMkLst>
        <pc:spChg chg="mod">
          <ac:chgData name="Dr. Ayesha Altaf" userId="83f6cd9f-efc5-42cb-ab08-4c9396de692c" providerId="ADAL" clId="{8F01C54A-BAD6-4372-A5D0-DDBC66A07F05}" dt="2024-08-27T06:18:48.188" v="1" actId="27636"/>
          <ac:spMkLst>
            <pc:docMk/>
            <pc:sldMk cId="0" sldId="766"/>
            <ac:spMk id="10243" creationId="{8C69087D-21A4-8700-5BB7-7581C9B46F9F}"/>
          </ac:spMkLst>
        </pc:spChg>
      </pc:sldChg>
      <pc:sldChg chg="modSp add mod">
        <pc:chgData name="Dr. Ayesha Altaf" userId="83f6cd9f-efc5-42cb-ab08-4c9396de692c" providerId="ADAL" clId="{8F01C54A-BAD6-4372-A5D0-DDBC66A07F05}" dt="2024-08-27T06:18:48.215" v="2" actId="27636"/>
        <pc:sldMkLst>
          <pc:docMk/>
          <pc:sldMk cId="0" sldId="767"/>
        </pc:sldMkLst>
        <pc:spChg chg="mod">
          <ac:chgData name="Dr. Ayesha Altaf" userId="83f6cd9f-efc5-42cb-ab08-4c9396de692c" providerId="ADAL" clId="{8F01C54A-BAD6-4372-A5D0-DDBC66A07F05}" dt="2024-08-27T06:18:48.215" v="2" actId="27636"/>
          <ac:spMkLst>
            <pc:docMk/>
            <pc:sldMk cId="0" sldId="767"/>
            <ac:spMk id="11267" creationId="{0377025A-2BEC-7904-C087-470FC01D3392}"/>
          </ac:spMkLst>
        </pc:spChg>
      </pc:sldChg>
      <pc:sldChg chg="add">
        <pc:chgData name="Dr. Ayesha Altaf" userId="83f6cd9f-efc5-42cb-ab08-4c9396de692c" providerId="ADAL" clId="{8F01C54A-BAD6-4372-A5D0-DDBC66A07F05}" dt="2024-08-27T06:18:48.014" v="0"/>
        <pc:sldMkLst>
          <pc:docMk/>
          <pc:sldMk cId="0" sldId="768"/>
        </pc:sldMkLst>
      </pc:sldChg>
      <pc:sldChg chg="add">
        <pc:chgData name="Dr. Ayesha Altaf" userId="83f6cd9f-efc5-42cb-ab08-4c9396de692c" providerId="ADAL" clId="{8F01C54A-BAD6-4372-A5D0-DDBC66A07F05}" dt="2024-08-27T06:18:48.014" v="0"/>
        <pc:sldMkLst>
          <pc:docMk/>
          <pc:sldMk cId="0" sldId="769"/>
        </pc:sldMkLst>
      </pc:sldChg>
      <pc:sldChg chg="add">
        <pc:chgData name="Dr. Ayesha Altaf" userId="83f6cd9f-efc5-42cb-ab08-4c9396de692c" providerId="ADAL" clId="{8F01C54A-BAD6-4372-A5D0-DDBC66A07F05}" dt="2024-08-27T06:18:48.014" v="0"/>
        <pc:sldMkLst>
          <pc:docMk/>
          <pc:sldMk cId="0" sldId="770"/>
        </pc:sldMkLst>
      </pc:sldChg>
      <pc:sldChg chg="add">
        <pc:chgData name="Dr. Ayesha Altaf" userId="83f6cd9f-efc5-42cb-ab08-4c9396de692c" providerId="ADAL" clId="{8F01C54A-BAD6-4372-A5D0-DDBC66A07F05}" dt="2024-08-27T06:18:48.014" v="0"/>
        <pc:sldMkLst>
          <pc:docMk/>
          <pc:sldMk cId="0" sldId="771"/>
        </pc:sldMkLst>
      </pc:sldChg>
      <pc:sldChg chg="add">
        <pc:chgData name="Dr. Ayesha Altaf" userId="83f6cd9f-efc5-42cb-ab08-4c9396de692c" providerId="ADAL" clId="{8F01C54A-BAD6-4372-A5D0-DDBC66A07F05}" dt="2024-08-27T06:18:48.014" v="0"/>
        <pc:sldMkLst>
          <pc:docMk/>
          <pc:sldMk cId="0" sldId="772"/>
        </pc:sldMkLst>
      </pc:sldChg>
      <pc:sldChg chg="add">
        <pc:chgData name="Dr. Ayesha Altaf" userId="83f6cd9f-efc5-42cb-ab08-4c9396de692c" providerId="ADAL" clId="{8F01C54A-BAD6-4372-A5D0-DDBC66A07F05}" dt="2024-08-27T06:18:48.014" v="0"/>
        <pc:sldMkLst>
          <pc:docMk/>
          <pc:sldMk cId="0" sldId="773"/>
        </pc:sldMkLst>
      </pc:sldChg>
      <pc:sldChg chg="add">
        <pc:chgData name="Dr. Ayesha Altaf" userId="83f6cd9f-efc5-42cb-ab08-4c9396de692c" providerId="ADAL" clId="{8F01C54A-BAD6-4372-A5D0-DDBC66A07F05}" dt="2024-08-27T06:18:48.014" v="0"/>
        <pc:sldMkLst>
          <pc:docMk/>
          <pc:sldMk cId="0" sldId="774"/>
        </pc:sldMkLst>
      </pc:sldChg>
      <pc:sldChg chg="modSp add mod">
        <pc:chgData name="Dr. Ayesha Altaf" userId="83f6cd9f-efc5-42cb-ab08-4c9396de692c" providerId="ADAL" clId="{8F01C54A-BAD6-4372-A5D0-DDBC66A07F05}" dt="2024-08-27T06:18:48.246" v="3" actId="27636"/>
        <pc:sldMkLst>
          <pc:docMk/>
          <pc:sldMk cId="0" sldId="775"/>
        </pc:sldMkLst>
        <pc:spChg chg="mod">
          <ac:chgData name="Dr. Ayesha Altaf" userId="83f6cd9f-efc5-42cb-ab08-4c9396de692c" providerId="ADAL" clId="{8F01C54A-BAD6-4372-A5D0-DDBC66A07F05}" dt="2024-08-27T06:18:48.246" v="3" actId="27636"/>
          <ac:spMkLst>
            <pc:docMk/>
            <pc:sldMk cId="0" sldId="775"/>
            <ac:spMk id="19459" creationId="{01D11C36-38D0-4631-127A-99C42C1E2032}"/>
          </ac:spMkLst>
        </pc:spChg>
      </pc:sldChg>
      <pc:sldChg chg="add">
        <pc:chgData name="Dr. Ayesha Altaf" userId="83f6cd9f-efc5-42cb-ab08-4c9396de692c" providerId="ADAL" clId="{8F01C54A-BAD6-4372-A5D0-DDBC66A07F05}" dt="2024-08-27T06:18:48.014" v="0"/>
        <pc:sldMkLst>
          <pc:docMk/>
          <pc:sldMk cId="0" sldId="776"/>
        </pc:sldMkLst>
      </pc:sldChg>
      <pc:sldChg chg="add">
        <pc:chgData name="Dr. Ayesha Altaf" userId="83f6cd9f-efc5-42cb-ab08-4c9396de692c" providerId="ADAL" clId="{8F01C54A-BAD6-4372-A5D0-DDBC66A07F05}" dt="2024-08-27T06:18:48.014" v="0"/>
        <pc:sldMkLst>
          <pc:docMk/>
          <pc:sldMk cId="0" sldId="777"/>
        </pc:sldMkLst>
      </pc:sldChg>
      <pc:sldChg chg="add">
        <pc:chgData name="Dr. Ayesha Altaf" userId="83f6cd9f-efc5-42cb-ab08-4c9396de692c" providerId="ADAL" clId="{8F01C54A-BAD6-4372-A5D0-DDBC66A07F05}" dt="2024-08-27T06:18:48.014" v="0"/>
        <pc:sldMkLst>
          <pc:docMk/>
          <pc:sldMk cId="0" sldId="778"/>
        </pc:sldMkLst>
      </pc:sldChg>
      <pc:sldChg chg="add">
        <pc:chgData name="Dr. Ayesha Altaf" userId="83f6cd9f-efc5-42cb-ab08-4c9396de692c" providerId="ADAL" clId="{8F01C54A-BAD6-4372-A5D0-DDBC66A07F05}" dt="2024-08-27T06:18:48.014" v="0"/>
        <pc:sldMkLst>
          <pc:docMk/>
          <pc:sldMk cId="0" sldId="779"/>
        </pc:sldMkLst>
      </pc:sldChg>
      <pc:sldChg chg="add">
        <pc:chgData name="Dr. Ayesha Altaf" userId="83f6cd9f-efc5-42cb-ab08-4c9396de692c" providerId="ADAL" clId="{8F01C54A-BAD6-4372-A5D0-DDBC66A07F05}" dt="2024-08-27T06:18:48.014" v="0"/>
        <pc:sldMkLst>
          <pc:docMk/>
          <pc:sldMk cId="0" sldId="780"/>
        </pc:sldMkLst>
      </pc:sldChg>
      <pc:sldChg chg="add">
        <pc:chgData name="Dr. Ayesha Altaf" userId="83f6cd9f-efc5-42cb-ab08-4c9396de692c" providerId="ADAL" clId="{8F01C54A-BAD6-4372-A5D0-DDBC66A07F05}" dt="2024-08-27T06:18:48.014" v="0"/>
        <pc:sldMkLst>
          <pc:docMk/>
          <pc:sldMk cId="0" sldId="781"/>
        </pc:sldMkLst>
      </pc:sldChg>
      <pc:sldChg chg="add">
        <pc:chgData name="Dr. Ayesha Altaf" userId="83f6cd9f-efc5-42cb-ab08-4c9396de692c" providerId="ADAL" clId="{8F01C54A-BAD6-4372-A5D0-DDBC66A07F05}" dt="2024-08-27T06:18:48.014" v="0"/>
        <pc:sldMkLst>
          <pc:docMk/>
          <pc:sldMk cId="0" sldId="782"/>
        </pc:sldMkLst>
      </pc:sldChg>
      <pc:sldChg chg="add">
        <pc:chgData name="Dr. Ayesha Altaf" userId="83f6cd9f-efc5-42cb-ab08-4c9396de692c" providerId="ADAL" clId="{8F01C54A-BAD6-4372-A5D0-DDBC66A07F05}" dt="2024-08-27T06:18:48.014" v="0"/>
        <pc:sldMkLst>
          <pc:docMk/>
          <pc:sldMk cId="0" sldId="783"/>
        </pc:sldMkLst>
      </pc:sldChg>
      <pc:sldChg chg="add">
        <pc:chgData name="Dr. Ayesha Altaf" userId="83f6cd9f-efc5-42cb-ab08-4c9396de692c" providerId="ADAL" clId="{8F01C54A-BAD6-4372-A5D0-DDBC66A07F05}" dt="2024-08-27T06:19:16.423" v="4"/>
        <pc:sldMkLst>
          <pc:docMk/>
          <pc:sldMk cId="0" sldId="7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499B5-4DFD-499D-AA42-B89AA71773F4}"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DA257-6B09-48C7-990F-7767BF061AEB}" type="slidenum">
              <a:rPr lang="en-US" smtClean="0"/>
              <a:t>‹#›</a:t>
            </a:fld>
            <a:endParaRPr lang="en-US"/>
          </a:p>
        </p:txBody>
      </p:sp>
    </p:spTree>
    <p:extLst>
      <p:ext uri="{BB962C8B-B14F-4D97-AF65-F5344CB8AC3E}">
        <p14:creationId xmlns:p14="http://schemas.microsoft.com/office/powerpoint/2010/main" val="42204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1FC14544-4359-46D3-CF80-7D212D7C9BA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a:t>
            </a:r>
          </a:p>
        </p:txBody>
      </p:sp>
      <p:sp>
        <p:nvSpPr>
          <p:cNvPr id="29699" name="Rectangle 2">
            <a:extLst>
              <a:ext uri="{FF2B5EF4-FFF2-40B4-BE49-F238E27FC236}">
                <a16:creationId xmlns:a16="http://schemas.microsoft.com/office/drawing/2014/main" id="{3E0A28CE-1016-BEA6-155B-5AC526D4781B}"/>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8A364219-5272-34E8-769D-E93A5A755D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DEAC0605-79A9-F691-D601-988DA13AF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9511BE4-D86E-438E-899E-7F652F9FEB27}" type="slidenum">
              <a:rPr lang="en-US" altLang="en-US" b="0"/>
              <a:pPr/>
              <a:t>30</a:t>
            </a:fld>
            <a:endParaRPr lang="en-US" altLang="en-US" b="0"/>
          </a:p>
        </p:txBody>
      </p:sp>
      <p:sp>
        <p:nvSpPr>
          <p:cNvPr id="58371" name="Rectangle 2">
            <a:extLst>
              <a:ext uri="{FF2B5EF4-FFF2-40B4-BE49-F238E27FC236}">
                <a16:creationId xmlns:a16="http://schemas.microsoft.com/office/drawing/2014/main" id="{45B88BBD-D39F-2EBD-E69A-60ACD1B17B34}"/>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7010D169-841D-9AE3-1D3D-FF90E7B95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BD1351A-A40F-BD83-AC67-8B6996D6FE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E702ACC-94D5-488A-AE3E-D92609088D33}" type="slidenum">
              <a:rPr lang="en-US" altLang="en-US" b="0"/>
              <a:pPr/>
              <a:t>31</a:t>
            </a:fld>
            <a:endParaRPr lang="en-US" altLang="en-US" b="0"/>
          </a:p>
        </p:txBody>
      </p:sp>
      <p:sp>
        <p:nvSpPr>
          <p:cNvPr id="59395" name="Rectangle 2">
            <a:extLst>
              <a:ext uri="{FF2B5EF4-FFF2-40B4-BE49-F238E27FC236}">
                <a16:creationId xmlns:a16="http://schemas.microsoft.com/office/drawing/2014/main" id="{A9A36CB7-1DB3-B9C7-9411-23302E06796C}"/>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F61BA5F6-8922-6671-3687-9CD9315423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C6AAA55-EE49-42D1-2647-89F6FF8D14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A6B1405-3E24-4148-9B3C-E29BE07D8F38}" type="slidenum">
              <a:rPr lang="en-US" altLang="en-US" b="0"/>
              <a:pPr/>
              <a:t>32</a:t>
            </a:fld>
            <a:endParaRPr lang="en-US" altLang="en-US" b="0"/>
          </a:p>
        </p:txBody>
      </p:sp>
      <p:sp>
        <p:nvSpPr>
          <p:cNvPr id="60419" name="Rectangle 2">
            <a:extLst>
              <a:ext uri="{FF2B5EF4-FFF2-40B4-BE49-F238E27FC236}">
                <a16:creationId xmlns:a16="http://schemas.microsoft.com/office/drawing/2014/main" id="{0F4AB18A-1610-8579-E1D0-327B2D78411A}"/>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14450B9B-AE7C-6A75-2B93-048A263F8B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7150CB3-E425-A4DB-FED3-37F22AF18D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3B600C2-7F1F-4D8E-9238-9DD47D1184A1}" type="slidenum">
              <a:rPr lang="en-US" altLang="en-US" b="0"/>
              <a:pPr/>
              <a:t>33</a:t>
            </a:fld>
            <a:endParaRPr lang="en-US" altLang="en-US" b="0"/>
          </a:p>
        </p:txBody>
      </p:sp>
      <p:sp>
        <p:nvSpPr>
          <p:cNvPr id="61443" name="Rectangle 2">
            <a:extLst>
              <a:ext uri="{FF2B5EF4-FFF2-40B4-BE49-F238E27FC236}">
                <a16:creationId xmlns:a16="http://schemas.microsoft.com/office/drawing/2014/main" id="{45BBC937-FFB0-9D3A-968B-AE03FB2A1317}"/>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D7A68BF2-634B-2B8B-04EA-2DC50D6931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559403F-9DF4-49AE-3385-0505927069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0A331F6-8DED-43D3-B572-2DC256218A8B}" type="slidenum">
              <a:rPr lang="en-US" altLang="en-US" b="0"/>
              <a:pPr/>
              <a:t>34</a:t>
            </a:fld>
            <a:endParaRPr lang="en-US" altLang="en-US" b="0"/>
          </a:p>
        </p:txBody>
      </p:sp>
      <p:sp>
        <p:nvSpPr>
          <p:cNvPr id="62467" name="Rectangle 2">
            <a:extLst>
              <a:ext uri="{FF2B5EF4-FFF2-40B4-BE49-F238E27FC236}">
                <a16:creationId xmlns:a16="http://schemas.microsoft.com/office/drawing/2014/main" id="{9035405F-6B61-58B6-7118-2C09D0A80F72}"/>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6730D2D8-7D0A-A1C1-7189-426FB9D68A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6E32C83-40C2-402F-193A-08C105F4D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4C44C33-AEA8-4A2D-B68B-349D779D8E9F}" type="slidenum">
              <a:rPr lang="en-US" altLang="en-US" b="0"/>
              <a:pPr/>
              <a:t>35</a:t>
            </a:fld>
            <a:endParaRPr lang="en-US" altLang="en-US" b="0"/>
          </a:p>
        </p:txBody>
      </p:sp>
      <p:sp>
        <p:nvSpPr>
          <p:cNvPr id="63491" name="Rectangle 2">
            <a:extLst>
              <a:ext uri="{FF2B5EF4-FFF2-40B4-BE49-F238E27FC236}">
                <a16:creationId xmlns:a16="http://schemas.microsoft.com/office/drawing/2014/main" id="{2A91CA2E-1E2B-8AF8-7C96-054E3C9772F2}"/>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B8B56E70-39B2-4BCB-AF8E-947EBF55CB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FD64866C-652E-98F0-E480-BFEFE3D52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C965802-013D-4CF2-9D6A-99368A9C7E50}" type="slidenum">
              <a:rPr lang="en-US" altLang="en-US" b="0"/>
              <a:pPr/>
              <a:t>36</a:t>
            </a:fld>
            <a:endParaRPr lang="en-US" altLang="en-US" b="0"/>
          </a:p>
        </p:txBody>
      </p:sp>
      <p:sp>
        <p:nvSpPr>
          <p:cNvPr id="64515" name="Rectangle 2">
            <a:extLst>
              <a:ext uri="{FF2B5EF4-FFF2-40B4-BE49-F238E27FC236}">
                <a16:creationId xmlns:a16="http://schemas.microsoft.com/office/drawing/2014/main" id="{494844A9-7688-62B5-D49B-970E6D4B8C20}"/>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40927360-0922-E13B-AE46-DBFE33D557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E71442A-455E-FD86-E755-CFCD29FA66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9D5AACC-EB33-472B-8A93-11309C0763BE}" type="slidenum">
              <a:rPr lang="en-US" altLang="en-US" b="0"/>
              <a:pPr/>
              <a:t>37</a:t>
            </a:fld>
            <a:endParaRPr lang="en-US" altLang="en-US" b="0"/>
          </a:p>
        </p:txBody>
      </p:sp>
      <p:sp>
        <p:nvSpPr>
          <p:cNvPr id="65539" name="Rectangle 2">
            <a:extLst>
              <a:ext uri="{FF2B5EF4-FFF2-40B4-BE49-F238E27FC236}">
                <a16:creationId xmlns:a16="http://schemas.microsoft.com/office/drawing/2014/main" id="{5D095654-A7D3-ED99-A0A6-9FFA95F46E85}"/>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744B0E83-BB78-05EF-79A7-22B1B6E46B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F87653E-7840-47AE-649E-94F5D2CCFF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5B896A6-EBED-4A5A-A9C5-6BAAF95DE759}" type="slidenum">
              <a:rPr lang="en-US" altLang="en-US" b="0"/>
              <a:pPr/>
              <a:t>38</a:t>
            </a:fld>
            <a:endParaRPr lang="en-US" altLang="en-US" b="0"/>
          </a:p>
        </p:txBody>
      </p:sp>
      <p:sp>
        <p:nvSpPr>
          <p:cNvPr id="66563" name="Rectangle 2">
            <a:extLst>
              <a:ext uri="{FF2B5EF4-FFF2-40B4-BE49-F238E27FC236}">
                <a16:creationId xmlns:a16="http://schemas.microsoft.com/office/drawing/2014/main" id="{7CA501BC-8C7C-14FE-12DC-90A6D4B06122}"/>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CF809539-CD85-E622-F673-8CE226D19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8ED7579-85B8-29F8-5F63-187965E3B7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CB56906-F749-407C-A89B-4556F4A97AC8}" type="slidenum">
              <a:rPr lang="en-US" altLang="en-US" b="0"/>
              <a:pPr/>
              <a:t>39</a:t>
            </a:fld>
            <a:endParaRPr lang="en-US" altLang="en-US" b="0"/>
          </a:p>
        </p:txBody>
      </p:sp>
      <p:sp>
        <p:nvSpPr>
          <p:cNvPr id="67587" name="Rectangle 2">
            <a:extLst>
              <a:ext uri="{FF2B5EF4-FFF2-40B4-BE49-F238E27FC236}">
                <a16:creationId xmlns:a16="http://schemas.microsoft.com/office/drawing/2014/main" id="{D52EEFC0-80A2-CBCC-1CCA-E797A21ED70C}"/>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D1BA9BDA-D716-2707-51F1-03B5018FB9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C09DF3CD-358E-F6D3-0E0B-3508270F3B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a:t>
            </a:r>
          </a:p>
        </p:txBody>
      </p:sp>
      <p:sp>
        <p:nvSpPr>
          <p:cNvPr id="30723" name="Rectangle 2">
            <a:extLst>
              <a:ext uri="{FF2B5EF4-FFF2-40B4-BE49-F238E27FC236}">
                <a16:creationId xmlns:a16="http://schemas.microsoft.com/office/drawing/2014/main" id="{76939434-99C7-DCCE-6706-1A8D1CCB5B38}"/>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D56D7870-BAD4-83D7-D5DB-07B543C73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78D4798-466B-402B-FC88-A204CA3006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CDD4E78-1D8E-4186-B034-2D3D4B18B42F}" type="slidenum">
              <a:rPr lang="en-US" altLang="en-US" b="0"/>
              <a:pPr/>
              <a:t>40</a:t>
            </a:fld>
            <a:endParaRPr lang="en-US" altLang="en-US" b="0"/>
          </a:p>
        </p:txBody>
      </p:sp>
      <p:sp>
        <p:nvSpPr>
          <p:cNvPr id="68611" name="Rectangle 2">
            <a:extLst>
              <a:ext uri="{FF2B5EF4-FFF2-40B4-BE49-F238E27FC236}">
                <a16:creationId xmlns:a16="http://schemas.microsoft.com/office/drawing/2014/main" id="{0CDBA512-EDCA-3B21-8E7B-5C26253D4547}"/>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08267BC5-6403-354A-D169-92E1349923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01FE4F5-7C19-B1FB-18F2-2F8191F45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81A0900-E696-4EB4-8F09-6F134DB7DE30}" type="slidenum">
              <a:rPr lang="en-US" altLang="en-US" b="0"/>
              <a:pPr/>
              <a:t>41</a:t>
            </a:fld>
            <a:endParaRPr lang="en-US" altLang="en-US" b="0"/>
          </a:p>
        </p:txBody>
      </p:sp>
      <p:sp>
        <p:nvSpPr>
          <p:cNvPr id="69635" name="Rectangle 2">
            <a:extLst>
              <a:ext uri="{FF2B5EF4-FFF2-40B4-BE49-F238E27FC236}">
                <a16:creationId xmlns:a16="http://schemas.microsoft.com/office/drawing/2014/main" id="{CC89C981-4121-11DE-730F-0109A113DD4C}"/>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51B51377-EBA8-3E04-DFAA-3FDB9ED4A1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713025C-21BB-1648-B0CA-F47EF689A7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1A4963C-4F8B-4D75-A058-4EEF86A61C32}" type="slidenum">
              <a:rPr lang="en-US" altLang="en-US" b="0"/>
              <a:pPr/>
              <a:t>42</a:t>
            </a:fld>
            <a:endParaRPr lang="en-US" altLang="en-US" b="0"/>
          </a:p>
        </p:txBody>
      </p:sp>
      <p:sp>
        <p:nvSpPr>
          <p:cNvPr id="70659" name="Rectangle 2">
            <a:extLst>
              <a:ext uri="{FF2B5EF4-FFF2-40B4-BE49-F238E27FC236}">
                <a16:creationId xmlns:a16="http://schemas.microsoft.com/office/drawing/2014/main" id="{E9881173-8CA7-56D3-16D5-ADCB358F91C5}"/>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4028A735-456D-946F-25F9-FA5F0BDED5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764D791-F59D-F2F3-AF3D-0FCBCFD97E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818D1E0-769A-44FE-B357-4950273BB8FB}" type="slidenum">
              <a:rPr lang="en-US" altLang="en-US" b="0"/>
              <a:pPr/>
              <a:t>43</a:t>
            </a:fld>
            <a:endParaRPr lang="en-US" altLang="en-US" b="0"/>
          </a:p>
        </p:txBody>
      </p:sp>
      <p:sp>
        <p:nvSpPr>
          <p:cNvPr id="71683" name="Rectangle 2">
            <a:extLst>
              <a:ext uri="{FF2B5EF4-FFF2-40B4-BE49-F238E27FC236}">
                <a16:creationId xmlns:a16="http://schemas.microsoft.com/office/drawing/2014/main" id="{7F03EE80-6683-6648-B352-8CAE470A31CA}"/>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1E0C10D9-C9F7-3BCB-3C41-DD9EF579A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C62FE2-B3CA-B038-84F6-03172D50EE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4E8021D-BB47-477A-8080-495CBAA29CA5}" type="slidenum">
              <a:rPr lang="en-US" altLang="en-US" b="0"/>
              <a:pPr/>
              <a:t>44</a:t>
            </a:fld>
            <a:endParaRPr lang="en-US" altLang="en-US" b="0"/>
          </a:p>
        </p:txBody>
      </p:sp>
      <p:sp>
        <p:nvSpPr>
          <p:cNvPr id="72707" name="Rectangle 2">
            <a:extLst>
              <a:ext uri="{FF2B5EF4-FFF2-40B4-BE49-F238E27FC236}">
                <a16:creationId xmlns:a16="http://schemas.microsoft.com/office/drawing/2014/main" id="{3DDE3106-433B-5FAC-CEB4-5BECD6EE2A8F}"/>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D3B32240-048F-A8D6-097E-C7D8CD97E1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32F6601-849A-C861-3361-0E32057DC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0C28BF5-FE54-4FFE-9BFB-BEBF047ECAF0}" type="slidenum">
              <a:rPr lang="en-US" altLang="en-US" b="0"/>
              <a:pPr/>
              <a:t>45</a:t>
            </a:fld>
            <a:endParaRPr lang="en-US" altLang="en-US" b="0"/>
          </a:p>
        </p:txBody>
      </p:sp>
      <p:sp>
        <p:nvSpPr>
          <p:cNvPr id="73731" name="Rectangle 2">
            <a:extLst>
              <a:ext uri="{FF2B5EF4-FFF2-40B4-BE49-F238E27FC236}">
                <a16:creationId xmlns:a16="http://schemas.microsoft.com/office/drawing/2014/main" id="{3F35BD52-1844-B804-144A-8D01B46B7E8D}"/>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86FE6849-794F-58B5-C2BF-D7E17A4081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CF31A84-8EAD-EF73-7326-F2BD10D6B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8DCBBF3-E6B1-4089-AE54-9FACA874A7DD}" type="slidenum">
              <a:rPr lang="en-US" altLang="en-US" b="0"/>
              <a:pPr/>
              <a:t>46</a:t>
            </a:fld>
            <a:endParaRPr lang="en-US" altLang="en-US" b="0"/>
          </a:p>
        </p:txBody>
      </p:sp>
      <p:sp>
        <p:nvSpPr>
          <p:cNvPr id="74755" name="Rectangle 2">
            <a:extLst>
              <a:ext uri="{FF2B5EF4-FFF2-40B4-BE49-F238E27FC236}">
                <a16:creationId xmlns:a16="http://schemas.microsoft.com/office/drawing/2014/main" id="{0AF6CCB1-8798-29BB-3CA1-47A3BF7BDB4B}"/>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C7B84C7F-CF09-07CE-7653-667515010B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8506B170-9983-F023-4A0C-8C9E51302E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F10FFD4-1CCA-4B40-AF86-A9AB286C7476}" type="slidenum">
              <a:rPr lang="en-US" altLang="en-US" b="0"/>
              <a:pPr/>
              <a:t>47</a:t>
            </a:fld>
            <a:endParaRPr lang="en-US" altLang="en-US" b="0"/>
          </a:p>
        </p:txBody>
      </p:sp>
      <p:sp>
        <p:nvSpPr>
          <p:cNvPr id="75779" name="Rectangle 2">
            <a:extLst>
              <a:ext uri="{FF2B5EF4-FFF2-40B4-BE49-F238E27FC236}">
                <a16:creationId xmlns:a16="http://schemas.microsoft.com/office/drawing/2014/main" id="{F9088A62-1771-354F-2D81-66227A2B6F01}"/>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BD9E3821-052D-F4BE-8E06-CDBBA6FD07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315F042-6D5E-59D5-9F3B-83173C1BFF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994F1FC-FB51-4401-A7B8-F9FA5D5EB944}" type="slidenum">
              <a:rPr lang="en-US" altLang="en-US" b="0"/>
              <a:pPr/>
              <a:t>48</a:t>
            </a:fld>
            <a:endParaRPr lang="en-US" altLang="en-US" b="0"/>
          </a:p>
        </p:txBody>
      </p:sp>
      <p:sp>
        <p:nvSpPr>
          <p:cNvPr id="76803" name="Rectangle 2">
            <a:extLst>
              <a:ext uri="{FF2B5EF4-FFF2-40B4-BE49-F238E27FC236}">
                <a16:creationId xmlns:a16="http://schemas.microsoft.com/office/drawing/2014/main" id="{72E3378E-A12B-1875-3C75-AFC7A8A67E36}"/>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F44C2981-D0FB-3902-63D1-8E6F041238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99BC62B-69BB-D822-BF54-A3526BBC8B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393282A-8AAF-4754-920D-F72DE45F7CD5}" type="slidenum">
              <a:rPr lang="en-US" altLang="en-US" b="0"/>
              <a:pPr/>
              <a:t>49</a:t>
            </a:fld>
            <a:endParaRPr lang="en-US" altLang="en-US" b="0"/>
          </a:p>
        </p:txBody>
      </p:sp>
      <p:sp>
        <p:nvSpPr>
          <p:cNvPr id="77827" name="Rectangle 2">
            <a:extLst>
              <a:ext uri="{FF2B5EF4-FFF2-40B4-BE49-F238E27FC236}">
                <a16:creationId xmlns:a16="http://schemas.microsoft.com/office/drawing/2014/main" id="{620258DE-2891-E39D-74ED-C060C41A9B4E}"/>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2389937A-BF06-9D99-A357-740A6BB97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55A60FB9-2D70-9E56-0F94-D688C31E14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a:t>
            </a:r>
          </a:p>
        </p:txBody>
      </p:sp>
      <p:sp>
        <p:nvSpPr>
          <p:cNvPr id="31747" name="Rectangle 2">
            <a:extLst>
              <a:ext uri="{FF2B5EF4-FFF2-40B4-BE49-F238E27FC236}">
                <a16:creationId xmlns:a16="http://schemas.microsoft.com/office/drawing/2014/main" id="{093C96C2-274E-9E5C-D4B1-21603F350792}"/>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6C6803AE-28FA-B883-8B38-B4EAA8829D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A185098D-E036-11EF-ABB5-942B6F7C5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F1C29A5-1A00-41BA-BE58-9A444A511AC5}" type="slidenum">
              <a:rPr lang="en-US" altLang="en-US" b="0"/>
              <a:pPr/>
              <a:t>50</a:t>
            </a:fld>
            <a:endParaRPr lang="en-US" altLang="en-US" b="0"/>
          </a:p>
        </p:txBody>
      </p:sp>
      <p:sp>
        <p:nvSpPr>
          <p:cNvPr id="78851" name="Rectangle 2">
            <a:extLst>
              <a:ext uri="{FF2B5EF4-FFF2-40B4-BE49-F238E27FC236}">
                <a16:creationId xmlns:a16="http://schemas.microsoft.com/office/drawing/2014/main" id="{DF7CE8AD-DFD4-C7E9-EA3D-4DBC2BE117CA}"/>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D152DA19-7CF2-F49B-5647-4D97D41F96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06173AC-6993-A754-D538-CF288BAAE0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C83615C-D927-47F8-A29B-7892FC6A6EAF}" type="slidenum">
              <a:rPr lang="en-US" altLang="en-US" b="0"/>
              <a:pPr/>
              <a:t>51</a:t>
            </a:fld>
            <a:endParaRPr lang="en-US" altLang="en-US" b="0"/>
          </a:p>
        </p:txBody>
      </p:sp>
      <p:sp>
        <p:nvSpPr>
          <p:cNvPr id="79875" name="Rectangle 2">
            <a:extLst>
              <a:ext uri="{FF2B5EF4-FFF2-40B4-BE49-F238E27FC236}">
                <a16:creationId xmlns:a16="http://schemas.microsoft.com/office/drawing/2014/main" id="{221A5DF0-8C77-8EF0-F7EE-396E58E02DB0}"/>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1B746B8A-4E6E-F337-C207-39834E2D27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2DC7CEC-8FA4-E69C-4A2D-5C08CEB526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8598941-1D73-46D9-A58C-7E8A89508807}" type="slidenum">
              <a:rPr lang="en-US" altLang="en-US" b="0"/>
              <a:pPr/>
              <a:t>52</a:t>
            </a:fld>
            <a:endParaRPr lang="en-US" altLang="en-US" b="0"/>
          </a:p>
        </p:txBody>
      </p:sp>
      <p:sp>
        <p:nvSpPr>
          <p:cNvPr id="80899" name="Rectangle 2">
            <a:extLst>
              <a:ext uri="{FF2B5EF4-FFF2-40B4-BE49-F238E27FC236}">
                <a16:creationId xmlns:a16="http://schemas.microsoft.com/office/drawing/2014/main" id="{77B19A44-DE3E-44AD-BD2A-C4AE4FA3FB42}"/>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2E9AC839-5AB2-94AD-2A4F-D388D4C0D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2794A01-5C18-1C93-65DA-85AC1A6BFF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E3204D8-2D70-4B3E-9BBD-3B5C4BBDEADE}" type="slidenum">
              <a:rPr lang="en-US" altLang="en-US" b="0"/>
              <a:pPr/>
              <a:t>53</a:t>
            </a:fld>
            <a:endParaRPr lang="en-US" altLang="en-US" b="0"/>
          </a:p>
        </p:txBody>
      </p:sp>
      <p:sp>
        <p:nvSpPr>
          <p:cNvPr id="81923" name="Rectangle 2">
            <a:extLst>
              <a:ext uri="{FF2B5EF4-FFF2-40B4-BE49-F238E27FC236}">
                <a16:creationId xmlns:a16="http://schemas.microsoft.com/office/drawing/2014/main" id="{F8764363-0EC7-3FCB-2491-522AA3804AF3}"/>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A96EAFF3-A76A-2DEF-BDAA-3D9B5483BD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F2A0EE2-F454-DE49-B722-CFF8A7C7B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CD0C795-4282-43AF-ABDB-C5D4194D9BD1}" type="slidenum">
              <a:rPr lang="en-US" altLang="en-US" b="0"/>
              <a:pPr/>
              <a:t>54</a:t>
            </a:fld>
            <a:endParaRPr lang="en-US" altLang="en-US" b="0"/>
          </a:p>
        </p:txBody>
      </p:sp>
      <p:sp>
        <p:nvSpPr>
          <p:cNvPr id="82947" name="Rectangle 2">
            <a:extLst>
              <a:ext uri="{FF2B5EF4-FFF2-40B4-BE49-F238E27FC236}">
                <a16:creationId xmlns:a16="http://schemas.microsoft.com/office/drawing/2014/main" id="{B07C5D9F-E227-8829-F930-ED7721AE66EA}"/>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641E57C1-37C5-4279-43ED-A62AB95783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783CB80-5A16-5E2E-C4F9-293A515B4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7C0E026-C552-40D0-BAED-CFF79AFB6D5A}" type="slidenum">
              <a:rPr lang="en-US" altLang="en-US" b="0"/>
              <a:pPr/>
              <a:t>55</a:t>
            </a:fld>
            <a:endParaRPr lang="en-US" altLang="en-US" b="0"/>
          </a:p>
        </p:txBody>
      </p:sp>
      <p:sp>
        <p:nvSpPr>
          <p:cNvPr id="83971" name="Rectangle 2">
            <a:extLst>
              <a:ext uri="{FF2B5EF4-FFF2-40B4-BE49-F238E27FC236}">
                <a16:creationId xmlns:a16="http://schemas.microsoft.com/office/drawing/2014/main" id="{826A9189-44D6-2F67-0294-6BB8A3A20A33}"/>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473B4D73-F671-2A0D-A3AF-7379C1DDE5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51D6565-9767-EAE8-C21B-E0D70B3C1E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3CE2C7F-FF75-40A2-ACAD-EFF30D53AA8A}" type="slidenum">
              <a:rPr lang="en-US" altLang="en-US" b="0"/>
              <a:pPr/>
              <a:t>56</a:t>
            </a:fld>
            <a:endParaRPr lang="en-US" altLang="en-US" b="0"/>
          </a:p>
        </p:txBody>
      </p:sp>
      <p:sp>
        <p:nvSpPr>
          <p:cNvPr id="84995" name="Rectangle 2">
            <a:extLst>
              <a:ext uri="{FF2B5EF4-FFF2-40B4-BE49-F238E27FC236}">
                <a16:creationId xmlns:a16="http://schemas.microsoft.com/office/drawing/2014/main" id="{0A958754-19CF-5D09-0835-D6484386679B}"/>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DAC29BD6-1AC5-64AB-6B65-4A83201C2C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F4DADD7-D1A4-AA22-2A28-B48834E4D7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30DD61C-4558-4CF0-960A-F123F3B757E0}" type="slidenum">
              <a:rPr lang="en-US" altLang="en-US" b="0"/>
              <a:pPr/>
              <a:t>57</a:t>
            </a:fld>
            <a:endParaRPr lang="en-US" altLang="en-US" b="0"/>
          </a:p>
        </p:txBody>
      </p:sp>
      <p:sp>
        <p:nvSpPr>
          <p:cNvPr id="86019" name="Rectangle 2">
            <a:extLst>
              <a:ext uri="{FF2B5EF4-FFF2-40B4-BE49-F238E27FC236}">
                <a16:creationId xmlns:a16="http://schemas.microsoft.com/office/drawing/2014/main" id="{E8DFF8A0-12D9-D4B2-D232-2C16F194ED81}"/>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EC8F9E5E-9F3C-DCD3-7D7C-33087B2FD4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4618BB7-ADA0-1D2F-1B96-9F4133AAB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4D82804-E2B3-4D14-8C66-3CC208D4CF26}" type="slidenum">
              <a:rPr lang="en-US" altLang="en-US" b="0"/>
              <a:pPr/>
              <a:t>58</a:t>
            </a:fld>
            <a:endParaRPr lang="en-US" altLang="en-US" b="0"/>
          </a:p>
        </p:txBody>
      </p:sp>
      <p:sp>
        <p:nvSpPr>
          <p:cNvPr id="87043" name="Rectangle 2">
            <a:extLst>
              <a:ext uri="{FF2B5EF4-FFF2-40B4-BE49-F238E27FC236}">
                <a16:creationId xmlns:a16="http://schemas.microsoft.com/office/drawing/2014/main" id="{6B6BE749-FE8D-4987-37FA-DD5730E79781}"/>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F41EF7CD-D37C-7C49-607D-095FA5974E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4028685-CDA4-B141-760E-CC622FC25D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99B632F-280D-488B-8E54-B88753434A4F}" type="slidenum">
              <a:rPr lang="en-US" altLang="en-US" b="0"/>
              <a:pPr/>
              <a:t>59</a:t>
            </a:fld>
            <a:endParaRPr lang="en-US" altLang="en-US" b="0"/>
          </a:p>
        </p:txBody>
      </p:sp>
      <p:sp>
        <p:nvSpPr>
          <p:cNvPr id="88067" name="Rectangle 2">
            <a:extLst>
              <a:ext uri="{FF2B5EF4-FFF2-40B4-BE49-F238E27FC236}">
                <a16:creationId xmlns:a16="http://schemas.microsoft.com/office/drawing/2014/main" id="{C5E6B58B-E3DF-C17A-3DAB-DD73E38BC54E}"/>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2172FE98-816C-5002-6555-2AE0ABCC10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485E6C64-B0E6-62BC-A461-891235F57D0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a:t>
            </a:r>
          </a:p>
        </p:txBody>
      </p:sp>
      <p:sp>
        <p:nvSpPr>
          <p:cNvPr id="32771" name="Rectangle 2">
            <a:extLst>
              <a:ext uri="{FF2B5EF4-FFF2-40B4-BE49-F238E27FC236}">
                <a16:creationId xmlns:a16="http://schemas.microsoft.com/office/drawing/2014/main" id="{ADCDE9E5-D36A-5F6B-76AC-87342F243A86}"/>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39073ADB-6E10-F21F-FBDA-FD19A5C0EB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310E1B2-5081-1F7B-4260-21797CDB69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EC953FD-63A3-4084-8191-E973B4CE5F6F}" type="slidenum">
              <a:rPr lang="en-US" altLang="en-US" b="0"/>
              <a:pPr/>
              <a:t>60</a:t>
            </a:fld>
            <a:endParaRPr lang="en-US" altLang="en-US" b="0"/>
          </a:p>
        </p:txBody>
      </p:sp>
      <p:sp>
        <p:nvSpPr>
          <p:cNvPr id="89091" name="Rectangle 2">
            <a:extLst>
              <a:ext uri="{FF2B5EF4-FFF2-40B4-BE49-F238E27FC236}">
                <a16:creationId xmlns:a16="http://schemas.microsoft.com/office/drawing/2014/main" id="{9338F6E2-38E7-C9C5-6C9E-50F747A1B73A}"/>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F0CB9146-3079-6980-5154-91EFE5CD35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29E4BAD-9C89-AC80-F4F9-6F8419533F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750478B-6E57-4F40-89DC-FE33A3782745}" type="slidenum">
              <a:rPr lang="en-US" altLang="en-US" b="0"/>
              <a:pPr/>
              <a:t>61</a:t>
            </a:fld>
            <a:endParaRPr lang="en-US" altLang="en-US" b="0"/>
          </a:p>
        </p:txBody>
      </p:sp>
      <p:sp>
        <p:nvSpPr>
          <p:cNvPr id="90115" name="Rectangle 2">
            <a:extLst>
              <a:ext uri="{FF2B5EF4-FFF2-40B4-BE49-F238E27FC236}">
                <a16:creationId xmlns:a16="http://schemas.microsoft.com/office/drawing/2014/main" id="{EB72CD04-CF2A-DE52-2029-CDAB801B7066}"/>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EBC651B2-944C-FB59-C8B3-8E12AF228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3CBAF3E-09E5-F6FE-BDD4-C53CC274BF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45C3D9F-C776-4411-A580-8403E709D073}" type="slidenum">
              <a:rPr lang="en-US" altLang="en-US" b="0"/>
              <a:pPr/>
              <a:t>62</a:t>
            </a:fld>
            <a:endParaRPr lang="en-US" altLang="en-US" b="0"/>
          </a:p>
        </p:txBody>
      </p:sp>
      <p:sp>
        <p:nvSpPr>
          <p:cNvPr id="91139" name="Rectangle 2">
            <a:extLst>
              <a:ext uri="{FF2B5EF4-FFF2-40B4-BE49-F238E27FC236}">
                <a16:creationId xmlns:a16="http://schemas.microsoft.com/office/drawing/2014/main" id="{416C4AA6-B5D1-869C-4E15-C7B0EAF5887D}"/>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F45DF793-AE17-D852-689B-BAD79E9E52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8421C32-2B06-6D4C-B0DB-FD6AA6B7E8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00F7E5A-87B3-4136-B946-DE4D2D0AFE66}" type="slidenum">
              <a:rPr lang="en-US" altLang="en-US" b="0"/>
              <a:pPr/>
              <a:t>63</a:t>
            </a:fld>
            <a:endParaRPr lang="en-US" altLang="en-US" b="0"/>
          </a:p>
        </p:txBody>
      </p:sp>
      <p:sp>
        <p:nvSpPr>
          <p:cNvPr id="92163" name="Rectangle 2">
            <a:extLst>
              <a:ext uri="{FF2B5EF4-FFF2-40B4-BE49-F238E27FC236}">
                <a16:creationId xmlns:a16="http://schemas.microsoft.com/office/drawing/2014/main" id="{36ED5641-7FDD-51A1-82E3-9AC641158DC2}"/>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CB176B2D-90C7-AA66-C043-0753D6B0F2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D4E8041-523D-CFDA-699E-ED86BBF52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DD98A36-B217-4A83-8076-B7F6F1C2B581}" type="slidenum">
              <a:rPr lang="en-US" altLang="en-US" b="0"/>
              <a:pPr/>
              <a:t>64</a:t>
            </a:fld>
            <a:endParaRPr lang="en-US" altLang="en-US" b="0"/>
          </a:p>
        </p:txBody>
      </p:sp>
      <p:sp>
        <p:nvSpPr>
          <p:cNvPr id="93187" name="Rectangle 2">
            <a:extLst>
              <a:ext uri="{FF2B5EF4-FFF2-40B4-BE49-F238E27FC236}">
                <a16:creationId xmlns:a16="http://schemas.microsoft.com/office/drawing/2014/main" id="{D63B7200-704F-98E4-8763-484851891737}"/>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D865BE5B-1FFB-F781-CB1A-EE535D4F97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D9F210DF-CEE9-DA9A-80BD-EF4B79827A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2E781FB-D49D-418B-86E0-B397285DB23E}" type="slidenum">
              <a:rPr lang="en-US" altLang="en-US" b="0"/>
              <a:pPr/>
              <a:t>65</a:t>
            </a:fld>
            <a:endParaRPr lang="en-US" altLang="en-US" b="0"/>
          </a:p>
        </p:txBody>
      </p:sp>
      <p:sp>
        <p:nvSpPr>
          <p:cNvPr id="94211" name="Rectangle 2">
            <a:extLst>
              <a:ext uri="{FF2B5EF4-FFF2-40B4-BE49-F238E27FC236}">
                <a16:creationId xmlns:a16="http://schemas.microsoft.com/office/drawing/2014/main" id="{E2D3BC8E-48E7-FB6D-1939-AB3326CB192C}"/>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3DF5B446-AF74-B6AB-360E-9B5D18EDE0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7F7CC01-A263-C801-C637-5DE21ADE4E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8F997A2-5E72-4993-946B-EB59D78BC12B}" type="slidenum">
              <a:rPr lang="en-US" altLang="en-US" b="0"/>
              <a:pPr/>
              <a:t>66</a:t>
            </a:fld>
            <a:endParaRPr lang="en-US" altLang="en-US" b="0"/>
          </a:p>
        </p:txBody>
      </p:sp>
      <p:sp>
        <p:nvSpPr>
          <p:cNvPr id="95235" name="Rectangle 2">
            <a:extLst>
              <a:ext uri="{FF2B5EF4-FFF2-40B4-BE49-F238E27FC236}">
                <a16:creationId xmlns:a16="http://schemas.microsoft.com/office/drawing/2014/main" id="{1C0FA79B-CC3B-5AEE-2A6A-8023A9ADF57E}"/>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9638E72C-FC39-8702-B514-22C6234C63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6B12C5D-A449-40F5-61F7-121B3D5643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CD73CFC-2A04-49D4-A909-8EF3013BF340}" type="slidenum">
              <a:rPr lang="en-US" altLang="en-US" b="0"/>
              <a:pPr/>
              <a:t>67</a:t>
            </a:fld>
            <a:endParaRPr lang="en-US" altLang="en-US" b="0"/>
          </a:p>
        </p:txBody>
      </p:sp>
      <p:sp>
        <p:nvSpPr>
          <p:cNvPr id="96259" name="Rectangle 2">
            <a:extLst>
              <a:ext uri="{FF2B5EF4-FFF2-40B4-BE49-F238E27FC236}">
                <a16:creationId xmlns:a16="http://schemas.microsoft.com/office/drawing/2014/main" id="{58FFA7F9-669B-3100-170F-A4EA1AFDD7AD}"/>
              </a:ext>
            </a:extLst>
          </p:cNvPr>
          <p:cNvSpPr>
            <a:spLocks noRot="1" noChangeArrowheads="1" noTextEdit="1"/>
          </p:cNvSpPr>
          <p:nvPr>
            <p:ph type="sldImg"/>
          </p:nvPr>
        </p:nvSpPr>
        <p:spPr>
          <a:ln/>
        </p:spPr>
      </p:sp>
      <p:sp>
        <p:nvSpPr>
          <p:cNvPr id="96260" name="Rectangle 3">
            <a:extLst>
              <a:ext uri="{FF2B5EF4-FFF2-40B4-BE49-F238E27FC236}">
                <a16:creationId xmlns:a16="http://schemas.microsoft.com/office/drawing/2014/main" id="{DB0240E2-12D9-11E4-D5FB-AE137F559A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FC618C86-8F2A-5DDE-C9F0-38BB42FC02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2F91EAB-2D1E-4BCA-8414-E787F9A9D6CA}" type="slidenum">
              <a:rPr lang="en-US" altLang="en-US" b="0"/>
              <a:pPr/>
              <a:t>68</a:t>
            </a:fld>
            <a:endParaRPr lang="en-US" altLang="en-US" b="0"/>
          </a:p>
        </p:txBody>
      </p:sp>
      <p:sp>
        <p:nvSpPr>
          <p:cNvPr id="97283" name="Rectangle 2">
            <a:extLst>
              <a:ext uri="{FF2B5EF4-FFF2-40B4-BE49-F238E27FC236}">
                <a16:creationId xmlns:a16="http://schemas.microsoft.com/office/drawing/2014/main" id="{0F7081EE-AF03-9F9B-47D0-041F2C55801B}"/>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DF7150A4-9F80-AA57-1B68-540A98338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1E22259E-37D2-0488-1A5D-0413411D0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9F714E3-FC6A-48F4-9131-C08D985AAB03}" type="slidenum">
              <a:rPr lang="en-US" altLang="en-US" b="0"/>
              <a:pPr/>
              <a:t>69</a:t>
            </a:fld>
            <a:endParaRPr lang="en-US" altLang="en-US" b="0"/>
          </a:p>
        </p:txBody>
      </p:sp>
      <p:sp>
        <p:nvSpPr>
          <p:cNvPr id="98307" name="Rectangle 2">
            <a:extLst>
              <a:ext uri="{FF2B5EF4-FFF2-40B4-BE49-F238E27FC236}">
                <a16:creationId xmlns:a16="http://schemas.microsoft.com/office/drawing/2014/main" id="{3D0CF402-BDD5-ABDE-7608-09DC6419479F}"/>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3A6C5DB2-3A23-B500-936B-F4C22BA90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8D6B3BC9-78FA-608E-BE04-C385725006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a:t>
            </a:r>
          </a:p>
        </p:txBody>
      </p:sp>
      <p:sp>
        <p:nvSpPr>
          <p:cNvPr id="33795" name="Rectangle 2">
            <a:extLst>
              <a:ext uri="{FF2B5EF4-FFF2-40B4-BE49-F238E27FC236}">
                <a16:creationId xmlns:a16="http://schemas.microsoft.com/office/drawing/2014/main" id="{123EC431-9A35-A86F-0E54-FD5BE14EE598}"/>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A3A03955-3E06-51D1-8252-65AB02FA80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1464097-881A-8419-9874-4E979E94F1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9066184-FAF9-4ECE-B435-DA082FADDE6B}" type="slidenum">
              <a:rPr lang="en-US" altLang="en-US" b="0"/>
              <a:pPr/>
              <a:t>70</a:t>
            </a:fld>
            <a:endParaRPr lang="en-US" altLang="en-US" b="0"/>
          </a:p>
        </p:txBody>
      </p:sp>
      <p:sp>
        <p:nvSpPr>
          <p:cNvPr id="99331" name="Rectangle 2">
            <a:extLst>
              <a:ext uri="{FF2B5EF4-FFF2-40B4-BE49-F238E27FC236}">
                <a16:creationId xmlns:a16="http://schemas.microsoft.com/office/drawing/2014/main" id="{C516840B-6056-446B-99D9-FD0B44A3701C}"/>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1C9A0C18-CF18-0292-164C-BF484FCD98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BB626F60-A2FC-73C7-2AD9-A9FA6308A1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8BE9AC0-D5D7-4B1B-A464-DC58E362A992}" type="slidenum">
              <a:rPr lang="en-US" altLang="en-US" b="0"/>
              <a:pPr/>
              <a:t>71</a:t>
            </a:fld>
            <a:endParaRPr lang="en-US" altLang="en-US" b="0"/>
          </a:p>
        </p:txBody>
      </p:sp>
      <p:sp>
        <p:nvSpPr>
          <p:cNvPr id="100355" name="Rectangle 2">
            <a:extLst>
              <a:ext uri="{FF2B5EF4-FFF2-40B4-BE49-F238E27FC236}">
                <a16:creationId xmlns:a16="http://schemas.microsoft.com/office/drawing/2014/main" id="{65FFFB25-1E8D-7E3B-22E4-016D9B88B9D4}"/>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CBC5343E-6B58-863C-4275-01F81D3469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B6488CF-D2EE-7E15-9218-CF2245AEF4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32ACFD7-5E91-4E44-B29C-10B4BB54EE35}" type="slidenum">
              <a:rPr lang="en-US" altLang="en-US" b="0"/>
              <a:pPr/>
              <a:t>72</a:t>
            </a:fld>
            <a:endParaRPr lang="en-US" altLang="en-US" b="0"/>
          </a:p>
        </p:txBody>
      </p:sp>
      <p:sp>
        <p:nvSpPr>
          <p:cNvPr id="101379" name="Rectangle 2">
            <a:extLst>
              <a:ext uri="{FF2B5EF4-FFF2-40B4-BE49-F238E27FC236}">
                <a16:creationId xmlns:a16="http://schemas.microsoft.com/office/drawing/2014/main" id="{52170890-66BA-436B-0D7A-C6E1DFE0DA21}"/>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BF191863-856E-6F27-4E74-042AE3E039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722C287E-55B5-41E9-9B1F-ADF8C925E1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354E68A-AAE0-41B2-B37C-6831D93F0C9E}" type="slidenum">
              <a:rPr lang="en-US" altLang="en-US" b="0"/>
              <a:pPr/>
              <a:t>73</a:t>
            </a:fld>
            <a:endParaRPr lang="en-US" altLang="en-US" b="0"/>
          </a:p>
        </p:txBody>
      </p:sp>
      <p:sp>
        <p:nvSpPr>
          <p:cNvPr id="102403" name="Rectangle 2">
            <a:extLst>
              <a:ext uri="{FF2B5EF4-FFF2-40B4-BE49-F238E27FC236}">
                <a16:creationId xmlns:a16="http://schemas.microsoft.com/office/drawing/2014/main" id="{673C1457-EFF1-8DA4-2557-66A57ECC6446}"/>
              </a:ext>
            </a:extLst>
          </p:cNvPr>
          <p:cNvSpPr>
            <a:spLocks noRot="1" noChangeArrowheads="1" noTextEdit="1"/>
          </p:cNvSpPr>
          <p:nvPr>
            <p:ph type="sldImg"/>
          </p:nvPr>
        </p:nvSpPr>
        <p:spPr>
          <a:ln/>
        </p:spPr>
      </p:sp>
      <p:sp>
        <p:nvSpPr>
          <p:cNvPr id="102404" name="Rectangle 3">
            <a:extLst>
              <a:ext uri="{FF2B5EF4-FFF2-40B4-BE49-F238E27FC236}">
                <a16:creationId xmlns:a16="http://schemas.microsoft.com/office/drawing/2014/main" id="{4E416C15-D394-5BA7-196B-9456E97C50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5C225E0-8B4C-76B7-D5E9-0F85FD14E2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5B24467-CA73-480C-8DF6-E8063759E205}" type="slidenum">
              <a:rPr lang="en-US" altLang="en-US" b="0"/>
              <a:pPr/>
              <a:t>74</a:t>
            </a:fld>
            <a:endParaRPr lang="en-US" altLang="en-US" b="0"/>
          </a:p>
        </p:txBody>
      </p:sp>
      <p:sp>
        <p:nvSpPr>
          <p:cNvPr id="103427" name="Rectangle 2">
            <a:extLst>
              <a:ext uri="{FF2B5EF4-FFF2-40B4-BE49-F238E27FC236}">
                <a16:creationId xmlns:a16="http://schemas.microsoft.com/office/drawing/2014/main" id="{33DAF730-FA85-00A9-673B-D6B92B9B4D5E}"/>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F5A24101-CE48-E2BA-89C8-02F5CFF2F4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BA9EF40-2D37-431E-AB6C-D46B55B811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09E1E6E-DA6A-4A81-B6B9-0ACDB94EFB65}" type="slidenum">
              <a:rPr lang="en-US" altLang="en-US" b="0"/>
              <a:pPr/>
              <a:t>26</a:t>
            </a:fld>
            <a:endParaRPr lang="en-US" altLang="en-US" b="0"/>
          </a:p>
        </p:txBody>
      </p:sp>
      <p:sp>
        <p:nvSpPr>
          <p:cNvPr id="54275" name="Rectangle 2">
            <a:extLst>
              <a:ext uri="{FF2B5EF4-FFF2-40B4-BE49-F238E27FC236}">
                <a16:creationId xmlns:a16="http://schemas.microsoft.com/office/drawing/2014/main" id="{EB5A3C79-860F-A7C7-17BD-A1261C2217DA}"/>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1904C641-A68A-DF51-BE29-31848B37EB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1C616DF-B083-E48D-821D-22A6DCF89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1CBDDDC-337B-4BD6-B24D-DB95E17EB34C}" type="slidenum">
              <a:rPr lang="en-US" altLang="en-US" b="0"/>
              <a:pPr/>
              <a:t>27</a:t>
            </a:fld>
            <a:endParaRPr lang="en-US" altLang="en-US" b="0"/>
          </a:p>
        </p:txBody>
      </p:sp>
      <p:sp>
        <p:nvSpPr>
          <p:cNvPr id="55299" name="Rectangle 2">
            <a:extLst>
              <a:ext uri="{FF2B5EF4-FFF2-40B4-BE49-F238E27FC236}">
                <a16:creationId xmlns:a16="http://schemas.microsoft.com/office/drawing/2014/main" id="{CA2C7B87-9F4B-2242-40B8-B95899F71753}"/>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96999285-5C6B-EEB9-51AE-FAAD16AD31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95FE8C4-AA12-F2B4-E417-9655FEFFE3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D1ED085-A757-4C9A-ACA7-56197D3B0300}" type="slidenum">
              <a:rPr lang="en-US" altLang="en-US" b="0"/>
              <a:pPr/>
              <a:t>28</a:t>
            </a:fld>
            <a:endParaRPr lang="en-US" altLang="en-US" b="0"/>
          </a:p>
        </p:txBody>
      </p:sp>
      <p:sp>
        <p:nvSpPr>
          <p:cNvPr id="56323" name="Rectangle 2">
            <a:extLst>
              <a:ext uri="{FF2B5EF4-FFF2-40B4-BE49-F238E27FC236}">
                <a16:creationId xmlns:a16="http://schemas.microsoft.com/office/drawing/2014/main" id="{CE0E7F68-A931-2544-92B3-0E1A9DFCA4F1}"/>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A6599458-4757-8B7A-A3EA-DA8A0A9A5A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6B4D2EA-AD51-CD1A-A3DD-CBDAA0FCE1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2B9A88A-1005-4D1F-82CD-557E5D703645}" type="slidenum">
              <a:rPr lang="en-US" altLang="en-US" b="0"/>
              <a:pPr/>
              <a:t>29</a:t>
            </a:fld>
            <a:endParaRPr lang="en-US" altLang="en-US" b="0"/>
          </a:p>
        </p:txBody>
      </p:sp>
      <p:sp>
        <p:nvSpPr>
          <p:cNvPr id="57347" name="Rectangle 2">
            <a:extLst>
              <a:ext uri="{FF2B5EF4-FFF2-40B4-BE49-F238E27FC236}">
                <a16:creationId xmlns:a16="http://schemas.microsoft.com/office/drawing/2014/main" id="{81FE4DF2-B3C0-E916-8B93-A8D6DD3E0158}"/>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B81DC137-ABBE-59D0-3B93-F3BA5EEDC2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DA12-CC71-93C3-639B-F6F316A9E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4C05E-6AB1-DCD3-15A8-906B98659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2CFE2C-83B1-6D3B-88E8-7BA29E47A17C}"/>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5" name="Footer Placeholder 4">
            <a:extLst>
              <a:ext uri="{FF2B5EF4-FFF2-40B4-BE49-F238E27FC236}">
                <a16:creationId xmlns:a16="http://schemas.microsoft.com/office/drawing/2014/main" id="{3DDEE746-6F7F-DEAF-B24C-89E4ABE04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96939-7AAE-47F2-72BE-B871BD0E0AFB}"/>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407659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AD23-D330-0C13-B10A-936C44EAE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9D052-5EE5-E3AB-2993-94F6E595C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EF0D5-5900-368C-87CC-07C27695DA79}"/>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5" name="Footer Placeholder 4">
            <a:extLst>
              <a:ext uri="{FF2B5EF4-FFF2-40B4-BE49-F238E27FC236}">
                <a16:creationId xmlns:a16="http://schemas.microsoft.com/office/drawing/2014/main" id="{C970D90D-5D7B-3351-B830-705E920CD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6F616-AEBF-7592-8371-878F1E06DA84}"/>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108359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D5B62-8BF5-7AD5-3A7F-1C9EEF734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39E0C-67DD-A05D-3168-C372738946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86806-CFCD-3E79-7B6B-A67E8CBD3E31}"/>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5" name="Footer Placeholder 4">
            <a:extLst>
              <a:ext uri="{FF2B5EF4-FFF2-40B4-BE49-F238E27FC236}">
                <a16:creationId xmlns:a16="http://schemas.microsoft.com/office/drawing/2014/main" id="{FC7FE69A-9B20-EE74-44C7-EA91E6C93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6DF08-0C24-0C6E-B401-5243669E999F}"/>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1320179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3">
            <a:extLst>
              <a:ext uri="{FF2B5EF4-FFF2-40B4-BE49-F238E27FC236}">
                <a16:creationId xmlns:a16="http://schemas.microsoft.com/office/drawing/2014/main" id="{58E0B12F-210A-382F-3C0A-57E7B0B9468E}"/>
              </a:ext>
            </a:extLst>
          </p:cNvPr>
          <p:cNvSpPr>
            <a:spLocks noGrp="1" noChangeArrowheads="1"/>
          </p:cNvSpPr>
          <p:nvPr>
            <p:ph type="sldNum" sz="quarter" idx="10"/>
          </p:nvPr>
        </p:nvSpPr>
        <p:spPr>
          <a:ln/>
        </p:spPr>
        <p:txBody>
          <a:bodyPr/>
          <a:lstStyle>
            <a:lvl1pPr>
              <a:defRPr/>
            </a:lvl1pPr>
          </a:lstStyle>
          <a:p>
            <a:r>
              <a:rPr lang="en-US" altLang="en-US"/>
              <a:t>1.</a:t>
            </a:r>
            <a:fld id="{0392CB61-48BE-4CE6-BBA5-306A0359B2B2}" type="slidenum">
              <a:rPr lang="en-US" altLang="en-US"/>
              <a:pPr/>
              <a:t>‹#›</a:t>
            </a:fld>
            <a:endParaRPr lang="en-US" altLang="en-US"/>
          </a:p>
        </p:txBody>
      </p:sp>
    </p:spTree>
    <p:extLst>
      <p:ext uri="{BB962C8B-B14F-4D97-AF65-F5344CB8AC3E}">
        <p14:creationId xmlns:p14="http://schemas.microsoft.com/office/powerpoint/2010/main" val="11396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7EB7-86F0-93DE-5958-562342A99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A231A-8505-01CF-A967-164125175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1E63E-AA38-376E-E7C1-7D96C188AAFC}"/>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5" name="Footer Placeholder 4">
            <a:extLst>
              <a:ext uri="{FF2B5EF4-FFF2-40B4-BE49-F238E27FC236}">
                <a16:creationId xmlns:a16="http://schemas.microsoft.com/office/drawing/2014/main" id="{D0F8022A-1B13-0604-655E-E91A45736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F4225-8FFE-49C3-2B86-C49E9AC3A74E}"/>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57263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37C6-AA14-9375-0A2F-4568F245A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C5C5EB-AF3D-D4CD-FD38-1D7CA11110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7E7B3-5AEC-A208-4B3F-63042FF24BA2}"/>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5" name="Footer Placeholder 4">
            <a:extLst>
              <a:ext uri="{FF2B5EF4-FFF2-40B4-BE49-F238E27FC236}">
                <a16:creationId xmlns:a16="http://schemas.microsoft.com/office/drawing/2014/main" id="{F77C972C-54F0-035B-CB40-1D6F3E09C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9FF0E-B747-D8B5-56F6-D106F17910B8}"/>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205578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E159-3064-294B-BAD3-84D7A71E0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95C0ED-CE94-A1C6-F32E-2652E1161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884306-B49B-B207-0FCE-E693127CB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D261D-AA19-9D85-44C4-EBE10458D3EB}"/>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6" name="Footer Placeholder 5">
            <a:extLst>
              <a:ext uri="{FF2B5EF4-FFF2-40B4-BE49-F238E27FC236}">
                <a16:creationId xmlns:a16="http://schemas.microsoft.com/office/drawing/2014/main" id="{82C9BBD1-420D-E89D-FFCB-7B7DD69E1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64512-810F-2125-7223-ECB106DBBFC7}"/>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45242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5EBB-2BAF-29E5-4497-1C1E7C2CD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7F0C62-BC36-D659-0270-2F954377A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9A5BEC-2D4C-37E4-B1DC-49B08CA54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1D4BF-4AB8-CDCF-B893-AD8E8975E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D9CC0-B0DC-035D-285B-185672BD9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BBF8E6-6F7C-5CC9-DBE1-6D6171E3B051}"/>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8" name="Footer Placeholder 7">
            <a:extLst>
              <a:ext uri="{FF2B5EF4-FFF2-40B4-BE49-F238E27FC236}">
                <a16:creationId xmlns:a16="http://schemas.microsoft.com/office/drawing/2014/main" id="{19552260-619A-82FB-7FB6-BCBFF1D0D2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8581AD-26BE-54E6-C046-7572699F2DFA}"/>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259136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E504-4AD2-C0FC-D481-723F084B82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F37C84-570C-EF79-A242-2FEFB18248BB}"/>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4" name="Footer Placeholder 3">
            <a:extLst>
              <a:ext uri="{FF2B5EF4-FFF2-40B4-BE49-F238E27FC236}">
                <a16:creationId xmlns:a16="http://schemas.microsoft.com/office/drawing/2014/main" id="{AAD23163-F55C-81AA-2E8C-5BB0F98D3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71E5F-62ED-A616-2795-57629817D8C7}"/>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47635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3704B-0724-E00E-F0B5-DB38427DBD29}"/>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3" name="Footer Placeholder 2">
            <a:extLst>
              <a:ext uri="{FF2B5EF4-FFF2-40B4-BE49-F238E27FC236}">
                <a16:creationId xmlns:a16="http://schemas.microsoft.com/office/drawing/2014/main" id="{4CB760F2-1A4B-F94F-22E1-30C0F70E0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86FCF2-2B92-0FB4-6151-8780D0BE2F2D}"/>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83626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E355-57F2-D534-FB32-87BDD3BE1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0CFBF6-EF09-238D-6D47-5E229F4CE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249586-956B-1690-1BD3-8FF078FA0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E8876-6EAF-7744-CA34-13E14F43C3EE}"/>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6" name="Footer Placeholder 5">
            <a:extLst>
              <a:ext uri="{FF2B5EF4-FFF2-40B4-BE49-F238E27FC236}">
                <a16:creationId xmlns:a16="http://schemas.microsoft.com/office/drawing/2014/main" id="{350A8B26-A4A4-5C4F-B5DA-0DF636D20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34951-A249-ACFD-5FD6-342EDFD6F253}"/>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78589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ED62-F7B7-D702-F278-9ED843AF6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72BD94-4ABF-8608-7917-6B550DCF4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44197-01F9-F3A7-BABE-E45A0A7EF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BC885-49BE-0231-8E55-A786076B572E}"/>
              </a:ext>
            </a:extLst>
          </p:cNvPr>
          <p:cNvSpPr>
            <a:spLocks noGrp="1"/>
          </p:cNvSpPr>
          <p:nvPr>
            <p:ph type="dt" sz="half" idx="10"/>
          </p:nvPr>
        </p:nvSpPr>
        <p:spPr/>
        <p:txBody>
          <a:bodyPr/>
          <a:lstStyle/>
          <a:p>
            <a:fld id="{601283AE-CC0F-4015-9C42-7DA54C3D5FF9}" type="datetimeFigureOut">
              <a:rPr lang="en-US" smtClean="0"/>
              <a:t>8/27/2024</a:t>
            </a:fld>
            <a:endParaRPr lang="en-US"/>
          </a:p>
        </p:txBody>
      </p:sp>
      <p:sp>
        <p:nvSpPr>
          <p:cNvPr id="6" name="Footer Placeholder 5">
            <a:extLst>
              <a:ext uri="{FF2B5EF4-FFF2-40B4-BE49-F238E27FC236}">
                <a16:creationId xmlns:a16="http://schemas.microsoft.com/office/drawing/2014/main" id="{6DBBA1D4-C529-45F1-4F39-F81656E9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93C2F-825F-80CE-CECD-02079207C5E4}"/>
              </a:ext>
            </a:extLst>
          </p:cNvPr>
          <p:cNvSpPr>
            <a:spLocks noGrp="1"/>
          </p:cNvSpPr>
          <p:nvPr>
            <p:ph type="sldNum" sz="quarter" idx="12"/>
          </p:nvPr>
        </p:nvSpPr>
        <p:spPr/>
        <p:txBody>
          <a:bodyPr/>
          <a:lstStyle/>
          <a:p>
            <a:fld id="{E78706D1-15E8-4591-A798-7B35F7C7F6AD}" type="slidenum">
              <a:rPr lang="en-US" smtClean="0"/>
              <a:t>‹#›</a:t>
            </a:fld>
            <a:endParaRPr lang="en-US"/>
          </a:p>
        </p:txBody>
      </p:sp>
    </p:spTree>
    <p:extLst>
      <p:ext uri="{BB962C8B-B14F-4D97-AF65-F5344CB8AC3E}">
        <p14:creationId xmlns:p14="http://schemas.microsoft.com/office/powerpoint/2010/main" val="105347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3AF510-79F2-955E-D1CB-B5CC096F3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981E2A-9BE1-483A-F292-6B32C8E9E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10CF3-A2E1-2BD7-B178-40A5C136D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1283AE-CC0F-4015-9C42-7DA54C3D5FF9}" type="datetimeFigureOut">
              <a:rPr lang="en-US" smtClean="0"/>
              <a:t>8/27/2024</a:t>
            </a:fld>
            <a:endParaRPr lang="en-US"/>
          </a:p>
        </p:txBody>
      </p:sp>
      <p:sp>
        <p:nvSpPr>
          <p:cNvPr id="5" name="Footer Placeholder 4">
            <a:extLst>
              <a:ext uri="{FF2B5EF4-FFF2-40B4-BE49-F238E27FC236}">
                <a16:creationId xmlns:a16="http://schemas.microsoft.com/office/drawing/2014/main" id="{94F755EF-F2DA-9FD4-EB6A-0FEF9156A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FB7F11-F40C-C000-A348-150D5A8622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8706D1-15E8-4591-A798-7B35F7C7F6AD}" type="slidenum">
              <a:rPr lang="en-US" smtClean="0"/>
              <a:t>‹#›</a:t>
            </a:fld>
            <a:endParaRPr lang="en-US"/>
          </a:p>
        </p:txBody>
      </p:sp>
    </p:spTree>
    <p:extLst>
      <p:ext uri="{BB962C8B-B14F-4D97-AF65-F5344CB8AC3E}">
        <p14:creationId xmlns:p14="http://schemas.microsoft.com/office/powerpoint/2010/main" val="290655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a:extLst>
              <a:ext uri="{FF2B5EF4-FFF2-40B4-BE49-F238E27FC236}">
                <a16:creationId xmlns:a16="http://schemas.microsoft.com/office/drawing/2014/main" id="{20D0F3E3-06A3-B6D2-F569-424CE6A25E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t>1.</a:t>
            </a:r>
            <a:fld id="{3E256794-D774-486D-BE2C-555DFDCF1594}" type="slidenum">
              <a:rPr lang="en-US" altLang="en-US" sz="2000"/>
              <a:pPr/>
              <a:t>1</a:t>
            </a:fld>
            <a:endParaRPr lang="en-US" altLang="en-US" sz="2000"/>
          </a:p>
        </p:txBody>
      </p:sp>
      <p:pic>
        <p:nvPicPr>
          <p:cNvPr id="3075" name="Picture 2" descr="Forouzan4e07_banner">
            <a:extLst>
              <a:ext uri="{FF2B5EF4-FFF2-40B4-BE49-F238E27FC236}">
                <a16:creationId xmlns:a16="http://schemas.microsoft.com/office/drawing/2014/main" id="{5A067C63-A5E7-61F1-92F6-FA41F6157BD1}"/>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a:extLst>
              <a:ext uri="{FF2B5EF4-FFF2-40B4-BE49-F238E27FC236}">
                <a16:creationId xmlns:a16="http://schemas.microsoft.com/office/drawing/2014/main" id="{BDF49CE6-ED15-B3F2-96DF-CDAE4C17E9D5}"/>
              </a:ext>
            </a:extLst>
          </p:cNvPr>
          <p:cNvSpPr>
            <a:spLocks noChangeArrowheads="1"/>
          </p:cNvSpPr>
          <p:nvPr/>
        </p:nvSpPr>
        <p:spPr bwMode="auto">
          <a:xfrm>
            <a:off x="2667000" y="2514600"/>
            <a:ext cx="6858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4400">
                <a:solidFill>
                  <a:schemeClr val="tx2"/>
                </a:solidFill>
              </a:rPr>
              <a:t>Chapter 1</a:t>
            </a:r>
          </a:p>
          <a:p>
            <a:pPr algn="ctr"/>
            <a:endParaRPr lang="en-US" altLang="en-US" sz="2000">
              <a:solidFill>
                <a:schemeClr val="tx2"/>
              </a:solidFill>
            </a:endParaRPr>
          </a:p>
          <a:p>
            <a:pPr algn="ctr"/>
            <a:r>
              <a:rPr lang="en-US" altLang="en-US" sz="4400"/>
              <a:t>Introduction</a:t>
            </a:r>
          </a:p>
        </p:txBody>
      </p:sp>
      <p:sp>
        <p:nvSpPr>
          <p:cNvPr id="3077" name="Text Box 4">
            <a:extLst>
              <a:ext uri="{FF2B5EF4-FFF2-40B4-BE49-F238E27FC236}">
                <a16:creationId xmlns:a16="http://schemas.microsoft.com/office/drawing/2014/main" id="{12CC2026-8252-3A28-C137-149259A94AD9}"/>
              </a:ext>
            </a:extLst>
          </p:cNvPr>
          <p:cNvSpPr txBox="1">
            <a:spLocks noChangeArrowheads="1"/>
          </p:cNvSpPr>
          <p:nvPr/>
        </p:nvSpPr>
        <p:spPr bwMode="auto">
          <a:xfrm>
            <a:off x="1524000" y="65071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0161E8CE-7493-1F68-5368-BE1A93BA96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993629E-CA7F-4D6C-9F56-6E58087AB466}" type="slidenum">
              <a:rPr lang="en-US" altLang="en-US" sz="2000"/>
              <a:pPr/>
              <a:t>10</a:t>
            </a:fld>
            <a:endParaRPr lang="en-US" altLang="en-US" sz="2000"/>
          </a:p>
        </p:txBody>
      </p:sp>
      <p:sp>
        <p:nvSpPr>
          <p:cNvPr id="12291" name="Rectangle 2">
            <a:extLst>
              <a:ext uri="{FF2B5EF4-FFF2-40B4-BE49-F238E27FC236}">
                <a16:creationId xmlns:a16="http://schemas.microsoft.com/office/drawing/2014/main" id="{E683D376-B9EE-0B6C-17D9-3D49655ABEF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Physical Structures</a:t>
            </a:r>
          </a:p>
        </p:txBody>
      </p:sp>
      <p:sp>
        <p:nvSpPr>
          <p:cNvPr id="12292" name="Rectangle 3">
            <a:extLst>
              <a:ext uri="{FF2B5EF4-FFF2-40B4-BE49-F238E27FC236}">
                <a16:creationId xmlns:a16="http://schemas.microsoft.com/office/drawing/2014/main" id="{09C44EFA-85A9-9D04-825F-4079000011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0"/>
              </a:spcBef>
            </a:pPr>
            <a:r>
              <a:rPr lang="en-US" altLang="en-US" sz="2400">
                <a:latin typeface="Times New Roman" panose="02020603050405020304" pitchFamily="18" charset="0"/>
              </a:rPr>
              <a:t>  </a:t>
            </a:r>
            <a:r>
              <a:rPr lang="en-US" altLang="en-US" sz="2000"/>
              <a:t>Type of Connection</a:t>
            </a:r>
          </a:p>
          <a:p>
            <a:pPr>
              <a:spcBef>
                <a:spcPct val="0"/>
              </a:spcBef>
            </a:pPr>
            <a:r>
              <a:rPr lang="en-US" altLang="en-US" sz="2000"/>
              <a:t>  Physical Topology</a:t>
            </a:r>
          </a:p>
          <a:p>
            <a:pPr>
              <a:spcBef>
                <a:spcPct val="0"/>
              </a:spcBef>
              <a:buFontTx/>
              <a:buNone/>
            </a:pPr>
            <a:endParaRPr lang="en-US" altLang="en-US" sz="2000">
              <a:solidFill>
                <a:schemeClr val="accent2"/>
              </a:solidFill>
            </a:endParaRPr>
          </a:p>
          <a:p>
            <a:pPr>
              <a:buFontTx/>
              <a:buNone/>
            </a:pPr>
            <a:r>
              <a:rPr lang="en-US" altLang="en-US" sz="2000" b="1">
                <a:solidFill>
                  <a:srgbClr val="000099"/>
                </a:solidFill>
              </a:rPr>
              <a:t>Point-to-point connection</a:t>
            </a:r>
          </a:p>
        </p:txBody>
      </p:sp>
      <p:pic>
        <p:nvPicPr>
          <p:cNvPr id="12293" name="Picture 4">
            <a:extLst>
              <a:ext uri="{FF2B5EF4-FFF2-40B4-BE49-F238E27FC236}">
                <a16:creationId xmlns:a16="http://schemas.microsoft.com/office/drawing/2014/main" id="{C035BF5A-DBBA-B512-405D-BFF7B4FB4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10000"/>
            <a:ext cx="7467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099EDC41-2E07-CF6B-EE24-3F5EAB0964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B5D2571-2BB3-4A3E-BBAC-EA525786F98D}" type="slidenum">
              <a:rPr lang="en-US" altLang="en-US" sz="2000"/>
              <a:pPr/>
              <a:t>11</a:t>
            </a:fld>
            <a:endParaRPr lang="en-US" altLang="en-US" sz="2000"/>
          </a:p>
        </p:txBody>
      </p:sp>
      <p:sp>
        <p:nvSpPr>
          <p:cNvPr id="13315" name="Rectangle 2">
            <a:extLst>
              <a:ext uri="{FF2B5EF4-FFF2-40B4-BE49-F238E27FC236}">
                <a16:creationId xmlns:a16="http://schemas.microsoft.com/office/drawing/2014/main" id="{5635FF30-ED61-96CF-6BDE-A25454AD2D5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Physical Structures</a:t>
            </a:r>
            <a:r>
              <a:rPr lang="en-US" altLang="en-US"/>
              <a:t> </a:t>
            </a:r>
            <a:r>
              <a:rPr lang="en-US" altLang="en-US" sz="2000"/>
              <a:t>Cont..</a:t>
            </a:r>
          </a:p>
        </p:txBody>
      </p:sp>
      <p:sp>
        <p:nvSpPr>
          <p:cNvPr id="13316" name="Rectangle 3">
            <a:extLst>
              <a:ext uri="{FF2B5EF4-FFF2-40B4-BE49-F238E27FC236}">
                <a16:creationId xmlns:a16="http://schemas.microsoft.com/office/drawing/2014/main" id="{2741967F-6D1D-1D90-FC75-923247E3FA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a:solidFill>
                  <a:srgbClr val="000099"/>
                </a:solidFill>
              </a:rPr>
              <a:t>Multipoint Connection</a:t>
            </a:r>
          </a:p>
        </p:txBody>
      </p:sp>
      <p:pic>
        <p:nvPicPr>
          <p:cNvPr id="13317" name="Picture 4">
            <a:extLst>
              <a:ext uri="{FF2B5EF4-FFF2-40B4-BE49-F238E27FC236}">
                <a16:creationId xmlns:a16="http://schemas.microsoft.com/office/drawing/2014/main" id="{59F13DA4-B273-3BEB-5D8F-E91ED1B4E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743200"/>
            <a:ext cx="7391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6EBE3549-F20E-1CEC-448B-E15A8498DC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A3AAEF1-8F12-42E7-A95B-9B2999F82313}" type="slidenum">
              <a:rPr lang="en-US" altLang="en-US" sz="2000"/>
              <a:pPr/>
              <a:t>12</a:t>
            </a:fld>
            <a:endParaRPr lang="en-US" altLang="en-US" sz="2000"/>
          </a:p>
        </p:txBody>
      </p:sp>
      <p:sp>
        <p:nvSpPr>
          <p:cNvPr id="14339" name="Rectangle 2">
            <a:extLst>
              <a:ext uri="{FF2B5EF4-FFF2-40B4-BE49-F238E27FC236}">
                <a16:creationId xmlns:a16="http://schemas.microsoft.com/office/drawing/2014/main" id="{34674A01-FC1F-553C-DE21-C819427ECDB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Physical topology</a:t>
            </a:r>
          </a:p>
        </p:txBody>
      </p:sp>
      <p:sp>
        <p:nvSpPr>
          <p:cNvPr id="14340" name="Rectangle 3">
            <a:extLst>
              <a:ext uri="{FF2B5EF4-FFF2-40B4-BE49-F238E27FC236}">
                <a16:creationId xmlns:a16="http://schemas.microsoft.com/office/drawing/2014/main" id="{A9BEAEA7-AE14-ABFF-5AB8-FA67FCE48A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0"/>
              </a:spcBef>
              <a:buFontTx/>
              <a:buNone/>
            </a:pPr>
            <a:r>
              <a:rPr lang="en-US" altLang="en-US" sz="2000">
                <a:solidFill>
                  <a:srgbClr val="000099"/>
                </a:solidFill>
              </a:rPr>
              <a:t>Topology refers to the physical or logical arrangement of a network.</a:t>
            </a:r>
          </a:p>
          <a:p>
            <a:endParaRPr lang="en-US" altLang="en-US"/>
          </a:p>
        </p:txBody>
      </p:sp>
      <p:pic>
        <p:nvPicPr>
          <p:cNvPr id="14341" name="Picture 4">
            <a:extLst>
              <a:ext uri="{FF2B5EF4-FFF2-40B4-BE49-F238E27FC236}">
                <a16:creationId xmlns:a16="http://schemas.microsoft.com/office/drawing/2014/main" id="{89AD1078-BE98-3A87-C753-40758A08F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716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DC27AC75-44DB-CD91-06F4-250D15AB97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1A453F8-BA4C-449A-ACC4-4CCE9D9BF2F3}" type="slidenum">
              <a:rPr lang="en-US" altLang="en-US" sz="2000"/>
              <a:pPr/>
              <a:t>13</a:t>
            </a:fld>
            <a:endParaRPr lang="en-US" altLang="en-US" sz="2000"/>
          </a:p>
        </p:txBody>
      </p:sp>
      <p:sp>
        <p:nvSpPr>
          <p:cNvPr id="15363" name="Rectangle 2">
            <a:extLst>
              <a:ext uri="{FF2B5EF4-FFF2-40B4-BE49-F238E27FC236}">
                <a16:creationId xmlns:a16="http://schemas.microsoft.com/office/drawing/2014/main" id="{83611C65-876E-801E-5241-F08DBA57FBEF}"/>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Mesh Topology</a:t>
            </a:r>
          </a:p>
        </p:txBody>
      </p:sp>
      <p:sp>
        <p:nvSpPr>
          <p:cNvPr id="15364" name="Rectangle 3">
            <a:extLst>
              <a:ext uri="{FF2B5EF4-FFF2-40B4-BE49-F238E27FC236}">
                <a16:creationId xmlns:a16="http://schemas.microsoft.com/office/drawing/2014/main" id="{FABC6CC0-7605-826B-C5A1-3EB8E47452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0"/>
              </a:spcBef>
              <a:buFontTx/>
              <a:buNone/>
            </a:pPr>
            <a:r>
              <a:rPr lang="en-US" altLang="en-US" sz="2000">
                <a:solidFill>
                  <a:srgbClr val="000099"/>
                </a:solidFill>
              </a:rPr>
              <a:t>In a mesh topology, every device has a dedicated point to point link to every other device</a:t>
            </a:r>
            <a:r>
              <a:rPr lang="en-US" altLang="en-US" sz="2000"/>
              <a:t>.</a:t>
            </a:r>
          </a:p>
          <a:p>
            <a:endParaRPr lang="en-US" altLang="en-US" sz="2000"/>
          </a:p>
        </p:txBody>
      </p:sp>
      <p:pic>
        <p:nvPicPr>
          <p:cNvPr id="15365" name="Picture 4">
            <a:extLst>
              <a:ext uri="{FF2B5EF4-FFF2-40B4-BE49-F238E27FC236}">
                <a16:creationId xmlns:a16="http://schemas.microsoft.com/office/drawing/2014/main" id="{0AE20C14-9B5B-012A-8D74-ED74D6AD9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7620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8C3B3F9D-0C08-FA64-6723-44CE615CA3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AF6422E-4330-42E0-9901-F0EA05D495E2}" type="slidenum">
              <a:rPr lang="en-US" altLang="en-US" sz="2000"/>
              <a:pPr/>
              <a:t>14</a:t>
            </a:fld>
            <a:endParaRPr lang="en-US" altLang="en-US" sz="2000"/>
          </a:p>
        </p:txBody>
      </p:sp>
      <p:sp>
        <p:nvSpPr>
          <p:cNvPr id="16387" name="Rectangle 2">
            <a:extLst>
              <a:ext uri="{FF2B5EF4-FFF2-40B4-BE49-F238E27FC236}">
                <a16:creationId xmlns:a16="http://schemas.microsoft.com/office/drawing/2014/main" id="{13C89342-558E-0923-561B-2BE48B693F0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Star Topology</a:t>
            </a:r>
          </a:p>
        </p:txBody>
      </p:sp>
      <p:sp>
        <p:nvSpPr>
          <p:cNvPr id="16388" name="Rectangle 3">
            <a:extLst>
              <a:ext uri="{FF2B5EF4-FFF2-40B4-BE49-F238E27FC236}">
                <a16:creationId xmlns:a16="http://schemas.microsoft.com/office/drawing/2014/main" id="{9315B489-D963-FF05-D858-C8E6B5B99A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0"/>
              </a:spcBef>
              <a:buFontTx/>
              <a:buNone/>
            </a:pPr>
            <a:r>
              <a:rPr lang="en-US" altLang="en-US" sz="2000"/>
              <a:t>In a star topology, each device has a dedicated point to point link only to a central controller</a:t>
            </a:r>
            <a:r>
              <a:rPr lang="en-US" altLang="en-US" sz="2000" b="1">
                <a:latin typeface="Arial" panose="020B0604020202020204" pitchFamily="34" charset="0"/>
              </a:rPr>
              <a:t>.</a:t>
            </a:r>
          </a:p>
          <a:p>
            <a:pPr>
              <a:buFontTx/>
              <a:buNone/>
            </a:pPr>
            <a:endParaRPr lang="en-US" altLang="en-US"/>
          </a:p>
        </p:txBody>
      </p:sp>
      <p:pic>
        <p:nvPicPr>
          <p:cNvPr id="16389" name="Picture 4">
            <a:extLst>
              <a:ext uri="{FF2B5EF4-FFF2-40B4-BE49-F238E27FC236}">
                <a16:creationId xmlns:a16="http://schemas.microsoft.com/office/drawing/2014/main" id="{58993124-28F3-9CA9-6952-B2C1FC4EA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71800"/>
            <a:ext cx="7543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6637716D-E999-CE37-1969-258B468FB07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29BA6C8-4EB7-4F01-B948-D634BB038958}" type="slidenum">
              <a:rPr lang="en-US" altLang="en-US" sz="2000"/>
              <a:pPr/>
              <a:t>15</a:t>
            </a:fld>
            <a:endParaRPr lang="en-US" altLang="en-US" sz="2000"/>
          </a:p>
        </p:txBody>
      </p:sp>
      <p:sp>
        <p:nvSpPr>
          <p:cNvPr id="17411" name="Rectangle 2">
            <a:extLst>
              <a:ext uri="{FF2B5EF4-FFF2-40B4-BE49-F238E27FC236}">
                <a16:creationId xmlns:a16="http://schemas.microsoft.com/office/drawing/2014/main" id="{71E50265-9210-2AFE-B7DA-B97578559E3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Bus Topology</a:t>
            </a:r>
          </a:p>
        </p:txBody>
      </p:sp>
      <p:sp>
        <p:nvSpPr>
          <p:cNvPr id="17412" name="Rectangle 3">
            <a:extLst>
              <a:ext uri="{FF2B5EF4-FFF2-40B4-BE49-F238E27FC236}">
                <a16:creationId xmlns:a16="http://schemas.microsoft.com/office/drawing/2014/main" id="{1F55CA9F-324A-A56F-0E30-92F1E8B47A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None/>
            </a:pPr>
            <a:r>
              <a:rPr lang="en-US" altLang="en-US" sz="2000">
                <a:solidFill>
                  <a:srgbClr val="000099"/>
                </a:solidFill>
              </a:rPr>
              <a:t>A bus topology is a multipoint topology in which one long cable acts as a backbone to link all the devices in the network.</a:t>
            </a:r>
          </a:p>
        </p:txBody>
      </p:sp>
      <p:pic>
        <p:nvPicPr>
          <p:cNvPr id="17413" name="Picture 4">
            <a:extLst>
              <a:ext uri="{FF2B5EF4-FFF2-40B4-BE49-F238E27FC236}">
                <a16:creationId xmlns:a16="http://schemas.microsoft.com/office/drawing/2014/main" id="{B199217A-4095-BD31-3FBA-435B7AA54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0"/>
            <a:ext cx="7620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CFFF5036-AEBC-0CBF-C73C-2251630594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5B75CAC-67C1-47A8-AE83-DBA384944092}" type="slidenum">
              <a:rPr lang="en-US" altLang="en-US" sz="2000"/>
              <a:pPr/>
              <a:t>16</a:t>
            </a:fld>
            <a:endParaRPr lang="en-US" altLang="en-US" sz="2000"/>
          </a:p>
        </p:txBody>
      </p:sp>
      <p:sp>
        <p:nvSpPr>
          <p:cNvPr id="18435" name="Rectangle 2">
            <a:extLst>
              <a:ext uri="{FF2B5EF4-FFF2-40B4-BE49-F238E27FC236}">
                <a16:creationId xmlns:a16="http://schemas.microsoft.com/office/drawing/2014/main" id="{45A9A43B-E97C-A55D-3127-DCEF3971AB0F}"/>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Ring topology</a:t>
            </a:r>
          </a:p>
        </p:txBody>
      </p:sp>
      <p:sp>
        <p:nvSpPr>
          <p:cNvPr id="18436" name="Rectangle 3">
            <a:extLst>
              <a:ext uri="{FF2B5EF4-FFF2-40B4-BE49-F238E27FC236}">
                <a16:creationId xmlns:a16="http://schemas.microsoft.com/office/drawing/2014/main" id="{BDA99404-FEA3-A2D0-9165-4CDED4A86C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0"/>
              </a:spcBef>
              <a:buFontTx/>
              <a:buNone/>
            </a:pPr>
            <a:r>
              <a:rPr lang="en-US" altLang="en-US" sz="2000"/>
              <a:t>In a ring topology, each device has a dedicated point to point connection only with two devices on either side of it.</a:t>
            </a:r>
          </a:p>
          <a:p>
            <a:endParaRPr lang="en-US" altLang="en-US" sz="2000"/>
          </a:p>
        </p:txBody>
      </p:sp>
      <p:pic>
        <p:nvPicPr>
          <p:cNvPr id="18437" name="Picture 4">
            <a:extLst>
              <a:ext uri="{FF2B5EF4-FFF2-40B4-BE49-F238E27FC236}">
                <a16:creationId xmlns:a16="http://schemas.microsoft.com/office/drawing/2014/main" id="{46354427-E163-F9C3-C8A3-CCA22B42A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95600"/>
            <a:ext cx="7620000"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C44AE4F4-FF19-3FB0-BF5C-DD1F9C77EB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B8EAF51-84E0-4179-943A-7CD5BB88A97B}" type="slidenum">
              <a:rPr lang="en-US" altLang="en-US" sz="2000"/>
              <a:pPr/>
              <a:t>17</a:t>
            </a:fld>
            <a:endParaRPr lang="en-US" altLang="en-US" sz="2000"/>
          </a:p>
        </p:txBody>
      </p:sp>
      <p:sp>
        <p:nvSpPr>
          <p:cNvPr id="19459" name="Rectangle 2">
            <a:extLst>
              <a:ext uri="{FF2B5EF4-FFF2-40B4-BE49-F238E27FC236}">
                <a16:creationId xmlns:a16="http://schemas.microsoft.com/office/drawing/2014/main" id="{01D11C36-38D0-4631-127A-99C42C1E203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br>
              <a:rPr lang="en-US" altLang="en-US" sz="3200">
                <a:solidFill>
                  <a:srgbClr val="000099"/>
                </a:solidFill>
              </a:rPr>
            </a:br>
            <a:r>
              <a:rPr lang="en-US" altLang="en-US" sz="3200">
                <a:solidFill>
                  <a:srgbClr val="000099"/>
                </a:solidFill>
              </a:rPr>
              <a:t>Categories of Networks</a:t>
            </a:r>
            <a:br>
              <a:rPr lang="en-US" altLang="en-US">
                <a:latin typeface="Georgia" panose="02040502050405020303" pitchFamily="18" charset="0"/>
              </a:rPr>
            </a:br>
            <a:endParaRPr lang="en-US" altLang="en-US">
              <a:latin typeface="Georgia" panose="02040502050405020303" pitchFamily="18" charset="0"/>
            </a:endParaRPr>
          </a:p>
        </p:txBody>
      </p:sp>
      <p:pic>
        <p:nvPicPr>
          <p:cNvPr id="19460" name="Picture 4">
            <a:extLst>
              <a:ext uri="{FF2B5EF4-FFF2-40B4-BE49-F238E27FC236}">
                <a16:creationId xmlns:a16="http://schemas.microsoft.com/office/drawing/2014/main" id="{C1F5B2E5-4863-AC63-2518-9B4C50482E47}"/>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bwMode="auto">
          <a:xfrm>
            <a:off x="2286000" y="2362201"/>
            <a:ext cx="7620000" cy="2403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AFDAA4C4-9ED7-F60B-84A6-92CF9E97D1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4D907FE-5547-4992-B0A9-C72FD81FCA39}" type="slidenum">
              <a:rPr lang="en-US" altLang="en-US" sz="2000"/>
              <a:pPr/>
              <a:t>18</a:t>
            </a:fld>
            <a:endParaRPr lang="en-US" altLang="en-US" sz="2000"/>
          </a:p>
        </p:txBody>
      </p:sp>
      <p:sp>
        <p:nvSpPr>
          <p:cNvPr id="20483" name="Rectangle 2">
            <a:extLst>
              <a:ext uri="{FF2B5EF4-FFF2-40B4-BE49-F238E27FC236}">
                <a16:creationId xmlns:a16="http://schemas.microsoft.com/office/drawing/2014/main" id="{095AFF38-C595-9661-8E24-CBBCC9AC72F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Local Area Network</a:t>
            </a:r>
          </a:p>
        </p:txBody>
      </p:sp>
      <p:sp>
        <p:nvSpPr>
          <p:cNvPr id="20484" name="Rectangle 6">
            <a:extLst>
              <a:ext uri="{FF2B5EF4-FFF2-40B4-BE49-F238E27FC236}">
                <a16:creationId xmlns:a16="http://schemas.microsoft.com/office/drawing/2014/main" id="{BBD9CD4F-5C18-95EF-0452-3FFE384DB9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None/>
            </a:pPr>
            <a:r>
              <a:rPr lang="en-US" altLang="en-US" sz="2000"/>
              <a:t>A local area network is usually privately owned and links the devices in a single office, building, or campus. </a:t>
            </a:r>
          </a:p>
        </p:txBody>
      </p:sp>
      <p:pic>
        <p:nvPicPr>
          <p:cNvPr id="20485" name="Picture 7">
            <a:extLst>
              <a:ext uri="{FF2B5EF4-FFF2-40B4-BE49-F238E27FC236}">
                <a16:creationId xmlns:a16="http://schemas.microsoft.com/office/drawing/2014/main" id="{E44314E2-D4B7-43AE-D1F0-265044832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71800"/>
            <a:ext cx="2743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8">
            <a:extLst>
              <a:ext uri="{FF2B5EF4-FFF2-40B4-BE49-F238E27FC236}">
                <a16:creationId xmlns:a16="http://schemas.microsoft.com/office/drawing/2014/main" id="{7542CFDD-BB28-FEA6-6C78-14BCD1B75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971800"/>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60B28042-4943-EAAB-E574-34C2A38B96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701DBA3-3731-4C82-94B5-514ABDE0BE4F}" type="slidenum">
              <a:rPr lang="en-US" altLang="en-US" sz="2000"/>
              <a:pPr/>
              <a:t>19</a:t>
            </a:fld>
            <a:endParaRPr lang="en-US" altLang="en-US" sz="2000"/>
          </a:p>
        </p:txBody>
      </p:sp>
      <p:sp>
        <p:nvSpPr>
          <p:cNvPr id="21507" name="Rectangle 2">
            <a:extLst>
              <a:ext uri="{FF2B5EF4-FFF2-40B4-BE49-F238E27FC236}">
                <a16:creationId xmlns:a16="http://schemas.microsoft.com/office/drawing/2014/main" id="{6A540EC3-C4E9-01C7-0A20-48A17B19430E}"/>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Metropolitan Area Network</a:t>
            </a:r>
          </a:p>
        </p:txBody>
      </p:sp>
      <p:sp>
        <p:nvSpPr>
          <p:cNvPr id="21508" name="Rectangle 5">
            <a:extLst>
              <a:ext uri="{FF2B5EF4-FFF2-40B4-BE49-F238E27FC236}">
                <a16:creationId xmlns:a16="http://schemas.microsoft.com/office/drawing/2014/main" id="{D1098C1B-98C0-93C4-FC91-34104C8830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None/>
            </a:pPr>
            <a:r>
              <a:rPr lang="en-US" altLang="en-US" sz="2000"/>
              <a:t>A MAN is a data communication system covering an area the size of a town or city.</a:t>
            </a:r>
          </a:p>
        </p:txBody>
      </p:sp>
      <p:pic>
        <p:nvPicPr>
          <p:cNvPr id="21509" name="Picture 6">
            <a:extLst>
              <a:ext uri="{FF2B5EF4-FFF2-40B4-BE49-F238E27FC236}">
                <a16:creationId xmlns:a16="http://schemas.microsoft.com/office/drawing/2014/main" id="{9E99FD8A-B7C5-2CAE-97B6-1DB35D71C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95601"/>
            <a:ext cx="74676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a:extLst>
              <a:ext uri="{FF2B5EF4-FFF2-40B4-BE49-F238E27FC236}">
                <a16:creationId xmlns:a16="http://schemas.microsoft.com/office/drawing/2014/main" id="{D3BDEEAD-39DF-8C00-6E5B-A6E628B8A6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t>1.</a:t>
            </a:r>
            <a:fld id="{EA98982D-9B5A-440C-939A-C47A8A3EAC59}" type="slidenum">
              <a:rPr lang="en-US" altLang="en-US" sz="2000"/>
              <a:pPr/>
              <a:t>2</a:t>
            </a:fld>
            <a:endParaRPr lang="en-US" altLang="en-US" sz="2000"/>
          </a:p>
        </p:txBody>
      </p:sp>
      <p:sp>
        <p:nvSpPr>
          <p:cNvPr id="565250" name="Rectangle 2">
            <a:extLst>
              <a:ext uri="{FF2B5EF4-FFF2-40B4-BE49-F238E27FC236}">
                <a16:creationId xmlns:a16="http://schemas.microsoft.com/office/drawing/2014/main" id="{6B35DB5A-E5CC-9003-6907-D7DD9B0ADD5F}"/>
              </a:ext>
            </a:extLst>
          </p:cNvPr>
          <p:cNvSpPr>
            <a:spLocks noChangeArrowheads="1"/>
          </p:cNvSpPr>
          <p:nvPr/>
        </p:nvSpPr>
        <p:spPr bwMode="auto">
          <a:xfrm>
            <a:off x="1524000" y="0"/>
            <a:ext cx="9144000" cy="9144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a:extLst>
              <a:ext uri="{FF2B5EF4-FFF2-40B4-BE49-F238E27FC236}">
                <a16:creationId xmlns:a16="http://schemas.microsoft.com/office/drawing/2014/main" id="{2BA6137A-C113-9A27-B9B0-125A57BF1719}"/>
              </a:ext>
            </a:extLst>
          </p:cNvPr>
          <p:cNvSpPr txBox="1">
            <a:spLocks noChangeArrowheads="1"/>
          </p:cNvSpPr>
          <p:nvPr/>
        </p:nvSpPr>
        <p:spPr bwMode="auto">
          <a:xfrm>
            <a:off x="1752600" y="195263"/>
            <a:ext cx="3423694"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1-1   DATA COMMUNICATIONS</a:t>
            </a:r>
          </a:p>
        </p:txBody>
      </p:sp>
      <p:sp>
        <p:nvSpPr>
          <p:cNvPr id="4101" name="Text Box 4">
            <a:extLst>
              <a:ext uri="{FF2B5EF4-FFF2-40B4-BE49-F238E27FC236}">
                <a16:creationId xmlns:a16="http://schemas.microsoft.com/office/drawing/2014/main" id="{102089F1-2DE3-E0CE-E6B6-68A53598FFA5}"/>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0710812D-E8A0-53A5-5667-967C32F210A8}"/>
              </a:ext>
            </a:extLst>
          </p:cNvPr>
          <p:cNvSpPr>
            <a:spLocks noChangeArrowheads="1"/>
          </p:cNvSpPr>
          <p:nvPr/>
        </p:nvSpPr>
        <p:spPr bwMode="auto">
          <a:xfrm>
            <a:off x="1600200" y="990600"/>
            <a:ext cx="8610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term </a:t>
            </a:r>
            <a:r>
              <a:rPr lang="en-US" sz="2800" i="1">
                <a:solidFill>
                  <a:schemeClr val="hlink"/>
                </a:solidFill>
                <a:effectLst>
                  <a:outerShdw blurRad="38100" dist="38100" dir="2700000" algn="tl">
                    <a:srgbClr val="C0C0C0"/>
                  </a:outerShdw>
                </a:effectLst>
                <a:latin typeface="Times New Roman" pitchFamily="18" charset="0"/>
              </a:rPr>
              <a:t>telecommunication</a:t>
            </a:r>
            <a:r>
              <a:rPr lang="en-US" sz="2800" i="1">
                <a:effectLst>
                  <a:outerShdw blurRad="38100" dist="38100" dir="2700000" algn="tl">
                    <a:srgbClr val="C0C0C0"/>
                  </a:outerShdw>
                </a:effectLst>
                <a:latin typeface="Times New Roman" pitchFamily="18" charset="0"/>
              </a:rPr>
              <a:t> means communication at a distance. The word </a:t>
            </a:r>
            <a:r>
              <a:rPr lang="en-US" sz="2800" i="1">
                <a:solidFill>
                  <a:schemeClr val="hlink"/>
                </a:solidFill>
                <a:effectLst>
                  <a:outerShdw blurRad="38100" dist="38100" dir="2700000" algn="tl">
                    <a:srgbClr val="C0C0C0"/>
                  </a:outerShdw>
                </a:effectLst>
                <a:latin typeface="Times New Roman" pitchFamily="18" charset="0"/>
              </a:rPr>
              <a:t>data</a:t>
            </a:r>
            <a:r>
              <a:rPr lang="en-US" sz="2800" i="1">
                <a:effectLst>
                  <a:outerShdw blurRad="38100" dist="38100" dir="2700000" algn="tl">
                    <a:srgbClr val="C0C0C0"/>
                  </a:outerShdw>
                </a:effectLst>
                <a:latin typeface="Times New Roman" pitchFamily="18" charset="0"/>
              </a:rPr>
              <a:t> refers to information presented in whatever form is agreed upon by the parties creating and using the data. </a:t>
            </a:r>
            <a:r>
              <a:rPr lang="en-US" sz="2800" i="1">
                <a:solidFill>
                  <a:schemeClr val="hlink"/>
                </a:solidFill>
                <a:effectLst>
                  <a:outerShdw blurRad="38100" dist="38100" dir="2700000" algn="tl">
                    <a:srgbClr val="C0C0C0"/>
                  </a:outerShdw>
                </a:effectLst>
                <a:latin typeface="Times New Roman" pitchFamily="18" charset="0"/>
              </a:rPr>
              <a:t>Data communications</a:t>
            </a:r>
            <a:r>
              <a:rPr lang="en-US" sz="2800" i="1">
                <a:effectLst>
                  <a:outerShdw blurRad="38100" dist="38100" dir="2700000" algn="tl">
                    <a:srgbClr val="C0C0C0"/>
                  </a:outerShdw>
                </a:effectLst>
                <a:latin typeface="Times New Roman" pitchFamily="18" charset="0"/>
              </a:rPr>
              <a:t> are the exchange of data between two devices via some form of transmission medium such as a wire cable. </a:t>
            </a:r>
          </a:p>
        </p:txBody>
      </p:sp>
      <p:sp>
        <p:nvSpPr>
          <p:cNvPr id="4103" name="Rectangle 31">
            <a:extLst>
              <a:ext uri="{FF2B5EF4-FFF2-40B4-BE49-F238E27FC236}">
                <a16:creationId xmlns:a16="http://schemas.microsoft.com/office/drawing/2014/main" id="{1B227353-0AD0-6A17-79FA-38D25D283AE5}"/>
              </a:ext>
            </a:extLst>
          </p:cNvPr>
          <p:cNvSpPr>
            <a:spLocks noChangeArrowheads="1"/>
          </p:cNvSpPr>
          <p:nvPr/>
        </p:nvSpPr>
        <p:spPr bwMode="auto">
          <a:xfrm>
            <a:off x="1752600" y="5048251"/>
            <a:ext cx="571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fr-FR" altLang="en-US" sz="2400">
                <a:solidFill>
                  <a:srgbClr val="0033CC"/>
                </a:solidFill>
                <a:latin typeface="Times New Roman" panose="02020603050405020304" pitchFamily="18" charset="0"/>
              </a:rPr>
              <a:t>Components</a:t>
            </a:r>
          </a:p>
          <a:p>
            <a:pPr>
              <a:buClr>
                <a:schemeClr val="folHlink"/>
              </a:buClr>
              <a:buSzPct val="117000"/>
              <a:buFont typeface="Wingdings" panose="05000000000000000000" pitchFamily="2" charset="2"/>
              <a:buNone/>
            </a:pPr>
            <a:r>
              <a:rPr lang="fr-FR" altLang="en-US" sz="2400">
                <a:solidFill>
                  <a:srgbClr val="0033CC"/>
                </a:solidFill>
                <a:latin typeface="Times New Roman" panose="02020603050405020304" pitchFamily="18" charset="0"/>
              </a:rPr>
              <a:t>Data Representation</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Data Flow</a:t>
            </a:r>
          </a:p>
        </p:txBody>
      </p:sp>
      <p:sp>
        <p:nvSpPr>
          <p:cNvPr id="565280" name="Text Box 32">
            <a:extLst>
              <a:ext uri="{FF2B5EF4-FFF2-40B4-BE49-F238E27FC236}">
                <a16:creationId xmlns:a16="http://schemas.microsoft.com/office/drawing/2014/main" id="{19FF46F6-91CE-9791-BD8B-D137C566286F}"/>
              </a:ext>
            </a:extLst>
          </p:cNvPr>
          <p:cNvSpPr txBox="1">
            <a:spLocks noChangeArrowheads="1"/>
          </p:cNvSpPr>
          <p:nvPr/>
        </p:nvSpPr>
        <p:spPr bwMode="auto">
          <a:xfrm>
            <a:off x="1765301" y="4572001"/>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DF4CDCD6-F57D-0D36-956B-C2CA3792CD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436A888-73D9-4166-8514-39C71EA1A4A4}" type="slidenum">
              <a:rPr lang="en-US" altLang="en-US" sz="2000"/>
              <a:pPr/>
              <a:t>20</a:t>
            </a:fld>
            <a:endParaRPr lang="en-US" altLang="en-US" sz="2000"/>
          </a:p>
        </p:txBody>
      </p:sp>
      <p:sp>
        <p:nvSpPr>
          <p:cNvPr id="22531" name="Rectangle 2">
            <a:extLst>
              <a:ext uri="{FF2B5EF4-FFF2-40B4-BE49-F238E27FC236}">
                <a16:creationId xmlns:a16="http://schemas.microsoft.com/office/drawing/2014/main" id="{D1A66BD9-E261-6859-D576-77544FC8394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Wide Area Network</a:t>
            </a:r>
          </a:p>
        </p:txBody>
      </p:sp>
      <p:sp>
        <p:nvSpPr>
          <p:cNvPr id="22532" name="Rectangle 6">
            <a:extLst>
              <a:ext uri="{FF2B5EF4-FFF2-40B4-BE49-F238E27FC236}">
                <a16:creationId xmlns:a16="http://schemas.microsoft.com/office/drawing/2014/main" id="{35C62108-CDF5-2425-78A4-846A686C385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None/>
            </a:pPr>
            <a:r>
              <a:rPr lang="en-US" altLang="en-US" sz="2000"/>
              <a:t>A WAN is a data communication system spanning states, countries, or the whole world.</a:t>
            </a:r>
          </a:p>
        </p:txBody>
      </p:sp>
      <p:pic>
        <p:nvPicPr>
          <p:cNvPr id="22533" name="Picture 7">
            <a:extLst>
              <a:ext uri="{FF2B5EF4-FFF2-40B4-BE49-F238E27FC236}">
                <a16:creationId xmlns:a16="http://schemas.microsoft.com/office/drawing/2014/main" id="{5A916F02-4822-7A20-5304-B38A83879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43200"/>
            <a:ext cx="71628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B1C0C339-46EF-366E-9396-C4A0C2E42D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CC6067B-C973-4D8E-B251-3F61EE6C1B97}" type="slidenum">
              <a:rPr lang="en-US" altLang="en-US" sz="2000"/>
              <a:pPr/>
              <a:t>21</a:t>
            </a:fld>
            <a:endParaRPr lang="en-US" altLang="en-US" sz="2000"/>
          </a:p>
        </p:txBody>
      </p:sp>
      <p:sp>
        <p:nvSpPr>
          <p:cNvPr id="23555" name="Rectangle 2">
            <a:extLst>
              <a:ext uri="{FF2B5EF4-FFF2-40B4-BE49-F238E27FC236}">
                <a16:creationId xmlns:a16="http://schemas.microsoft.com/office/drawing/2014/main" id="{BEA78FA1-EF75-A6F0-5456-20636A7D395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WAN Implementation</a:t>
            </a:r>
          </a:p>
        </p:txBody>
      </p:sp>
      <p:sp>
        <p:nvSpPr>
          <p:cNvPr id="61445" name="Rectangle 5">
            <a:extLst>
              <a:ext uri="{FF2B5EF4-FFF2-40B4-BE49-F238E27FC236}">
                <a16:creationId xmlns:a16="http://schemas.microsoft.com/office/drawing/2014/main" id="{9C4A8E2A-3E2D-2BFC-56FC-1198FBA12A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None/>
            </a:pPr>
            <a:r>
              <a:rPr lang="en-US" altLang="en-US" sz="2000">
                <a:solidFill>
                  <a:srgbClr val="000099"/>
                </a:solidFill>
              </a:rPr>
              <a:t>Traditionally, WANs have been implemented using one of two technologies:</a:t>
            </a:r>
          </a:p>
          <a:p>
            <a:pPr lvl="1"/>
            <a:r>
              <a:rPr lang="en-US" altLang="en-US" sz="1600"/>
              <a:t>Circuit Switching</a:t>
            </a:r>
          </a:p>
          <a:p>
            <a:pPr lvl="1"/>
            <a:r>
              <a:rPr lang="en-US" altLang="en-US" sz="1600"/>
              <a:t>Packet Switching</a:t>
            </a:r>
          </a:p>
          <a:p>
            <a:endParaRPr lang="en-US" altLang="en-US" sz="1800"/>
          </a:p>
          <a:p>
            <a:r>
              <a:rPr lang="en-US" altLang="en-US" sz="2000">
                <a:solidFill>
                  <a:srgbClr val="000099"/>
                </a:solidFill>
              </a:rPr>
              <a:t>Circuit Switching</a:t>
            </a:r>
          </a:p>
          <a:p>
            <a:pPr>
              <a:buFontTx/>
              <a:buNone/>
            </a:pPr>
            <a:r>
              <a:rPr lang="en-US" altLang="en-US" sz="1800"/>
              <a:t>In a circuit switching network, a dedicated communication path is established between two stations through the nodes of the network. Telephone network is a example of Circuit switching.</a:t>
            </a:r>
          </a:p>
          <a:p>
            <a:r>
              <a:rPr lang="en-US" altLang="en-US" sz="2000">
                <a:solidFill>
                  <a:srgbClr val="000099"/>
                </a:solidFill>
              </a:rPr>
              <a:t>Packet Switching</a:t>
            </a:r>
          </a:p>
          <a:p>
            <a:pPr>
              <a:buFontTx/>
              <a:buNone/>
            </a:pPr>
            <a:r>
              <a:rPr lang="en-US" altLang="en-US" sz="1800"/>
              <a:t>In packet Switching it is not necessary to dedicate communication path between two stations. Data are sent out in a sequence of small chunks, called packets.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xEl>
                                              <p:pRg st="0" end="0"/>
                                            </p:txEl>
                                          </p:spTgt>
                                        </p:tgtEl>
                                        <p:attrNameLst>
                                          <p:attrName>style.visibility</p:attrName>
                                        </p:attrNameLst>
                                      </p:cBhvr>
                                      <p:to>
                                        <p:strVal val="visible"/>
                                      </p:to>
                                    </p:set>
                                    <p:anim calcmode="lin" valueType="num">
                                      <p:cBhvr additive="base">
                                        <p:cTn id="7" dur="500" fill="hold"/>
                                        <p:tgtEl>
                                          <p:spTgt spid="614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5">
                                            <p:txEl>
                                              <p:pRg st="1" end="1"/>
                                            </p:txEl>
                                          </p:spTgt>
                                        </p:tgtEl>
                                        <p:attrNameLst>
                                          <p:attrName>style.visibility</p:attrName>
                                        </p:attrNameLst>
                                      </p:cBhvr>
                                      <p:to>
                                        <p:strVal val="visible"/>
                                      </p:to>
                                    </p:set>
                                    <p:anim calcmode="lin" valueType="num">
                                      <p:cBhvr additive="base">
                                        <p:cTn id="11" dur="500" fill="hold"/>
                                        <p:tgtEl>
                                          <p:spTgt spid="6144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4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45">
                                            <p:txEl>
                                              <p:pRg st="2" end="2"/>
                                            </p:txEl>
                                          </p:spTgt>
                                        </p:tgtEl>
                                        <p:attrNameLst>
                                          <p:attrName>style.visibility</p:attrName>
                                        </p:attrNameLst>
                                      </p:cBhvr>
                                      <p:to>
                                        <p:strVal val="visible"/>
                                      </p:to>
                                    </p:set>
                                    <p:anim calcmode="lin" valueType="num">
                                      <p:cBhvr additive="base">
                                        <p:cTn id="15" dur="500" fill="hold"/>
                                        <p:tgtEl>
                                          <p:spTgt spid="6144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1445">
                                            <p:txEl>
                                              <p:pRg st="4" end="4"/>
                                            </p:txEl>
                                          </p:spTgt>
                                        </p:tgtEl>
                                        <p:attrNameLst>
                                          <p:attrName>style.visibility</p:attrName>
                                        </p:attrNameLst>
                                      </p:cBhvr>
                                      <p:to>
                                        <p:strVal val="visible"/>
                                      </p:to>
                                    </p:set>
                                    <p:anim calcmode="lin" valueType="num">
                                      <p:cBhvr additive="base">
                                        <p:cTn id="21" dur="500" fill="hold"/>
                                        <p:tgtEl>
                                          <p:spTgt spid="6144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144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1445">
                                            <p:txEl>
                                              <p:pRg st="5" end="5"/>
                                            </p:txEl>
                                          </p:spTgt>
                                        </p:tgtEl>
                                        <p:attrNameLst>
                                          <p:attrName>style.visibility</p:attrName>
                                        </p:attrNameLst>
                                      </p:cBhvr>
                                      <p:to>
                                        <p:strVal val="visible"/>
                                      </p:to>
                                    </p:set>
                                    <p:anim calcmode="lin" valueType="num">
                                      <p:cBhvr additive="base">
                                        <p:cTn id="27" dur="500" fill="hold"/>
                                        <p:tgtEl>
                                          <p:spTgt spid="6144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144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1445">
                                            <p:txEl>
                                              <p:pRg st="6" end="6"/>
                                            </p:txEl>
                                          </p:spTgt>
                                        </p:tgtEl>
                                        <p:attrNameLst>
                                          <p:attrName>style.visibility</p:attrName>
                                        </p:attrNameLst>
                                      </p:cBhvr>
                                      <p:to>
                                        <p:strVal val="visible"/>
                                      </p:to>
                                    </p:set>
                                    <p:anim calcmode="lin" valueType="num">
                                      <p:cBhvr additive="base">
                                        <p:cTn id="33" dur="500" fill="hold"/>
                                        <p:tgtEl>
                                          <p:spTgt spid="6144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144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1445">
                                            <p:txEl>
                                              <p:pRg st="7" end="7"/>
                                            </p:txEl>
                                          </p:spTgt>
                                        </p:tgtEl>
                                        <p:attrNameLst>
                                          <p:attrName>style.visibility</p:attrName>
                                        </p:attrNameLst>
                                      </p:cBhvr>
                                      <p:to>
                                        <p:strVal val="visible"/>
                                      </p:to>
                                    </p:set>
                                    <p:anim calcmode="lin" valueType="num">
                                      <p:cBhvr additive="base">
                                        <p:cTn id="39" dur="500" fill="hold"/>
                                        <p:tgtEl>
                                          <p:spTgt spid="6144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144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0E9234C9-05A2-C4CF-51C7-75EDA62AC6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5794615-3017-4098-8A82-DED5BDF10EE7}" type="slidenum">
              <a:rPr lang="en-US" altLang="en-US" sz="2000"/>
              <a:pPr/>
              <a:t>22</a:t>
            </a:fld>
            <a:endParaRPr lang="en-US" altLang="en-US" sz="2000"/>
          </a:p>
        </p:txBody>
      </p:sp>
      <p:sp>
        <p:nvSpPr>
          <p:cNvPr id="24579" name="Rectangle 2">
            <a:extLst>
              <a:ext uri="{FF2B5EF4-FFF2-40B4-BE49-F238E27FC236}">
                <a16:creationId xmlns:a16="http://schemas.microsoft.com/office/drawing/2014/main" id="{97BB64E7-1904-29BA-BF62-BCFA2C5189B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WAN Implementation </a:t>
            </a:r>
            <a:r>
              <a:rPr lang="en-US" altLang="en-US" sz="1600"/>
              <a:t>cont…</a:t>
            </a:r>
          </a:p>
        </p:txBody>
      </p:sp>
      <p:sp>
        <p:nvSpPr>
          <p:cNvPr id="62467" name="Rectangle 3">
            <a:extLst>
              <a:ext uri="{FF2B5EF4-FFF2-40B4-BE49-F238E27FC236}">
                <a16:creationId xmlns:a16="http://schemas.microsoft.com/office/drawing/2014/main" id="{75C9DEFA-F150-D1A8-969B-0458001F52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sz="2000">
              <a:solidFill>
                <a:srgbClr val="000099"/>
              </a:solidFill>
            </a:endParaRPr>
          </a:p>
          <a:p>
            <a:r>
              <a:rPr lang="en-US" altLang="en-US" sz="2000">
                <a:solidFill>
                  <a:srgbClr val="000099"/>
                </a:solidFill>
              </a:rPr>
              <a:t>Frame Relay</a:t>
            </a:r>
          </a:p>
          <a:p>
            <a:pPr>
              <a:buFontTx/>
              <a:buNone/>
            </a:pPr>
            <a:r>
              <a:rPr lang="en-US" altLang="en-US" sz="1800"/>
              <a:t>Frame Relay is also a packet switching technique with variable length packets develop to take the advantages of high data rates and low error rates of current Transmission Systems.</a:t>
            </a:r>
          </a:p>
          <a:p>
            <a:endParaRPr lang="en-US" altLang="en-US" sz="2000">
              <a:solidFill>
                <a:srgbClr val="000099"/>
              </a:solidFill>
            </a:endParaRPr>
          </a:p>
          <a:p>
            <a:r>
              <a:rPr lang="en-US" altLang="en-US" sz="2000">
                <a:solidFill>
                  <a:srgbClr val="000099"/>
                </a:solidFill>
              </a:rPr>
              <a:t>ATM</a:t>
            </a:r>
          </a:p>
          <a:p>
            <a:pPr>
              <a:buFontTx/>
              <a:buNone/>
            </a:pPr>
            <a:r>
              <a:rPr lang="en-US" altLang="en-US" sz="1800"/>
              <a:t>Asynchronous transfer mode, sometimes referred to as  cell relay, is a culmination of developments in circuit switching and packet switching. ATM technology uses a fixed size packet called a cell.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anim calcmode="lin" valueType="num">
                                      <p:cBhvr additive="base">
                                        <p:cTn id="19"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67">
                                            <p:txEl>
                                              <p:pRg st="5" end="5"/>
                                            </p:txEl>
                                          </p:spTgt>
                                        </p:tgtEl>
                                        <p:attrNameLst>
                                          <p:attrName>style.visibility</p:attrName>
                                        </p:attrNameLst>
                                      </p:cBhvr>
                                      <p:to>
                                        <p:strVal val="visible"/>
                                      </p:to>
                                    </p:set>
                                    <p:anim calcmode="lin" valueType="num">
                                      <p:cBhvr additive="base">
                                        <p:cTn id="25" dur="500" fill="hold"/>
                                        <p:tgtEl>
                                          <p:spTgt spid="6246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4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5DBFAB28-9DE1-9D11-6F63-EE01A9D4AD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62A6661-2D49-40C3-88C4-FB9B9DEB72D4}" type="slidenum">
              <a:rPr lang="en-US" altLang="en-US" sz="2000"/>
              <a:pPr/>
              <a:t>23</a:t>
            </a:fld>
            <a:endParaRPr lang="en-US" altLang="en-US" sz="2000"/>
          </a:p>
        </p:txBody>
      </p:sp>
      <p:sp>
        <p:nvSpPr>
          <p:cNvPr id="25603" name="Rectangle 2">
            <a:extLst>
              <a:ext uri="{FF2B5EF4-FFF2-40B4-BE49-F238E27FC236}">
                <a16:creationId xmlns:a16="http://schemas.microsoft.com/office/drawing/2014/main" id="{2AFE082D-B546-0F4C-32F1-A559B74ADD5E}"/>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Protocols and Standards</a:t>
            </a:r>
          </a:p>
        </p:txBody>
      </p:sp>
      <p:sp>
        <p:nvSpPr>
          <p:cNvPr id="63491" name="Rectangle 3">
            <a:extLst>
              <a:ext uri="{FF2B5EF4-FFF2-40B4-BE49-F238E27FC236}">
                <a16:creationId xmlns:a16="http://schemas.microsoft.com/office/drawing/2014/main" id="{AF50D343-9426-A33B-81C2-9C5534A740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sz="2000">
                <a:solidFill>
                  <a:srgbClr val="000099"/>
                </a:solidFill>
              </a:rPr>
              <a:t>Protocol</a:t>
            </a:r>
          </a:p>
          <a:p>
            <a:pPr>
              <a:lnSpc>
                <a:spcPct val="90000"/>
              </a:lnSpc>
              <a:buFontTx/>
              <a:buNone/>
            </a:pPr>
            <a:r>
              <a:rPr lang="en-US" altLang="en-US" sz="1800"/>
              <a:t>A protocol is a set of rules that governs data communication;</a:t>
            </a:r>
          </a:p>
          <a:p>
            <a:pPr>
              <a:lnSpc>
                <a:spcPct val="90000"/>
              </a:lnSpc>
              <a:buFontTx/>
              <a:buNone/>
            </a:pPr>
            <a:r>
              <a:rPr lang="en-US" altLang="en-US" sz="1800"/>
              <a:t>The key elements of a protocol are Syntax, Semantics and Timing.</a:t>
            </a:r>
          </a:p>
          <a:p>
            <a:pPr>
              <a:lnSpc>
                <a:spcPct val="90000"/>
              </a:lnSpc>
            </a:pPr>
            <a:r>
              <a:rPr lang="en-US" altLang="en-US" sz="2000">
                <a:solidFill>
                  <a:srgbClr val="000099"/>
                </a:solidFill>
              </a:rPr>
              <a:t>Syntax</a:t>
            </a:r>
          </a:p>
          <a:p>
            <a:pPr>
              <a:lnSpc>
                <a:spcPct val="90000"/>
              </a:lnSpc>
              <a:buFontTx/>
              <a:buNone/>
            </a:pPr>
            <a:r>
              <a:rPr lang="en-US" altLang="en-US" sz="1800"/>
              <a:t>Syntax refers to the structure or format of the data. For example, a simple protocol might expect the first 8 bits of data to be the address of the sender, the second 8 bits to be the address of the receiver, and the rest of the stream to the message itself.</a:t>
            </a:r>
          </a:p>
          <a:p>
            <a:pPr>
              <a:lnSpc>
                <a:spcPct val="90000"/>
              </a:lnSpc>
            </a:pPr>
            <a:r>
              <a:rPr lang="en-US" altLang="en-US" sz="2000">
                <a:solidFill>
                  <a:srgbClr val="000099"/>
                </a:solidFill>
              </a:rPr>
              <a:t>Semantics</a:t>
            </a:r>
          </a:p>
          <a:p>
            <a:pPr>
              <a:lnSpc>
                <a:spcPct val="90000"/>
              </a:lnSpc>
              <a:buFontTx/>
              <a:buNone/>
            </a:pPr>
            <a:r>
              <a:rPr lang="en-US" altLang="en-US" sz="1800"/>
              <a:t>Semantics refers to the meaning of each section of bits. For example, does an address identify the route to be taken or the final destination of the message?</a:t>
            </a:r>
          </a:p>
          <a:p>
            <a:pPr>
              <a:lnSpc>
                <a:spcPct val="90000"/>
              </a:lnSpc>
            </a:pPr>
            <a:r>
              <a:rPr lang="en-US" altLang="en-US" sz="2000">
                <a:solidFill>
                  <a:srgbClr val="000099"/>
                </a:solidFill>
              </a:rPr>
              <a:t>Timing</a:t>
            </a:r>
          </a:p>
          <a:p>
            <a:pPr>
              <a:lnSpc>
                <a:spcPct val="90000"/>
              </a:lnSpc>
              <a:buFontTx/>
              <a:buNone/>
            </a:pPr>
            <a:r>
              <a:rPr lang="en-US" altLang="en-US" sz="1800"/>
              <a:t>Timing refers to two characteristics: when data should be sent and how fast they can be sent.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491">
                                            <p:txEl>
                                              <p:pRg st="5" end="5"/>
                                            </p:txEl>
                                          </p:spTgt>
                                        </p:tgtEl>
                                        <p:attrNameLst>
                                          <p:attrName>style.visibility</p:attrName>
                                        </p:attrNameLst>
                                      </p:cBhvr>
                                      <p:to>
                                        <p:strVal val="visible"/>
                                      </p:to>
                                    </p:set>
                                    <p:anim calcmode="lin" valueType="num">
                                      <p:cBhvr additive="base">
                                        <p:cTn id="37" dur="500" fill="hold"/>
                                        <p:tgtEl>
                                          <p:spTgt spid="634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3491">
                                            <p:txEl>
                                              <p:pRg st="6" end="6"/>
                                            </p:txEl>
                                          </p:spTgt>
                                        </p:tgtEl>
                                        <p:attrNameLst>
                                          <p:attrName>style.visibility</p:attrName>
                                        </p:attrNameLst>
                                      </p:cBhvr>
                                      <p:to>
                                        <p:strVal val="visible"/>
                                      </p:to>
                                    </p:set>
                                    <p:anim calcmode="lin" valueType="num">
                                      <p:cBhvr additive="base">
                                        <p:cTn id="43" dur="500" fill="hold"/>
                                        <p:tgtEl>
                                          <p:spTgt spid="6349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4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3491">
                                            <p:txEl>
                                              <p:pRg st="7" end="7"/>
                                            </p:txEl>
                                          </p:spTgt>
                                        </p:tgtEl>
                                        <p:attrNameLst>
                                          <p:attrName>style.visibility</p:attrName>
                                        </p:attrNameLst>
                                      </p:cBhvr>
                                      <p:to>
                                        <p:strVal val="visible"/>
                                      </p:to>
                                    </p:set>
                                    <p:anim calcmode="lin" valueType="num">
                                      <p:cBhvr additive="base">
                                        <p:cTn id="49" dur="500" fill="hold"/>
                                        <p:tgtEl>
                                          <p:spTgt spid="6349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34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3491">
                                            <p:txEl>
                                              <p:pRg st="8" end="8"/>
                                            </p:txEl>
                                          </p:spTgt>
                                        </p:tgtEl>
                                        <p:attrNameLst>
                                          <p:attrName>style.visibility</p:attrName>
                                        </p:attrNameLst>
                                      </p:cBhvr>
                                      <p:to>
                                        <p:strVal val="visible"/>
                                      </p:to>
                                    </p:set>
                                    <p:anim calcmode="lin" valueType="num">
                                      <p:cBhvr additive="base">
                                        <p:cTn id="55" dur="500" fill="hold"/>
                                        <p:tgtEl>
                                          <p:spTgt spid="6349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34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EE198859-6D66-8A06-7812-8AA08FC79E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33CF743-F4C8-48A9-BDBE-85E10DCFF59F}" type="slidenum">
              <a:rPr lang="en-US" altLang="en-US" sz="2000"/>
              <a:pPr/>
              <a:t>24</a:t>
            </a:fld>
            <a:endParaRPr lang="en-US" altLang="en-US" sz="2000"/>
          </a:p>
        </p:txBody>
      </p:sp>
      <p:sp>
        <p:nvSpPr>
          <p:cNvPr id="26627" name="Rectangle 2">
            <a:extLst>
              <a:ext uri="{FF2B5EF4-FFF2-40B4-BE49-F238E27FC236}">
                <a16:creationId xmlns:a16="http://schemas.microsoft.com/office/drawing/2014/main" id="{9DEADF9D-297A-5A4B-BE47-A2E64850220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Protocols and Standards</a:t>
            </a:r>
          </a:p>
        </p:txBody>
      </p:sp>
      <p:sp>
        <p:nvSpPr>
          <p:cNvPr id="64515" name="Rectangle 3">
            <a:extLst>
              <a:ext uri="{FF2B5EF4-FFF2-40B4-BE49-F238E27FC236}">
                <a16:creationId xmlns:a16="http://schemas.microsoft.com/office/drawing/2014/main" id="{57B038A9-A34E-3A76-C370-2921C186DC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sz="2000">
                <a:solidFill>
                  <a:srgbClr val="000099"/>
                </a:solidFill>
              </a:rPr>
              <a:t>Standards</a:t>
            </a:r>
          </a:p>
          <a:p>
            <a:pPr>
              <a:buFontTx/>
              <a:buNone/>
            </a:pPr>
            <a:r>
              <a:rPr lang="en-US" altLang="en-US" sz="1800"/>
              <a:t>Standards are necessary to ensure that products from different manufactures can work together as expected.</a:t>
            </a:r>
          </a:p>
          <a:p>
            <a:pPr>
              <a:buFontTx/>
              <a:buNone/>
            </a:pPr>
            <a:r>
              <a:rPr lang="en-US" altLang="en-US" sz="1800"/>
              <a:t>Data communication Standards fall in to two categories: de facto and de jure</a:t>
            </a:r>
          </a:p>
          <a:p>
            <a:r>
              <a:rPr lang="en-US" altLang="en-US" sz="2000">
                <a:solidFill>
                  <a:srgbClr val="000099"/>
                </a:solidFill>
              </a:rPr>
              <a:t>De facto </a:t>
            </a:r>
          </a:p>
          <a:p>
            <a:pPr>
              <a:buFontTx/>
              <a:buNone/>
            </a:pPr>
            <a:r>
              <a:rPr lang="en-US" altLang="en-US" sz="1800"/>
              <a:t>Meaning by fact, standards that have not been approved by an organized body but have been adopted as standards through widespread, Often established originally by manufactures that seek to define the functionality of a new product or technology.</a:t>
            </a:r>
          </a:p>
          <a:p>
            <a:r>
              <a:rPr lang="en-US" altLang="en-US" sz="2000">
                <a:solidFill>
                  <a:srgbClr val="000099"/>
                </a:solidFill>
              </a:rPr>
              <a:t>De jure</a:t>
            </a:r>
          </a:p>
          <a:p>
            <a:pPr>
              <a:buFontTx/>
              <a:buNone/>
            </a:pPr>
            <a:r>
              <a:rPr lang="en-US" altLang="en-US" sz="1800"/>
              <a:t>Those that have been legislated by an officially recognized body.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 calcmode="lin" valueType="num">
                                      <p:cBhvr additive="base">
                                        <p:cTn id="37" dur="500" fill="hold"/>
                                        <p:tgtEl>
                                          <p:spTgt spid="645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5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515">
                                            <p:txEl>
                                              <p:pRg st="6" end="6"/>
                                            </p:txEl>
                                          </p:spTgt>
                                        </p:tgtEl>
                                        <p:attrNameLst>
                                          <p:attrName>style.visibility</p:attrName>
                                        </p:attrNameLst>
                                      </p:cBhvr>
                                      <p:to>
                                        <p:strVal val="visible"/>
                                      </p:to>
                                    </p:set>
                                    <p:anim calcmode="lin" valueType="num">
                                      <p:cBhvr additive="base">
                                        <p:cTn id="43" dur="500" fill="hold"/>
                                        <p:tgtEl>
                                          <p:spTgt spid="645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5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406D3959-6FEA-5EF5-8074-E3EEC995B3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855CBBB-25EF-495D-A7CD-851D729D4308}" type="slidenum">
              <a:rPr lang="en-US" altLang="en-US" sz="2000"/>
              <a:pPr/>
              <a:t>25</a:t>
            </a:fld>
            <a:endParaRPr lang="en-US" altLang="en-US" sz="2000"/>
          </a:p>
        </p:txBody>
      </p:sp>
      <p:sp>
        <p:nvSpPr>
          <p:cNvPr id="27651" name="Rectangle 2">
            <a:extLst>
              <a:ext uri="{FF2B5EF4-FFF2-40B4-BE49-F238E27FC236}">
                <a16:creationId xmlns:a16="http://schemas.microsoft.com/office/drawing/2014/main" id="{2E7C4AA7-9C1C-E55D-DF74-D9035A9AD21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Standards Organizations</a:t>
            </a:r>
          </a:p>
        </p:txBody>
      </p:sp>
      <p:sp>
        <p:nvSpPr>
          <p:cNvPr id="27652" name="Rectangle 3">
            <a:extLst>
              <a:ext uri="{FF2B5EF4-FFF2-40B4-BE49-F238E27FC236}">
                <a16:creationId xmlns:a16="http://schemas.microsoft.com/office/drawing/2014/main" id="{139933A5-0AD0-0630-F5DA-2541AA3B0E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b="1"/>
              <a:t>International Organization for Standardization (ISO)</a:t>
            </a:r>
          </a:p>
          <a:p>
            <a:endParaRPr lang="en-US" altLang="en-US" sz="2000" b="1"/>
          </a:p>
          <a:p>
            <a:r>
              <a:rPr lang="en-US" altLang="en-US" sz="2000" b="1"/>
              <a:t>International Telecommunication Union-Telecommunication Standards (ITU-T)</a:t>
            </a:r>
          </a:p>
          <a:p>
            <a:endParaRPr lang="en-US" altLang="en-US" sz="2000" b="1"/>
          </a:p>
          <a:p>
            <a:r>
              <a:rPr lang="en-US" altLang="en-US" sz="2000" b="1"/>
              <a:t>American National Standards Institute (ANSI)</a:t>
            </a:r>
          </a:p>
          <a:p>
            <a:endParaRPr lang="en-US" altLang="en-US" sz="2000" b="1"/>
          </a:p>
          <a:p>
            <a:r>
              <a:rPr lang="en-US" altLang="en-US" sz="2000" b="1"/>
              <a:t>Institute of Electrical and Electronics Engineers (IEEE</a:t>
            </a:r>
            <a:r>
              <a:rPr lang="en-US" altLang="en-US"/>
              <a:t>)</a:t>
            </a:r>
          </a:p>
          <a:p>
            <a:r>
              <a:rPr lang="en-US" altLang="en-US" sz="2000" b="1"/>
              <a:t>Electronic Industries Association (EIA)</a:t>
            </a:r>
          </a:p>
          <a:p>
            <a:endParaRPr lang="en-US" altLang="en-US" sz="2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a:extLst>
              <a:ext uri="{FF2B5EF4-FFF2-40B4-BE49-F238E27FC236}">
                <a16:creationId xmlns:a16="http://schemas.microsoft.com/office/drawing/2014/main" id="{F64732B2-2E6F-729D-1EDA-C452893E54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239F9124-6BD9-40D9-9DCC-99E6A48ABD52}" type="slidenum">
              <a:rPr lang="en-US" altLang="en-US">
                <a:latin typeface="Arial" panose="020B0604020202020204" pitchFamily="34" charset="0"/>
              </a:rPr>
              <a:pPr/>
              <a:t>26</a:t>
            </a:fld>
            <a:endParaRPr lang="en-US" altLang="en-US">
              <a:latin typeface="Arial" panose="020B0604020202020204" pitchFamily="34" charset="0"/>
            </a:endParaRPr>
          </a:p>
        </p:txBody>
      </p:sp>
      <p:pic>
        <p:nvPicPr>
          <p:cNvPr id="3075" name="Picture 2" descr="Forouzan4e07_banner">
            <a:extLst>
              <a:ext uri="{FF2B5EF4-FFF2-40B4-BE49-F238E27FC236}">
                <a16:creationId xmlns:a16="http://schemas.microsoft.com/office/drawing/2014/main" id="{8A9AF892-8760-09CD-8534-98EE75772513}"/>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a:extLst>
              <a:ext uri="{FF2B5EF4-FFF2-40B4-BE49-F238E27FC236}">
                <a16:creationId xmlns:a16="http://schemas.microsoft.com/office/drawing/2014/main" id="{D0AA27D7-9A3D-1772-F58B-8F322346DC95}"/>
              </a:ext>
            </a:extLst>
          </p:cNvPr>
          <p:cNvSpPr>
            <a:spLocks noChangeArrowheads="1"/>
          </p:cNvSpPr>
          <p:nvPr/>
        </p:nvSpPr>
        <p:spPr bwMode="auto">
          <a:xfrm>
            <a:off x="2667000" y="2514600"/>
            <a:ext cx="6858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4400">
                <a:solidFill>
                  <a:schemeClr val="tx2"/>
                </a:solidFill>
                <a:latin typeface="Arial" panose="020B0604020202020204" pitchFamily="34" charset="0"/>
              </a:rPr>
              <a:t>Chapter 2</a:t>
            </a:r>
          </a:p>
          <a:p>
            <a:pPr algn="ctr"/>
            <a:endParaRPr lang="en-US" altLang="en-US" sz="2000">
              <a:solidFill>
                <a:schemeClr val="tx2"/>
              </a:solidFill>
              <a:latin typeface="Arial" panose="020B0604020202020204" pitchFamily="34" charset="0"/>
            </a:endParaRPr>
          </a:p>
          <a:p>
            <a:pPr algn="ctr"/>
            <a:r>
              <a:rPr lang="en-US" altLang="en-US" sz="4400">
                <a:latin typeface="Arial" panose="020B0604020202020204" pitchFamily="34" charset="0"/>
              </a:rPr>
              <a:t>Network Models</a:t>
            </a:r>
          </a:p>
        </p:txBody>
      </p:sp>
      <p:sp>
        <p:nvSpPr>
          <p:cNvPr id="3077" name="Text Box 4">
            <a:extLst>
              <a:ext uri="{FF2B5EF4-FFF2-40B4-BE49-F238E27FC236}">
                <a16:creationId xmlns:a16="http://schemas.microsoft.com/office/drawing/2014/main" id="{649F94DE-F47B-A903-2EA8-2A2490C83AFF}"/>
              </a:ext>
            </a:extLst>
          </p:cNvPr>
          <p:cNvSpPr txBox="1">
            <a:spLocks noChangeArrowheads="1"/>
          </p:cNvSpPr>
          <p:nvPr/>
        </p:nvSpPr>
        <p:spPr bwMode="auto">
          <a:xfrm>
            <a:off x="1524000" y="65071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tLang="en-US" sz="1200" b="0"/>
              <a:t>Copyright © The McGraw-Hill Companies, Inc. Permission required for reproduction or display.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a:extLst>
              <a:ext uri="{FF2B5EF4-FFF2-40B4-BE49-F238E27FC236}">
                <a16:creationId xmlns:a16="http://schemas.microsoft.com/office/drawing/2014/main" id="{3722C29A-8BD6-9B72-F9F2-17A5148338E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7729A77-0D07-4395-8C32-12C44FFE9A46}" type="slidenum">
              <a:rPr lang="en-US" altLang="en-US">
                <a:latin typeface="Arial" panose="020B0604020202020204" pitchFamily="34" charset="0"/>
              </a:rPr>
              <a:pPr/>
              <a:t>27</a:t>
            </a:fld>
            <a:endParaRPr lang="en-US" altLang="en-US">
              <a:latin typeface="Arial" panose="020B0604020202020204" pitchFamily="34" charset="0"/>
            </a:endParaRPr>
          </a:p>
        </p:txBody>
      </p:sp>
      <p:sp>
        <p:nvSpPr>
          <p:cNvPr id="565250" name="Rectangle 2">
            <a:extLst>
              <a:ext uri="{FF2B5EF4-FFF2-40B4-BE49-F238E27FC236}">
                <a16:creationId xmlns:a16="http://schemas.microsoft.com/office/drawing/2014/main" id="{FB3113AD-59E3-CDE5-DA64-BA0E470040AC}"/>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565251" name="Text Box 3">
            <a:extLst>
              <a:ext uri="{FF2B5EF4-FFF2-40B4-BE49-F238E27FC236}">
                <a16:creationId xmlns:a16="http://schemas.microsoft.com/office/drawing/2014/main" id="{D4F50E94-44FD-720A-1047-3FB8AE406D51}"/>
              </a:ext>
            </a:extLst>
          </p:cNvPr>
          <p:cNvSpPr txBox="1">
            <a:spLocks noChangeArrowheads="1"/>
          </p:cNvSpPr>
          <p:nvPr/>
        </p:nvSpPr>
        <p:spPr bwMode="auto">
          <a:xfrm>
            <a:off x="1752600" y="76201"/>
            <a:ext cx="4276042" cy="584775"/>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2-1   LAYERED TASKS</a:t>
            </a:r>
          </a:p>
        </p:txBody>
      </p:sp>
      <p:sp>
        <p:nvSpPr>
          <p:cNvPr id="4101" name="Text Box 4">
            <a:extLst>
              <a:ext uri="{FF2B5EF4-FFF2-40B4-BE49-F238E27FC236}">
                <a16:creationId xmlns:a16="http://schemas.microsoft.com/office/drawing/2014/main" id="{B88BFF24-4888-8ADD-C5F2-A6ACB12D7A19}"/>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565277" name="Rectangle 29">
            <a:extLst>
              <a:ext uri="{FF2B5EF4-FFF2-40B4-BE49-F238E27FC236}">
                <a16:creationId xmlns:a16="http://schemas.microsoft.com/office/drawing/2014/main" id="{90E47892-1ACA-D511-A61C-8724922333DE}"/>
              </a:ext>
            </a:extLst>
          </p:cNvPr>
          <p:cNvSpPr>
            <a:spLocks noChangeArrowheads="1"/>
          </p:cNvSpPr>
          <p:nvPr/>
        </p:nvSpPr>
        <p:spPr bwMode="auto">
          <a:xfrm>
            <a:off x="1600200" y="1127126"/>
            <a:ext cx="8610600" cy="2227263"/>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rPr>
              <a:t>We use the concept of </a:t>
            </a:r>
            <a:r>
              <a:rPr lang="en-US" sz="2800" i="1">
                <a:solidFill>
                  <a:schemeClr val="hlink"/>
                </a:solidFill>
                <a:effectLst>
                  <a:outerShdw blurRad="38100" dist="38100" dir="2700000" algn="tl">
                    <a:srgbClr val="C0C0C0"/>
                  </a:outerShdw>
                </a:effectLst>
              </a:rPr>
              <a:t>layers</a:t>
            </a:r>
            <a:r>
              <a:rPr lang="en-US" sz="2800" i="1">
                <a:effectLst>
                  <a:outerShdw blurRad="38100" dist="38100" dir="2700000" algn="tl">
                    <a:srgbClr val="C0C0C0"/>
                  </a:outerShdw>
                </a:effectLst>
              </a:rPr>
              <a:t> in our daily life. As an example, let us consider two friends who communicate through postal mail. The process of sending a letter to a friend would be complex if there were no services available from the post office. </a:t>
            </a:r>
          </a:p>
        </p:txBody>
      </p:sp>
      <p:sp>
        <p:nvSpPr>
          <p:cNvPr id="4103" name="Rectangle 30">
            <a:extLst>
              <a:ext uri="{FF2B5EF4-FFF2-40B4-BE49-F238E27FC236}">
                <a16:creationId xmlns:a16="http://schemas.microsoft.com/office/drawing/2014/main" id="{EC8E865C-BFDD-E77D-7D78-2A15D066150F}"/>
              </a:ext>
            </a:extLst>
          </p:cNvPr>
          <p:cNvSpPr>
            <a:spLocks noChangeArrowheads="1"/>
          </p:cNvSpPr>
          <p:nvPr/>
        </p:nvSpPr>
        <p:spPr bwMode="auto">
          <a:xfrm>
            <a:off x="1752600" y="4972051"/>
            <a:ext cx="571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Sender, Receiver, and Carrier</a:t>
            </a:r>
            <a:br>
              <a:rPr lang="fr-FR" altLang="en-US" sz="2400">
                <a:solidFill>
                  <a:srgbClr val="0033CC"/>
                </a:solidFill>
              </a:rPr>
            </a:br>
            <a:r>
              <a:rPr lang="fr-FR" altLang="en-US" sz="2400">
                <a:solidFill>
                  <a:srgbClr val="0033CC"/>
                </a:solidFill>
              </a:rPr>
              <a:t>Hierarchy</a:t>
            </a:r>
            <a:endParaRPr lang="en-US" altLang="en-US" sz="2400">
              <a:solidFill>
                <a:srgbClr val="0033CC"/>
              </a:solidFill>
            </a:endParaRPr>
          </a:p>
        </p:txBody>
      </p:sp>
      <p:sp>
        <p:nvSpPr>
          <p:cNvPr id="565279" name="Text Box 31">
            <a:extLst>
              <a:ext uri="{FF2B5EF4-FFF2-40B4-BE49-F238E27FC236}">
                <a16:creationId xmlns:a16="http://schemas.microsoft.com/office/drawing/2014/main" id="{38A891CE-8AB9-17BF-DAC5-BEF2B2E3E929}"/>
              </a:ext>
            </a:extLst>
          </p:cNvPr>
          <p:cNvSpPr txBox="1">
            <a:spLocks noChangeArrowheads="1"/>
          </p:cNvSpPr>
          <p:nvPr/>
        </p:nvSpPr>
        <p:spPr bwMode="auto">
          <a:xfrm>
            <a:off x="1616299" y="4495800"/>
            <a:ext cx="5160516" cy="523220"/>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D395D25A-F4F9-DC6A-BCB1-D00850DEDB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A0EA378-9323-497D-911B-6ABFA6822430}" type="slidenum">
              <a:rPr lang="en-US" altLang="en-US">
                <a:latin typeface="Arial" panose="020B0604020202020204" pitchFamily="34" charset="0"/>
              </a:rPr>
              <a:pPr/>
              <a:t>28</a:t>
            </a:fld>
            <a:endParaRPr lang="en-US" altLang="en-US">
              <a:latin typeface="Arial" panose="020B0604020202020204" pitchFamily="34" charset="0"/>
            </a:endParaRPr>
          </a:p>
        </p:txBody>
      </p:sp>
      <p:sp>
        <p:nvSpPr>
          <p:cNvPr id="5123" name="Line 2">
            <a:extLst>
              <a:ext uri="{FF2B5EF4-FFF2-40B4-BE49-F238E27FC236}">
                <a16:creationId xmlns:a16="http://schemas.microsoft.com/office/drawing/2014/main" id="{E2CAE4ED-1DFB-0A1C-192A-D0D96F1F14DF}"/>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Line 3">
            <a:extLst>
              <a:ext uri="{FF2B5EF4-FFF2-40B4-BE49-F238E27FC236}">
                <a16:creationId xmlns:a16="http://schemas.microsoft.com/office/drawing/2014/main" id="{5706871E-7028-FC3B-2638-CB5D99C8F54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Text Box 4">
            <a:extLst>
              <a:ext uri="{FF2B5EF4-FFF2-40B4-BE49-F238E27FC236}">
                <a16:creationId xmlns:a16="http://schemas.microsoft.com/office/drawing/2014/main" id="{FF3A569A-4662-A3CC-5CF0-14E9145BEA27}"/>
              </a:ext>
            </a:extLst>
          </p:cNvPr>
          <p:cNvSpPr txBox="1">
            <a:spLocks noChangeArrowheads="1"/>
          </p:cNvSpPr>
          <p:nvPr/>
        </p:nvSpPr>
        <p:spPr bwMode="auto">
          <a:xfrm>
            <a:off x="1828801" y="381000"/>
            <a:ext cx="491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  </a:t>
            </a:r>
            <a:r>
              <a:rPr lang="en-US" altLang="en-US"/>
              <a:t>Tasks involved in sending a letter</a:t>
            </a:r>
            <a:endParaRPr lang="en-US" altLang="en-US" sz="2000" i="1"/>
          </a:p>
        </p:txBody>
      </p:sp>
      <p:sp>
        <p:nvSpPr>
          <p:cNvPr id="5126" name="Line 5">
            <a:extLst>
              <a:ext uri="{FF2B5EF4-FFF2-40B4-BE49-F238E27FC236}">
                <a16:creationId xmlns:a16="http://schemas.microsoft.com/office/drawing/2014/main" id="{8B0C5D85-23F7-FA84-3328-1521AD7252E6}"/>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127" name="Picture 6">
            <a:extLst>
              <a:ext uri="{FF2B5EF4-FFF2-40B4-BE49-F238E27FC236}">
                <a16:creationId xmlns:a16="http://schemas.microsoft.com/office/drawing/2014/main" id="{937D9819-EC72-76F0-2A06-EFBC85C23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1219201"/>
            <a:ext cx="5575300"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C51173D2-6A5A-652A-ACE2-DE62D106FD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BB1A907D-969E-4723-8B69-ABCED2722FAF}" type="slidenum">
              <a:rPr lang="en-US" altLang="en-US">
                <a:latin typeface="Arial" panose="020B0604020202020204" pitchFamily="34" charset="0"/>
              </a:rPr>
              <a:pPr/>
              <a:t>29</a:t>
            </a:fld>
            <a:endParaRPr lang="en-US" altLang="en-US">
              <a:latin typeface="Arial" panose="020B0604020202020204" pitchFamily="34" charset="0"/>
            </a:endParaRPr>
          </a:p>
        </p:txBody>
      </p:sp>
      <p:sp>
        <p:nvSpPr>
          <p:cNvPr id="677890" name="Rectangle 2">
            <a:extLst>
              <a:ext uri="{FF2B5EF4-FFF2-40B4-BE49-F238E27FC236}">
                <a16:creationId xmlns:a16="http://schemas.microsoft.com/office/drawing/2014/main" id="{281CD426-2D1D-96A6-BD0C-E52BB92F2B46}"/>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677891" name="Text Box 3">
            <a:extLst>
              <a:ext uri="{FF2B5EF4-FFF2-40B4-BE49-F238E27FC236}">
                <a16:creationId xmlns:a16="http://schemas.microsoft.com/office/drawing/2014/main" id="{EB7AF814-84FC-2FA9-DAF0-A9856F957BDB}"/>
              </a:ext>
            </a:extLst>
          </p:cNvPr>
          <p:cNvSpPr txBox="1">
            <a:spLocks noChangeArrowheads="1"/>
          </p:cNvSpPr>
          <p:nvPr/>
        </p:nvSpPr>
        <p:spPr bwMode="auto">
          <a:xfrm>
            <a:off x="1752601" y="76201"/>
            <a:ext cx="4152675" cy="584775"/>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2-2   THE OSI MODEL</a:t>
            </a:r>
          </a:p>
        </p:txBody>
      </p:sp>
      <p:sp>
        <p:nvSpPr>
          <p:cNvPr id="6149" name="Text Box 4">
            <a:extLst>
              <a:ext uri="{FF2B5EF4-FFF2-40B4-BE49-F238E27FC236}">
                <a16:creationId xmlns:a16="http://schemas.microsoft.com/office/drawing/2014/main" id="{37F46FF1-6F35-3D33-4ABD-7334FFF7CB15}"/>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7893" name="Rectangle 5">
            <a:extLst>
              <a:ext uri="{FF2B5EF4-FFF2-40B4-BE49-F238E27FC236}">
                <a16:creationId xmlns:a16="http://schemas.microsoft.com/office/drawing/2014/main" id="{89C4DBC9-06C0-EF34-8BA1-3538F82137BA}"/>
              </a:ext>
            </a:extLst>
          </p:cNvPr>
          <p:cNvSpPr>
            <a:spLocks noChangeArrowheads="1"/>
          </p:cNvSpPr>
          <p:nvPr/>
        </p:nvSpPr>
        <p:spPr bwMode="auto">
          <a:xfrm>
            <a:off x="1600200" y="850900"/>
            <a:ext cx="8610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rPr>
              <a:t>Established in 1947, the International Standards Organization (</a:t>
            </a:r>
            <a:r>
              <a:rPr lang="en-US" sz="2800" i="1">
                <a:solidFill>
                  <a:schemeClr val="hlink"/>
                </a:solidFill>
                <a:effectLst>
                  <a:outerShdw blurRad="38100" dist="38100" dir="2700000" algn="tl">
                    <a:srgbClr val="C0C0C0"/>
                  </a:outerShdw>
                </a:effectLst>
              </a:rPr>
              <a:t>ISO</a:t>
            </a:r>
            <a:r>
              <a:rPr lang="en-US" sz="2800" i="1">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sz="2800" i="1">
                <a:solidFill>
                  <a:schemeClr val="hlink"/>
                </a:solidFill>
                <a:effectLst>
                  <a:outerShdw blurRad="38100" dist="38100" dir="2700000" algn="tl">
                    <a:srgbClr val="C0C0C0"/>
                  </a:outerShdw>
                </a:effectLst>
              </a:rPr>
              <a:t>OSI</a:t>
            </a:r>
            <a:r>
              <a:rPr lang="en-US" sz="2800" i="1">
                <a:effectLst>
                  <a:outerShdw blurRad="38100" dist="38100" dir="2700000" algn="tl">
                    <a:srgbClr val="C0C0C0"/>
                  </a:outerShdw>
                </a:effectLst>
              </a:rPr>
              <a:t>) model. It was first introduced in the late 1970s. </a:t>
            </a:r>
          </a:p>
        </p:txBody>
      </p:sp>
      <p:sp>
        <p:nvSpPr>
          <p:cNvPr id="6151" name="Rectangle 6">
            <a:extLst>
              <a:ext uri="{FF2B5EF4-FFF2-40B4-BE49-F238E27FC236}">
                <a16:creationId xmlns:a16="http://schemas.microsoft.com/office/drawing/2014/main" id="{B2412A87-C3EE-BC61-00EC-675D263FC344}"/>
              </a:ext>
            </a:extLst>
          </p:cNvPr>
          <p:cNvSpPr>
            <a:spLocks noChangeArrowheads="1"/>
          </p:cNvSpPr>
          <p:nvPr/>
        </p:nvSpPr>
        <p:spPr bwMode="auto">
          <a:xfrm>
            <a:off x="1752600" y="4972051"/>
            <a:ext cx="571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Layered Architecture</a:t>
            </a:r>
            <a:br>
              <a:rPr lang="fr-FR" altLang="en-US" sz="2400">
                <a:solidFill>
                  <a:srgbClr val="0033CC"/>
                </a:solidFill>
              </a:rPr>
            </a:br>
            <a:r>
              <a:rPr lang="fr-FR" altLang="en-US" sz="2400">
                <a:solidFill>
                  <a:srgbClr val="0033CC"/>
                </a:solidFill>
              </a:rPr>
              <a:t>Peer-to-Peer Processes</a:t>
            </a:r>
          </a:p>
          <a:p>
            <a:pPr>
              <a:buClr>
                <a:schemeClr val="tx1"/>
              </a:buClr>
              <a:buSzPct val="117000"/>
              <a:buFont typeface="Wingdings" panose="05000000000000000000" pitchFamily="2" charset="2"/>
              <a:buNone/>
            </a:pPr>
            <a:r>
              <a:rPr lang="en-US" altLang="en-US" sz="2400">
                <a:solidFill>
                  <a:srgbClr val="0033CC"/>
                </a:solidFill>
              </a:rPr>
              <a:t>Encapsulation</a:t>
            </a:r>
          </a:p>
        </p:txBody>
      </p:sp>
      <p:sp>
        <p:nvSpPr>
          <p:cNvPr id="677895" name="Text Box 7">
            <a:extLst>
              <a:ext uri="{FF2B5EF4-FFF2-40B4-BE49-F238E27FC236}">
                <a16:creationId xmlns:a16="http://schemas.microsoft.com/office/drawing/2014/main" id="{29CE6B6A-DC83-352A-0483-C21EE45195E9}"/>
              </a:ext>
            </a:extLst>
          </p:cNvPr>
          <p:cNvSpPr txBox="1">
            <a:spLocks noChangeArrowheads="1"/>
          </p:cNvSpPr>
          <p:nvPr/>
        </p:nvSpPr>
        <p:spPr bwMode="auto">
          <a:xfrm>
            <a:off x="1616299" y="4495800"/>
            <a:ext cx="5160516" cy="523220"/>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BC9CD581-5DF0-6B05-23C6-14BCADF465E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t>1.</a:t>
            </a:r>
            <a:fld id="{82A1A4D6-6B4C-433B-B1AC-D2099C5EF29D}" type="slidenum">
              <a:rPr lang="en-US" altLang="en-US" sz="2000"/>
              <a:pPr/>
              <a:t>3</a:t>
            </a:fld>
            <a:endParaRPr lang="en-US" altLang="en-US" sz="2000"/>
          </a:p>
        </p:txBody>
      </p:sp>
      <p:sp>
        <p:nvSpPr>
          <p:cNvPr id="5123" name="Line 2">
            <a:extLst>
              <a:ext uri="{FF2B5EF4-FFF2-40B4-BE49-F238E27FC236}">
                <a16:creationId xmlns:a16="http://schemas.microsoft.com/office/drawing/2014/main" id="{4908E76C-09B9-3463-1145-3A3B9DD3461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Line 3">
            <a:extLst>
              <a:ext uri="{FF2B5EF4-FFF2-40B4-BE49-F238E27FC236}">
                <a16:creationId xmlns:a16="http://schemas.microsoft.com/office/drawing/2014/main" id="{6C050674-8E0D-2EC1-FC76-5DA618B8677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Text Box 4">
            <a:extLst>
              <a:ext uri="{FF2B5EF4-FFF2-40B4-BE49-F238E27FC236}">
                <a16:creationId xmlns:a16="http://schemas.microsoft.com/office/drawing/2014/main" id="{290204CF-1B97-5A92-2E76-5EFA6BA1B461}"/>
              </a:ext>
            </a:extLst>
          </p:cNvPr>
          <p:cNvSpPr txBox="1">
            <a:spLocks noChangeArrowheads="1"/>
          </p:cNvSpPr>
          <p:nvPr/>
        </p:nvSpPr>
        <p:spPr bwMode="auto">
          <a:xfrm>
            <a:off x="1828800" y="381000"/>
            <a:ext cx="592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1.1  </a:t>
            </a:r>
            <a:r>
              <a:rPr lang="en-US" altLang="en-US" sz="2000" i="1">
                <a:latin typeface="Times New Roman" panose="02020603050405020304" pitchFamily="18" charset="0"/>
              </a:rPr>
              <a:t>Five components of data communication</a:t>
            </a:r>
          </a:p>
        </p:txBody>
      </p:sp>
      <p:sp>
        <p:nvSpPr>
          <p:cNvPr id="5126" name="Line 5">
            <a:extLst>
              <a:ext uri="{FF2B5EF4-FFF2-40B4-BE49-F238E27FC236}">
                <a16:creationId xmlns:a16="http://schemas.microsoft.com/office/drawing/2014/main" id="{4A2D06B8-4F40-C7EA-A5BF-6669FEF185B2}"/>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127" name="Picture 6">
            <a:extLst>
              <a:ext uri="{FF2B5EF4-FFF2-40B4-BE49-F238E27FC236}">
                <a16:creationId xmlns:a16="http://schemas.microsoft.com/office/drawing/2014/main" id="{D4023D74-C3B8-77BA-72C9-3ED3389A2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638" y="2593976"/>
            <a:ext cx="7065962"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a:extLst>
              <a:ext uri="{FF2B5EF4-FFF2-40B4-BE49-F238E27FC236}">
                <a16:creationId xmlns:a16="http://schemas.microsoft.com/office/drawing/2014/main" id="{16917309-CEFA-D9D2-EA19-C12F3CA8520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104775BA-7CC5-4E59-A61A-3DFD517D315B}"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7171" name="Rectangle 2">
            <a:extLst>
              <a:ext uri="{FF2B5EF4-FFF2-40B4-BE49-F238E27FC236}">
                <a16:creationId xmlns:a16="http://schemas.microsoft.com/office/drawing/2014/main" id="{CD0B3E5E-757D-9129-6E68-74384AA8D2B2}"/>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2" name="Rectangle 3">
            <a:extLst>
              <a:ext uri="{FF2B5EF4-FFF2-40B4-BE49-F238E27FC236}">
                <a16:creationId xmlns:a16="http://schemas.microsoft.com/office/drawing/2014/main" id="{3E675BE7-45C6-3513-D5E2-1A2B97DFE02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3" name="Rectangle 4">
            <a:extLst>
              <a:ext uri="{FF2B5EF4-FFF2-40B4-BE49-F238E27FC236}">
                <a16:creationId xmlns:a16="http://schemas.microsoft.com/office/drawing/2014/main" id="{9B7F99D1-0159-C773-189C-5128E6C0133E}"/>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4" name="Rectangle 5">
            <a:extLst>
              <a:ext uri="{FF2B5EF4-FFF2-40B4-BE49-F238E27FC236}">
                <a16:creationId xmlns:a16="http://schemas.microsoft.com/office/drawing/2014/main" id="{F4D66AAA-9B38-B9FA-10D3-17097FFD6DB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5" name="Rectangle 6">
            <a:extLst>
              <a:ext uri="{FF2B5EF4-FFF2-40B4-BE49-F238E27FC236}">
                <a16:creationId xmlns:a16="http://schemas.microsoft.com/office/drawing/2014/main" id="{8FCAE1B9-0EBB-4026-8DC3-5DDB2200C63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6" name="Rectangle 7">
            <a:extLst>
              <a:ext uri="{FF2B5EF4-FFF2-40B4-BE49-F238E27FC236}">
                <a16:creationId xmlns:a16="http://schemas.microsoft.com/office/drawing/2014/main" id="{8F96231A-97BC-B7EB-3306-B2C31491E9F2}"/>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7" name="Rectangle 8">
            <a:extLst>
              <a:ext uri="{FF2B5EF4-FFF2-40B4-BE49-F238E27FC236}">
                <a16:creationId xmlns:a16="http://schemas.microsoft.com/office/drawing/2014/main" id="{A278CDEE-A2EA-6BB0-FBAF-24A77465E10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8" name="Line 9">
            <a:extLst>
              <a:ext uri="{FF2B5EF4-FFF2-40B4-BE49-F238E27FC236}">
                <a16:creationId xmlns:a16="http://schemas.microsoft.com/office/drawing/2014/main" id="{255AD7A4-53C2-0712-5918-039177F84A13}"/>
              </a:ext>
            </a:extLst>
          </p:cNvPr>
          <p:cNvSpPr>
            <a:spLocks noChangeShapeType="1"/>
          </p:cNvSpPr>
          <p:nvPr/>
        </p:nvSpPr>
        <p:spPr bwMode="auto">
          <a:xfrm>
            <a:off x="1981200" y="2819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Line 10">
            <a:extLst>
              <a:ext uri="{FF2B5EF4-FFF2-40B4-BE49-F238E27FC236}">
                <a16:creationId xmlns:a16="http://schemas.microsoft.com/office/drawing/2014/main" id="{FF12CB41-351B-FF66-7B3C-E58BB493B134}"/>
              </a:ext>
            </a:extLst>
          </p:cNvPr>
          <p:cNvSpPr>
            <a:spLocks noChangeShapeType="1"/>
          </p:cNvSpPr>
          <p:nvPr/>
        </p:nvSpPr>
        <p:spPr bwMode="auto">
          <a:xfrm>
            <a:off x="1982788" y="3810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Rectangle 11">
            <a:extLst>
              <a:ext uri="{FF2B5EF4-FFF2-40B4-BE49-F238E27FC236}">
                <a16:creationId xmlns:a16="http://schemas.microsoft.com/office/drawing/2014/main" id="{7B50566B-7963-B350-1FDC-B2EA4673D0E6}"/>
              </a:ext>
            </a:extLst>
          </p:cNvPr>
          <p:cNvSpPr>
            <a:spLocks noChangeArrowheads="1"/>
          </p:cNvSpPr>
          <p:nvPr/>
        </p:nvSpPr>
        <p:spPr bwMode="auto">
          <a:xfrm>
            <a:off x="2019300" y="29114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ISO is the organization.</a:t>
            </a:r>
            <a:br>
              <a:rPr lang="en-US" altLang="en-US" sz="2400"/>
            </a:br>
            <a:r>
              <a:rPr lang="en-US" altLang="en-US" sz="2400"/>
              <a:t>OSI is the model.</a:t>
            </a:r>
          </a:p>
        </p:txBody>
      </p:sp>
      <p:grpSp>
        <p:nvGrpSpPr>
          <p:cNvPr id="7181" name="Group 17">
            <a:extLst>
              <a:ext uri="{FF2B5EF4-FFF2-40B4-BE49-F238E27FC236}">
                <a16:creationId xmlns:a16="http://schemas.microsoft.com/office/drawing/2014/main" id="{59D6F402-F115-EC17-DC51-302A7C83B058}"/>
              </a:ext>
            </a:extLst>
          </p:cNvPr>
          <p:cNvGrpSpPr>
            <a:grpSpLocks/>
          </p:cNvGrpSpPr>
          <p:nvPr/>
        </p:nvGrpSpPr>
        <p:grpSpPr bwMode="auto">
          <a:xfrm>
            <a:off x="1981200" y="2133600"/>
            <a:ext cx="1143000" cy="566738"/>
            <a:chOff x="1200" y="1248"/>
            <a:chExt cx="720" cy="357"/>
          </a:xfrm>
        </p:grpSpPr>
        <p:pic>
          <p:nvPicPr>
            <p:cNvPr id="7182" name="Picture 18">
              <a:extLst>
                <a:ext uri="{FF2B5EF4-FFF2-40B4-BE49-F238E27FC236}">
                  <a16:creationId xmlns:a16="http://schemas.microsoft.com/office/drawing/2014/main" id="{4D7D1641-D4B5-9C28-20B2-DB232DD1E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Box 19">
              <a:extLst>
                <a:ext uri="{FF2B5EF4-FFF2-40B4-BE49-F238E27FC236}">
                  <a16:creationId xmlns:a16="http://schemas.microsoft.com/office/drawing/2014/main" id="{1F4E287A-3D3C-2BD0-7ACB-1DDA3DDB23E9}"/>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2362B73F-9066-DECA-E423-00DAF6D342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87EFAD1B-D332-4011-B8CD-0F1C2431CCCD}"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8195" name="Line 2">
            <a:extLst>
              <a:ext uri="{FF2B5EF4-FFF2-40B4-BE49-F238E27FC236}">
                <a16:creationId xmlns:a16="http://schemas.microsoft.com/office/drawing/2014/main" id="{330FF301-92AB-8BEC-A3D6-FC01241C1C18}"/>
              </a:ext>
            </a:extLst>
          </p:cNvPr>
          <p:cNvSpPr>
            <a:spLocks noChangeShapeType="1"/>
          </p:cNvSpPr>
          <p:nvPr/>
        </p:nvSpPr>
        <p:spPr bwMode="auto">
          <a:xfrm>
            <a:off x="1676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3">
            <a:extLst>
              <a:ext uri="{FF2B5EF4-FFF2-40B4-BE49-F238E27FC236}">
                <a16:creationId xmlns:a16="http://schemas.microsoft.com/office/drawing/2014/main" id="{40BD9DE9-47BF-1554-872C-61FFD49F947D}"/>
              </a:ext>
            </a:extLst>
          </p:cNvPr>
          <p:cNvSpPr>
            <a:spLocks noChangeShapeType="1"/>
          </p:cNvSpPr>
          <p:nvPr/>
        </p:nvSpPr>
        <p:spPr bwMode="auto">
          <a:xfrm>
            <a:off x="1676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Text Box 4">
            <a:extLst>
              <a:ext uri="{FF2B5EF4-FFF2-40B4-BE49-F238E27FC236}">
                <a16:creationId xmlns:a16="http://schemas.microsoft.com/office/drawing/2014/main" id="{61D8287C-1383-6D78-F184-B2D8CCA6BFDF}"/>
              </a:ext>
            </a:extLst>
          </p:cNvPr>
          <p:cNvSpPr txBox="1">
            <a:spLocks noChangeArrowheads="1"/>
          </p:cNvSpPr>
          <p:nvPr/>
        </p:nvSpPr>
        <p:spPr bwMode="auto">
          <a:xfrm>
            <a:off x="1828801" y="457200"/>
            <a:ext cx="480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  </a:t>
            </a:r>
            <a:r>
              <a:rPr lang="en-US" altLang="en-US" sz="2000" i="1"/>
              <a:t>Seven layers of the OSI model</a:t>
            </a:r>
          </a:p>
        </p:txBody>
      </p:sp>
      <p:sp>
        <p:nvSpPr>
          <p:cNvPr id="8198" name="Line 5">
            <a:extLst>
              <a:ext uri="{FF2B5EF4-FFF2-40B4-BE49-F238E27FC236}">
                <a16:creationId xmlns:a16="http://schemas.microsoft.com/office/drawing/2014/main" id="{A9D4BA86-7522-BBAB-8F2B-05A753B9D8DA}"/>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199" name="Picture 6">
            <a:extLst>
              <a:ext uri="{FF2B5EF4-FFF2-40B4-BE49-F238E27FC236}">
                <a16:creationId xmlns:a16="http://schemas.microsoft.com/office/drawing/2014/main" id="{79954DE6-34C2-2F9A-9695-11C781EC5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6" y="1427164"/>
            <a:ext cx="4251325"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36C93C39-2882-982C-AF16-D3DFD6F4DE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83C29886-B716-4F7B-B25E-E7AFAAB74D8F}" type="slidenum">
              <a:rPr lang="en-US" altLang="en-US">
                <a:latin typeface="Arial" panose="020B0604020202020204" pitchFamily="34" charset="0"/>
              </a:rPr>
              <a:pPr/>
              <a:t>32</a:t>
            </a:fld>
            <a:endParaRPr lang="en-US" altLang="en-US">
              <a:latin typeface="Arial" panose="020B0604020202020204" pitchFamily="34" charset="0"/>
            </a:endParaRPr>
          </a:p>
        </p:txBody>
      </p:sp>
      <p:sp>
        <p:nvSpPr>
          <p:cNvPr id="9219" name="Line 2">
            <a:extLst>
              <a:ext uri="{FF2B5EF4-FFF2-40B4-BE49-F238E27FC236}">
                <a16:creationId xmlns:a16="http://schemas.microsoft.com/office/drawing/2014/main" id="{900C96A7-F33D-750D-D9AD-D7FD06146D31}"/>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3">
            <a:extLst>
              <a:ext uri="{FF2B5EF4-FFF2-40B4-BE49-F238E27FC236}">
                <a16:creationId xmlns:a16="http://schemas.microsoft.com/office/drawing/2014/main" id="{4F7EB002-E15A-9220-5FB6-E9593AD3914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Text Box 4">
            <a:extLst>
              <a:ext uri="{FF2B5EF4-FFF2-40B4-BE49-F238E27FC236}">
                <a16:creationId xmlns:a16="http://schemas.microsoft.com/office/drawing/2014/main" id="{9F5BE733-857D-FFBA-593C-DFBC4FE19F36}"/>
              </a:ext>
            </a:extLst>
          </p:cNvPr>
          <p:cNvSpPr txBox="1">
            <a:spLocks noChangeArrowheads="1"/>
          </p:cNvSpPr>
          <p:nvPr/>
        </p:nvSpPr>
        <p:spPr bwMode="auto">
          <a:xfrm>
            <a:off x="1828800" y="381000"/>
            <a:ext cx="670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2.3  </a:t>
            </a:r>
            <a:r>
              <a:rPr lang="en-US" altLang="en-US" sz="2000" i="1"/>
              <a:t>The interaction between layers in the OSI model</a:t>
            </a:r>
          </a:p>
        </p:txBody>
      </p:sp>
      <p:sp>
        <p:nvSpPr>
          <p:cNvPr id="9222" name="Line 5">
            <a:extLst>
              <a:ext uri="{FF2B5EF4-FFF2-40B4-BE49-F238E27FC236}">
                <a16:creationId xmlns:a16="http://schemas.microsoft.com/office/drawing/2014/main" id="{C59B5770-BA7A-E58D-7661-2C14F8F87742}"/>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223" name="Picture 6">
            <a:extLst>
              <a:ext uri="{FF2B5EF4-FFF2-40B4-BE49-F238E27FC236}">
                <a16:creationId xmlns:a16="http://schemas.microsoft.com/office/drawing/2014/main" id="{B18C4B49-7BF7-C19E-FBE5-AB116E41B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1066801"/>
            <a:ext cx="6965950"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BD824340-996E-6151-ED68-8D6CE07BD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56B76EED-7CFC-422C-BCF0-B389FAE2BC7C}"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10243" name="Line 2">
            <a:extLst>
              <a:ext uri="{FF2B5EF4-FFF2-40B4-BE49-F238E27FC236}">
                <a16:creationId xmlns:a16="http://schemas.microsoft.com/office/drawing/2014/main" id="{44EB79F2-4758-1009-8028-E7CC67AEC5D6}"/>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Line 3">
            <a:extLst>
              <a:ext uri="{FF2B5EF4-FFF2-40B4-BE49-F238E27FC236}">
                <a16:creationId xmlns:a16="http://schemas.microsoft.com/office/drawing/2014/main" id="{4C3DCC90-6721-CFED-DB69-D82370F898F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Text Box 4">
            <a:extLst>
              <a:ext uri="{FF2B5EF4-FFF2-40B4-BE49-F238E27FC236}">
                <a16:creationId xmlns:a16="http://schemas.microsoft.com/office/drawing/2014/main" id="{ED73AB25-BC9D-91F9-90D6-72D9133458AD}"/>
              </a:ext>
            </a:extLst>
          </p:cNvPr>
          <p:cNvSpPr txBox="1">
            <a:spLocks noChangeArrowheads="1"/>
          </p:cNvSpPr>
          <p:nvPr/>
        </p:nvSpPr>
        <p:spPr bwMode="auto">
          <a:xfrm>
            <a:off x="1828800" y="381000"/>
            <a:ext cx="524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2.4  </a:t>
            </a:r>
            <a:r>
              <a:rPr lang="en-US" altLang="en-US" sz="2000" i="1"/>
              <a:t>An exchange using the OSI model</a:t>
            </a:r>
          </a:p>
        </p:txBody>
      </p:sp>
      <p:sp>
        <p:nvSpPr>
          <p:cNvPr id="10246" name="Line 5">
            <a:extLst>
              <a:ext uri="{FF2B5EF4-FFF2-40B4-BE49-F238E27FC236}">
                <a16:creationId xmlns:a16="http://schemas.microsoft.com/office/drawing/2014/main" id="{AA8651DF-9A09-0A26-87C1-0F6FF5EBC91A}"/>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47" name="Picture 6">
            <a:extLst>
              <a:ext uri="{FF2B5EF4-FFF2-40B4-BE49-F238E27FC236}">
                <a16:creationId xmlns:a16="http://schemas.microsoft.com/office/drawing/2014/main" id="{6B749D89-4634-8198-2AFE-6D1E39D44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200150"/>
            <a:ext cx="7523162"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8C418A01-7C43-B543-1EA4-7866511BEA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89AEDFC-7F12-418F-B9B0-BAC0CEA6344A}"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678914" name="Rectangle 2">
            <a:extLst>
              <a:ext uri="{FF2B5EF4-FFF2-40B4-BE49-F238E27FC236}">
                <a16:creationId xmlns:a16="http://schemas.microsoft.com/office/drawing/2014/main" id="{82C7570C-D9C6-14FC-0AFF-44FD28E208E0}"/>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678915" name="Text Box 3">
            <a:extLst>
              <a:ext uri="{FF2B5EF4-FFF2-40B4-BE49-F238E27FC236}">
                <a16:creationId xmlns:a16="http://schemas.microsoft.com/office/drawing/2014/main" id="{61BE5108-CAD8-8B69-0057-4089333189FB}"/>
              </a:ext>
            </a:extLst>
          </p:cNvPr>
          <p:cNvSpPr txBox="1">
            <a:spLocks noChangeArrowheads="1"/>
          </p:cNvSpPr>
          <p:nvPr/>
        </p:nvSpPr>
        <p:spPr bwMode="auto">
          <a:xfrm>
            <a:off x="1752600" y="76201"/>
            <a:ext cx="6347956" cy="584775"/>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2-3   LAYERS IN THE OSI MODEL</a:t>
            </a:r>
          </a:p>
        </p:txBody>
      </p:sp>
      <p:sp>
        <p:nvSpPr>
          <p:cNvPr id="11269" name="Text Box 4">
            <a:extLst>
              <a:ext uri="{FF2B5EF4-FFF2-40B4-BE49-F238E27FC236}">
                <a16:creationId xmlns:a16="http://schemas.microsoft.com/office/drawing/2014/main" id="{8D2DAB4B-0060-AFB1-C7F5-8E21D68FBFDF}"/>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8917" name="Rectangle 5">
            <a:extLst>
              <a:ext uri="{FF2B5EF4-FFF2-40B4-BE49-F238E27FC236}">
                <a16:creationId xmlns:a16="http://schemas.microsoft.com/office/drawing/2014/main" id="{A60FC4E1-4F3B-71DB-3F25-E83ACE8D8109}"/>
              </a:ext>
            </a:extLst>
          </p:cNvPr>
          <p:cNvSpPr>
            <a:spLocks noChangeArrowheads="1"/>
          </p:cNvSpPr>
          <p:nvPr/>
        </p:nvSpPr>
        <p:spPr bwMode="auto">
          <a:xfrm>
            <a:off x="1600200" y="987425"/>
            <a:ext cx="8610600" cy="94615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rPr>
              <a:t>In this section we briefly describe the functions of each layer in the OSI model.</a:t>
            </a:r>
          </a:p>
        </p:txBody>
      </p:sp>
      <p:sp>
        <p:nvSpPr>
          <p:cNvPr id="11271" name="Rectangle 6">
            <a:extLst>
              <a:ext uri="{FF2B5EF4-FFF2-40B4-BE49-F238E27FC236}">
                <a16:creationId xmlns:a16="http://schemas.microsoft.com/office/drawing/2014/main" id="{DCC89F8B-657E-2B86-D91D-FBB4CD6EFD1D}"/>
              </a:ext>
            </a:extLst>
          </p:cNvPr>
          <p:cNvSpPr>
            <a:spLocks noChangeArrowheads="1"/>
          </p:cNvSpPr>
          <p:nvPr/>
        </p:nvSpPr>
        <p:spPr bwMode="auto">
          <a:xfrm>
            <a:off x="1752600" y="3295650"/>
            <a:ext cx="5715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Physical Layer</a:t>
            </a:r>
            <a:br>
              <a:rPr lang="fr-FR" altLang="en-US" sz="2400">
                <a:solidFill>
                  <a:srgbClr val="0033CC"/>
                </a:solidFill>
              </a:rPr>
            </a:br>
            <a:r>
              <a:rPr lang="fr-FR" altLang="en-US" sz="2400">
                <a:solidFill>
                  <a:srgbClr val="0033CC"/>
                </a:solidFill>
              </a:rPr>
              <a:t>Data Link Layer</a:t>
            </a:r>
          </a:p>
          <a:p>
            <a:pPr>
              <a:buClr>
                <a:schemeClr val="tx1"/>
              </a:buClr>
              <a:buSzPct val="117000"/>
              <a:buFont typeface="Wingdings" panose="05000000000000000000" pitchFamily="2" charset="2"/>
              <a:buNone/>
            </a:pPr>
            <a:r>
              <a:rPr lang="en-US" altLang="en-US" sz="2400">
                <a:solidFill>
                  <a:srgbClr val="0033CC"/>
                </a:solidFill>
              </a:rPr>
              <a:t>Network Layer</a:t>
            </a:r>
          </a:p>
          <a:p>
            <a:pPr>
              <a:buClr>
                <a:schemeClr val="tx1"/>
              </a:buClr>
              <a:buSzPct val="117000"/>
              <a:buFont typeface="Wingdings" panose="05000000000000000000" pitchFamily="2" charset="2"/>
              <a:buNone/>
            </a:pP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Session Layer</a:t>
            </a:r>
          </a:p>
          <a:p>
            <a:pPr>
              <a:buClr>
                <a:schemeClr val="tx1"/>
              </a:buClr>
              <a:buSzPct val="117000"/>
              <a:buFont typeface="Wingdings" panose="05000000000000000000" pitchFamily="2" charset="2"/>
              <a:buNone/>
            </a:pPr>
            <a:r>
              <a:rPr lang="en-US" altLang="en-US" sz="2400">
                <a:solidFill>
                  <a:srgbClr val="0033CC"/>
                </a:solidFill>
              </a:rPr>
              <a:t>Presentation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8919" name="Text Box 7">
            <a:extLst>
              <a:ext uri="{FF2B5EF4-FFF2-40B4-BE49-F238E27FC236}">
                <a16:creationId xmlns:a16="http://schemas.microsoft.com/office/drawing/2014/main" id="{ABDE7661-C9B9-C0A5-2276-C9D976166E16}"/>
              </a:ext>
            </a:extLst>
          </p:cNvPr>
          <p:cNvSpPr txBox="1">
            <a:spLocks noChangeArrowheads="1"/>
          </p:cNvSpPr>
          <p:nvPr/>
        </p:nvSpPr>
        <p:spPr bwMode="auto">
          <a:xfrm>
            <a:off x="1616299" y="2819400"/>
            <a:ext cx="5160516" cy="523220"/>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BBC8865F-86D3-F856-A9F8-FD1BC66D97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43C55BF6-08F8-4DC0-834B-4B182ADDBAD4}" type="slidenum">
              <a:rPr lang="en-US" altLang="en-US">
                <a:latin typeface="Arial" panose="020B0604020202020204" pitchFamily="34" charset="0"/>
              </a:rPr>
              <a:pPr/>
              <a:t>35</a:t>
            </a:fld>
            <a:endParaRPr lang="en-US" altLang="en-US">
              <a:latin typeface="Arial" panose="020B0604020202020204" pitchFamily="34" charset="0"/>
            </a:endParaRPr>
          </a:p>
        </p:txBody>
      </p:sp>
      <p:sp>
        <p:nvSpPr>
          <p:cNvPr id="12291" name="Line 2">
            <a:extLst>
              <a:ext uri="{FF2B5EF4-FFF2-40B4-BE49-F238E27FC236}">
                <a16:creationId xmlns:a16="http://schemas.microsoft.com/office/drawing/2014/main" id="{FAB08A60-CB30-1613-C3AB-824BAAA73F27}"/>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Line 3">
            <a:extLst>
              <a:ext uri="{FF2B5EF4-FFF2-40B4-BE49-F238E27FC236}">
                <a16:creationId xmlns:a16="http://schemas.microsoft.com/office/drawing/2014/main" id="{FB51CE73-2C67-315A-FB06-75D10CBEEDE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Text Box 4">
            <a:extLst>
              <a:ext uri="{FF2B5EF4-FFF2-40B4-BE49-F238E27FC236}">
                <a16:creationId xmlns:a16="http://schemas.microsoft.com/office/drawing/2014/main" id="{9EFEBAAD-C7C7-D950-7363-5A5A8ACAA5C9}"/>
              </a:ext>
            </a:extLst>
          </p:cNvPr>
          <p:cNvSpPr txBox="1">
            <a:spLocks noChangeArrowheads="1"/>
          </p:cNvSpPr>
          <p:nvPr/>
        </p:nvSpPr>
        <p:spPr bwMode="auto">
          <a:xfrm>
            <a:off x="1828801" y="381000"/>
            <a:ext cx="312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2.5  </a:t>
            </a:r>
            <a:r>
              <a:rPr lang="en-US" altLang="en-US" sz="2000" i="1"/>
              <a:t>Physical layer</a:t>
            </a:r>
          </a:p>
        </p:txBody>
      </p:sp>
      <p:sp>
        <p:nvSpPr>
          <p:cNvPr id="12294" name="Line 5">
            <a:extLst>
              <a:ext uri="{FF2B5EF4-FFF2-40B4-BE49-F238E27FC236}">
                <a16:creationId xmlns:a16="http://schemas.microsoft.com/office/drawing/2014/main" id="{7A28C9C2-C890-ED99-28C9-B14E4F7238DE}"/>
              </a:ext>
            </a:extLst>
          </p:cNvPr>
          <p:cNvSpPr>
            <a:spLocks noChangeShapeType="1"/>
          </p:cNvSpPr>
          <p:nvPr/>
        </p:nvSpPr>
        <p:spPr bwMode="auto">
          <a:xfrm>
            <a:off x="1676400" y="6172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2295" name="Picture 6">
            <a:extLst>
              <a:ext uri="{FF2B5EF4-FFF2-40B4-BE49-F238E27FC236}">
                <a16:creationId xmlns:a16="http://schemas.microsoft.com/office/drawing/2014/main" id="{5463D974-DF71-490D-BDB9-6EEF47C63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349500"/>
            <a:ext cx="86296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E3AEBBA6-6F34-6C84-0CB1-09CE54A2CC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F114E9D0-1E13-415B-9517-F58D95F0F99A}" type="slidenum">
              <a:rPr lang="en-US" altLang="en-US">
                <a:latin typeface="Arial" panose="020B0604020202020204" pitchFamily="34" charset="0"/>
              </a:rPr>
              <a:pPr/>
              <a:t>36</a:t>
            </a:fld>
            <a:endParaRPr lang="en-US" altLang="en-US">
              <a:latin typeface="Arial" panose="020B0604020202020204" pitchFamily="34" charset="0"/>
            </a:endParaRPr>
          </a:p>
        </p:txBody>
      </p:sp>
      <p:sp>
        <p:nvSpPr>
          <p:cNvPr id="13315" name="Rectangle 2">
            <a:extLst>
              <a:ext uri="{FF2B5EF4-FFF2-40B4-BE49-F238E27FC236}">
                <a16:creationId xmlns:a16="http://schemas.microsoft.com/office/drawing/2014/main" id="{D7A6EB7B-AAFA-5DAA-7935-38243EA9330A}"/>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6" name="Rectangle 3">
            <a:extLst>
              <a:ext uri="{FF2B5EF4-FFF2-40B4-BE49-F238E27FC236}">
                <a16:creationId xmlns:a16="http://schemas.microsoft.com/office/drawing/2014/main" id="{B15DCD84-9B7D-1014-DDAF-5F021CEBA52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7" name="Rectangle 4">
            <a:extLst>
              <a:ext uri="{FF2B5EF4-FFF2-40B4-BE49-F238E27FC236}">
                <a16:creationId xmlns:a16="http://schemas.microsoft.com/office/drawing/2014/main" id="{B499D375-7A9A-4C18-A478-85ECC848596A}"/>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8" name="Rectangle 5">
            <a:extLst>
              <a:ext uri="{FF2B5EF4-FFF2-40B4-BE49-F238E27FC236}">
                <a16:creationId xmlns:a16="http://schemas.microsoft.com/office/drawing/2014/main" id="{CD995CC9-DCAE-5E7F-5987-B6425E06BE8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9" name="Rectangle 6">
            <a:extLst>
              <a:ext uri="{FF2B5EF4-FFF2-40B4-BE49-F238E27FC236}">
                <a16:creationId xmlns:a16="http://schemas.microsoft.com/office/drawing/2014/main" id="{CCC7F260-4C0C-C162-571C-76992FB6076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20" name="Rectangle 7">
            <a:extLst>
              <a:ext uri="{FF2B5EF4-FFF2-40B4-BE49-F238E27FC236}">
                <a16:creationId xmlns:a16="http://schemas.microsoft.com/office/drawing/2014/main" id="{FE602079-88FA-196C-049A-B7EB534AF567}"/>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21" name="Rectangle 8">
            <a:extLst>
              <a:ext uri="{FF2B5EF4-FFF2-40B4-BE49-F238E27FC236}">
                <a16:creationId xmlns:a16="http://schemas.microsoft.com/office/drawing/2014/main" id="{B7D9B0AB-7786-E521-C24E-972925395B5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22" name="Line 9">
            <a:extLst>
              <a:ext uri="{FF2B5EF4-FFF2-40B4-BE49-F238E27FC236}">
                <a16:creationId xmlns:a16="http://schemas.microsoft.com/office/drawing/2014/main" id="{C49ED165-C66C-CA92-CC15-3B833A4C303D}"/>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0">
            <a:extLst>
              <a:ext uri="{FF2B5EF4-FFF2-40B4-BE49-F238E27FC236}">
                <a16:creationId xmlns:a16="http://schemas.microsoft.com/office/drawing/2014/main" id="{6F2091E1-357A-A492-F50E-04E6B75E7BE0}"/>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Rectangle 11">
            <a:extLst>
              <a:ext uri="{FF2B5EF4-FFF2-40B4-BE49-F238E27FC236}">
                <a16:creationId xmlns:a16="http://schemas.microsoft.com/office/drawing/2014/main" id="{A205DD20-3AD5-035E-C2B5-FAF203DE518B}"/>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physical layer is responsible for movements of</a:t>
            </a:r>
          </a:p>
          <a:p>
            <a:pPr algn="ctr"/>
            <a:r>
              <a:rPr lang="en-US" altLang="en-US" sz="2400"/>
              <a:t>individual bits from one hop (node) to the next.</a:t>
            </a:r>
          </a:p>
        </p:txBody>
      </p:sp>
      <p:grpSp>
        <p:nvGrpSpPr>
          <p:cNvPr id="13325" name="Group 15">
            <a:extLst>
              <a:ext uri="{FF2B5EF4-FFF2-40B4-BE49-F238E27FC236}">
                <a16:creationId xmlns:a16="http://schemas.microsoft.com/office/drawing/2014/main" id="{714D5612-1A8E-74E4-D493-2FBF4AEFA352}"/>
              </a:ext>
            </a:extLst>
          </p:cNvPr>
          <p:cNvGrpSpPr>
            <a:grpSpLocks/>
          </p:cNvGrpSpPr>
          <p:nvPr/>
        </p:nvGrpSpPr>
        <p:grpSpPr bwMode="auto">
          <a:xfrm>
            <a:off x="1981200" y="2286000"/>
            <a:ext cx="1143000" cy="566738"/>
            <a:chOff x="1200" y="1248"/>
            <a:chExt cx="720" cy="357"/>
          </a:xfrm>
        </p:grpSpPr>
        <p:pic>
          <p:nvPicPr>
            <p:cNvPr id="13326" name="Picture 16">
              <a:extLst>
                <a:ext uri="{FF2B5EF4-FFF2-40B4-BE49-F238E27FC236}">
                  <a16:creationId xmlns:a16="http://schemas.microsoft.com/office/drawing/2014/main" id="{A7A90AC1-3E68-0D79-9EF1-5104E6097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Text Box 17">
              <a:extLst>
                <a:ext uri="{FF2B5EF4-FFF2-40B4-BE49-F238E27FC236}">
                  <a16:creationId xmlns:a16="http://schemas.microsoft.com/office/drawing/2014/main" id="{9497C259-3421-DA0D-2BA5-CC40091448A4}"/>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83E1F212-4A9B-632E-18DE-1A788C0DC2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D92AF092-1747-4722-A561-5707D5B8BE6F}" type="slidenum">
              <a:rPr lang="en-US" altLang="en-US">
                <a:latin typeface="Arial" panose="020B0604020202020204" pitchFamily="34" charset="0"/>
              </a:rPr>
              <a:pPr/>
              <a:t>37</a:t>
            </a:fld>
            <a:endParaRPr lang="en-US" altLang="en-US">
              <a:latin typeface="Arial" panose="020B0604020202020204" pitchFamily="34" charset="0"/>
            </a:endParaRPr>
          </a:p>
        </p:txBody>
      </p:sp>
      <p:sp>
        <p:nvSpPr>
          <p:cNvPr id="14339" name="Rectangle 2">
            <a:extLst>
              <a:ext uri="{FF2B5EF4-FFF2-40B4-BE49-F238E27FC236}">
                <a16:creationId xmlns:a16="http://schemas.microsoft.com/office/drawing/2014/main" id="{81AB4DD9-3D47-A559-14EC-3FA172827C7F}"/>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4340" name="Rectangle 3">
            <a:extLst>
              <a:ext uri="{FF2B5EF4-FFF2-40B4-BE49-F238E27FC236}">
                <a16:creationId xmlns:a16="http://schemas.microsoft.com/office/drawing/2014/main" id="{EC521910-9131-80FF-4642-3BD3CF42CE0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4341" name="Rectangle 4">
            <a:extLst>
              <a:ext uri="{FF2B5EF4-FFF2-40B4-BE49-F238E27FC236}">
                <a16:creationId xmlns:a16="http://schemas.microsoft.com/office/drawing/2014/main" id="{E6A546BE-3924-3337-1D6A-543E0A1729E8}"/>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4342" name="Rectangle 5">
            <a:extLst>
              <a:ext uri="{FF2B5EF4-FFF2-40B4-BE49-F238E27FC236}">
                <a16:creationId xmlns:a16="http://schemas.microsoft.com/office/drawing/2014/main" id="{AF5F906C-E26E-A68F-8B76-9BECAE57E5F6}"/>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4343" name="Rectangle 6">
            <a:extLst>
              <a:ext uri="{FF2B5EF4-FFF2-40B4-BE49-F238E27FC236}">
                <a16:creationId xmlns:a16="http://schemas.microsoft.com/office/drawing/2014/main" id="{0E335478-36B2-2018-68BA-60F5EF0A6CD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4344" name="Rectangle 7">
            <a:extLst>
              <a:ext uri="{FF2B5EF4-FFF2-40B4-BE49-F238E27FC236}">
                <a16:creationId xmlns:a16="http://schemas.microsoft.com/office/drawing/2014/main" id="{EAD60C50-0795-9684-86BE-1950A16601B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4345" name="Rectangle 8">
            <a:extLst>
              <a:ext uri="{FF2B5EF4-FFF2-40B4-BE49-F238E27FC236}">
                <a16:creationId xmlns:a16="http://schemas.microsoft.com/office/drawing/2014/main" id="{790A4CD5-6BEF-00A8-AE26-A1C5762D0DB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4346" name="TextBox 15">
            <a:extLst>
              <a:ext uri="{FF2B5EF4-FFF2-40B4-BE49-F238E27FC236}">
                <a16:creationId xmlns:a16="http://schemas.microsoft.com/office/drawing/2014/main" id="{5D40B83E-1563-D084-2328-7CF008DDDF08}"/>
              </a:ext>
            </a:extLst>
          </p:cNvPr>
          <p:cNvSpPr txBox="1">
            <a:spLocks noChangeArrowheads="1"/>
          </p:cNvSpPr>
          <p:nvPr/>
        </p:nvSpPr>
        <p:spPr bwMode="auto">
          <a:xfrm>
            <a:off x="3048000" y="914401"/>
            <a:ext cx="502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t>Duties of Physical Layer</a:t>
            </a:r>
          </a:p>
        </p:txBody>
      </p:sp>
      <p:sp>
        <p:nvSpPr>
          <p:cNvPr id="14347" name="TextBox 16">
            <a:extLst>
              <a:ext uri="{FF2B5EF4-FFF2-40B4-BE49-F238E27FC236}">
                <a16:creationId xmlns:a16="http://schemas.microsoft.com/office/drawing/2014/main" id="{AD4C68BF-B0F8-3D23-B8AE-3FF94FF49922}"/>
              </a:ext>
            </a:extLst>
          </p:cNvPr>
          <p:cNvSpPr txBox="1">
            <a:spLocks noChangeArrowheads="1"/>
          </p:cNvSpPr>
          <p:nvPr/>
        </p:nvSpPr>
        <p:spPr bwMode="auto">
          <a:xfrm>
            <a:off x="1905001" y="2895601"/>
            <a:ext cx="58070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Font typeface="Arial" panose="020B0604020202020204" pitchFamily="34" charset="0"/>
              <a:buChar char="•"/>
            </a:pPr>
            <a:r>
              <a:rPr lang="en-US" altLang="en-US"/>
              <a:t> </a:t>
            </a:r>
            <a:r>
              <a:rPr lang="en-US" altLang="en-US" sz="2000"/>
              <a:t>Physical Characteristics of interfaces and medium</a:t>
            </a:r>
          </a:p>
          <a:p>
            <a:pPr>
              <a:buFont typeface="Arial" panose="020B0604020202020204" pitchFamily="34" charset="0"/>
              <a:buChar char="•"/>
            </a:pPr>
            <a:r>
              <a:rPr lang="en-US" altLang="en-US" sz="2000"/>
              <a:t>Representation of bits</a:t>
            </a:r>
          </a:p>
          <a:p>
            <a:pPr>
              <a:buFont typeface="Arial" panose="020B0604020202020204" pitchFamily="34" charset="0"/>
              <a:buChar char="•"/>
            </a:pPr>
            <a:r>
              <a:rPr lang="en-US" altLang="en-US" sz="2000"/>
              <a:t>Data rate</a:t>
            </a:r>
          </a:p>
          <a:p>
            <a:pPr>
              <a:buFont typeface="Arial" panose="020B0604020202020204" pitchFamily="34" charset="0"/>
              <a:buChar char="•"/>
            </a:pPr>
            <a:r>
              <a:rPr lang="en-US" altLang="en-US" sz="2000"/>
              <a:t>Synchronization of bits</a:t>
            </a:r>
          </a:p>
          <a:p>
            <a:pPr>
              <a:buFont typeface="Arial" panose="020B0604020202020204" pitchFamily="34" charset="0"/>
              <a:buChar char="•"/>
            </a:pPr>
            <a:r>
              <a:rPr lang="en-US" altLang="en-US" sz="2000"/>
              <a:t>Line configuration</a:t>
            </a:r>
          </a:p>
          <a:p>
            <a:pPr>
              <a:buFont typeface="Arial" panose="020B0604020202020204" pitchFamily="34" charset="0"/>
              <a:buChar char="•"/>
            </a:pPr>
            <a:r>
              <a:rPr lang="en-US" altLang="en-US" sz="2000"/>
              <a:t>Physical topology</a:t>
            </a:r>
          </a:p>
          <a:p>
            <a:pPr>
              <a:buFont typeface="Arial" panose="020B0604020202020204" pitchFamily="34" charset="0"/>
              <a:buChar char="•"/>
            </a:pPr>
            <a:r>
              <a:rPr lang="en-US" altLang="en-US" sz="2000"/>
              <a:t>Transmission modes</a:t>
            </a:r>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F33BC42A-222B-D0F7-64B9-B2BC4C8423D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6D1F23AA-32FE-41DB-8819-B7AFC0D7EBD5}" type="slidenum">
              <a:rPr lang="en-US" altLang="en-US">
                <a:latin typeface="Arial" panose="020B0604020202020204" pitchFamily="34" charset="0"/>
              </a:rPr>
              <a:pPr/>
              <a:t>38</a:t>
            </a:fld>
            <a:endParaRPr lang="en-US" altLang="en-US">
              <a:latin typeface="Arial" panose="020B0604020202020204" pitchFamily="34" charset="0"/>
            </a:endParaRPr>
          </a:p>
        </p:txBody>
      </p:sp>
      <p:sp>
        <p:nvSpPr>
          <p:cNvPr id="15363" name="Line 2">
            <a:extLst>
              <a:ext uri="{FF2B5EF4-FFF2-40B4-BE49-F238E27FC236}">
                <a16:creationId xmlns:a16="http://schemas.microsoft.com/office/drawing/2014/main" id="{36DEA2EA-A976-BA9E-A59F-CB56D9C5413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4" name="Line 3">
            <a:extLst>
              <a:ext uri="{FF2B5EF4-FFF2-40B4-BE49-F238E27FC236}">
                <a16:creationId xmlns:a16="http://schemas.microsoft.com/office/drawing/2014/main" id="{CA884E45-27C5-73C8-5A97-31E7EC10574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5" name="Text Box 4">
            <a:extLst>
              <a:ext uri="{FF2B5EF4-FFF2-40B4-BE49-F238E27FC236}">
                <a16:creationId xmlns:a16="http://schemas.microsoft.com/office/drawing/2014/main" id="{5C1E584E-B58E-C63C-0287-8804EA4E7BA8}"/>
              </a:ext>
            </a:extLst>
          </p:cNvPr>
          <p:cNvSpPr txBox="1">
            <a:spLocks noChangeArrowheads="1"/>
          </p:cNvSpPr>
          <p:nvPr/>
        </p:nvSpPr>
        <p:spPr bwMode="auto">
          <a:xfrm>
            <a:off x="1828800" y="381000"/>
            <a:ext cx="321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2.6  </a:t>
            </a:r>
            <a:r>
              <a:rPr lang="en-US" altLang="en-US" sz="2000" i="1"/>
              <a:t>Data link layer</a:t>
            </a:r>
          </a:p>
        </p:txBody>
      </p:sp>
      <p:sp>
        <p:nvSpPr>
          <p:cNvPr id="15366" name="Line 5">
            <a:extLst>
              <a:ext uri="{FF2B5EF4-FFF2-40B4-BE49-F238E27FC236}">
                <a16:creationId xmlns:a16="http://schemas.microsoft.com/office/drawing/2014/main" id="{E34B6E34-9654-0FBE-307C-3BD2B2BA4604}"/>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5367" name="Picture 6">
            <a:extLst>
              <a:ext uri="{FF2B5EF4-FFF2-40B4-BE49-F238E27FC236}">
                <a16:creationId xmlns:a16="http://schemas.microsoft.com/office/drawing/2014/main" id="{6C092FCA-4139-5540-2130-ED5C79FAC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2057400"/>
            <a:ext cx="8418512"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DC97E87E-9401-01C3-6297-ED8DF72034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46A2AED8-463F-4B57-AE41-A4601EB7D470}" type="slidenum">
              <a:rPr lang="en-US" altLang="en-US">
                <a:latin typeface="Arial" panose="020B0604020202020204" pitchFamily="34" charset="0"/>
              </a:rPr>
              <a:pPr/>
              <a:t>39</a:t>
            </a:fld>
            <a:endParaRPr lang="en-US" altLang="en-US">
              <a:latin typeface="Arial" panose="020B0604020202020204" pitchFamily="34" charset="0"/>
            </a:endParaRPr>
          </a:p>
        </p:txBody>
      </p:sp>
      <p:sp>
        <p:nvSpPr>
          <p:cNvPr id="16387" name="Rectangle 2">
            <a:extLst>
              <a:ext uri="{FF2B5EF4-FFF2-40B4-BE49-F238E27FC236}">
                <a16:creationId xmlns:a16="http://schemas.microsoft.com/office/drawing/2014/main" id="{67E3C442-A212-2923-EE1C-49D512B74C25}"/>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88" name="Rectangle 3">
            <a:extLst>
              <a:ext uri="{FF2B5EF4-FFF2-40B4-BE49-F238E27FC236}">
                <a16:creationId xmlns:a16="http://schemas.microsoft.com/office/drawing/2014/main" id="{3A52E353-BFC7-CF30-3966-B3029D466E7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89" name="Rectangle 4">
            <a:extLst>
              <a:ext uri="{FF2B5EF4-FFF2-40B4-BE49-F238E27FC236}">
                <a16:creationId xmlns:a16="http://schemas.microsoft.com/office/drawing/2014/main" id="{D831A2E7-4114-EA40-DB29-09844E614081}"/>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0" name="Rectangle 5">
            <a:extLst>
              <a:ext uri="{FF2B5EF4-FFF2-40B4-BE49-F238E27FC236}">
                <a16:creationId xmlns:a16="http://schemas.microsoft.com/office/drawing/2014/main" id="{89AB94E1-EC70-4546-100C-B1D560C27DC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1" name="Rectangle 6">
            <a:extLst>
              <a:ext uri="{FF2B5EF4-FFF2-40B4-BE49-F238E27FC236}">
                <a16:creationId xmlns:a16="http://schemas.microsoft.com/office/drawing/2014/main" id="{1116BD82-A6B8-F1A0-EDE8-FE3A95E9B12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2" name="Rectangle 7">
            <a:extLst>
              <a:ext uri="{FF2B5EF4-FFF2-40B4-BE49-F238E27FC236}">
                <a16:creationId xmlns:a16="http://schemas.microsoft.com/office/drawing/2014/main" id="{25337412-BC7C-8ACE-41FD-373AC9A31CA3}"/>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3" name="Rectangle 8">
            <a:extLst>
              <a:ext uri="{FF2B5EF4-FFF2-40B4-BE49-F238E27FC236}">
                <a16:creationId xmlns:a16="http://schemas.microsoft.com/office/drawing/2014/main" id="{D10B832D-8E23-16E9-ABCF-DA3986699D3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4" name="Line 9">
            <a:extLst>
              <a:ext uri="{FF2B5EF4-FFF2-40B4-BE49-F238E27FC236}">
                <a16:creationId xmlns:a16="http://schemas.microsoft.com/office/drawing/2014/main" id="{ACDCD01C-BF39-14E4-709F-777F9D88F850}"/>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0">
            <a:extLst>
              <a:ext uri="{FF2B5EF4-FFF2-40B4-BE49-F238E27FC236}">
                <a16:creationId xmlns:a16="http://schemas.microsoft.com/office/drawing/2014/main" id="{BBF1C34C-A84B-E147-2BF7-DA5E75DF1C36}"/>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Rectangle 11">
            <a:extLst>
              <a:ext uri="{FF2B5EF4-FFF2-40B4-BE49-F238E27FC236}">
                <a16:creationId xmlns:a16="http://schemas.microsoft.com/office/drawing/2014/main" id="{31A018F7-52CD-E998-1178-D2F7D716992B}"/>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data link layer is responsible for moving </a:t>
            </a:r>
            <a:br>
              <a:rPr lang="en-US" altLang="en-US" sz="2400"/>
            </a:br>
            <a:r>
              <a:rPr lang="en-US" altLang="en-US" sz="2400"/>
              <a:t>frames from one hop (node) to the next.</a:t>
            </a:r>
          </a:p>
        </p:txBody>
      </p:sp>
      <p:grpSp>
        <p:nvGrpSpPr>
          <p:cNvPr id="16397" name="Group 15">
            <a:extLst>
              <a:ext uri="{FF2B5EF4-FFF2-40B4-BE49-F238E27FC236}">
                <a16:creationId xmlns:a16="http://schemas.microsoft.com/office/drawing/2014/main" id="{0422F400-EF91-F553-93A3-19054891F466}"/>
              </a:ext>
            </a:extLst>
          </p:cNvPr>
          <p:cNvGrpSpPr>
            <a:grpSpLocks/>
          </p:cNvGrpSpPr>
          <p:nvPr/>
        </p:nvGrpSpPr>
        <p:grpSpPr bwMode="auto">
          <a:xfrm>
            <a:off x="1981200" y="2286000"/>
            <a:ext cx="1143000" cy="566738"/>
            <a:chOff x="1200" y="1248"/>
            <a:chExt cx="720" cy="357"/>
          </a:xfrm>
        </p:grpSpPr>
        <p:pic>
          <p:nvPicPr>
            <p:cNvPr id="16398" name="Picture 16">
              <a:extLst>
                <a:ext uri="{FF2B5EF4-FFF2-40B4-BE49-F238E27FC236}">
                  <a16:creationId xmlns:a16="http://schemas.microsoft.com/office/drawing/2014/main" id="{100FF92E-3598-0720-653C-D4D2D1F6C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9" name="Text Box 17">
              <a:extLst>
                <a:ext uri="{FF2B5EF4-FFF2-40B4-BE49-F238E27FC236}">
                  <a16:creationId xmlns:a16="http://schemas.microsoft.com/office/drawing/2014/main" id="{2DC4DF59-C956-2225-6335-282F8F843271}"/>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B5074D05-B94E-3C90-A6FA-B6BBFEA3C3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E5EDF99-50E1-4CB9-90AA-CD19D3FE1D1D}" type="slidenum">
              <a:rPr lang="en-US" altLang="en-US" sz="2000"/>
              <a:pPr/>
              <a:t>4</a:t>
            </a:fld>
            <a:endParaRPr lang="en-US" altLang="en-US" sz="2000"/>
          </a:p>
        </p:txBody>
      </p:sp>
      <p:sp>
        <p:nvSpPr>
          <p:cNvPr id="6147" name="Rectangle 2">
            <a:extLst>
              <a:ext uri="{FF2B5EF4-FFF2-40B4-BE49-F238E27FC236}">
                <a16:creationId xmlns:a16="http://schemas.microsoft.com/office/drawing/2014/main" id="{83105601-A402-DA1F-E7D5-6489EC348A8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Data Representation</a:t>
            </a:r>
          </a:p>
        </p:txBody>
      </p:sp>
      <p:sp>
        <p:nvSpPr>
          <p:cNvPr id="28675" name="Rectangle 3">
            <a:extLst>
              <a:ext uri="{FF2B5EF4-FFF2-40B4-BE49-F238E27FC236}">
                <a16:creationId xmlns:a16="http://schemas.microsoft.com/office/drawing/2014/main" id="{235034D8-C333-FE16-59AF-EBA93129BD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a:t>Text, numbers, images, audio, and video are different forms of Data Representation.</a:t>
            </a:r>
          </a:p>
          <a:p>
            <a:pPr>
              <a:buFontTx/>
              <a:buNone/>
            </a:pPr>
            <a:endParaRPr lang="en-US" altLang="en-US" sz="2000"/>
          </a:p>
          <a:p>
            <a:r>
              <a:rPr lang="en-US" altLang="en-US" sz="2000">
                <a:solidFill>
                  <a:srgbClr val="000099"/>
                </a:solidFill>
              </a:rPr>
              <a:t>Text</a:t>
            </a:r>
          </a:p>
          <a:p>
            <a:pPr>
              <a:buFontTx/>
              <a:buNone/>
            </a:pPr>
            <a:r>
              <a:rPr lang="en-US" altLang="en-US" sz="2000"/>
              <a:t>	In data communications, text is represented as a bit pattern, a sequence of bits.</a:t>
            </a:r>
          </a:p>
          <a:p>
            <a:pPr>
              <a:buFontTx/>
              <a:buNone/>
            </a:pPr>
            <a:r>
              <a:rPr lang="en-US" altLang="en-US" sz="2000"/>
              <a:t>     Different sets of bit patterns have been designed to represent text symbols. Each set is called a code, and the process of representing symbols is called coding i.e ASCII made by ANSI, Unicode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B7A13812-EA5D-4B29-E1C5-AB96E124E8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D243E88F-188C-4ED2-98A4-1F80C0C973DB}" type="slidenum">
              <a:rPr lang="en-US" altLang="en-US">
                <a:latin typeface="Arial" panose="020B0604020202020204" pitchFamily="34" charset="0"/>
              </a:rPr>
              <a:pPr/>
              <a:t>40</a:t>
            </a:fld>
            <a:endParaRPr lang="en-US" altLang="en-US">
              <a:latin typeface="Arial" panose="020B0604020202020204" pitchFamily="34" charset="0"/>
            </a:endParaRPr>
          </a:p>
        </p:txBody>
      </p:sp>
      <p:sp>
        <p:nvSpPr>
          <p:cNvPr id="17411" name="Line 2">
            <a:extLst>
              <a:ext uri="{FF2B5EF4-FFF2-40B4-BE49-F238E27FC236}">
                <a16:creationId xmlns:a16="http://schemas.microsoft.com/office/drawing/2014/main" id="{A8A77C18-B3DF-E55A-25A2-2A97196BB50C}"/>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2" name="Line 3">
            <a:extLst>
              <a:ext uri="{FF2B5EF4-FFF2-40B4-BE49-F238E27FC236}">
                <a16:creationId xmlns:a16="http://schemas.microsoft.com/office/drawing/2014/main" id="{2D645E1D-9E4F-3F71-E015-992A37C7C37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3" name="Text Box 4">
            <a:extLst>
              <a:ext uri="{FF2B5EF4-FFF2-40B4-BE49-F238E27FC236}">
                <a16:creationId xmlns:a16="http://schemas.microsoft.com/office/drawing/2014/main" id="{1291AC51-2DB7-C54B-0E39-824BF714743D}"/>
              </a:ext>
            </a:extLst>
          </p:cNvPr>
          <p:cNvSpPr txBox="1">
            <a:spLocks noChangeArrowheads="1"/>
          </p:cNvSpPr>
          <p:nvPr/>
        </p:nvSpPr>
        <p:spPr bwMode="auto">
          <a:xfrm>
            <a:off x="1828800" y="381000"/>
            <a:ext cx="374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2.7  </a:t>
            </a:r>
            <a:r>
              <a:rPr lang="en-US" altLang="en-US" sz="2000" i="1"/>
              <a:t>Hop-to-hop delivery</a:t>
            </a:r>
          </a:p>
        </p:txBody>
      </p:sp>
      <p:sp>
        <p:nvSpPr>
          <p:cNvPr id="17414" name="Line 5">
            <a:extLst>
              <a:ext uri="{FF2B5EF4-FFF2-40B4-BE49-F238E27FC236}">
                <a16:creationId xmlns:a16="http://schemas.microsoft.com/office/drawing/2014/main" id="{7CAE6738-588E-1667-D7FB-63363276D477}"/>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7415" name="Picture 6">
            <a:extLst>
              <a:ext uri="{FF2B5EF4-FFF2-40B4-BE49-F238E27FC236}">
                <a16:creationId xmlns:a16="http://schemas.microsoft.com/office/drawing/2014/main" id="{51F525D6-0C14-D7AA-4560-5ABA4E735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621665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01CFE441-950B-1DB8-EAD1-3B2AA9A4E2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CBBE16FF-A7BE-4462-B5E3-0486A6EE9E07}" type="slidenum">
              <a:rPr lang="en-US" altLang="en-US">
                <a:latin typeface="Arial" panose="020B0604020202020204" pitchFamily="34" charset="0"/>
              </a:rPr>
              <a:pPr/>
              <a:t>41</a:t>
            </a:fld>
            <a:endParaRPr lang="en-US" altLang="en-US">
              <a:latin typeface="Arial" panose="020B0604020202020204" pitchFamily="34" charset="0"/>
            </a:endParaRPr>
          </a:p>
        </p:txBody>
      </p:sp>
      <p:sp>
        <p:nvSpPr>
          <p:cNvPr id="18435" name="Rectangle 2">
            <a:extLst>
              <a:ext uri="{FF2B5EF4-FFF2-40B4-BE49-F238E27FC236}">
                <a16:creationId xmlns:a16="http://schemas.microsoft.com/office/drawing/2014/main" id="{E1EAE729-4AC6-87CD-01DD-6CEDF95FD2D5}"/>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8436" name="Rectangle 3">
            <a:extLst>
              <a:ext uri="{FF2B5EF4-FFF2-40B4-BE49-F238E27FC236}">
                <a16:creationId xmlns:a16="http://schemas.microsoft.com/office/drawing/2014/main" id="{BA2F417C-C56F-60CC-CB6E-38735538BA2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8437" name="Rectangle 4">
            <a:extLst>
              <a:ext uri="{FF2B5EF4-FFF2-40B4-BE49-F238E27FC236}">
                <a16:creationId xmlns:a16="http://schemas.microsoft.com/office/drawing/2014/main" id="{F6137D9F-5B3A-7CD8-E72A-DC0420644853}"/>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8438" name="Rectangle 5">
            <a:extLst>
              <a:ext uri="{FF2B5EF4-FFF2-40B4-BE49-F238E27FC236}">
                <a16:creationId xmlns:a16="http://schemas.microsoft.com/office/drawing/2014/main" id="{9B17C90A-E7F5-21E6-956F-EF2FEE61878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8439" name="Rectangle 6">
            <a:extLst>
              <a:ext uri="{FF2B5EF4-FFF2-40B4-BE49-F238E27FC236}">
                <a16:creationId xmlns:a16="http://schemas.microsoft.com/office/drawing/2014/main" id="{C4D301D5-5584-C388-5A30-D04297F2440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8440" name="Rectangle 7">
            <a:extLst>
              <a:ext uri="{FF2B5EF4-FFF2-40B4-BE49-F238E27FC236}">
                <a16:creationId xmlns:a16="http://schemas.microsoft.com/office/drawing/2014/main" id="{501827CD-73D4-4F03-2089-9BF63058B7EB}"/>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8441" name="Rectangle 8">
            <a:extLst>
              <a:ext uri="{FF2B5EF4-FFF2-40B4-BE49-F238E27FC236}">
                <a16:creationId xmlns:a16="http://schemas.microsoft.com/office/drawing/2014/main" id="{4D2E277D-F119-D327-81D4-81D8E4FDB6D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8442" name="TextBox 15">
            <a:extLst>
              <a:ext uri="{FF2B5EF4-FFF2-40B4-BE49-F238E27FC236}">
                <a16:creationId xmlns:a16="http://schemas.microsoft.com/office/drawing/2014/main" id="{F0388C20-E0AD-F499-5C26-0153C91C9826}"/>
              </a:ext>
            </a:extLst>
          </p:cNvPr>
          <p:cNvSpPr txBox="1">
            <a:spLocks noChangeArrowheads="1"/>
          </p:cNvSpPr>
          <p:nvPr/>
        </p:nvSpPr>
        <p:spPr bwMode="auto">
          <a:xfrm>
            <a:off x="3048000" y="914401"/>
            <a:ext cx="579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t>Duties of Data Link Layer</a:t>
            </a:r>
          </a:p>
        </p:txBody>
      </p:sp>
      <p:sp>
        <p:nvSpPr>
          <p:cNvPr id="18443" name="TextBox 16">
            <a:extLst>
              <a:ext uri="{FF2B5EF4-FFF2-40B4-BE49-F238E27FC236}">
                <a16:creationId xmlns:a16="http://schemas.microsoft.com/office/drawing/2014/main" id="{BA9E81F5-F92F-362C-A66B-82B82721F6C0}"/>
              </a:ext>
            </a:extLst>
          </p:cNvPr>
          <p:cNvSpPr txBox="1">
            <a:spLocks noChangeArrowheads="1"/>
          </p:cNvSpPr>
          <p:nvPr/>
        </p:nvSpPr>
        <p:spPr bwMode="auto">
          <a:xfrm>
            <a:off x="1905000" y="2895601"/>
            <a:ext cx="24257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Font typeface="Arial" panose="020B0604020202020204" pitchFamily="34" charset="0"/>
              <a:buChar char="•"/>
            </a:pPr>
            <a:r>
              <a:rPr lang="en-US" altLang="en-US"/>
              <a:t> </a:t>
            </a:r>
            <a:r>
              <a:rPr lang="en-US" altLang="en-US" sz="2000"/>
              <a:t>Framing</a:t>
            </a:r>
          </a:p>
          <a:p>
            <a:pPr>
              <a:buFont typeface="Arial" panose="020B0604020202020204" pitchFamily="34" charset="0"/>
              <a:buChar char="•"/>
            </a:pPr>
            <a:r>
              <a:rPr lang="en-US" altLang="en-US" sz="2000"/>
              <a:t>Physical addressing</a:t>
            </a:r>
          </a:p>
          <a:p>
            <a:pPr>
              <a:buFont typeface="Arial" panose="020B0604020202020204" pitchFamily="34" charset="0"/>
              <a:buChar char="•"/>
            </a:pPr>
            <a:r>
              <a:rPr lang="en-US" altLang="en-US" sz="2000"/>
              <a:t>Flow control</a:t>
            </a:r>
          </a:p>
          <a:p>
            <a:pPr>
              <a:buFont typeface="Arial" panose="020B0604020202020204" pitchFamily="34" charset="0"/>
              <a:buChar char="•"/>
            </a:pPr>
            <a:r>
              <a:rPr lang="en-US" altLang="en-US" sz="2000"/>
              <a:t>Error Control</a:t>
            </a:r>
          </a:p>
          <a:p>
            <a:pPr>
              <a:buFont typeface="Arial" panose="020B0604020202020204" pitchFamily="34" charset="0"/>
              <a:buChar char="•"/>
            </a:pPr>
            <a:r>
              <a:rPr lang="en-US" altLang="en-US" sz="2000"/>
              <a:t>Access Control</a:t>
            </a:r>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32733BEF-50DD-80C6-7291-B0240D835C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D9B182F-355A-4842-A7B1-79400F3AC4F2}" type="slidenum">
              <a:rPr lang="en-US" altLang="en-US">
                <a:latin typeface="Arial" panose="020B0604020202020204" pitchFamily="34" charset="0"/>
              </a:rPr>
              <a:pPr/>
              <a:t>42</a:t>
            </a:fld>
            <a:endParaRPr lang="en-US" altLang="en-US">
              <a:latin typeface="Arial" panose="020B0604020202020204" pitchFamily="34" charset="0"/>
            </a:endParaRPr>
          </a:p>
        </p:txBody>
      </p:sp>
      <p:sp>
        <p:nvSpPr>
          <p:cNvPr id="19459" name="Line 2">
            <a:extLst>
              <a:ext uri="{FF2B5EF4-FFF2-40B4-BE49-F238E27FC236}">
                <a16:creationId xmlns:a16="http://schemas.microsoft.com/office/drawing/2014/main" id="{9639AEF2-68FB-51E7-D586-0FD6063CB28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0" name="Line 3">
            <a:extLst>
              <a:ext uri="{FF2B5EF4-FFF2-40B4-BE49-F238E27FC236}">
                <a16:creationId xmlns:a16="http://schemas.microsoft.com/office/drawing/2014/main" id="{CAF1AD41-79E3-E1D6-6D14-D0596BA954A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Text Box 4">
            <a:extLst>
              <a:ext uri="{FF2B5EF4-FFF2-40B4-BE49-F238E27FC236}">
                <a16:creationId xmlns:a16="http://schemas.microsoft.com/office/drawing/2014/main" id="{DE0644BD-EEB1-C565-FC5C-57089FB47C24}"/>
              </a:ext>
            </a:extLst>
          </p:cNvPr>
          <p:cNvSpPr txBox="1">
            <a:spLocks noChangeArrowheads="1"/>
          </p:cNvSpPr>
          <p:nvPr/>
        </p:nvSpPr>
        <p:spPr bwMode="auto">
          <a:xfrm>
            <a:off x="1828801" y="381000"/>
            <a:ext cx="312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2.8  </a:t>
            </a:r>
            <a:r>
              <a:rPr lang="en-US" altLang="en-US" sz="2000" i="1"/>
              <a:t>Network layer</a:t>
            </a:r>
          </a:p>
        </p:txBody>
      </p:sp>
      <p:sp>
        <p:nvSpPr>
          <p:cNvPr id="19462" name="Line 5">
            <a:extLst>
              <a:ext uri="{FF2B5EF4-FFF2-40B4-BE49-F238E27FC236}">
                <a16:creationId xmlns:a16="http://schemas.microsoft.com/office/drawing/2014/main" id="{8AC0A51E-A79A-AD3A-3013-34DBCEC741F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9463" name="Picture 6">
            <a:extLst>
              <a:ext uri="{FF2B5EF4-FFF2-40B4-BE49-F238E27FC236}">
                <a16:creationId xmlns:a16="http://schemas.microsoft.com/office/drawing/2014/main" id="{3641057F-B50D-049B-57FB-E9B9A6B33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1963738"/>
            <a:ext cx="8675687"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EDE2ACA0-606B-3220-8E96-DFF07056F2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F396643-5A80-4FFB-A17F-E0110A460922}" type="slidenum">
              <a:rPr lang="en-US" altLang="en-US">
                <a:latin typeface="Arial" panose="020B0604020202020204" pitchFamily="34" charset="0"/>
              </a:rPr>
              <a:pPr/>
              <a:t>43</a:t>
            </a:fld>
            <a:endParaRPr lang="en-US" altLang="en-US">
              <a:latin typeface="Arial" panose="020B0604020202020204" pitchFamily="34" charset="0"/>
            </a:endParaRPr>
          </a:p>
        </p:txBody>
      </p:sp>
      <p:sp>
        <p:nvSpPr>
          <p:cNvPr id="20483" name="Rectangle 2">
            <a:extLst>
              <a:ext uri="{FF2B5EF4-FFF2-40B4-BE49-F238E27FC236}">
                <a16:creationId xmlns:a16="http://schemas.microsoft.com/office/drawing/2014/main" id="{76949CB9-D94E-87DD-3BE7-98B0AA1C8BAC}"/>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0484" name="Rectangle 3">
            <a:extLst>
              <a:ext uri="{FF2B5EF4-FFF2-40B4-BE49-F238E27FC236}">
                <a16:creationId xmlns:a16="http://schemas.microsoft.com/office/drawing/2014/main" id="{6C6C9B7C-6A1D-C0E5-C0CB-08DD7486F54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0485" name="Rectangle 4">
            <a:extLst>
              <a:ext uri="{FF2B5EF4-FFF2-40B4-BE49-F238E27FC236}">
                <a16:creationId xmlns:a16="http://schemas.microsoft.com/office/drawing/2014/main" id="{BEAC6EBE-7074-758C-262F-A18D34CA0373}"/>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0486" name="Rectangle 5">
            <a:extLst>
              <a:ext uri="{FF2B5EF4-FFF2-40B4-BE49-F238E27FC236}">
                <a16:creationId xmlns:a16="http://schemas.microsoft.com/office/drawing/2014/main" id="{EE385F36-FA93-17E1-FEC2-A1BC6C0630A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0487" name="Rectangle 6">
            <a:extLst>
              <a:ext uri="{FF2B5EF4-FFF2-40B4-BE49-F238E27FC236}">
                <a16:creationId xmlns:a16="http://schemas.microsoft.com/office/drawing/2014/main" id="{A34B1362-188E-4BFF-FF8B-64373460588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0488" name="Rectangle 7">
            <a:extLst>
              <a:ext uri="{FF2B5EF4-FFF2-40B4-BE49-F238E27FC236}">
                <a16:creationId xmlns:a16="http://schemas.microsoft.com/office/drawing/2014/main" id="{2EFA7876-A7B4-D131-21DD-C814BB6F3FC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0489" name="Rectangle 8">
            <a:extLst>
              <a:ext uri="{FF2B5EF4-FFF2-40B4-BE49-F238E27FC236}">
                <a16:creationId xmlns:a16="http://schemas.microsoft.com/office/drawing/2014/main" id="{1D20E2DD-1572-8348-187B-A67A5FA1D34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0490" name="Line 9">
            <a:extLst>
              <a:ext uri="{FF2B5EF4-FFF2-40B4-BE49-F238E27FC236}">
                <a16:creationId xmlns:a16="http://schemas.microsoft.com/office/drawing/2014/main" id="{2B3B61BA-A4F3-771D-ECB1-E125B7931609}"/>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0">
            <a:extLst>
              <a:ext uri="{FF2B5EF4-FFF2-40B4-BE49-F238E27FC236}">
                <a16:creationId xmlns:a16="http://schemas.microsoft.com/office/drawing/2014/main" id="{C5D1C65E-5EEF-6061-181F-918C4C3C52C4}"/>
              </a:ext>
            </a:extLst>
          </p:cNvPr>
          <p:cNvSpPr>
            <a:spLocks noChangeShapeType="1"/>
          </p:cNvSpPr>
          <p:nvPr/>
        </p:nvSpPr>
        <p:spPr bwMode="auto">
          <a:xfrm>
            <a:off x="1982788" y="4343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Rectangle 11">
            <a:extLst>
              <a:ext uri="{FF2B5EF4-FFF2-40B4-BE49-F238E27FC236}">
                <a16:creationId xmlns:a16="http://schemas.microsoft.com/office/drawing/2014/main" id="{AB89123D-1110-BA10-AD5A-E6140362847C}"/>
              </a:ext>
            </a:extLst>
          </p:cNvPr>
          <p:cNvSpPr>
            <a:spLocks noChangeArrowheads="1"/>
          </p:cNvSpPr>
          <p:nvPr/>
        </p:nvSpPr>
        <p:spPr bwMode="auto">
          <a:xfrm>
            <a:off x="2019300" y="3063876"/>
            <a:ext cx="8077200" cy="1200329"/>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network layer is responsible for the </a:t>
            </a:r>
            <a:br>
              <a:rPr lang="en-US" altLang="en-US" sz="2400"/>
            </a:br>
            <a:r>
              <a:rPr lang="en-US" altLang="en-US" sz="2400"/>
              <a:t>delivery of individual packets from </a:t>
            </a:r>
          </a:p>
          <a:p>
            <a:pPr algn="ctr"/>
            <a:r>
              <a:rPr lang="en-US" altLang="en-US" sz="2400"/>
              <a:t>the source host to the destination host.</a:t>
            </a:r>
          </a:p>
        </p:txBody>
      </p:sp>
      <p:grpSp>
        <p:nvGrpSpPr>
          <p:cNvPr id="20493" name="Group 15">
            <a:extLst>
              <a:ext uri="{FF2B5EF4-FFF2-40B4-BE49-F238E27FC236}">
                <a16:creationId xmlns:a16="http://schemas.microsoft.com/office/drawing/2014/main" id="{1527E88F-825D-3435-D11E-6912D9131188}"/>
              </a:ext>
            </a:extLst>
          </p:cNvPr>
          <p:cNvGrpSpPr>
            <a:grpSpLocks/>
          </p:cNvGrpSpPr>
          <p:nvPr/>
        </p:nvGrpSpPr>
        <p:grpSpPr bwMode="auto">
          <a:xfrm>
            <a:off x="2057400" y="2286000"/>
            <a:ext cx="1143000" cy="566738"/>
            <a:chOff x="1200" y="1248"/>
            <a:chExt cx="720" cy="357"/>
          </a:xfrm>
        </p:grpSpPr>
        <p:pic>
          <p:nvPicPr>
            <p:cNvPr id="20494" name="Picture 16">
              <a:extLst>
                <a:ext uri="{FF2B5EF4-FFF2-40B4-BE49-F238E27FC236}">
                  <a16:creationId xmlns:a16="http://schemas.microsoft.com/office/drawing/2014/main" id="{F48178A1-B1EB-EA57-25D1-39506980B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Text Box 17">
              <a:extLst>
                <a:ext uri="{FF2B5EF4-FFF2-40B4-BE49-F238E27FC236}">
                  <a16:creationId xmlns:a16="http://schemas.microsoft.com/office/drawing/2014/main" id="{84ACF232-9924-20E4-E3C9-3832A0D731DA}"/>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E4FC9B14-0C44-F92F-8761-11F32F40C6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90D8FC2E-BE92-4A0D-AC08-67C238AD22EE}" type="slidenum">
              <a:rPr lang="en-US" altLang="en-US">
                <a:latin typeface="Arial" panose="020B0604020202020204" pitchFamily="34" charset="0"/>
              </a:rPr>
              <a:pPr/>
              <a:t>44</a:t>
            </a:fld>
            <a:endParaRPr lang="en-US" altLang="en-US">
              <a:latin typeface="Arial" panose="020B0604020202020204" pitchFamily="34" charset="0"/>
            </a:endParaRPr>
          </a:p>
        </p:txBody>
      </p:sp>
      <p:sp>
        <p:nvSpPr>
          <p:cNvPr id="21507" name="Line 2">
            <a:extLst>
              <a:ext uri="{FF2B5EF4-FFF2-40B4-BE49-F238E27FC236}">
                <a16:creationId xmlns:a16="http://schemas.microsoft.com/office/drawing/2014/main" id="{72CE6DA9-2B35-0437-8595-2327E0D36937}"/>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Line 3">
            <a:extLst>
              <a:ext uri="{FF2B5EF4-FFF2-40B4-BE49-F238E27FC236}">
                <a16:creationId xmlns:a16="http://schemas.microsoft.com/office/drawing/2014/main" id="{B8F4608B-24C0-337C-8910-0193F541CB5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Text Box 4">
            <a:extLst>
              <a:ext uri="{FF2B5EF4-FFF2-40B4-BE49-F238E27FC236}">
                <a16:creationId xmlns:a16="http://schemas.microsoft.com/office/drawing/2014/main" id="{ECE191FD-1812-EC1C-65D3-00B28C13C148}"/>
              </a:ext>
            </a:extLst>
          </p:cNvPr>
          <p:cNvSpPr txBox="1">
            <a:spLocks noChangeArrowheads="1"/>
          </p:cNvSpPr>
          <p:nvPr/>
        </p:nvSpPr>
        <p:spPr bwMode="auto">
          <a:xfrm>
            <a:off x="1828800" y="381000"/>
            <a:ext cx="478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2.9  </a:t>
            </a:r>
            <a:r>
              <a:rPr lang="en-US" altLang="en-US" sz="2000" i="1"/>
              <a:t>Source-to-destination delivery</a:t>
            </a:r>
          </a:p>
        </p:txBody>
      </p:sp>
      <p:sp>
        <p:nvSpPr>
          <p:cNvPr id="21510" name="Line 5">
            <a:extLst>
              <a:ext uri="{FF2B5EF4-FFF2-40B4-BE49-F238E27FC236}">
                <a16:creationId xmlns:a16="http://schemas.microsoft.com/office/drawing/2014/main" id="{30BAA076-B9CE-CCAE-692E-3A3A1381E5ED}"/>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1" name="Picture 6">
            <a:extLst>
              <a:ext uri="{FF2B5EF4-FFF2-40B4-BE49-F238E27FC236}">
                <a16:creationId xmlns:a16="http://schemas.microsoft.com/office/drawing/2014/main" id="{DDD9CA64-E93D-9201-5BC0-CF94CCB7E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6" y="1195388"/>
            <a:ext cx="50831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BF5A465C-8EA2-D8ED-D787-443B8F5AF1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979B5853-26F5-4FDD-943B-6918C8959AFE}" type="slidenum">
              <a:rPr lang="en-US" altLang="en-US">
                <a:latin typeface="Arial" panose="020B0604020202020204" pitchFamily="34" charset="0"/>
              </a:rPr>
              <a:pPr/>
              <a:t>45</a:t>
            </a:fld>
            <a:endParaRPr lang="en-US" altLang="en-US">
              <a:latin typeface="Arial" panose="020B0604020202020204" pitchFamily="34" charset="0"/>
            </a:endParaRPr>
          </a:p>
        </p:txBody>
      </p:sp>
      <p:sp>
        <p:nvSpPr>
          <p:cNvPr id="22531" name="Rectangle 2">
            <a:extLst>
              <a:ext uri="{FF2B5EF4-FFF2-40B4-BE49-F238E27FC236}">
                <a16:creationId xmlns:a16="http://schemas.microsoft.com/office/drawing/2014/main" id="{DBF31D2F-35D5-0B39-5E2C-26353FA45F7B}"/>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2532" name="Rectangle 3">
            <a:extLst>
              <a:ext uri="{FF2B5EF4-FFF2-40B4-BE49-F238E27FC236}">
                <a16:creationId xmlns:a16="http://schemas.microsoft.com/office/drawing/2014/main" id="{C5BE9568-B9C9-ACBF-02A9-31994488E32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2533" name="Rectangle 4">
            <a:extLst>
              <a:ext uri="{FF2B5EF4-FFF2-40B4-BE49-F238E27FC236}">
                <a16:creationId xmlns:a16="http://schemas.microsoft.com/office/drawing/2014/main" id="{D770B2B7-2E23-F00B-6319-093653617760}"/>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2534" name="Rectangle 5">
            <a:extLst>
              <a:ext uri="{FF2B5EF4-FFF2-40B4-BE49-F238E27FC236}">
                <a16:creationId xmlns:a16="http://schemas.microsoft.com/office/drawing/2014/main" id="{7E238CF0-A57E-1F86-5A6B-244580E137B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2535" name="Rectangle 6">
            <a:extLst>
              <a:ext uri="{FF2B5EF4-FFF2-40B4-BE49-F238E27FC236}">
                <a16:creationId xmlns:a16="http://schemas.microsoft.com/office/drawing/2014/main" id="{F5666150-E953-16B8-BB7E-C3DAAD03437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2536" name="Rectangle 7">
            <a:extLst>
              <a:ext uri="{FF2B5EF4-FFF2-40B4-BE49-F238E27FC236}">
                <a16:creationId xmlns:a16="http://schemas.microsoft.com/office/drawing/2014/main" id="{EFF8531D-5BD4-F836-C5A8-A461EC3D39A5}"/>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2537" name="Rectangle 8">
            <a:extLst>
              <a:ext uri="{FF2B5EF4-FFF2-40B4-BE49-F238E27FC236}">
                <a16:creationId xmlns:a16="http://schemas.microsoft.com/office/drawing/2014/main" id="{4CE81C34-9945-30D5-0302-89B4706AAC7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2538" name="TextBox 15">
            <a:extLst>
              <a:ext uri="{FF2B5EF4-FFF2-40B4-BE49-F238E27FC236}">
                <a16:creationId xmlns:a16="http://schemas.microsoft.com/office/drawing/2014/main" id="{E79EB8A3-8833-9779-7AB5-272F6474EF64}"/>
              </a:ext>
            </a:extLst>
          </p:cNvPr>
          <p:cNvSpPr txBox="1">
            <a:spLocks noChangeArrowheads="1"/>
          </p:cNvSpPr>
          <p:nvPr/>
        </p:nvSpPr>
        <p:spPr bwMode="auto">
          <a:xfrm>
            <a:off x="3048000" y="914401"/>
            <a:ext cx="502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t>Duties of Network Layer</a:t>
            </a:r>
          </a:p>
        </p:txBody>
      </p:sp>
      <p:sp>
        <p:nvSpPr>
          <p:cNvPr id="22539" name="TextBox 16">
            <a:extLst>
              <a:ext uri="{FF2B5EF4-FFF2-40B4-BE49-F238E27FC236}">
                <a16:creationId xmlns:a16="http://schemas.microsoft.com/office/drawing/2014/main" id="{B2BDFAB6-C253-464C-D205-C2AAAF3490D4}"/>
              </a:ext>
            </a:extLst>
          </p:cNvPr>
          <p:cNvSpPr txBox="1">
            <a:spLocks noChangeArrowheads="1"/>
          </p:cNvSpPr>
          <p:nvPr/>
        </p:nvSpPr>
        <p:spPr bwMode="auto">
          <a:xfrm>
            <a:off x="1905001" y="2895601"/>
            <a:ext cx="25177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Font typeface="Arial" panose="020B0604020202020204" pitchFamily="34" charset="0"/>
              <a:buChar char="•"/>
            </a:pPr>
            <a:r>
              <a:rPr lang="en-US" altLang="en-US"/>
              <a:t> </a:t>
            </a:r>
            <a:r>
              <a:rPr lang="en-US" altLang="en-US" sz="2000"/>
              <a:t>Logical Addresssing</a:t>
            </a:r>
          </a:p>
          <a:p>
            <a:pPr>
              <a:buFont typeface="Arial" panose="020B0604020202020204" pitchFamily="34" charset="0"/>
              <a:buChar char="•"/>
            </a:pPr>
            <a:r>
              <a:rPr lang="en-US" altLang="en-US" sz="2000"/>
              <a:t>Routing</a:t>
            </a:r>
          </a:p>
          <a:p>
            <a:pPr>
              <a:buFont typeface="Arial" panose="020B0604020202020204" pitchFamily="34" charset="0"/>
              <a:buChar char="•"/>
            </a:pPr>
            <a:endParaRPr lang="en-US" altLang="en-US" sz="2000"/>
          </a:p>
          <a:p>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8FAF0D23-B473-3639-C9F4-7BE6D09486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DE4BB1D6-5AE6-4B61-AF4F-40047CED07E9}" type="slidenum">
              <a:rPr lang="en-US" altLang="en-US">
                <a:latin typeface="Arial" panose="020B0604020202020204" pitchFamily="34" charset="0"/>
              </a:rPr>
              <a:pPr/>
              <a:t>46</a:t>
            </a:fld>
            <a:endParaRPr lang="en-US" altLang="en-US">
              <a:latin typeface="Arial" panose="020B0604020202020204" pitchFamily="34" charset="0"/>
            </a:endParaRPr>
          </a:p>
        </p:txBody>
      </p:sp>
      <p:sp>
        <p:nvSpPr>
          <p:cNvPr id="23555" name="Line 2">
            <a:extLst>
              <a:ext uri="{FF2B5EF4-FFF2-40B4-BE49-F238E27FC236}">
                <a16:creationId xmlns:a16="http://schemas.microsoft.com/office/drawing/2014/main" id="{F87B8C64-0ED1-92FD-0A42-46C67FF353CA}"/>
              </a:ext>
            </a:extLst>
          </p:cNvPr>
          <p:cNvSpPr>
            <a:spLocks noChangeShapeType="1"/>
          </p:cNvSpPr>
          <p:nvPr/>
        </p:nvSpPr>
        <p:spPr bwMode="auto">
          <a:xfrm>
            <a:off x="1676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3">
            <a:extLst>
              <a:ext uri="{FF2B5EF4-FFF2-40B4-BE49-F238E27FC236}">
                <a16:creationId xmlns:a16="http://schemas.microsoft.com/office/drawing/2014/main" id="{59D66E72-51DC-53F9-6D61-6A6BB75C4B9E}"/>
              </a:ext>
            </a:extLst>
          </p:cNvPr>
          <p:cNvSpPr>
            <a:spLocks noChangeShapeType="1"/>
          </p:cNvSpPr>
          <p:nvPr/>
        </p:nvSpPr>
        <p:spPr bwMode="auto">
          <a:xfrm>
            <a:off x="1676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Text Box 4">
            <a:extLst>
              <a:ext uri="{FF2B5EF4-FFF2-40B4-BE49-F238E27FC236}">
                <a16:creationId xmlns:a16="http://schemas.microsoft.com/office/drawing/2014/main" id="{03865109-4AFB-E3D2-907F-F72D91FC1733}"/>
              </a:ext>
            </a:extLst>
          </p:cNvPr>
          <p:cNvSpPr txBox="1">
            <a:spLocks noChangeArrowheads="1"/>
          </p:cNvSpPr>
          <p:nvPr/>
        </p:nvSpPr>
        <p:spPr bwMode="auto">
          <a:xfrm>
            <a:off x="1828800" y="304800"/>
            <a:ext cx="343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2.10  </a:t>
            </a:r>
            <a:r>
              <a:rPr lang="en-US" altLang="en-US" sz="2000" i="1"/>
              <a:t>Transport layer</a:t>
            </a:r>
          </a:p>
        </p:txBody>
      </p:sp>
      <p:sp>
        <p:nvSpPr>
          <p:cNvPr id="23558" name="Line 5">
            <a:extLst>
              <a:ext uri="{FF2B5EF4-FFF2-40B4-BE49-F238E27FC236}">
                <a16:creationId xmlns:a16="http://schemas.microsoft.com/office/drawing/2014/main" id="{1C1E8FC4-015F-2531-7348-F36B89881131}"/>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9" name="Picture 6">
            <a:extLst>
              <a:ext uri="{FF2B5EF4-FFF2-40B4-BE49-F238E27FC236}">
                <a16:creationId xmlns:a16="http://schemas.microsoft.com/office/drawing/2014/main" id="{7E597DE9-CCF7-3955-BE3F-FDE0A5A34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74826"/>
            <a:ext cx="869315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102EB9BE-76C0-A95E-A0D5-AAFD564ABD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895DBD5-66F5-42CC-B0C7-4AD01DED6292}" type="slidenum">
              <a:rPr lang="en-US" altLang="en-US">
                <a:latin typeface="Arial" panose="020B0604020202020204" pitchFamily="34" charset="0"/>
              </a:rPr>
              <a:pPr/>
              <a:t>47</a:t>
            </a:fld>
            <a:endParaRPr lang="en-US" altLang="en-US">
              <a:latin typeface="Arial" panose="020B0604020202020204" pitchFamily="34" charset="0"/>
            </a:endParaRPr>
          </a:p>
        </p:txBody>
      </p:sp>
      <p:sp>
        <p:nvSpPr>
          <p:cNvPr id="24579" name="Rectangle 2">
            <a:extLst>
              <a:ext uri="{FF2B5EF4-FFF2-40B4-BE49-F238E27FC236}">
                <a16:creationId xmlns:a16="http://schemas.microsoft.com/office/drawing/2014/main" id="{7065F2D1-4D85-D29D-26B6-31E337DA2937}"/>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4580" name="Rectangle 3">
            <a:extLst>
              <a:ext uri="{FF2B5EF4-FFF2-40B4-BE49-F238E27FC236}">
                <a16:creationId xmlns:a16="http://schemas.microsoft.com/office/drawing/2014/main" id="{ED57A66E-1F07-0747-5BD5-BDB3442892E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4581" name="Rectangle 4">
            <a:extLst>
              <a:ext uri="{FF2B5EF4-FFF2-40B4-BE49-F238E27FC236}">
                <a16:creationId xmlns:a16="http://schemas.microsoft.com/office/drawing/2014/main" id="{CCDA03DE-A4E1-9549-BE1A-F30A7879AD26}"/>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4582" name="Rectangle 5">
            <a:extLst>
              <a:ext uri="{FF2B5EF4-FFF2-40B4-BE49-F238E27FC236}">
                <a16:creationId xmlns:a16="http://schemas.microsoft.com/office/drawing/2014/main" id="{278ACB63-999A-0EF6-2873-2BC98D27D0F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4583" name="Rectangle 6">
            <a:extLst>
              <a:ext uri="{FF2B5EF4-FFF2-40B4-BE49-F238E27FC236}">
                <a16:creationId xmlns:a16="http://schemas.microsoft.com/office/drawing/2014/main" id="{411DC05E-240F-1EAC-FA69-138CD9B0312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4584" name="Rectangle 7">
            <a:extLst>
              <a:ext uri="{FF2B5EF4-FFF2-40B4-BE49-F238E27FC236}">
                <a16:creationId xmlns:a16="http://schemas.microsoft.com/office/drawing/2014/main" id="{80E69974-8761-0BC7-3FBF-333E78071BD8}"/>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4585" name="Rectangle 8">
            <a:extLst>
              <a:ext uri="{FF2B5EF4-FFF2-40B4-BE49-F238E27FC236}">
                <a16:creationId xmlns:a16="http://schemas.microsoft.com/office/drawing/2014/main" id="{7A87D65D-AFAE-7757-293E-668BDBF387C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4586" name="Line 9">
            <a:extLst>
              <a:ext uri="{FF2B5EF4-FFF2-40B4-BE49-F238E27FC236}">
                <a16:creationId xmlns:a16="http://schemas.microsoft.com/office/drawing/2014/main" id="{0217ECEC-3DE5-A0BE-CB50-967D464131C3}"/>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0">
            <a:extLst>
              <a:ext uri="{FF2B5EF4-FFF2-40B4-BE49-F238E27FC236}">
                <a16:creationId xmlns:a16="http://schemas.microsoft.com/office/drawing/2014/main" id="{3D1A3BFE-9439-FCBF-F1AE-99BD40D21FC7}"/>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Rectangle 11">
            <a:extLst>
              <a:ext uri="{FF2B5EF4-FFF2-40B4-BE49-F238E27FC236}">
                <a16:creationId xmlns:a16="http://schemas.microsoft.com/office/drawing/2014/main" id="{A52BA653-CAE9-D718-1DAC-70C471939F59}"/>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transport layer is responsible for the delivery </a:t>
            </a:r>
            <a:br>
              <a:rPr lang="en-US" altLang="en-US" sz="2400"/>
            </a:br>
            <a:r>
              <a:rPr lang="en-US" altLang="en-US" sz="2400"/>
              <a:t>of a message from one process to another.</a:t>
            </a:r>
          </a:p>
        </p:txBody>
      </p:sp>
      <p:grpSp>
        <p:nvGrpSpPr>
          <p:cNvPr id="24589" name="Group 15">
            <a:extLst>
              <a:ext uri="{FF2B5EF4-FFF2-40B4-BE49-F238E27FC236}">
                <a16:creationId xmlns:a16="http://schemas.microsoft.com/office/drawing/2014/main" id="{618E3EE1-0F16-11B6-27B5-EB1526F92C3B}"/>
              </a:ext>
            </a:extLst>
          </p:cNvPr>
          <p:cNvGrpSpPr>
            <a:grpSpLocks/>
          </p:cNvGrpSpPr>
          <p:nvPr/>
        </p:nvGrpSpPr>
        <p:grpSpPr bwMode="auto">
          <a:xfrm>
            <a:off x="2057400" y="2286000"/>
            <a:ext cx="1143000" cy="566738"/>
            <a:chOff x="1200" y="1248"/>
            <a:chExt cx="720" cy="357"/>
          </a:xfrm>
        </p:grpSpPr>
        <p:pic>
          <p:nvPicPr>
            <p:cNvPr id="24590" name="Picture 16">
              <a:extLst>
                <a:ext uri="{FF2B5EF4-FFF2-40B4-BE49-F238E27FC236}">
                  <a16:creationId xmlns:a16="http://schemas.microsoft.com/office/drawing/2014/main" id="{CE85D65E-4148-501C-989B-12EA0C86C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Text Box 17">
              <a:extLst>
                <a:ext uri="{FF2B5EF4-FFF2-40B4-BE49-F238E27FC236}">
                  <a16:creationId xmlns:a16="http://schemas.microsoft.com/office/drawing/2014/main" id="{F7EBC030-0571-625C-72A8-57085162D9C3}"/>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a:extLst>
              <a:ext uri="{FF2B5EF4-FFF2-40B4-BE49-F238E27FC236}">
                <a16:creationId xmlns:a16="http://schemas.microsoft.com/office/drawing/2014/main" id="{27F95034-4C4D-A04D-8195-56895992B6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BD9963BF-C115-4A0C-88AA-29BCF90F691C}" type="slidenum">
              <a:rPr lang="en-US" altLang="en-US">
                <a:latin typeface="Arial" panose="020B0604020202020204" pitchFamily="34" charset="0"/>
              </a:rPr>
              <a:pPr/>
              <a:t>48</a:t>
            </a:fld>
            <a:endParaRPr lang="en-US" altLang="en-US">
              <a:latin typeface="Arial" panose="020B0604020202020204" pitchFamily="34" charset="0"/>
            </a:endParaRPr>
          </a:p>
        </p:txBody>
      </p:sp>
      <p:sp>
        <p:nvSpPr>
          <p:cNvPr id="25603" name="Line 2">
            <a:extLst>
              <a:ext uri="{FF2B5EF4-FFF2-40B4-BE49-F238E27FC236}">
                <a16:creationId xmlns:a16="http://schemas.microsoft.com/office/drawing/2014/main" id="{4F4E7D33-932C-585D-E4C3-3D032B1F36F0}"/>
              </a:ext>
            </a:extLst>
          </p:cNvPr>
          <p:cNvSpPr>
            <a:spLocks noChangeShapeType="1"/>
          </p:cNvSpPr>
          <p:nvPr/>
        </p:nvSpPr>
        <p:spPr bwMode="auto">
          <a:xfrm>
            <a:off x="1676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Line 3">
            <a:extLst>
              <a:ext uri="{FF2B5EF4-FFF2-40B4-BE49-F238E27FC236}">
                <a16:creationId xmlns:a16="http://schemas.microsoft.com/office/drawing/2014/main" id="{AAA0FA76-B360-441B-D7D5-CE76C7FDFB11}"/>
              </a:ext>
            </a:extLst>
          </p:cNvPr>
          <p:cNvSpPr>
            <a:spLocks noChangeShapeType="1"/>
          </p:cNvSpPr>
          <p:nvPr/>
        </p:nvSpPr>
        <p:spPr bwMode="auto">
          <a:xfrm>
            <a:off x="1676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Text Box 4">
            <a:extLst>
              <a:ext uri="{FF2B5EF4-FFF2-40B4-BE49-F238E27FC236}">
                <a16:creationId xmlns:a16="http://schemas.microsoft.com/office/drawing/2014/main" id="{476CCD9D-D21B-6C16-7C1E-7E89B6400252}"/>
              </a:ext>
            </a:extLst>
          </p:cNvPr>
          <p:cNvSpPr txBox="1">
            <a:spLocks noChangeArrowheads="1"/>
          </p:cNvSpPr>
          <p:nvPr/>
        </p:nvSpPr>
        <p:spPr bwMode="auto">
          <a:xfrm>
            <a:off x="1828801" y="304800"/>
            <a:ext cx="692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2.11  </a:t>
            </a:r>
            <a:r>
              <a:rPr lang="en-US" altLang="en-US" sz="2000" i="1"/>
              <a:t>Reliable process-to-process delivery of a message</a:t>
            </a:r>
          </a:p>
        </p:txBody>
      </p:sp>
      <p:sp>
        <p:nvSpPr>
          <p:cNvPr id="25606" name="Line 5">
            <a:extLst>
              <a:ext uri="{FF2B5EF4-FFF2-40B4-BE49-F238E27FC236}">
                <a16:creationId xmlns:a16="http://schemas.microsoft.com/office/drawing/2014/main" id="{9AFBE567-E96D-7D7B-33D7-514AE03613B8}"/>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7" name="Picture 6">
            <a:extLst>
              <a:ext uri="{FF2B5EF4-FFF2-40B4-BE49-F238E27FC236}">
                <a16:creationId xmlns:a16="http://schemas.microsoft.com/office/drawing/2014/main" id="{718EC3B3-EA26-CFFC-4BC8-A12660593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025650"/>
            <a:ext cx="76231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FB832C5B-CE7E-DD5C-792B-A4C3691554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5E10D2B-3BF4-4034-8382-33AEDDBFC8A7}" type="slidenum">
              <a:rPr lang="en-US" altLang="en-US">
                <a:latin typeface="Arial" panose="020B0604020202020204" pitchFamily="34" charset="0"/>
              </a:rPr>
              <a:pPr/>
              <a:t>49</a:t>
            </a:fld>
            <a:endParaRPr lang="en-US" altLang="en-US">
              <a:latin typeface="Arial" panose="020B0604020202020204" pitchFamily="34" charset="0"/>
            </a:endParaRPr>
          </a:p>
        </p:txBody>
      </p:sp>
      <p:sp>
        <p:nvSpPr>
          <p:cNvPr id="26627" name="Rectangle 2">
            <a:extLst>
              <a:ext uri="{FF2B5EF4-FFF2-40B4-BE49-F238E27FC236}">
                <a16:creationId xmlns:a16="http://schemas.microsoft.com/office/drawing/2014/main" id="{5C18CB9D-FA79-0AC3-E5F5-36BEAC63592B}"/>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6628" name="Rectangle 3">
            <a:extLst>
              <a:ext uri="{FF2B5EF4-FFF2-40B4-BE49-F238E27FC236}">
                <a16:creationId xmlns:a16="http://schemas.microsoft.com/office/drawing/2014/main" id="{FCC02402-6439-E11F-0B6B-4945435060A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6629" name="Rectangle 4">
            <a:extLst>
              <a:ext uri="{FF2B5EF4-FFF2-40B4-BE49-F238E27FC236}">
                <a16:creationId xmlns:a16="http://schemas.microsoft.com/office/drawing/2014/main" id="{A3BF1817-C2FE-F80F-9E48-74C30A3F65A8}"/>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6630" name="Rectangle 5">
            <a:extLst>
              <a:ext uri="{FF2B5EF4-FFF2-40B4-BE49-F238E27FC236}">
                <a16:creationId xmlns:a16="http://schemas.microsoft.com/office/drawing/2014/main" id="{75783B14-6C0D-B0CE-ED91-F8F414451ED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6631" name="Rectangle 6">
            <a:extLst>
              <a:ext uri="{FF2B5EF4-FFF2-40B4-BE49-F238E27FC236}">
                <a16:creationId xmlns:a16="http://schemas.microsoft.com/office/drawing/2014/main" id="{44858494-0008-62BE-4FA4-F7532EEE39A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6632" name="Rectangle 7">
            <a:extLst>
              <a:ext uri="{FF2B5EF4-FFF2-40B4-BE49-F238E27FC236}">
                <a16:creationId xmlns:a16="http://schemas.microsoft.com/office/drawing/2014/main" id="{B0B5E236-3052-3C10-42BA-9AAA6CDDA6E4}"/>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6633" name="Rectangle 8">
            <a:extLst>
              <a:ext uri="{FF2B5EF4-FFF2-40B4-BE49-F238E27FC236}">
                <a16:creationId xmlns:a16="http://schemas.microsoft.com/office/drawing/2014/main" id="{9A4AAFA1-68F7-5825-F930-428E9F06FA0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6634" name="TextBox 15">
            <a:extLst>
              <a:ext uri="{FF2B5EF4-FFF2-40B4-BE49-F238E27FC236}">
                <a16:creationId xmlns:a16="http://schemas.microsoft.com/office/drawing/2014/main" id="{F83D48AF-0D97-D04C-EF5D-EBD993C59D0B}"/>
              </a:ext>
            </a:extLst>
          </p:cNvPr>
          <p:cNvSpPr txBox="1">
            <a:spLocks noChangeArrowheads="1"/>
          </p:cNvSpPr>
          <p:nvPr/>
        </p:nvSpPr>
        <p:spPr bwMode="auto">
          <a:xfrm>
            <a:off x="3048000" y="914401"/>
            <a:ext cx="541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t>Duties of Transport Layer</a:t>
            </a:r>
          </a:p>
        </p:txBody>
      </p:sp>
      <p:sp>
        <p:nvSpPr>
          <p:cNvPr id="26635" name="TextBox 16">
            <a:extLst>
              <a:ext uri="{FF2B5EF4-FFF2-40B4-BE49-F238E27FC236}">
                <a16:creationId xmlns:a16="http://schemas.microsoft.com/office/drawing/2014/main" id="{D62E1646-5929-85A1-2418-56649500E480}"/>
              </a:ext>
            </a:extLst>
          </p:cNvPr>
          <p:cNvSpPr txBox="1">
            <a:spLocks noChangeArrowheads="1"/>
          </p:cNvSpPr>
          <p:nvPr/>
        </p:nvSpPr>
        <p:spPr bwMode="auto">
          <a:xfrm>
            <a:off x="1905001" y="2895601"/>
            <a:ext cx="3529013"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Font typeface="Arial" panose="020B0604020202020204" pitchFamily="34" charset="0"/>
              <a:buChar char="•"/>
            </a:pPr>
            <a:r>
              <a:rPr lang="en-US" altLang="en-US"/>
              <a:t> </a:t>
            </a:r>
            <a:r>
              <a:rPr lang="en-US" altLang="en-US" sz="2000"/>
              <a:t>Service point addressing</a:t>
            </a:r>
          </a:p>
          <a:p>
            <a:pPr>
              <a:buFont typeface="Arial" panose="020B0604020202020204" pitchFamily="34" charset="0"/>
              <a:buChar char="•"/>
            </a:pPr>
            <a:r>
              <a:rPr lang="en-US" altLang="en-US" sz="2000"/>
              <a:t>Segmentation and reassembly</a:t>
            </a:r>
          </a:p>
          <a:p>
            <a:pPr>
              <a:buFont typeface="Arial" panose="020B0604020202020204" pitchFamily="34" charset="0"/>
              <a:buChar char="•"/>
            </a:pPr>
            <a:r>
              <a:rPr lang="en-US" altLang="en-US" sz="2000"/>
              <a:t>Connection control</a:t>
            </a:r>
          </a:p>
          <a:p>
            <a:pPr>
              <a:buFont typeface="Arial" panose="020B0604020202020204" pitchFamily="34" charset="0"/>
              <a:buChar char="•"/>
            </a:pPr>
            <a:r>
              <a:rPr lang="en-US" altLang="en-US" sz="2000"/>
              <a:t>Flow control</a:t>
            </a:r>
          </a:p>
          <a:p>
            <a:pPr>
              <a:buFont typeface="Arial" panose="020B0604020202020204" pitchFamily="34" charset="0"/>
              <a:buChar char="•"/>
            </a:pPr>
            <a:r>
              <a:rPr lang="en-US" altLang="en-US" sz="2000"/>
              <a:t>Error control</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0C030346-C78A-A56C-2951-8A349CD087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AB13265-A7F7-45DD-A68C-98666A7A3311}" type="slidenum">
              <a:rPr lang="en-US" altLang="en-US" sz="2000"/>
              <a:pPr/>
              <a:t>5</a:t>
            </a:fld>
            <a:endParaRPr lang="en-US" altLang="en-US" sz="2000"/>
          </a:p>
        </p:txBody>
      </p:sp>
      <p:sp>
        <p:nvSpPr>
          <p:cNvPr id="7171" name="Rectangle 2">
            <a:extLst>
              <a:ext uri="{FF2B5EF4-FFF2-40B4-BE49-F238E27FC236}">
                <a16:creationId xmlns:a16="http://schemas.microsoft.com/office/drawing/2014/main" id="{20AF350E-0327-A90D-E2B2-4074F7AD098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0099"/>
                </a:solidFill>
              </a:rPr>
              <a:t>Data Representation</a:t>
            </a:r>
            <a:r>
              <a:rPr lang="en-US" altLang="en-US"/>
              <a:t> </a:t>
            </a:r>
            <a:r>
              <a:rPr lang="en-US" altLang="en-US" sz="2000"/>
              <a:t>cont..</a:t>
            </a:r>
          </a:p>
        </p:txBody>
      </p:sp>
      <p:sp>
        <p:nvSpPr>
          <p:cNvPr id="29699" name="Rectangle 3">
            <a:extLst>
              <a:ext uri="{FF2B5EF4-FFF2-40B4-BE49-F238E27FC236}">
                <a16:creationId xmlns:a16="http://schemas.microsoft.com/office/drawing/2014/main" id="{546ACEA6-B18B-98D9-8AE4-348BC3AFEE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sz="2000"/>
          </a:p>
          <a:p>
            <a:r>
              <a:rPr lang="en-US" altLang="en-US" sz="2000"/>
              <a:t>Numbers are also represented by using bit patterns. However , a code such as ASCII is not used to represent numbers; the numbers is directly converted to a binary number.</a:t>
            </a:r>
          </a:p>
          <a:p>
            <a:r>
              <a:rPr lang="en-US" altLang="en-US" sz="2000"/>
              <a:t>Images today are also represented by bit patterns but an image is divided in to a matrix of pixels.</a:t>
            </a:r>
          </a:p>
          <a:p>
            <a:r>
              <a:rPr lang="en-US" altLang="en-US" sz="2000"/>
              <a:t>Audio is a representation of sound. It is a continuous , not discrete.</a:t>
            </a:r>
          </a:p>
          <a:p>
            <a:r>
              <a:rPr lang="en-US" altLang="en-US" sz="2000"/>
              <a:t>Video can be produced either as a continuous entity or it can be a combination of images.</a:t>
            </a:r>
          </a:p>
          <a:p>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D37B8DC5-FF40-FAD7-DBB5-58CC0ABC201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1101CEA5-C0E5-4BD1-9626-12E5645BA866}" type="slidenum">
              <a:rPr lang="en-US" altLang="en-US">
                <a:latin typeface="Arial" panose="020B0604020202020204" pitchFamily="34" charset="0"/>
              </a:rPr>
              <a:pPr/>
              <a:t>50</a:t>
            </a:fld>
            <a:endParaRPr lang="en-US" altLang="en-US">
              <a:latin typeface="Arial" panose="020B0604020202020204" pitchFamily="34" charset="0"/>
            </a:endParaRPr>
          </a:p>
        </p:txBody>
      </p:sp>
      <p:sp>
        <p:nvSpPr>
          <p:cNvPr id="27651" name="Line 2">
            <a:extLst>
              <a:ext uri="{FF2B5EF4-FFF2-40B4-BE49-F238E27FC236}">
                <a16:creationId xmlns:a16="http://schemas.microsoft.com/office/drawing/2014/main" id="{330FECA7-1490-E2C2-D843-BD6511E11CC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Line 3">
            <a:extLst>
              <a:ext uri="{FF2B5EF4-FFF2-40B4-BE49-F238E27FC236}">
                <a16:creationId xmlns:a16="http://schemas.microsoft.com/office/drawing/2014/main" id="{9895F44A-6DEE-BC5D-641F-5D8D2F065DF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4">
            <a:extLst>
              <a:ext uri="{FF2B5EF4-FFF2-40B4-BE49-F238E27FC236}">
                <a16:creationId xmlns:a16="http://schemas.microsoft.com/office/drawing/2014/main" id="{9150FDFD-A137-6B1C-5557-ADF4DD5BD5DD}"/>
              </a:ext>
            </a:extLst>
          </p:cNvPr>
          <p:cNvSpPr txBox="1">
            <a:spLocks noChangeArrowheads="1"/>
          </p:cNvSpPr>
          <p:nvPr/>
        </p:nvSpPr>
        <p:spPr bwMode="auto">
          <a:xfrm>
            <a:off x="1524000" y="533400"/>
            <a:ext cx="318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2.12  </a:t>
            </a:r>
            <a:r>
              <a:rPr lang="en-US" altLang="en-US" sz="2000" i="1"/>
              <a:t>Session layer</a:t>
            </a:r>
          </a:p>
        </p:txBody>
      </p:sp>
      <p:sp>
        <p:nvSpPr>
          <p:cNvPr id="27654" name="Line 5">
            <a:extLst>
              <a:ext uri="{FF2B5EF4-FFF2-40B4-BE49-F238E27FC236}">
                <a16:creationId xmlns:a16="http://schemas.microsoft.com/office/drawing/2014/main" id="{74B383F4-3F5E-0F2D-D017-04D0EFA4EF47}"/>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5" name="Picture 6">
            <a:extLst>
              <a:ext uri="{FF2B5EF4-FFF2-40B4-BE49-F238E27FC236}">
                <a16:creationId xmlns:a16="http://schemas.microsoft.com/office/drawing/2014/main" id="{5A9FDA33-6921-AD73-5884-6E93BFA4C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665288"/>
            <a:ext cx="8556625"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7F6C2FCA-DFF5-6F4C-B2F1-318E2DD252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CA78F055-0E7E-4285-9EA3-310C89ACB59F}" type="slidenum">
              <a:rPr lang="en-US" altLang="en-US">
                <a:latin typeface="Arial" panose="020B0604020202020204" pitchFamily="34" charset="0"/>
              </a:rPr>
              <a:pPr/>
              <a:t>51</a:t>
            </a:fld>
            <a:endParaRPr lang="en-US" altLang="en-US">
              <a:latin typeface="Arial" panose="020B0604020202020204" pitchFamily="34" charset="0"/>
            </a:endParaRPr>
          </a:p>
        </p:txBody>
      </p:sp>
      <p:sp>
        <p:nvSpPr>
          <p:cNvPr id="28675" name="Line 9">
            <a:extLst>
              <a:ext uri="{FF2B5EF4-FFF2-40B4-BE49-F238E27FC236}">
                <a16:creationId xmlns:a16="http://schemas.microsoft.com/office/drawing/2014/main" id="{A78F079B-12C6-D774-E32B-8FD11516B7F7}"/>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6" name="Line 10">
            <a:extLst>
              <a:ext uri="{FF2B5EF4-FFF2-40B4-BE49-F238E27FC236}">
                <a16:creationId xmlns:a16="http://schemas.microsoft.com/office/drawing/2014/main" id="{6FA5ADE8-7CE1-8509-3B31-1562646CB877}"/>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Rectangle 11">
            <a:extLst>
              <a:ext uri="{FF2B5EF4-FFF2-40B4-BE49-F238E27FC236}">
                <a16:creationId xmlns:a16="http://schemas.microsoft.com/office/drawing/2014/main" id="{70B161CD-249B-0BE7-A23E-59220A1B6F25}"/>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session layer is responsible for dialog </a:t>
            </a:r>
            <a:br>
              <a:rPr lang="en-US" altLang="en-US" sz="2400"/>
            </a:br>
            <a:r>
              <a:rPr lang="en-US" altLang="en-US" sz="2400"/>
              <a:t>control and synchronization.</a:t>
            </a:r>
          </a:p>
        </p:txBody>
      </p:sp>
      <p:grpSp>
        <p:nvGrpSpPr>
          <p:cNvPr id="28678" name="Group 24">
            <a:extLst>
              <a:ext uri="{FF2B5EF4-FFF2-40B4-BE49-F238E27FC236}">
                <a16:creationId xmlns:a16="http://schemas.microsoft.com/office/drawing/2014/main" id="{FB097E11-3957-2A54-2CB4-6C11F0F11C85}"/>
              </a:ext>
            </a:extLst>
          </p:cNvPr>
          <p:cNvGrpSpPr>
            <a:grpSpLocks/>
          </p:cNvGrpSpPr>
          <p:nvPr/>
        </p:nvGrpSpPr>
        <p:grpSpPr bwMode="auto">
          <a:xfrm>
            <a:off x="2057400" y="2286000"/>
            <a:ext cx="1143000" cy="566738"/>
            <a:chOff x="1200" y="1248"/>
            <a:chExt cx="720" cy="357"/>
          </a:xfrm>
        </p:grpSpPr>
        <p:pic>
          <p:nvPicPr>
            <p:cNvPr id="28679" name="Picture 23">
              <a:extLst>
                <a:ext uri="{FF2B5EF4-FFF2-40B4-BE49-F238E27FC236}">
                  <a16:creationId xmlns:a16="http://schemas.microsoft.com/office/drawing/2014/main" id="{852B82EC-7469-266F-5136-E31261A68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13">
              <a:extLst>
                <a:ext uri="{FF2B5EF4-FFF2-40B4-BE49-F238E27FC236}">
                  <a16:creationId xmlns:a16="http://schemas.microsoft.com/office/drawing/2014/main" id="{BC5FC4FB-59E0-A1D0-243A-87A7BFA8F323}"/>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a:extLst>
              <a:ext uri="{FF2B5EF4-FFF2-40B4-BE49-F238E27FC236}">
                <a16:creationId xmlns:a16="http://schemas.microsoft.com/office/drawing/2014/main" id="{C7C73FB0-82DB-359A-123C-400D2CCCE7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CEFBF8D7-4349-4F63-B739-84E395719954}" type="slidenum">
              <a:rPr lang="en-US" altLang="en-US">
                <a:latin typeface="Arial" panose="020B0604020202020204" pitchFamily="34" charset="0"/>
              </a:rPr>
              <a:pPr/>
              <a:t>52</a:t>
            </a:fld>
            <a:endParaRPr lang="en-US" altLang="en-US">
              <a:latin typeface="Arial" panose="020B0604020202020204" pitchFamily="34" charset="0"/>
            </a:endParaRPr>
          </a:p>
        </p:txBody>
      </p:sp>
      <p:sp>
        <p:nvSpPr>
          <p:cNvPr id="29699" name="Rectangle 2">
            <a:extLst>
              <a:ext uri="{FF2B5EF4-FFF2-40B4-BE49-F238E27FC236}">
                <a16:creationId xmlns:a16="http://schemas.microsoft.com/office/drawing/2014/main" id="{16416444-8D6C-2CEE-529E-8E8B9CCAF6D9}"/>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9700" name="Rectangle 3">
            <a:extLst>
              <a:ext uri="{FF2B5EF4-FFF2-40B4-BE49-F238E27FC236}">
                <a16:creationId xmlns:a16="http://schemas.microsoft.com/office/drawing/2014/main" id="{A0B3985A-64EA-4CA6-BC87-BDE1248D953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9701" name="Rectangle 4">
            <a:extLst>
              <a:ext uri="{FF2B5EF4-FFF2-40B4-BE49-F238E27FC236}">
                <a16:creationId xmlns:a16="http://schemas.microsoft.com/office/drawing/2014/main" id="{A0039E3A-88A2-25FB-119B-18FC615F88F5}"/>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9702" name="Rectangle 5">
            <a:extLst>
              <a:ext uri="{FF2B5EF4-FFF2-40B4-BE49-F238E27FC236}">
                <a16:creationId xmlns:a16="http://schemas.microsoft.com/office/drawing/2014/main" id="{337D5B09-576E-C68F-AC33-59FE4F1A557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9703" name="Rectangle 6">
            <a:extLst>
              <a:ext uri="{FF2B5EF4-FFF2-40B4-BE49-F238E27FC236}">
                <a16:creationId xmlns:a16="http://schemas.microsoft.com/office/drawing/2014/main" id="{87174502-3745-4956-EE6C-E8B7156FCEF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9704" name="Rectangle 7">
            <a:extLst>
              <a:ext uri="{FF2B5EF4-FFF2-40B4-BE49-F238E27FC236}">
                <a16:creationId xmlns:a16="http://schemas.microsoft.com/office/drawing/2014/main" id="{BE866034-A988-D4D4-6B91-C89046D418A2}"/>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9705" name="Rectangle 8">
            <a:extLst>
              <a:ext uri="{FF2B5EF4-FFF2-40B4-BE49-F238E27FC236}">
                <a16:creationId xmlns:a16="http://schemas.microsoft.com/office/drawing/2014/main" id="{42B3B1BA-8B01-2406-4054-DCF0D61CCDA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9706" name="TextBox 15">
            <a:extLst>
              <a:ext uri="{FF2B5EF4-FFF2-40B4-BE49-F238E27FC236}">
                <a16:creationId xmlns:a16="http://schemas.microsoft.com/office/drawing/2014/main" id="{1905C1E2-E2BB-4B91-1C4E-E875AAA7BD38}"/>
              </a:ext>
            </a:extLst>
          </p:cNvPr>
          <p:cNvSpPr txBox="1">
            <a:spLocks noChangeArrowheads="1"/>
          </p:cNvSpPr>
          <p:nvPr/>
        </p:nvSpPr>
        <p:spPr bwMode="auto">
          <a:xfrm>
            <a:off x="3048000" y="914401"/>
            <a:ext cx="502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t>Duties of Session Layer</a:t>
            </a:r>
          </a:p>
        </p:txBody>
      </p:sp>
      <p:sp>
        <p:nvSpPr>
          <p:cNvPr id="29707" name="TextBox 16">
            <a:extLst>
              <a:ext uri="{FF2B5EF4-FFF2-40B4-BE49-F238E27FC236}">
                <a16:creationId xmlns:a16="http://schemas.microsoft.com/office/drawing/2014/main" id="{5B6AF577-95F6-8BA2-E6B7-87C5335C6DC3}"/>
              </a:ext>
            </a:extLst>
          </p:cNvPr>
          <p:cNvSpPr txBox="1">
            <a:spLocks noChangeArrowheads="1"/>
          </p:cNvSpPr>
          <p:nvPr/>
        </p:nvSpPr>
        <p:spPr bwMode="auto">
          <a:xfrm>
            <a:off x="1905000" y="2895601"/>
            <a:ext cx="279558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Font typeface="Arial" panose="020B0604020202020204" pitchFamily="34" charset="0"/>
              <a:buChar char="•"/>
            </a:pPr>
            <a:r>
              <a:rPr lang="en-US" altLang="en-US"/>
              <a:t> </a:t>
            </a:r>
            <a:r>
              <a:rPr lang="en-US" altLang="en-US" sz="2000"/>
              <a:t>Dialog Control</a:t>
            </a:r>
          </a:p>
          <a:p>
            <a:pPr>
              <a:buFont typeface="Arial" panose="020B0604020202020204" pitchFamily="34" charset="0"/>
              <a:buChar char="•"/>
            </a:pPr>
            <a:r>
              <a:rPr lang="en-US" altLang="en-US" sz="2000"/>
              <a:t>Synchronization points</a:t>
            </a:r>
          </a:p>
          <a:p>
            <a:pPr>
              <a:buFont typeface="Arial" panose="020B0604020202020204" pitchFamily="34" charset="0"/>
              <a:buChar char="•"/>
            </a:pPr>
            <a:endParaRPr lang="en-US" altLang="en-US" sz="2000"/>
          </a:p>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500FF11B-9E4F-154A-2807-20C6A96C83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8FD1583-1BAA-4AE9-8D06-3F95DAAA0FBD}" type="slidenum">
              <a:rPr lang="en-US" altLang="en-US">
                <a:latin typeface="Arial" panose="020B0604020202020204" pitchFamily="34" charset="0"/>
              </a:rPr>
              <a:pPr/>
              <a:t>53</a:t>
            </a:fld>
            <a:endParaRPr lang="en-US" altLang="en-US">
              <a:latin typeface="Arial" panose="020B0604020202020204" pitchFamily="34" charset="0"/>
            </a:endParaRPr>
          </a:p>
        </p:txBody>
      </p:sp>
      <p:sp>
        <p:nvSpPr>
          <p:cNvPr id="30723" name="Line 2">
            <a:extLst>
              <a:ext uri="{FF2B5EF4-FFF2-40B4-BE49-F238E27FC236}">
                <a16:creationId xmlns:a16="http://schemas.microsoft.com/office/drawing/2014/main" id="{596B5347-38FF-04DF-BB23-0BC94DAA1E0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3">
            <a:extLst>
              <a:ext uri="{FF2B5EF4-FFF2-40B4-BE49-F238E27FC236}">
                <a16:creationId xmlns:a16="http://schemas.microsoft.com/office/drawing/2014/main" id="{7E608004-8ABC-0228-5373-4FB1F17972A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4">
            <a:extLst>
              <a:ext uri="{FF2B5EF4-FFF2-40B4-BE49-F238E27FC236}">
                <a16:creationId xmlns:a16="http://schemas.microsoft.com/office/drawing/2014/main" id="{DD43E6C9-6F6D-1F7E-84BC-7A0421B19A29}"/>
              </a:ext>
            </a:extLst>
          </p:cNvPr>
          <p:cNvSpPr txBox="1">
            <a:spLocks noChangeArrowheads="1"/>
          </p:cNvSpPr>
          <p:nvPr/>
        </p:nvSpPr>
        <p:spPr bwMode="auto">
          <a:xfrm>
            <a:off x="1828800" y="381000"/>
            <a:ext cx="3716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2.13  </a:t>
            </a:r>
            <a:r>
              <a:rPr lang="en-US" altLang="en-US" sz="2000" i="1"/>
              <a:t>Presentation layer</a:t>
            </a:r>
          </a:p>
        </p:txBody>
      </p:sp>
      <p:sp>
        <p:nvSpPr>
          <p:cNvPr id="30726" name="Line 5">
            <a:extLst>
              <a:ext uri="{FF2B5EF4-FFF2-40B4-BE49-F238E27FC236}">
                <a16:creationId xmlns:a16="http://schemas.microsoft.com/office/drawing/2014/main" id="{54B46044-30EE-44D4-1140-C38DC74F302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27" name="Picture 6">
            <a:extLst>
              <a:ext uri="{FF2B5EF4-FFF2-40B4-BE49-F238E27FC236}">
                <a16:creationId xmlns:a16="http://schemas.microsoft.com/office/drawing/2014/main" id="{FAA253BE-D05E-2E79-C461-32252703A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2014538"/>
            <a:ext cx="84185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39B49B26-D09D-F3B3-3EED-C154D05D648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47C2E59A-5022-4D66-92DA-3467565AA12E}" type="slidenum">
              <a:rPr lang="en-US" altLang="en-US">
                <a:latin typeface="Arial" panose="020B0604020202020204" pitchFamily="34" charset="0"/>
              </a:rPr>
              <a:pPr/>
              <a:t>54</a:t>
            </a:fld>
            <a:endParaRPr lang="en-US" altLang="en-US">
              <a:latin typeface="Arial" panose="020B0604020202020204" pitchFamily="34" charset="0"/>
            </a:endParaRPr>
          </a:p>
        </p:txBody>
      </p:sp>
      <p:sp>
        <p:nvSpPr>
          <p:cNvPr id="31747" name="Rectangle 2">
            <a:extLst>
              <a:ext uri="{FF2B5EF4-FFF2-40B4-BE49-F238E27FC236}">
                <a16:creationId xmlns:a16="http://schemas.microsoft.com/office/drawing/2014/main" id="{95FA692A-1471-4ED4-38EB-40BD6B4D0C9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1748" name="Rectangle 3">
            <a:extLst>
              <a:ext uri="{FF2B5EF4-FFF2-40B4-BE49-F238E27FC236}">
                <a16:creationId xmlns:a16="http://schemas.microsoft.com/office/drawing/2014/main" id="{E85B2E54-C8B9-6FD6-16A2-EBDCB2873A0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1749" name="Rectangle 4">
            <a:extLst>
              <a:ext uri="{FF2B5EF4-FFF2-40B4-BE49-F238E27FC236}">
                <a16:creationId xmlns:a16="http://schemas.microsoft.com/office/drawing/2014/main" id="{BFE0B350-978A-B94F-FD63-8E613D12CD9F}"/>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1750" name="Rectangle 5">
            <a:extLst>
              <a:ext uri="{FF2B5EF4-FFF2-40B4-BE49-F238E27FC236}">
                <a16:creationId xmlns:a16="http://schemas.microsoft.com/office/drawing/2014/main" id="{96166F2C-D8E9-ABC8-2684-2383B1AB68E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1751" name="Rectangle 6">
            <a:extLst>
              <a:ext uri="{FF2B5EF4-FFF2-40B4-BE49-F238E27FC236}">
                <a16:creationId xmlns:a16="http://schemas.microsoft.com/office/drawing/2014/main" id="{2263417D-ECA5-FF67-B0C1-29186F05A74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1752" name="Rectangle 7">
            <a:extLst>
              <a:ext uri="{FF2B5EF4-FFF2-40B4-BE49-F238E27FC236}">
                <a16:creationId xmlns:a16="http://schemas.microsoft.com/office/drawing/2014/main" id="{7E61C68B-ABB9-CDC1-B092-D25F81F5C49B}"/>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1753" name="Rectangle 8">
            <a:extLst>
              <a:ext uri="{FF2B5EF4-FFF2-40B4-BE49-F238E27FC236}">
                <a16:creationId xmlns:a16="http://schemas.microsoft.com/office/drawing/2014/main" id="{E46896ED-CBA2-6CA3-17F7-56172665072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1754" name="Line 9">
            <a:extLst>
              <a:ext uri="{FF2B5EF4-FFF2-40B4-BE49-F238E27FC236}">
                <a16:creationId xmlns:a16="http://schemas.microsoft.com/office/drawing/2014/main" id="{D519EFE7-0155-F31C-C75F-00684EAA200D}"/>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0">
            <a:extLst>
              <a:ext uri="{FF2B5EF4-FFF2-40B4-BE49-F238E27FC236}">
                <a16:creationId xmlns:a16="http://schemas.microsoft.com/office/drawing/2014/main" id="{F88661DD-BC4A-D826-5A70-F19A11B984C4}"/>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Rectangle 11">
            <a:extLst>
              <a:ext uri="{FF2B5EF4-FFF2-40B4-BE49-F238E27FC236}">
                <a16:creationId xmlns:a16="http://schemas.microsoft.com/office/drawing/2014/main" id="{DA04F2E8-4778-21E2-1957-907DC091D926}"/>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presentation layer is responsible for translation, compression, and encryption.</a:t>
            </a:r>
          </a:p>
        </p:txBody>
      </p:sp>
      <p:grpSp>
        <p:nvGrpSpPr>
          <p:cNvPr id="31757" name="Group 15">
            <a:extLst>
              <a:ext uri="{FF2B5EF4-FFF2-40B4-BE49-F238E27FC236}">
                <a16:creationId xmlns:a16="http://schemas.microsoft.com/office/drawing/2014/main" id="{0A46CEE8-8200-8ADC-9E50-C52E702EF8BE}"/>
              </a:ext>
            </a:extLst>
          </p:cNvPr>
          <p:cNvGrpSpPr>
            <a:grpSpLocks/>
          </p:cNvGrpSpPr>
          <p:nvPr/>
        </p:nvGrpSpPr>
        <p:grpSpPr bwMode="auto">
          <a:xfrm>
            <a:off x="2057400" y="2286000"/>
            <a:ext cx="1143000" cy="566738"/>
            <a:chOff x="1200" y="1248"/>
            <a:chExt cx="720" cy="357"/>
          </a:xfrm>
        </p:grpSpPr>
        <p:pic>
          <p:nvPicPr>
            <p:cNvPr id="31758" name="Picture 16">
              <a:extLst>
                <a:ext uri="{FF2B5EF4-FFF2-40B4-BE49-F238E27FC236}">
                  <a16:creationId xmlns:a16="http://schemas.microsoft.com/office/drawing/2014/main" id="{19375BEB-FE02-396B-0376-4448AE5B5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9" name="Text Box 17">
              <a:extLst>
                <a:ext uri="{FF2B5EF4-FFF2-40B4-BE49-F238E27FC236}">
                  <a16:creationId xmlns:a16="http://schemas.microsoft.com/office/drawing/2014/main" id="{D836B907-93FD-21AC-DDD6-5A558F487B06}"/>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A8C681D8-DD8F-761B-E002-0ACBCDCBBD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9A3E70D-C75E-4E25-9827-C043587387C8}" type="slidenum">
              <a:rPr lang="en-US" altLang="en-US">
                <a:latin typeface="Arial" panose="020B0604020202020204" pitchFamily="34" charset="0"/>
              </a:rPr>
              <a:pPr/>
              <a:t>55</a:t>
            </a:fld>
            <a:endParaRPr lang="en-US" altLang="en-US">
              <a:latin typeface="Arial" panose="020B0604020202020204" pitchFamily="34" charset="0"/>
            </a:endParaRPr>
          </a:p>
        </p:txBody>
      </p:sp>
      <p:sp>
        <p:nvSpPr>
          <p:cNvPr id="32771" name="Rectangle 2">
            <a:extLst>
              <a:ext uri="{FF2B5EF4-FFF2-40B4-BE49-F238E27FC236}">
                <a16:creationId xmlns:a16="http://schemas.microsoft.com/office/drawing/2014/main" id="{6BD9F46F-911D-D9CD-13D5-CF05874E3480}"/>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2772" name="Rectangle 3">
            <a:extLst>
              <a:ext uri="{FF2B5EF4-FFF2-40B4-BE49-F238E27FC236}">
                <a16:creationId xmlns:a16="http://schemas.microsoft.com/office/drawing/2014/main" id="{11BC054E-D84E-E9C2-C256-2354214AFF8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2773" name="Rectangle 4">
            <a:extLst>
              <a:ext uri="{FF2B5EF4-FFF2-40B4-BE49-F238E27FC236}">
                <a16:creationId xmlns:a16="http://schemas.microsoft.com/office/drawing/2014/main" id="{4C5876C6-D282-5EA9-4764-48932E94B57E}"/>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2774" name="Rectangle 5">
            <a:extLst>
              <a:ext uri="{FF2B5EF4-FFF2-40B4-BE49-F238E27FC236}">
                <a16:creationId xmlns:a16="http://schemas.microsoft.com/office/drawing/2014/main" id="{76D85CC8-2034-BE2D-F8D9-901EAF52838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2775" name="Rectangle 6">
            <a:extLst>
              <a:ext uri="{FF2B5EF4-FFF2-40B4-BE49-F238E27FC236}">
                <a16:creationId xmlns:a16="http://schemas.microsoft.com/office/drawing/2014/main" id="{A671B72A-2FFC-AE60-ED92-40AAE80A2A6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2776" name="Rectangle 7">
            <a:extLst>
              <a:ext uri="{FF2B5EF4-FFF2-40B4-BE49-F238E27FC236}">
                <a16:creationId xmlns:a16="http://schemas.microsoft.com/office/drawing/2014/main" id="{FBA3D573-5D4C-3FAB-F0DB-F141DFDAEC27}"/>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2777" name="Rectangle 8">
            <a:extLst>
              <a:ext uri="{FF2B5EF4-FFF2-40B4-BE49-F238E27FC236}">
                <a16:creationId xmlns:a16="http://schemas.microsoft.com/office/drawing/2014/main" id="{86C2DEDA-D5D5-C092-48A8-6E55DEABEB0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2778" name="TextBox 15">
            <a:extLst>
              <a:ext uri="{FF2B5EF4-FFF2-40B4-BE49-F238E27FC236}">
                <a16:creationId xmlns:a16="http://schemas.microsoft.com/office/drawing/2014/main" id="{548066E4-9E4E-04D7-C669-34408EDDE30E}"/>
              </a:ext>
            </a:extLst>
          </p:cNvPr>
          <p:cNvSpPr txBox="1">
            <a:spLocks noChangeArrowheads="1"/>
          </p:cNvSpPr>
          <p:nvPr/>
        </p:nvSpPr>
        <p:spPr bwMode="auto">
          <a:xfrm>
            <a:off x="3048000" y="914401"/>
            <a:ext cx="624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t>Duties of Presentation Layer</a:t>
            </a:r>
          </a:p>
        </p:txBody>
      </p:sp>
      <p:sp>
        <p:nvSpPr>
          <p:cNvPr id="32779" name="TextBox 16">
            <a:extLst>
              <a:ext uri="{FF2B5EF4-FFF2-40B4-BE49-F238E27FC236}">
                <a16:creationId xmlns:a16="http://schemas.microsoft.com/office/drawing/2014/main" id="{C6823138-61B3-17D6-AF8D-F8CD5AD87F09}"/>
              </a:ext>
            </a:extLst>
          </p:cNvPr>
          <p:cNvSpPr txBox="1">
            <a:spLocks noChangeArrowheads="1"/>
          </p:cNvSpPr>
          <p:nvPr/>
        </p:nvSpPr>
        <p:spPr bwMode="auto">
          <a:xfrm>
            <a:off x="1905000" y="2895601"/>
            <a:ext cx="17081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Font typeface="Arial" panose="020B0604020202020204" pitchFamily="34" charset="0"/>
              <a:buChar char="•"/>
            </a:pPr>
            <a:r>
              <a:rPr lang="en-US" altLang="en-US"/>
              <a:t> </a:t>
            </a:r>
            <a:r>
              <a:rPr lang="en-US" altLang="en-US" sz="2000"/>
              <a:t>Translation</a:t>
            </a:r>
          </a:p>
          <a:p>
            <a:pPr>
              <a:buFont typeface="Arial" panose="020B0604020202020204" pitchFamily="34" charset="0"/>
              <a:buChar char="•"/>
            </a:pPr>
            <a:r>
              <a:rPr lang="en-US" altLang="en-US" sz="2000"/>
              <a:t>Encryption</a:t>
            </a:r>
          </a:p>
          <a:p>
            <a:pPr>
              <a:buFont typeface="Arial" panose="020B0604020202020204" pitchFamily="34" charset="0"/>
              <a:buChar char="•"/>
            </a:pPr>
            <a:r>
              <a:rPr lang="en-US" altLang="en-US" sz="2000"/>
              <a:t>Compression</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C45F8B36-702B-8B90-3472-48180AAACC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1F1E84CE-B084-4EF1-AB6F-3A57FDED987F}" type="slidenum">
              <a:rPr lang="en-US" altLang="en-US">
                <a:latin typeface="Arial" panose="020B0604020202020204" pitchFamily="34" charset="0"/>
              </a:rPr>
              <a:pPr/>
              <a:t>56</a:t>
            </a:fld>
            <a:endParaRPr lang="en-US" altLang="en-US">
              <a:latin typeface="Arial" panose="020B0604020202020204" pitchFamily="34" charset="0"/>
            </a:endParaRPr>
          </a:p>
        </p:txBody>
      </p:sp>
      <p:sp>
        <p:nvSpPr>
          <p:cNvPr id="33795" name="Line 2">
            <a:extLst>
              <a:ext uri="{FF2B5EF4-FFF2-40B4-BE49-F238E27FC236}">
                <a16:creationId xmlns:a16="http://schemas.microsoft.com/office/drawing/2014/main" id="{FF45A69D-8D75-D065-026E-50FEDB0371E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Line 3">
            <a:extLst>
              <a:ext uri="{FF2B5EF4-FFF2-40B4-BE49-F238E27FC236}">
                <a16:creationId xmlns:a16="http://schemas.microsoft.com/office/drawing/2014/main" id="{40854582-2099-11FB-7673-AB7A85E0500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Text Box 4">
            <a:extLst>
              <a:ext uri="{FF2B5EF4-FFF2-40B4-BE49-F238E27FC236}">
                <a16:creationId xmlns:a16="http://schemas.microsoft.com/office/drawing/2014/main" id="{BE22D269-CF88-F35A-FF6F-C263A764CBC7}"/>
              </a:ext>
            </a:extLst>
          </p:cNvPr>
          <p:cNvSpPr txBox="1">
            <a:spLocks noChangeArrowheads="1"/>
          </p:cNvSpPr>
          <p:nvPr/>
        </p:nvSpPr>
        <p:spPr bwMode="auto">
          <a:xfrm>
            <a:off x="1828801" y="381000"/>
            <a:ext cx="360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2.14  </a:t>
            </a:r>
            <a:r>
              <a:rPr lang="en-US" altLang="en-US" sz="2000" i="1"/>
              <a:t>Application layer</a:t>
            </a:r>
          </a:p>
        </p:txBody>
      </p:sp>
      <p:sp>
        <p:nvSpPr>
          <p:cNvPr id="33798" name="Line 5">
            <a:extLst>
              <a:ext uri="{FF2B5EF4-FFF2-40B4-BE49-F238E27FC236}">
                <a16:creationId xmlns:a16="http://schemas.microsoft.com/office/drawing/2014/main" id="{F887DECD-AC02-F268-6FD7-E237BBE8B65C}"/>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9" name="Picture 6">
            <a:extLst>
              <a:ext uri="{FF2B5EF4-FFF2-40B4-BE49-F238E27FC236}">
                <a16:creationId xmlns:a16="http://schemas.microsoft.com/office/drawing/2014/main" id="{FC2B303E-9FA1-21E7-1300-A15BAEDA7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1371600"/>
            <a:ext cx="845502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332B6563-EB4F-C5FA-39AD-D4D5942A3B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F8BD5E3F-2CC7-476D-B2E3-B88B3C82C9B7}" type="slidenum">
              <a:rPr lang="en-US" altLang="en-US">
                <a:latin typeface="Arial" panose="020B0604020202020204" pitchFamily="34" charset="0"/>
              </a:rPr>
              <a:pPr/>
              <a:t>57</a:t>
            </a:fld>
            <a:endParaRPr lang="en-US" altLang="en-US">
              <a:latin typeface="Arial" panose="020B0604020202020204" pitchFamily="34" charset="0"/>
            </a:endParaRPr>
          </a:p>
        </p:txBody>
      </p:sp>
      <p:sp>
        <p:nvSpPr>
          <p:cNvPr id="34819" name="Rectangle 2">
            <a:extLst>
              <a:ext uri="{FF2B5EF4-FFF2-40B4-BE49-F238E27FC236}">
                <a16:creationId xmlns:a16="http://schemas.microsoft.com/office/drawing/2014/main" id="{1748B7C0-8EFF-7B80-B5AF-20EA18BCE1A1}"/>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4820" name="Rectangle 3">
            <a:extLst>
              <a:ext uri="{FF2B5EF4-FFF2-40B4-BE49-F238E27FC236}">
                <a16:creationId xmlns:a16="http://schemas.microsoft.com/office/drawing/2014/main" id="{67B7D653-6111-5E18-DD6D-D3D02121E0A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4821" name="Rectangle 4">
            <a:extLst>
              <a:ext uri="{FF2B5EF4-FFF2-40B4-BE49-F238E27FC236}">
                <a16:creationId xmlns:a16="http://schemas.microsoft.com/office/drawing/2014/main" id="{21443C03-A798-9C48-C985-A2CEA234C0EE}"/>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4822" name="Rectangle 5">
            <a:extLst>
              <a:ext uri="{FF2B5EF4-FFF2-40B4-BE49-F238E27FC236}">
                <a16:creationId xmlns:a16="http://schemas.microsoft.com/office/drawing/2014/main" id="{6D814717-F638-0580-BCDE-8863994887D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4823" name="Rectangle 6">
            <a:extLst>
              <a:ext uri="{FF2B5EF4-FFF2-40B4-BE49-F238E27FC236}">
                <a16:creationId xmlns:a16="http://schemas.microsoft.com/office/drawing/2014/main" id="{3DE91DD2-4811-7751-FA89-6A641476B0B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4824" name="Rectangle 7">
            <a:extLst>
              <a:ext uri="{FF2B5EF4-FFF2-40B4-BE49-F238E27FC236}">
                <a16:creationId xmlns:a16="http://schemas.microsoft.com/office/drawing/2014/main" id="{3AF020C5-BC44-4CAE-71F1-36B489B37F6F}"/>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4825" name="Rectangle 8">
            <a:extLst>
              <a:ext uri="{FF2B5EF4-FFF2-40B4-BE49-F238E27FC236}">
                <a16:creationId xmlns:a16="http://schemas.microsoft.com/office/drawing/2014/main" id="{B178751E-70DD-3A64-C21A-5B2EC5F43B8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4826" name="Line 9">
            <a:extLst>
              <a:ext uri="{FF2B5EF4-FFF2-40B4-BE49-F238E27FC236}">
                <a16:creationId xmlns:a16="http://schemas.microsoft.com/office/drawing/2014/main" id="{46B70EBC-EDD0-6656-5616-29A10D6482D5}"/>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0">
            <a:extLst>
              <a:ext uri="{FF2B5EF4-FFF2-40B4-BE49-F238E27FC236}">
                <a16:creationId xmlns:a16="http://schemas.microsoft.com/office/drawing/2014/main" id="{A054F173-7F4A-CA05-1FCD-C74DE5101C96}"/>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11">
            <a:extLst>
              <a:ext uri="{FF2B5EF4-FFF2-40B4-BE49-F238E27FC236}">
                <a16:creationId xmlns:a16="http://schemas.microsoft.com/office/drawing/2014/main" id="{4DFBB366-7D75-864F-C42F-32EAFC011E38}"/>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application layer is responsible for </a:t>
            </a:r>
            <a:br>
              <a:rPr lang="en-US" altLang="en-US" sz="2400"/>
            </a:br>
            <a:r>
              <a:rPr lang="en-US" altLang="en-US" sz="2400"/>
              <a:t>providing services to the user.</a:t>
            </a:r>
          </a:p>
        </p:txBody>
      </p:sp>
      <p:grpSp>
        <p:nvGrpSpPr>
          <p:cNvPr id="34829" name="Group 15">
            <a:extLst>
              <a:ext uri="{FF2B5EF4-FFF2-40B4-BE49-F238E27FC236}">
                <a16:creationId xmlns:a16="http://schemas.microsoft.com/office/drawing/2014/main" id="{A38A29A7-5899-27EE-724B-B9A8ECD2DC86}"/>
              </a:ext>
            </a:extLst>
          </p:cNvPr>
          <p:cNvGrpSpPr>
            <a:grpSpLocks/>
          </p:cNvGrpSpPr>
          <p:nvPr/>
        </p:nvGrpSpPr>
        <p:grpSpPr bwMode="auto">
          <a:xfrm>
            <a:off x="2057400" y="2286000"/>
            <a:ext cx="1143000" cy="566738"/>
            <a:chOff x="1200" y="1248"/>
            <a:chExt cx="720" cy="357"/>
          </a:xfrm>
        </p:grpSpPr>
        <p:pic>
          <p:nvPicPr>
            <p:cNvPr id="34830" name="Picture 16">
              <a:extLst>
                <a:ext uri="{FF2B5EF4-FFF2-40B4-BE49-F238E27FC236}">
                  <a16:creationId xmlns:a16="http://schemas.microsoft.com/office/drawing/2014/main" id="{0C89AA4F-DF4B-C147-5BD5-4C9B7D06E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1" name="Text Box 17">
              <a:extLst>
                <a:ext uri="{FF2B5EF4-FFF2-40B4-BE49-F238E27FC236}">
                  <a16:creationId xmlns:a16="http://schemas.microsoft.com/office/drawing/2014/main" id="{A80911A6-0344-23F6-699E-B04C22BBF8F4}"/>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3ED6C249-C1DD-5D79-9733-0503FED123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6EB8AD3-116C-4B44-84CF-69A0E0B91D21}" type="slidenum">
              <a:rPr lang="en-US" altLang="en-US">
                <a:latin typeface="Arial" panose="020B0604020202020204" pitchFamily="34" charset="0"/>
              </a:rPr>
              <a:pPr/>
              <a:t>58</a:t>
            </a:fld>
            <a:endParaRPr lang="en-US" altLang="en-US">
              <a:latin typeface="Arial" panose="020B0604020202020204" pitchFamily="34" charset="0"/>
            </a:endParaRPr>
          </a:p>
        </p:txBody>
      </p:sp>
      <p:sp>
        <p:nvSpPr>
          <p:cNvPr id="35843" name="Rectangle 2">
            <a:extLst>
              <a:ext uri="{FF2B5EF4-FFF2-40B4-BE49-F238E27FC236}">
                <a16:creationId xmlns:a16="http://schemas.microsoft.com/office/drawing/2014/main" id="{4FE0C615-AC24-6446-96D1-64B742BAE18B}"/>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5844" name="Rectangle 3">
            <a:extLst>
              <a:ext uri="{FF2B5EF4-FFF2-40B4-BE49-F238E27FC236}">
                <a16:creationId xmlns:a16="http://schemas.microsoft.com/office/drawing/2014/main" id="{0006324A-727F-E1ED-AA57-1C583F23EC1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5845" name="Rectangle 4">
            <a:extLst>
              <a:ext uri="{FF2B5EF4-FFF2-40B4-BE49-F238E27FC236}">
                <a16:creationId xmlns:a16="http://schemas.microsoft.com/office/drawing/2014/main" id="{428246D0-62D5-568E-83E3-5346869BCF0A}"/>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5846" name="Rectangle 5">
            <a:extLst>
              <a:ext uri="{FF2B5EF4-FFF2-40B4-BE49-F238E27FC236}">
                <a16:creationId xmlns:a16="http://schemas.microsoft.com/office/drawing/2014/main" id="{41E39232-7309-E6E9-0377-4CC2417334F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5847" name="Rectangle 6">
            <a:extLst>
              <a:ext uri="{FF2B5EF4-FFF2-40B4-BE49-F238E27FC236}">
                <a16:creationId xmlns:a16="http://schemas.microsoft.com/office/drawing/2014/main" id="{B77E2E92-FBDD-DDAC-9FE2-9589957964B5}"/>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5848" name="Rectangle 7">
            <a:extLst>
              <a:ext uri="{FF2B5EF4-FFF2-40B4-BE49-F238E27FC236}">
                <a16:creationId xmlns:a16="http://schemas.microsoft.com/office/drawing/2014/main" id="{A5729BF1-1771-EDEF-1DEC-E1936788B009}"/>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5849" name="Rectangle 8">
            <a:extLst>
              <a:ext uri="{FF2B5EF4-FFF2-40B4-BE49-F238E27FC236}">
                <a16:creationId xmlns:a16="http://schemas.microsoft.com/office/drawing/2014/main" id="{9BE87EE5-6CB4-8A9C-C2CF-9CBEB9D92C6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5850" name="TextBox 15">
            <a:extLst>
              <a:ext uri="{FF2B5EF4-FFF2-40B4-BE49-F238E27FC236}">
                <a16:creationId xmlns:a16="http://schemas.microsoft.com/office/drawing/2014/main" id="{D252CB06-2690-45C6-3AF9-ED0536034610}"/>
              </a:ext>
            </a:extLst>
          </p:cNvPr>
          <p:cNvSpPr txBox="1">
            <a:spLocks noChangeArrowheads="1"/>
          </p:cNvSpPr>
          <p:nvPr/>
        </p:nvSpPr>
        <p:spPr bwMode="auto">
          <a:xfrm>
            <a:off x="3048000" y="914401"/>
            <a:ext cx="6400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t>Duties of Application Layer</a:t>
            </a:r>
          </a:p>
        </p:txBody>
      </p:sp>
      <p:sp>
        <p:nvSpPr>
          <p:cNvPr id="35851" name="TextBox 16">
            <a:extLst>
              <a:ext uri="{FF2B5EF4-FFF2-40B4-BE49-F238E27FC236}">
                <a16:creationId xmlns:a16="http://schemas.microsoft.com/office/drawing/2014/main" id="{CD599E6D-30F6-D4CB-86FD-38E66C5C9907}"/>
              </a:ext>
            </a:extLst>
          </p:cNvPr>
          <p:cNvSpPr txBox="1">
            <a:spLocks noChangeArrowheads="1"/>
          </p:cNvSpPr>
          <p:nvPr/>
        </p:nvSpPr>
        <p:spPr bwMode="auto">
          <a:xfrm>
            <a:off x="1905000" y="2895600"/>
            <a:ext cx="4356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Font typeface="Arial" panose="020B0604020202020204" pitchFamily="34" charset="0"/>
              <a:buChar char="•"/>
            </a:pPr>
            <a:r>
              <a:rPr lang="en-US" altLang="en-US"/>
              <a:t> </a:t>
            </a:r>
            <a:r>
              <a:rPr lang="en-US" altLang="en-US" sz="2000"/>
              <a:t>Network virtual terminal</a:t>
            </a:r>
          </a:p>
          <a:p>
            <a:pPr>
              <a:buFont typeface="Arial" panose="020B0604020202020204" pitchFamily="34" charset="0"/>
              <a:buChar char="•"/>
            </a:pPr>
            <a:r>
              <a:rPr lang="en-US" altLang="en-US" sz="2000"/>
              <a:t>File transfer, access and management</a:t>
            </a:r>
          </a:p>
          <a:p>
            <a:pPr>
              <a:buFont typeface="Arial" panose="020B0604020202020204" pitchFamily="34" charset="0"/>
              <a:buChar char="•"/>
            </a:pPr>
            <a:r>
              <a:rPr lang="en-US" altLang="en-US" sz="2000"/>
              <a:t>Mail services</a:t>
            </a:r>
          </a:p>
          <a:p>
            <a:pPr>
              <a:buFont typeface="Arial" panose="020B0604020202020204" pitchFamily="34" charset="0"/>
              <a:buChar char="•"/>
            </a:pPr>
            <a:r>
              <a:rPr lang="en-US" altLang="en-US" sz="2000"/>
              <a:t>Directory services</a:t>
            </a:r>
          </a:p>
          <a:p>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BF2CCFB8-3B0B-20F1-89DB-BB88EC509E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A8D34BE6-A93B-491B-89F3-98C5A345433F}" type="slidenum">
              <a:rPr lang="en-US" altLang="en-US">
                <a:latin typeface="Arial" panose="020B0604020202020204" pitchFamily="34" charset="0"/>
              </a:rPr>
              <a:pPr/>
              <a:t>59</a:t>
            </a:fld>
            <a:endParaRPr lang="en-US" altLang="en-US">
              <a:latin typeface="Arial" panose="020B0604020202020204" pitchFamily="34" charset="0"/>
            </a:endParaRPr>
          </a:p>
        </p:txBody>
      </p:sp>
      <p:sp>
        <p:nvSpPr>
          <p:cNvPr id="36867" name="Line 2">
            <a:extLst>
              <a:ext uri="{FF2B5EF4-FFF2-40B4-BE49-F238E27FC236}">
                <a16:creationId xmlns:a16="http://schemas.microsoft.com/office/drawing/2014/main" id="{B3E42B69-A368-B59E-6F24-A2F7B99C8086}"/>
              </a:ext>
            </a:extLst>
          </p:cNvPr>
          <p:cNvSpPr>
            <a:spLocks noChangeShapeType="1"/>
          </p:cNvSpPr>
          <p:nvPr/>
        </p:nvSpPr>
        <p:spPr bwMode="auto">
          <a:xfrm>
            <a:off x="1676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3">
            <a:extLst>
              <a:ext uri="{FF2B5EF4-FFF2-40B4-BE49-F238E27FC236}">
                <a16:creationId xmlns:a16="http://schemas.microsoft.com/office/drawing/2014/main" id="{D0A62C3D-36D5-DA9A-53E8-9711ACF3A8E1}"/>
              </a:ext>
            </a:extLst>
          </p:cNvPr>
          <p:cNvSpPr>
            <a:spLocks noChangeShapeType="1"/>
          </p:cNvSpPr>
          <p:nvPr/>
        </p:nvSpPr>
        <p:spPr bwMode="auto">
          <a:xfrm>
            <a:off x="1676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Text Box 4">
            <a:extLst>
              <a:ext uri="{FF2B5EF4-FFF2-40B4-BE49-F238E27FC236}">
                <a16:creationId xmlns:a16="http://schemas.microsoft.com/office/drawing/2014/main" id="{E2D2449F-E8F0-148A-487F-11F2679161B6}"/>
              </a:ext>
            </a:extLst>
          </p:cNvPr>
          <p:cNvSpPr txBox="1">
            <a:spLocks noChangeArrowheads="1"/>
          </p:cNvSpPr>
          <p:nvPr/>
        </p:nvSpPr>
        <p:spPr bwMode="auto">
          <a:xfrm>
            <a:off x="1828800" y="304800"/>
            <a:ext cx="377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2.15  </a:t>
            </a:r>
            <a:r>
              <a:rPr lang="en-US" altLang="en-US" sz="2000" i="1"/>
              <a:t>Summary of layers</a:t>
            </a:r>
          </a:p>
        </p:txBody>
      </p:sp>
      <p:sp>
        <p:nvSpPr>
          <p:cNvPr id="36870" name="Line 5">
            <a:extLst>
              <a:ext uri="{FF2B5EF4-FFF2-40B4-BE49-F238E27FC236}">
                <a16:creationId xmlns:a16="http://schemas.microsoft.com/office/drawing/2014/main" id="{B530DF5E-92DD-A5AC-AA02-7568992101B7}"/>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6871" name="Picture 6">
            <a:extLst>
              <a:ext uri="{FF2B5EF4-FFF2-40B4-BE49-F238E27FC236}">
                <a16:creationId xmlns:a16="http://schemas.microsoft.com/office/drawing/2014/main" id="{0F37152E-2CD5-25A1-E220-F29A12C8D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1644650"/>
            <a:ext cx="8189912"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256675C2-30B8-54C2-B5B8-2EC718BD4C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t>1.</a:t>
            </a:r>
            <a:fld id="{5F18E02E-5C14-4EDE-94AD-AD6E73DA662D}" type="slidenum">
              <a:rPr lang="en-US" altLang="en-US" sz="2000"/>
              <a:pPr/>
              <a:t>6</a:t>
            </a:fld>
            <a:endParaRPr lang="en-US" altLang="en-US" sz="2000"/>
          </a:p>
        </p:txBody>
      </p:sp>
      <p:sp>
        <p:nvSpPr>
          <p:cNvPr id="8195" name="Line 2">
            <a:extLst>
              <a:ext uri="{FF2B5EF4-FFF2-40B4-BE49-F238E27FC236}">
                <a16:creationId xmlns:a16="http://schemas.microsoft.com/office/drawing/2014/main" id="{6DF12D11-25BC-B71B-049B-EEF2CEBBC4C9}"/>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3">
            <a:extLst>
              <a:ext uri="{FF2B5EF4-FFF2-40B4-BE49-F238E27FC236}">
                <a16:creationId xmlns:a16="http://schemas.microsoft.com/office/drawing/2014/main" id="{298BE8A6-1D25-BE40-8629-1F8D2F38F48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Text Box 4">
            <a:extLst>
              <a:ext uri="{FF2B5EF4-FFF2-40B4-BE49-F238E27FC236}">
                <a16:creationId xmlns:a16="http://schemas.microsoft.com/office/drawing/2014/main" id="{B1FD673F-6BB9-AE3D-FF55-709852C75F5C}"/>
              </a:ext>
            </a:extLst>
          </p:cNvPr>
          <p:cNvSpPr txBox="1">
            <a:spLocks noChangeArrowheads="1"/>
          </p:cNvSpPr>
          <p:nvPr/>
        </p:nvSpPr>
        <p:spPr bwMode="auto">
          <a:xfrm>
            <a:off x="1828800" y="381000"/>
            <a:ext cx="678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1.2  </a:t>
            </a:r>
            <a:r>
              <a:rPr lang="en-US" altLang="en-US" sz="2000" i="1">
                <a:latin typeface="Times New Roman" panose="02020603050405020304" pitchFamily="18" charset="0"/>
              </a:rPr>
              <a:t>Data flow (simplex, half-duplex, and full-duplex)</a:t>
            </a:r>
          </a:p>
        </p:txBody>
      </p:sp>
      <p:sp>
        <p:nvSpPr>
          <p:cNvPr id="8198" name="Line 5">
            <a:extLst>
              <a:ext uri="{FF2B5EF4-FFF2-40B4-BE49-F238E27FC236}">
                <a16:creationId xmlns:a16="http://schemas.microsoft.com/office/drawing/2014/main" id="{6BD22BE0-9DE0-E60C-F227-E3588B8F647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199" name="Picture 6">
            <a:extLst>
              <a:ext uri="{FF2B5EF4-FFF2-40B4-BE49-F238E27FC236}">
                <a16:creationId xmlns:a16="http://schemas.microsoft.com/office/drawing/2014/main" id="{D93149E4-B6AA-B9F9-87F8-191B5C018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171576"/>
            <a:ext cx="64897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5C7B56B2-CDAD-2FF3-E004-38B330856F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6120A280-526E-4D69-A864-5E01452DDD4B}" type="slidenum">
              <a:rPr lang="en-US" altLang="en-US">
                <a:latin typeface="Arial" panose="020B0604020202020204" pitchFamily="34" charset="0"/>
              </a:rPr>
              <a:pPr/>
              <a:t>60</a:t>
            </a:fld>
            <a:endParaRPr lang="en-US" altLang="en-US">
              <a:latin typeface="Arial" panose="020B0604020202020204" pitchFamily="34" charset="0"/>
            </a:endParaRPr>
          </a:p>
        </p:txBody>
      </p:sp>
      <p:sp>
        <p:nvSpPr>
          <p:cNvPr id="679938" name="Rectangle 2">
            <a:extLst>
              <a:ext uri="{FF2B5EF4-FFF2-40B4-BE49-F238E27FC236}">
                <a16:creationId xmlns:a16="http://schemas.microsoft.com/office/drawing/2014/main" id="{54C12DDB-0F55-F093-7DAD-CD17AECB60C6}"/>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679939" name="Text Box 3">
            <a:extLst>
              <a:ext uri="{FF2B5EF4-FFF2-40B4-BE49-F238E27FC236}">
                <a16:creationId xmlns:a16="http://schemas.microsoft.com/office/drawing/2014/main" id="{2CF8F2AF-C297-80B0-7922-A659965D9691}"/>
              </a:ext>
            </a:extLst>
          </p:cNvPr>
          <p:cNvSpPr txBox="1">
            <a:spLocks noChangeArrowheads="1"/>
          </p:cNvSpPr>
          <p:nvPr/>
        </p:nvSpPr>
        <p:spPr bwMode="auto">
          <a:xfrm>
            <a:off x="1752601" y="76201"/>
            <a:ext cx="5754589" cy="584775"/>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2-4   TCP/IP PROTOCOL SUITE</a:t>
            </a:r>
          </a:p>
        </p:txBody>
      </p:sp>
      <p:sp>
        <p:nvSpPr>
          <p:cNvPr id="37893" name="Text Box 4">
            <a:extLst>
              <a:ext uri="{FF2B5EF4-FFF2-40B4-BE49-F238E27FC236}">
                <a16:creationId xmlns:a16="http://schemas.microsoft.com/office/drawing/2014/main" id="{AA3D71C3-55AB-1AEA-42BC-F23799A97489}"/>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9941" name="Rectangle 5">
            <a:extLst>
              <a:ext uri="{FF2B5EF4-FFF2-40B4-BE49-F238E27FC236}">
                <a16:creationId xmlns:a16="http://schemas.microsoft.com/office/drawing/2014/main" id="{C59B860A-DDD3-05E6-D99E-C61851FB476B}"/>
              </a:ext>
            </a:extLst>
          </p:cNvPr>
          <p:cNvSpPr>
            <a:spLocks noChangeArrowheads="1"/>
          </p:cNvSpPr>
          <p:nvPr/>
        </p:nvSpPr>
        <p:spPr bwMode="auto">
          <a:xfrm>
            <a:off x="1600200" y="990600"/>
            <a:ext cx="8610600" cy="3081338"/>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rPr>
              <a:t>The layers in the </a:t>
            </a:r>
            <a:r>
              <a:rPr lang="en-US" sz="2800" i="1">
                <a:solidFill>
                  <a:schemeClr val="hlink"/>
                </a:solidFill>
                <a:effectLst>
                  <a:outerShdw blurRad="38100" dist="38100" dir="2700000" algn="tl">
                    <a:srgbClr val="C0C0C0"/>
                  </a:outerShdw>
                </a:effectLst>
              </a:rPr>
              <a:t>TCP/IP protocol suite</a:t>
            </a:r>
            <a:r>
              <a:rPr lang="en-US" sz="2800" i="1">
                <a:effectLst>
                  <a:outerShdw blurRad="38100" dist="38100" dir="2700000" algn="tl">
                    <a:srgbClr val="C0C0C0"/>
                  </a:outerShdw>
                </a:effectLst>
              </a:rPr>
              <a:t> do not exactly match those in the OSI model. The original TCP/IP protocol suite was defined as having four layers: </a:t>
            </a:r>
            <a:r>
              <a:rPr lang="en-US" sz="2800" i="1">
                <a:solidFill>
                  <a:schemeClr val="folHlink"/>
                </a:solidFill>
                <a:effectLst>
                  <a:outerShdw blurRad="38100" dist="38100" dir="2700000" algn="tl">
                    <a:srgbClr val="C0C0C0"/>
                  </a:outerShdw>
                </a:effectLst>
              </a:rPr>
              <a:t>host-to-network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internet</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transport</a:t>
            </a:r>
            <a:r>
              <a:rPr lang="en-US" sz="2800" i="1">
                <a:effectLst>
                  <a:outerShdw blurRad="38100" dist="38100" dir="2700000" algn="tl">
                    <a:srgbClr val="C0C0C0"/>
                  </a:outerShdw>
                </a:effectLst>
              </a:rPr>
              <a:t>, and </a:t>
            </a:r>
            <a:r>
              <a:rPr lang="en-US" sz="2800" i="1">
                <a:solidFill>
                  <a:schemeClr val="folHlink"/>
                </a:solidFill>
                <a:effectLst>
                  <a:outerShdw blurRad="38100" dist="38100" dir="2700000" algn="tl">
                    <a:srgbClr val="C0C0C0"/>
                  </a:outerShdw>
                </a:effectLst>
              </a:rPr>
              <a:t>application</a:t>
            </a:r>
            <a:r>
              <a:rPr lang="en-US" sz="2800" i="1">
                <a:effectLst>
                  <a:outerShdw blurRad="38100" dist="38100" dir="2700000" algn="tl">
                    <a:srgbClr val="C0C0C0"/>
                  </a:outerShdw>
                </a:effectLst>
              </a:rPr>
              <a:t>. However, when TCP/IP is compared to OSI, we can say that the TCP/IP protocol suite is made of five layers: </a:t>
            </a:r>
            <a:r>
              <a:rPr lang="en-US" sz="2800" i="1">
                <a:solidFill>
                  <a:schemeClr val="folHlink"/>
                </a:solidFill>
                <a:effectLst>
                  <a:outerShdw blurRad="38100" dist="38100" dir="2700000" algn="tl">
                    <a:srgbClr val="C0C0C0"/>
                  </a:outerShdw>
                </a:effectLst>
              </a:rPr>
              <a:t>physical</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data link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network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transport</a:t>
            </a:r>
            <a:r>
              <a:rPr lang="en-US" sz="2800" i="1">
                <a:effectLst>
                  <a:outerShdw blurRad="38100" dist="38100" dir="2700000" algn="tl">
                    <a:srgbClr val="C0C0C0"/>
                  </a:outerShdw>
                </a:effectLst>
              </a:rPr>
              <a:t>, and </a:t>
            </a:r>
            <a:r>
              <a:rPr lang="en-US" sz="2800" i="1">
                <a:solidFill>
                  <a:schemeClr val="folHlink"/>
                </a:solidFill>
                <a:effectLst>
                  <a:outerShdw blurRad="38100" dist="38100" dir="2700000" algn="tl">
                    <a:srgbClr val="C0C0C0"/>
                  </a:outerShdw>
                </a:effectLst>
              </a:rPr>
              <a:t>application</a:t>
            </a:r>
            <a:r>
              <a:rPr lang="en-US" sz="2800" i="1">
                <a:effectLst>
                  <a:outerShdw blurRad="38100" dist="38100" dir="2700000" algn="tl">
                    <a:srgbClr val="C0C0C0"/>
                  </a:outerShdw>
                </a:effectLst>
              </a:rPr>
              <a:t>.</a:t>
            </a:r>
          </a:p>
        </p:txBody>
      </p:sp>
      <p:sp>
        <p:nvSpPr>
          <p:cNvPr id="37895" name="Rectangle 6">
            <a:extLst>
              <a:ext uri="{FF2B5EF4-FFF2-40B4-BE49-F238E27FC236}">
                <a16:creationId xmlns:a16="http://schemas.microsoft.com/office/drawing/2014/main" id="{387B065F-2DA5-256D-13C6-ABACBA0A2969}"/>
              </a:ext>
            </a:extLst>
          </p:cNvPr>
          <p:cNvSpPr>
            <a:spLocks noChangeArrowheads="1"/>
          </p:cNvSpPr>
          <p:nvPr/>
        </p:nvSpPr>
        <p:spPr bwMode="auto">
          <a:xfrm>
            <a:off x="1676400" y="4819650"/>
            <a:ext cx="571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a:solidFill>
                  <a:srgbClr val="0033CC"/>
                </a:solidFill>
              </a:rPr>
              <a:t>Physical and Data Link Layers</a:t>
            </a:r>
            <a:br>
              <a:rPr lang="fr-FR" altLang="en-US" sz="2400">
                <a:solidFill>
                  <a:srgbClr val="0033CC"/>
                </a:solidFill>
              </a:rPr>
            </a:br>
            <a:r>
              <a:rPr lang="fr-FR" altLang="en-US" sz="2400">
                <a:solidFill>
                  <a:srgbClr val="0033CC"/>
                </a:solidFill>
              </a:rPr>
              <a:t>Network Layer</a:t>
            </a:r>
            <a:br>
              <a:rPr lang="fr-FR" altLang="en-US" sz="2400">
                <a:solidFill>
                  <a:srgbClr val="0033CC"/>
                </a:solidFill>
              </a:rPr>
            </a:b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9943" name="Text Box 7">
            <a:extLst>
              <a:ext uri="{FF2B5EF4-FFF2-40B4-BE49-F238E27FC236}">
                <a16:creationId xmlns:a16="http://schemas.microsoft.com/office/drawing/2014/main" id="{651063FD-A929-67DB-C924-1902C2F60DB0}"/>
              </a:ext>
            </a:extLst>
          </p:cNvPr>
          <p:cNvSpPr txBox="1">
            <a:spLocks noChangeArrowheads="1"/>
          </p:cNvSpPr>
          <p:nvPr/>
        </p:nvSpPr>
        <p:spPr bwMode="auto">
          <a:xfrm>
            <a:off x="1540099" y="4343400"/>
            <a:ext cx="5160516" cy="523220"/>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0D7C72F3-2999-7E45-1968-B1C307531C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5F863367-A2D7-4690-997F-B18ED23367C5}" type="slidenum">
              <a:rPr lang="en-US" altLang="en-US">
                <a:latin typeface="Arial" panose="020B0604020202020204" pitchFamily="34" charset="0"/>
              </a:rPr>
              <a:pPr/>
              <a:t>61</a:t>
            </a:fld>
            <a:endParaRPr lang="en-US" altLang="en-US">
              <a:latin typeface="Arial" panose="020B0604020202020204" pitchFamily="34" charset="0"/>
            </a:endParaRPr>
          </a:p>
        </p:txBody>
      </p:sp>
      <p:sp>
        <p:nvSpPr>
          <p:cNvPr id="38915" name="Line 2">
            <a:extLst>
              <a:ext uri="{FF2B5EF4-FFF2-40B4-BE49-F238E27FC236}">
                <a16:creationId xmlns:a16="http://schemas.microsoft.com/office/drawing/2014/main" id="{D8A58C04-A10A-F12B-69BD-27CEA9DC7CC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6" name="Line 3">
            <a:extLst>
              <a:ext uri="{FF2B5EF4-FFF2-40B4-BE49-F238E27FC236}">
                <a16:creationId xmlns:a16="http://schemas.microsoft.com/office/drawing/2014/main" id="{7A02623C-C1C8-EA25-1C8A-BDB50E1D151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7" name="Text Box 4">
            <a:extLst>
              <a:ext uri="{FF2B5EF4-FFF2-40B4-BE49-F238E27FC236}">
                <a16:creationId xmlns:a16="http://schemas.microsoft.com/office/drawing/2014/main" id="{96C240C2-DCCD-2CF2-BBA8-A8C87EA003EC}"/>
              </a:ext>
            </a:extLst>
          </p:cNvPr>
          <p:cNvSpPr txBox="1">
            <a:spLocks noChangeArrowheads="1"/>
          </p:cNvSpPr>
          <p:nvPr/>
        </p:nvSpPr>
        <p:spPr bwMode="auto">
          <a:xfrm>
            <a:off x="1828800" y="381000"/>
            <a:ext cx="425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2.16  </a:t>
            </a:r>
            <a:r>
              <a:rPr lang="en-US" altLang="en-US" sz="2000" i="1"/>
              <a:t>TCP/IP and OSI model</a:t>
            </a:r>
          </a:p>
        </p:txBody>
      </p:sp>
      <p:sp>
        <p:nvSpPr>
          <p:cNvPr id="38918" name="Line 5">
            <a:extLst>
              <a:ext uri="{FF2B5EF4-FFF2-40B4-BE49-F238E27FC236}">
                <a16:creationId xmlns:a16="http://schemas.microsoft.com/office/drawing/2014/main" id="{9A5CA156-62BF-2F70-D640-17ECF504C472}"/>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8919" name="Picture 7">
            <a:extLst>
              <a:ext uri="{FF2B5EF4-FFF2-40B4-BE49-F238E27FC236}">
                <a16:creationId xmlns:a16="http://schemas.microsoft.com/office/drawing/2014/main" id="{A65F1117-05F1-CD5B-2FF2-AE88C09EA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4" y="1143001"/>
            <a:ext cx="7532687"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lide Number Placeholder 1">
            <a:extLst>
              <a:ext uri="{FF2B5EF4-FFF2-40B4-BE49-F238E27FC236}">
                <a16:creationId xmlns:a16="http://schemas.microsoft.com/office/drawing/2014/main" id="{F3853F52-A4A7-E380-1B70-B69384ABA7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B6221ED8-FBAD-4B11-9ADF-36DA74B7FF64}" type="slidenum">
              <a:rPr lang="en-US" altLang="en-US">
                <a:latin typeface="Arial" panose="020B0604020202020204" pitchFamily="34" charset="0"/>
              </a:rPr>
              <a:pPr/>
              <a:t>62</a:t>
            </a:fld>
            <a:endParaRPr lang="en-US" altLang="en-US">
              <a:latin typeface="Arial" panose="020B0604020202020204" pitchFamily="34" charset="0"/>
            </a:endParaRPr>
          </a:p>
        </p:txBody>
      </p:sp>
      <p:sp>
        <p:nvSpPr>
          <p:cNvPr id="680962" name="Rectangle 2">
            <a:extLst>
              <a:ext uri="{FF2B5EF4-FFF2-40B4-BE49-F238E27FC236}">
                <a16:creationId xmlns:a16="http://schemas.microsoft.com/office/drawing/2014/main" id="{12AA55D5-ABB2-8D1B-5505-855E77FDE83B}"/>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680963" name="Text Box 3">
            <a:extLst>
              <a:ext uri="{FF2B5EF4-FFF2-40B4-BE49-F238E27FC236}">
                <a16:creationId xmlns:a16="http://schemas.microsoft.com/office/drawing/2014/main" id="{4A05DAEC-F8E9-29B2-A4F9-C180425AC83E}"/>
              </a:ext>
            </a:extLst>
          </p:cNvPr>
          <p:cNvSpPr txBox="1">
            <a:spLocks noChangeArrowheads="1"/>
          </p:cNvSpPr>
          <p:nvPr/>
        </p:nvSpPr>
        <p:spPr bwMode="auto">
          <a:xfrm>
            <a:off x="1752600" y="76200"/>
            <a:ext cx="3695700" cy="579438"/>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2-5   ADDRESSING</a:t>
            </a:r>
          </a:p>
        </p:txBody>
      </p:sp>
      <p:sp>
        <p:nvSpPr>
          <p:cNvPr id="39941" name="Text Box 4">
            <a:extLst>
              <a:ext uri="{FF2B5EF4-FFF2-40B4-BE49-F238E27FC236}">
                <a16:creationId xmlns:a16="http://schemas.microsoft.com/office/drawing/2014/main" id="{FA0F5B85-951F-3003-B8AF-8CF620BCB501}"/>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80965" name="Rectangle 5">
            <a:extLst>
              <a:ext uri="{FF2B5EF4-FFF2-40B4-BE49-F238E27FC236}">
                <a16:creationId xmlns:a16="http://schemas.microsoft.com/office/drawing/2014/main" id="{8C068237-106A-2C0E-8165-8C1E1BF9EA2C}"/>
              </a:ext>
            </a:extLst>
          </p:cNvPr>
          <p:cNvSpPr>
            <a:spLocks noChangeArrowheads="1"/>
          </p:cNvSpPr>
          <p:nvPr/>
        </p:nvSpPr>
        <p:spPr bwMode="auto">
          <a:xfrm>
            <a:off x="1600200" y="847379"/>
            <a:ext cx="8915400" cy="1384995"/>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rPr>
              <a:t>Four levels of addresses are used in an internet employing the TCP/IP protocols: </a:t>
            </a:r>
            <a:r>
              <a:rPr lang="en-US" sz="2800" i="1">
                <a:solidFill>
                  <a:schemeClr val="hlink"/>
                </a:solidFill>
                <a:effectLst>
                  <a:outerShdw blurRad="38100" dist="38100" dir="2700000" algn="tl">
                    <a:srgbClr val="C0C0C0"/>
                  </a:outerShdw>
                </a:effectLst>
              </a:rPr>
              <a:t>physical</a:t>
            </a:r>
            <a:r>
              <a:rPr lang="en-US" sz="2800" i="1">
                <a:effectLst>
                  <a:outerShdw blurRad="38100" dist="38100" dir="2700000" algn="tl">
                    <a:srgbClr val="C0C0C0"/>
                  </a:outerShdw>
                </a:effectLst>
              </a:rPr>
              <a:t>, </a:t>
            </a:r>
            <a:r>
              <a:rPr lang="en-US" sz="2800" i="1">
                <a:solidFill>
                  <a:schemeClr val="hlink"/>
                </a:solidFill>
                <a:effectLst>
                  <a:outerShdw blurRad="38100" dist="38100" dir="2700000" algn="tl">
                    <a:srgbClr val="C0C0C0"/>
                  </a:outerShdw>
                </a:effectLst>
              </a:rPr>
              <a:t>logical</a:t>
            </a:r>
            <a:r>
              <a:rPr lang="en-US" sz="2800" i="1">
                <a:effectLst>
                  <a:outerShdw blurRad="38100" dist="38100" dir="2700000" algn="tl">
                    <a:srgbClr val="C0C0C0"/>
                  </a:outerShdw>
                </a:effectLst>
              </a:rPr>
              <a:t>, </a:t>
            </a:r>
            <a:r>
              <a:rPr lang="en-US" sz="2800" i="1">
                <a:solidFill>
                  <a:schemeClr val="hlink"/>
                </a:solidFill>
                <a:effectLst>
                  <a:outerShdw blurRad="38100" dist="38100" dir="2700000" algn="tl">
                    <a:srgbClr val="C0C0C0"/>
                  </a:outerShdw>
                </a:effectLst>
              </a:rPr>
              <a:t>port</a:t>
            </a:r>
            <a:r>
              <a:rPr lang="en-US" sz="2800" i="1">
                <a:effectLst>
                  <a:outerShdw blurRad="38100" dist="38100" dir="2700000" algn="tl">
                    <a:srgbClr val="C0C0C0"/>
                  </a:outerShdw>
                </a:effectLst>
              </a:rPr>
              <a:t>, and </a:t>
            </a:r>
            <a:r>
              <a:rPr lang="en-US" sz="2800" i="1">
                <a:solidFill>
                  <a:schemeClr val="hlink"/>
                </a:solidFill>
                <a:effectLst>
                  <a:outerShdw blurRad="38100" dist="38100" dir="2700000" algn="tl">
                    <a:srgbClr val="C0C0C0"/>
                  </a:outerShdw>
                </a:effectLst>
              </a:rPr>
              <a:t>specific</a:t>
            </a:r>
            <a:r>
              <a:rPr lang="en-US" sz="2800" i="1">
                <a:effectLst>
                  <a:outerShdw blurRad="38100" dist="38100" dir="2700000" algn="tl">
                    <a:srgbClr val="C0C0C0"/>
                  </a:outerShdw>
                </a:effectLst>
              </a:rPr>
              <a:t>.</a:t>
            </a:r>
          </a:p>
        </p:txBody>
      </p:sp>
      <p:sp>
        <p:nvSpPr>
          <p:cNvPr id="39943" name="Rectangle 6">
            <a:extLst>
              <a:ext uri="{FF2B5EF4-FFF2-40B4-BE49-F238E27FC236}">
                <a16:creationId xmlns:a16="http://schemas.microsoft.com/office/drawing/2014/main" id="{C9DCA589-AE8B-F3F8-FE75-C1F652D12E6A}"/>
              </a:ext>
            </a:extLst>
          </p:cNvPr>
          <p:cNvSpPr>
            <a:spLocks noChangeArrowheads="1"/>
          </p:cNvSpPr>
          <p:nvPr/>
        </p:nvSpPr>
        <p:spPr bwMode="auto">
          <a:xfrm>
            <a:off x="1752600" y="3933825"/>
            <a:ext cx="571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Physical Addresses</a:t>
            </a:r>
            <a:br>
              <a:rPr lang="fr-FR" altLang="en-US" sz="2400">
                <a:solidFill>
                  <a:srgbClr val="0033CC"/>
                </a:solidFill>
              </a:rPr>
            </a:br>
            <a:r>
              <a:rPr lang="fr-FR" altLang="en-US" sz="2400">
                <a:solidFill>
                  <a:srgbClr val="0033CC"/>
                </a:solidFill>
              </a:rPr>
              <a:t>Logical Addresses</a:t>
            </a:r>
            <a:br>
              <a:rPr lang="fr-FR" altLang="en-US" sz="2400">
                <a:solidFill>
                  <a:srgbClr val="0033CC"/>
                </a:solidFill>
              </a:rPr>
            </a:br>
            <a:r>
              <a:rPr lang="en-US" altLang="en-US" sz="2400">
                <a:solidFill>
                  <a:srgbClr val="0033CC"/>
                </a:solidFill>
              </a:rPr>
              <a:t>Port Addresses</a:t>
            </a:r>
            <a:br>
              <a:rPr lang="en-US" altLang="en-US" sz="2400">
                <a:solidFill>
                  <a:srgbClr val="0033CC"/>
                </a:solidFill>
              </a:rPr>
            </a:br>
            <a:r>
              <a:rPr lang="en-US" altLang="en-US" sz="2400">
                <a:solidFill>
                  <a:srgbClr val="0033CC"/>
                </a:solidFill>
              </a:rPr>
              <a:t>Specific Addresses</a:t>
            </a:r>
          </a:p>
        </p:txBody>
      </p:sp>
      <p:sp>
        <p:nvSpPr>
          <p:cNvPr id="680967" name="Text Box 7">
            <a:extLst>
              <a:ext uri="{FF2B5EF4-FFF2-40B4-BE49-F238E27FC236}">
                <a16:creationId xmlns:a16="http://schemas.microsoft.com/office/drawing/2014/main" id="{AC89CD4D-F149-7351-2614-A35A75D4519C}"/>
              </a:ext>
            </a:extLst>
          </p:cNvPr>
          <p:cNvSpPr txBox="1">
            <a:spLocks noChangeArrowheads="1"/>
          </p:cNvSpPr>
          <p:nvPr/>
        </p:nvSpPr>
        <p:spPr bwMode="auto">
          <a:xfrm>
            <a:off x="1616299" y="3457575"/>
            <a:ext cx="5160516" cy="523220"/>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F361E1E0-45A1-AA2A-DEDD-461E1A471A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A7599F9C-CF8A-434C-B35A-FCD14B1AFEE7}" type="slidenum">
              <a:rPr lang="en-US" altLang="en-US">
                <a:latin typeface="Arial" panose="020B0604020202020204" pitchFamily="34" charset="0"/>
              </a:rPr>
              <a:pPr/>
              <a:t>63</a:t>
            </a:fld>
            <a:endParaRPr lang="en-US" altLang="en-US">
              <a:latin typeface="Arial" panose="020B0604020202020204" pitchFamily="34" charset="0"/>
            </a:endParaRPr>
          </a:p>
        </p:txBody>
      </p:sp>
      <p:sp>
        <p:nvSpPr>
          <p:cNvPr id="40963" name="Line 2">
            <a:extLst>
              <a:ext uri="{FF2B5EF4-FFF2-40B4-BE49-F238E27FC236}">
                <a16:creationId xmlns:a16="http://schemas.microsoft.com/office/drawing/2014/main" id="{8EB950FE-AD60-7B1F-B9F8-D604F8BC961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4" name="Line 3">
            <a:extLst>
              <a:ext uri="{FF2B5EF4-FFF2-40B4-BE49-F238E27FC236}">
                <a16:creationId xmlns:a16="http://schemas.microsoft.com/office/drawing/2014/main" id="{595866EF-5761-CFFB-01A5-D1835CF0049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5" name="Text Box 4">
            <a:extLst>
              <a:ext uri="{FF2B5EF4-FFF2-40B4-BE49-F238E27FC236}">
                <a16:creationId xmlns:a16="http://schemas.microsoft.com/office/drawing/2014/main" id="{6AA6971C-2E3C-3C04-82BA-E8E9B90F0BC1}"/>
              </a:ext>
            </a:extLst>
          </p:cNvPr>
          <p:cNvSpPr txBox="1">
            <a:spLocks noChangeArrowheads="1"/>
          </p:cNvSpPr>
          <p:nvPr/>
        </p:nvSpPr>
        <p:spPr bwMode="auto">
          <a:xfrm>
            <a:off x="1828800" y="381000"/>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2.17  </a:t>
            </a:r>
            <a:r>
              <a:rPr lang="en-US" altLang="en-US" sz="2000" i="1"/>
              <a:t>Addresses in TCP/IP</a:t>
            </a:r>
          </a:p>
        </p:txBody>
      </p:sp>
      <p:sp>
        <p:nvSpPr>
          <p:cNvPr id="40966" name="Line 5">
            <a:extLst>
              <a:ext uri="{FF2B5EF4-FFF2-40B4-BE49-F238E27FC236}">
                <a16:creationId xmlns:a16="http://schemas.microsoft.com/office/drawing/2014/main" id="{D8A2D95C-C361-12B7-0BE8-1B64DA942974}"/>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0967" name="Picture 6">
            <a:extLst>
              <a:ext uri="{FF2B5EF4-FFF2-40B4-BE49-F238E27FC236}">
                <a16:creationId xmlns:a16="http://schemas.microsoft.com/office/drawing/2014/main" id="{207B072B-5105-7F6B-C170-5DF194127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286001"/>
            <a:ext cx="7834312"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a:extLst>
              <a:ext uri="{FF2B5EF4-FFF2-40B4-BE49-F238E27FC236}">
                <a16:creationId xmlns:a16="http://schemas.microsoft.com/office/drawing/2014/main" id="{F429FFE1-0D70-4C01-1B10-AF5D8F78E7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C487520F-D1F8-41C3-A0DE-AA19D3517B50}" type="slidenum">
              <a:rPr lang="en-US" altLang="en-US">
                <a:latin typeface="Arial" panose="020B0604020202020204" pitchFamily="34" charset="0"/>
              </a:rPr>
              <a:pPr/>
              <a:t>64</a:t>
            </a:fld>
            <a:endParaRPr lang="en-US" altLang="en-US">
              <a:latin typeface="Arial" panose="020B0604020202020204" pitchFamily="34" charset="0"/>
            </a:endParaRPr>
          </a:p>
        </p:txBody>
      </p:sp>
      <p:sp>
        <p:nvSpPr>
          <p:cNvPr id="41987" name="Line 2">
            <a:extLst>
              <a:ext uri="{FF2B5EF4-FFF2-40B4-BE49-F238E27FC236}">
                <a16:creationId xmlns:a16="http://schemas.microsoft.com/office/drawing/2014/main" id="{B8A3EF82-6F02-E06E-7334-EED4E186744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8" name="Line 3">
            <a:extLst>
              <a:ext uri="{FF2B5EF4-FFF2-40B4-BE49-F238E27FC236}">
                <a16:creationId xmlns:a16="http://schemas.microsoft.com/office/drawing/2014/main" id="{AC3D0392-E338-7696-43A9-D59253B4D0A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9" name="Text Box 4">
            <a:extLst>
              <a:ext uri="{FF2B5EF4-FFF2-40B4-BE49-F238E27FC236}">
                <a16:creationId xmlns:a16="http://schemas.microsoft.com/office/drawing/2014/main" id="{548E471E-1D3B-6214-EB42-7DEFD7B7EC84}"/>
              </a:ext>
            </a:extLst>
          </p:cNvPr>
          <p:cNvSpPr txBox="1">
            <a:spLocks noChangeArrowheads="1"/>
          </p:cNvSpPr>
          <p:nvPr/>
        </p:nvSpPr>
        <p:spPr bwMode="auto">
          <a:xfrm>
            <a:off x="1828801" y="381000"/>
            <a:ext cx="675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2.18  </a:t>
            </a:r>
            <a:r>
              <a:rPr lang="en-US" altLang="en-US" sz="2000" i="1"/>
              <a:t>Relationship of layers and addresses in TCP/IP</a:t>
            </a:r>
          </a:p>
        </p:txBody>
      </p:sp>
      <p:sp>
        <p:nvSpPr>
          <p:cNvPr id="41990" name="Line 5">
            <a:extLst>
              <a:ext uri="{FF2B5EF4-FFF2-40B4-BE49-F238E27FC236}">
                <a16:creationId xmlns:a16="http://schemas.microsoft.com/office/drawing/2014/main" id="{A70A8A54-4F6F-FEF4-CA37-6D1138DEF591}"/>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1991" name="Picture 6">
            <a:extLst>
              <a:ext uri="{FF2B5EF4-FFF2-40B4-BE49-F238E27FC236}">
                <a16:creationId xmlns:a16="http://schemas.microsoft.com/office/drawing/2014/main" id="{6EFBDF73-D91F-8A14-33B3-FCBF1FE42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66826"/>
            <a:ext cx="7467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3FD5FCEF-9D0B-737B-7629-BD82595CC09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D9544E3A-CC92-4974-9970-3BA73613CAB0}" type="slidenum">
              <a:rPr lang="en-US" altLang="en-US">
                <a:latin typeface="Arial" panose="020B0604020202020204" pitchFamily="34" charset="0"/>
              </a:rPr>
              <a:pPr/>
              <a:t>65</a:t>
            </a:fld>
            <a:endParaRPr lang="en-US" altLang="en-US">
              <a:latin typeface="Arial" panose="020B0604020202020204" pitchFamily="34" charset="0"/>
            </a:endParaRPr>
          </a:p>
        </p:txBody>
      </p:sp>
      <p:sp>
        <p:nvSpPr>
          <p:cNvPr id="43011" name="Rectangle 2">
            <a:extLst>
              <a:ext uri="{FF2B5EF4-FFF2-40B4-BE49-F238E27FC236}">
                <a16:creationId xmlns:a16="http://schemas.microsoft.com/office/drawing/2014/main" id="{B5965164-2B07-D9CA-3BF7-CC79387BD478}"/>
              </a:ext>
            </a:extLst>
          </p:cNvPr>
          <p:cNvSpPr>
            <a:spLocks noChangeArrowheads="1"/>
          </p:cNvSpPr>
          <p:nvPr/>
        </p:nvSpPr>
        <p:spPr bwMode="ltGray">
          <a:xfrm>
            <a:off x="1890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3012" name="Rectangle 3">
            <a:extLst>
              <a:ext uri="{FF2B5EF4-FFF2-40B4-BE49-F238E27FC236}">
                <a16:creationId xmlns:a16="http://schemas.microsoft.com/office/drawing/2014/main" id="{17A1F17E-6F06-054F-2743-0DD1072D902E}"/>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43013" name="Group 14">
            <a:extLst>
              <a:ext uri="{FF2B5EF4-FFF2-40B4-BE49-F238E27FC236}">
                <a16:creationId xmlns:a16="http://schemas.microsoft.com/office/drawing/2014/main" id="{AA76B40D-70E7-37DE-FA1E-3D5ACA4FD713}"/>
              </a:ext>
            </a:extLst>
          </p:cNvPr>
          <p:cNvGrpSpPr>
            <a:grpSpLocks/>
          </p:cNvGrpSpPr>
          <p:nvPr/>
        </p:nvGrpSpPr>
        <p:grpSpPr bwMode="auto">
          <a:xfrm>
            <a:off x="2014539" y="773113"/>
            <a:ext cx="738187" cy="474662"/>
            <a:chOff x="309" y="487"/>
            <a:chExt cx="465" cy="299"/>
          </a:xfrm>
        </p:grpSpPr>
        <p:sp>
          <p:nvSpPr>
            <p:cNvPr id="43020" name="Rectangle 4">
              <a:extLst>
                <a:ext uri="{FF2B5EF4-FFF2-40B4-BE49-F238E27FC236}">
                  <a16:creationId xmlns:a16="http://schemas.microsoft.com/office/drawing/2014/main" id="{88478264-F7C7-5E4A-090E-AAD9C5030585}"/>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3021" name="Rectangle 5">
              <a:extLst>
                <a:ext uri="{FF2B5EF4-FFF2-40B4-BE49-F238E27FC236}">
                  <a16:creationId xmlns:a16="http://schemas.microsoft.com/office/drawing/2014/main" id="{2D10A27D-63B1-5379-B2CA-F2D4D4126DE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43014" name="Rectangle 6">
            <a:extLst>
              <a:ext uri="{FF2B5EF4-FFF2-40B4-BE49-F238E27FC236}">
                <a16:creationId xmlns:a16="http://schemas.microsoft.com/office/drawing/2014/main" id="{5800F169-8AEF-E2E6-C89D-85D5A19EB405}"/>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3015" name="Rectangle 7">
            <a:extLst>
              <a:ext uri="{FF2B5EF4-FFF2-40B4-BE49-F238E27FC236}">
                <a16:creationId xmlns:a16="http://schemas.microsoft.com/office/drawing/2014/main" id="{71702F90-A61D-AF78-1CB2-3683E79B7D32}"/>
              </a:ext>
            </a:extLst>
          </p:cNvPr>
          <p:cNvSpPr>
            <a:spLocks noChangeArrowheads="1"/>
          </p:cNvSpPr>
          <p:nvPr/>
        </p:nvSpPr>
        <p:spPr bwMode="gray">
          <a:xfrm>
            <a:off x="2235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3016" name="Rectangle 8">
            <a:extLst>
              <a:ext uri="{FF2B5EF4-FFF2-40B4-BE49-F238E27FC236}">
                <a16:creationId xmlns:a16="http://schemas.microsoft.com/office/drawing/2014/main" id="{8ED18385-46FF-F992-5613-A38E292061AD}"/>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3017" name="Rectangle 10">
            <a:extLst>
              <a:ext uri="{FF2B5EF4-FFF2-40B4-BE49-F238E27FC236}">
                <a16:creationId xmlns:a16="http://schemas.microsoft.com/office/drawing/2014/main" id="{83FE66E4-E44D-8F8E-BFB8-E03258C56029}"/>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43018" name="Rectangle 11">
            <a:extLst>
              <a:ext uri="{FF2B5EF4-FFF2-40B4-BE49-F238E27FC236}">
                <a16:creationId xmlns:a16="http://schemas.microsoft.com/office/drawing/2014/main" id="{57AE7506-7247-E6BE-F5A2-266FD41CC973}"/>
              </a:ext>
            </a:extLst>
          </p:cNvPr>
          <p:cNvSpPr>
            <a:spLocks noChangeArrowheads="1"/>
          </p:cNvSpPr>
          <p:nvPr/>
        </p:nvSpPr>
        <p:spPr bwMode="auto">
          <a:xfrm>
            <a:off x="1752600" y="14478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In Figure 2.19 a node with physical address 10 sends a frame to a node with physical address 87. The two nodes are connected by a link (bus topology LAN). As the figure shows, the computer with physical address </a:t>
            </a:r>
            <a:r>
              <a:rPr lang="en-US" altLang="en-US" sz="2800" i="1">
                <a:solidFill>
                  <a:schemeClr val="hlink"/>
                </a:solidFill>
              </a:rPr>
              <a:t>10</a:t>
            </a:r>
            <a:r>
              <a:rPr lang="en-US" altLang="en-US" sz="2800" i="1"/>
              <a:t> is the sender, and the computer with physical address </a:t>
            </a:r>
            <a:r>
              <a:rPr lang="en-US" altLang="en-US" sz="2800" i="1">
                <a:solidFill>
                  <a:schemeClr val="hlink"/>
                </a:solidFill>
              </a:rPr>
              <a:t>87</a:t>
            </a:r>
            <a:r>
              <a:rPr lang="en-US" altLang="en-US" sz="2800" i="1"/>
              <a:t> is the receiver.</a:t>
            </a:r>
          </a:p>
        </p:txBody>
      </p:sp>
      <p:sp>
        <p:nvSpPr>
          <p:cNvPr id="43019" name="Text Box 13">
            <a:extLst>
              <a:ext uri="{FF2B5EF4-FFF2-40B4-BE49-F238E27FC236}">
                <a16:creationId xmlns:a16="http://schemas.microsoft.com/office/drawing/2014/main" id="{501AD28A-6BCA-A07D-FEE2-8F3551B505C2}"/>
              </a:ext>
            </a:extLst>
          </p:cNvPr>
          <p:cNvSpPr txBox="1">
            <a:spLocks noChangeArrowheads="1"/>
          </p:cNvSpPr>
          <p:nvPr/>
        </p:nvSpPr>
        <p:spPr bwMode="auto">
          <a:xfrm>
            <a:off x="2667001" y="182564"/>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3F41F871-5D92-7A51-223A-DE8647E84F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04D559E-933C-4248-A772-A16133316331}" type="slidenum">
              <a:rPr lang="en-US" altLang="en-US">
                <a:latin typeface="Arial" panose="020B0604020202020204" pitchFamily="34" charset="0"/>
              </a:rPr>
              <a:pPr/>
              <a:t>66</a:t>
            </a:fld>
            <a:endParaRPr lang="en-US" altLang="en-US">
              <a:latin typeface="Arial" panose="020B0604020202020204" pitchFamily="34" charset="0"/>
            </a:endParaRPr>
          </a:p>
        </p:txBody>
      </p:sp>
      <p:sp>
        <p:nvSpPr>
          <p:cNvPr id="44035" name="Line 2">
            <a:extLst>
              <a:ext uri="{FF2B5EF4-FFF2-40B4-BE49-F238E27FC236}">
                <a16:creationId xmlns:a16="http://schemas.microsoft.com/office/drawing/2014/main" id="{EA83E02F-D7F9-FE82-4A5F-A3581AF5943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3">
            <a:extLst>
              <a:ext uri="{FF2B5EF4-FFF2-40B4-BE49-F238E27FC236}">
                <a16:creationId xmlns:a16="http://schemas.microsoft.com/office/drawing/2014/main" id="{2B4F2619-40FB-69E4-5C63-E8CF5F913F6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7" name="Text Box 4">
            <a:extLst>
              <a:ext uri="{FF2B5EF4-FFF2-40B4-BE49-F238E27FC236}">
                <a16:creationId xmlns:a16="http://schemas.microsoft.com/office/drawing/2014/main" id="{3945592B-A521-1549-4149-53581497B6AF}"/>
              </a:ext>
            </a:extLst>
          </p:cNvPr>
          <p:cNvSpPr txBox="1">
            <a:spLocks noChangeArrowheads="1"/>
          </p:cNvSpPr>
          <p:nvPr/>
        </p:nvSpPr>
        <p:spPr bwMode="auto">
          <a:xfrm>
            <a:off x="1828800" y="381000"/>
            <a:ext cx="375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2.19  </a:t>
            </a:r>
            <a:r>
              <a:rPr lang="en-US" altLang="en-US" sz="2000" i="1"/>
              <a:t>Physical addresses</a:t>
            </a:r>
          </a:p>
        </p:txBody>
      </p:sp>
      <p:sp>
        <p:nvSpPr>
          <p:cNvPr id="44038" name="Line 5">
            <a:extLst>
              <a:ext uri="{FF2B5EF4-FFF2-40B4-BE49-F238E27FC236}">
                <a16:creationId xmlns:a16="http://schemas.microsoft.com/office/drawing/2014/main" id="{2C115065-C8D9-D560-EA29-0E9E74A54C1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4039" name="Picture 6">
            <a:extLst>
              <a:ext uri="{FF2B5EF4-FFF2-40B4-BE49-F238E27FC236}">
                <a16:creationId xmlns:a16="http://schemas.microsoft.com/office/drawing/2014/main" id="{79245171-504A-238D-63A0-5DF9B9CAF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4" y="2487614"/>
            <a:ext cx="80533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147CBB74-B4DC-D3AB-D638-B408D48676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913AEA45-5B3C-44C0-8118-9A4893D78B29}" type="slidenum">
              <a:rPr lang="en-US" altLang="en-US">
                <a:latin typeface="Arial" panose="020B0604020202020204" pitchFamily="34" charset="0"/>
              </a:rPr>
              <a:pPr/>
              <a:t>67</a:t>
            </a:fld>
            <a:endParaRPr lang="en-US" altLang="en-US">
              <a:latin typeface="Arial" panose="020B0604020202020204" pitchFamily="34" charset="0"/>
            </a:endParaRPr>
          </a:p>
        </p:txBody>
      </p:sp>
      <p:sp>
        <p:nvSpPr>
          <p:cNvPr id="45059" name="Rectangle 2">
            <a:extLst>
              <a:ext uri="{FF2B5EF4-FFF2-40B4-BE49-F238E27FC236}">
                <a16:creationId xmlns:a16="http://schemas.microsoft.com/office/drawing/2014/main" id="{F2632B73-60FE-1743-04B0-BFB929659C2A}"/>
              </a:ext>
            </a:extLst>
          </p:cNvPr>
          <p:cNvSpPr>
            <a:spLocks noChangeArrowheads="1"/>
          </p:cNvSpPr>
          <p:nvPr/>
        </p:nvSpPr>
        <p:spPr bwMode="ltGray">
          <a:xfrm>
            <a:off x="1890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5060" name="Rectangle 3">
            <a:extLst>
              <a:ext uri="{FF2B5EF4-FFF2-40B4-BE49-F238E27FC236}">
                <a16:creationId xmlns:a16="http://schemas.microsoft.com/office/drawing/2014/main" id="{947E63B1-A70A-4289-CF83-5BF701019ADD}"/>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45061" name="Group 4">
            <a:extLst>
              <a:ext uri="{FF2B5EF4-FFF2-40B4-BE49-F238E27FC236}">
                <a16:creationId xmlns:a16="http://schemas.microsoft.com/office/drawing/2014/main" id="{BDF4E981-A448-51D1-D7FC-9A2D07E4D065}"/>
              </a:ext>
            </a:extLst>
          </p:cNvPr>
          <p:cNvGrpSpPr>
            <a:grpSpLocks/>
          </p:cNvGrpSpPr>
          <p:nvPr/>
        </p:nvGrpSpPr>
        <p:grpSpPr bwMode="auto">
          <a:xfrm>
            <a:off x="2014539" y="773113"/>
            <a:ext cx="738187" cy="474662"/>
            <a:chOff x="309" y="487"/>
            <a:chExt cx="465" cy="299"/>
          </a:xfrm>
        </p:grpSpPr>
        <p:sp>
          <p:nvSpPr>
            <p:cNvPr id="45069" name="Rectangle 5">
              <a:extLst>
                <a:ext uri="{FF2B5EF4-FFF2-40B4-BE49-F238E27FC236}">
                  <a16:creationId xmlns:a16="http://schemas.microsoft.com/office/drawing/2014/main" id="{DD84470D-2A22-0A65-0186-0D8DA16BA480}"/>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5070" name="Rectangle 6">
              <a:extLst>
                <a:ext uri="{FF2B5EF4-FFF2-40B4-BE49-F238E27FC236}">
                  <a16:creationId xmlns:a16="http://schemas.microsoft.com/office/drawing/2014/main" id="{F93EFB99-8CAE-8D15-8047-4F8607C5F3B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45062" name="Rectangle 7">
            <a:extLst>
              <a:ext uri="{FF2B5EF4-FFF2-40B4-BE49-F238E27FC236}">
                <a16:creationId xmlns:a16="http://schemas.microsoft.com/office/drawing/2014/main" id="{5765D2A1-EC6F-6047-7115-8A5A8DEBCACA}"/>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5063" name="Rectangle 8">
            <a:extLst>
              <a:ext uri="{FF2B5EF4-FFF2-40B4-BE49-F238E27FC236}">
                <a16:creationId xmlns:a16="http://schemas.microsoft.com/office/drawing/2014/main" id="{F4AB1CB1-3713-1B24-9904-36205245036C}"/>
              </a:ext>
            </a:extLst>
          </p:cNvPr>
          <p:cNvSpPr>
            <a:spLocks noChangeArrowheads="1"/>
          </p:cNvSpPr>
          <p:nvPr/>
        </p:nvSpPr>
        <p:spPr bwMode="gray">
          <a:xfrm>
            <a:off x="2235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5064" name="Rectangle 9">
            <a:extLst>
              <a:ext uri="{FF2B5EF4-FFF2-40B4-BE49-F238E27FC236}">
                <a16:creationId xmlns:a16="http://schemas.microsoft.com/office/drawing/2014/main" id="{3E032090-3E14-D242-528F-715B69F3A7CA}"/>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5065" name="Rectangle 10">
            <a:extLst>
              <a:ext uri="{FF2B5EF4-FFF2-40B4-BE49-F238E27FC236}">
                <a16:creationId xmlns:a16="http://schemas.microsoft.com/office/drawing/2014/main" id="{78AC43C4-D6B2-B924-3E47-33A1DC37161C}"/>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45066" name="Rectangle 11">
            <a:extLst>
              <a:ext uri="{FF2B5EF4-FFF2-40B4-BE49-F238E27FC236}">
                <a16:creationId xmlns:a16="http://schemas.microsoft.com/office/drawing/2014/main" id="{20BCD6E8-7FA8-E9FB-F560-644D34F1CE26}"/>
              </a:ext>
            </a:extLst>
          </p:cNvPr>
          <p:cNvSpPr>
            <a:spLocks noChangeArrowheads="1"/>
          </p:cNvSpPr>
          <p:nvPr/>
        </p:nvSpPr>
        <p:spPr bwMode="auto">
          <a:xfrm>
            <a:off x="1752600" y="1447801"/>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As we will see in Chapter 13, 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45067" name="Text Box 12">
            <a:extLst>
              <a:ext uri="{FF2B5EF4-FFF2-40B4-BE49-F238E27FC236}">
                <a16:creationId xmlns:a16="http://schemas.microsoft.com/office/drawing/2014/main" id="{410C634E-7AC0-B3E1-DA00-0F8DFBF136AF}"/>
              </a:ext>
            </a:extLst>
          </p:cNvPr>
          <p:cNvSpPr txBox="1">
            <a:spLocks noChangeArrowheads="1"/>
          </p:cNvSpPr>
          <p:nvPr/>
        </p:nvSpPr>
        <p:spPr bwMode="auto">
          <a:xfrm>
            <a:off x="2667001" y="182564"/>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2.2</a:t>
            </a:r>
          </a:p>
        </p:txBody>
      </p:sp>
      <p:sp>
        <p:nvSpPr>
          <p:cNvPr id="45068" name="Rectangle 14">
            <a:extLst>
              <a:ext uri="{FF2B5EF4-FFF2-40B4-BE49-F238E27FC236}">
                <a16:creationId xmlns:a16="http://schemas.microsoft.com/office/drawing/2014/main" id="{41CF5054-5A43-8E2A-2B64-B380CFE922DF}"/>
              </a:ext>
            </a:extLst>
          </p:cNvPr>
          <p:cNvSpPr>
            <a:spLocks noChangeArrowheads="1"/>
          </p:cNvSpPr>
          <p:nvPr/>
        </p:nvSpPr>
        <p:spPr bwMode="auto">
          <a:xfrm>
            <a:off x="1752600" y="3717926"/>
            <a:ext cx="8534400" cy="1503363"/>
          </a:xfrm>
          <a:prstGeom prst="rect">
            <a:avLst/>
          </a:prstGeom>
          <a:solidFill>
            <a:srgbClr val="FFFF00"/>
          </a:solidFill>
          <a:ln w="9525">
            <a:solidFill>
              <a:schemeClr val="tx1"/>
            </a:solidFill>
            <a:miter lim="800000"/>
            <a:headEnd/>
            <a:tailEnd/>
          </a:ln>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3200">
                <a:solidFill>
                  <a:schemeClr val="folHlink"/>
                </a:solidFill>
              </a:rPr>
              <a:t>07:01:02:01:2C:4B</a:t>
            </a:r>
            <a:br>
              <a:rPr lang="en-US" altLang="en-US" sz="3200">
                <a:solidFill>
                  <a:schemeClr val="folHlink"/>
                </a:solidFill>
              </a:rPr>
            </a:br>
            <a:endParaRPr lang="en-US" altLang="en-US" sz="3200">
              <a:solidFill>
                <a:schemeClr val="folHlink"/>
              </a:solidFill>
            </a:endParaRPr>
          </a:p>
          <a:p>
            <a:pPr algn="ctr"/>
            <a:r>
              <a:rPr lang="en-US" altLang="en-US" sz="2800"/>
              <a:t>A 6-byte (12 hexadecimal digits) physical address.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05295E0B-9305-AC2A-65A8-59CD277468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C27BD737-4012-42B0-A1D0-7316DC3F3AD6}" type="slidenum">
              <a:rPr lang="en-US" altLang="en-US">
                <a:latin typeface="Arial" panose="020B0604020202020204" pitchFamily="34" charset="0"/>
              </a:rPr>
              <a:pPr/>
              <a:t>68</a:t>
            </a:fld>
            <a:endParaRPr lang="en-US" altLang="en-US">
              <a:latin typeface="Arial" panose="020B0604020202020204" pitchFamily="34" charset="0"/>
            </a:endParaRPr>
          </a:p>
        </p:txBody>
      </p:sp>
      <p:sp>
        <p:nvSpPr>
          <p:cNvPr id="46083" name="Rectangle 2">
            <a:extLst>
              <a:ext uri="{FF2B5EF4-FFF2-40B4-BE49-F238E27FC236}">
                <a16:creationId xmlns:a16="http://schemas.microsoft.com/office/drawing/2014/main" id="{4D0E3B91-BCE1-96DC-38EB-DE44BBADD285}"/>
              </a:ext>
            </a:extLst>
          </p:cNvPr>
          <p:cNvSpPr>
            <a:spLocks noChangeArrowheads="1"/>
          </p:cNvSpPr>
          <p:nvPr/>
        </p:nvSpPr>
        <p:spPr bwMode="ltGray">
          <a:xfrm>
            <a:off x="1890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6084" name="Rectangle 3">
            <a:extLst>
              <a:ext uri="{FF2B5EF4-FFF2-40B4-BE49-F238E27FC236}">
                <a16:creationId xmlns:a16="http://schemas.microsoft.com/office/drawing/2014/main" id="{57C6BF6F-9FCB-C9A8-5176-AE897E23014B}"/>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46085" name="Group 4">
            <a:extLst>
              <a:ext uri="{FF2B5EF4-FFF2-40B4-BE49-F238E27FC236}">
                <a16:creationId xmlns:a16="http://schemas.microsoft.com/office/drawing/2014/main" id="{5311AEE7-A8B4-36A5-32F1-4010E12C5251}"/>
              </a:ext>
            </a:extLst>
          </p:cNvPr>
          <p:cNvGrpSpPr>
            <a:grpSpLocks/>
          </p:cNvGrpSpPr>
          <p:nvPr/>
        </p:nvGrpSpPr>
        <p:grpSpPr bwMode="auto">
          <a:xfrm>
            <a:off x="2014539" y="773113"/>
            <a:ext cx="738187" cy="474662"/>
            <a:chOff x="309" y="487"/>
            <a:chExt cx="465" cy="299"/>
          </a:xfrm>
        </p:grpSpPr>
        <p:sp>
          <p:nvSpPr>
            <p:cNvPr id="46092" name="Rectangle 5">
              <a:extLst>
                <a:ext uri="{FF2B5EF4-FFF2-40B4-BE49-F238E27FC236}">
                  <a16:creationId xmlns:a16="http://schemas.microsoft.com/office/drawing/2014/main" id="{EAB3CC32-1B51-9AF1-3C3E-B62C02F65787}"/>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6093" name="Rectangle 6">
              <a:extLst>
                <a:ext uri="{FF2B5EF4-FFF2-40B4-BE49-F238E27FC236}">
                  <a16:creationId xmlns:a16="http://schemas.microsoft.com/office/drawing/2014/main" id="{DF3D9C64-1B63-8327-C78C-2B4A88E3856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46086" name="Rectangle 7">
            <a:extLst>
              <a:ext uri="{FF2B5EF4-FFF2-40B4-BE49-F238E27FC236}">
                <a16:creationId xmlns:a16="http://schemas.microsoft.com/office/drawing/2014/main" id="{6FA2C31E-FFB1-8F82-B003-6EABC7059915}"/>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6087" name="Rectangle 8">
            <a:extLst>
              <a:ext uri="{FF2B5EF4-FFF2-40B4-BE49-F238E27FC236}">
                <a16:creationId xmlns:a16="http://schemas.microsoft.com/office/drawing/2014/main" id="{C022EA53-62FE-B079-B2BB-AE3B2EF46B44}"/>
              </a:ext>
            </a:extLst>
          </p:cNvPr>
          <p:cNvSpPr>
            <a:spLocks noChangeArrowheads="1"/>
          </p:cNvSpPr>
          <p:nvPr/>
        </p:nvSpPr>
        <p:spPr bwMode="gray">
          <a:xfrm>
            <a:off x="2235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6088" name="Rectangle 9">
            <a:extLst>
              <a:ext uri="{FF2B5EF4-FFF2-40B4-BE49-F238E27FC236}">
                <a16:creationId xmlns:a16="http://schemas.microsoft.com/office/drawing/2014/main" id="{3B4F30BA-99A0-94BC-B1AA-A0BC57B61260}"/>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6089" name="Rectangle 10">
            <a:extLst>
              <a:ext uri="{FF2B5EF4-FFF2-40B4-BE49-F238E27FC236}">
                <a16:creationId xmlns:a16="http://schemas.microsoft.com/office/drawing/2014/main" id="{7AFA53AE-C002-BAC5-F18D-E4FEEB72755C}"/>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46090" name="Rectangle 11">
            <a:extLst>
              <a:ext uri="{FF2B5EF4-FFF2-40B4-BE49-F238E27FC236}">
                <a16:creationId xmlns:a16="http://schemas.microsoft.com/office/drawing/2014/main" id="{B4FF8D3C-6186-B688-92AC-F1F97392C568}"/>
              </a:ext>
            </a:extLst>
          </p:cNvPr>
          <p:cNvSpPr>
            <a:spLocks noChangeArrowheads="1"/>
          </p:cNvSpPr>
          <p:nvPr/>
        </p:nvSpPr>
        <p:spPr bwMode="auto">
          <a:xfrm>
            <a:off x="1752600" y="1524001"/>
            <a:ext cx="85344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46091" name="Text Box 12">
            <a:extLst>
              <a:ext uri="{FF2B5EF4-FFF2-40B4-BE49-F238E27FC236}">
                <a16:creationId xmlns:a16="http://schemas.microsoft.com/office/drawing/2014/main" id="{B2BB8021-A5D4-09DA-5C6A-B9ECBE2776B2}"/>
              </a:ext>
            </a:extLst>
          </p:cNvPr>
          <p:cNvSpPr txBox="1">
            <a:spLocks noChangeArrowheads="1"/>
          </p:cNvSpPr>
          <p:nvPr/>
        </p:nvSpPr>
        <p:spPr bwMode="auto">
          <a:xfrm>
            <a:off x="2667001" y="182564"/>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2.3</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DC954E21-5A2E-F9F0-5512-13BEE94289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347D576-FA95-4232-A8B7-58E26CB3A5A4}" type="slidenum">
              <a:rPr lang="en-US" altLang="en-US">
                <a:latin typeface="Arial" panose="020B0604020202020204" pitchFamily="34" charset="0"/>
              </a:rPr>
              <a:pPr/>
              <a:t>69</a:t>
            </a:fld>
            <a:endParaRPr lang="en-US" altLang="en-US">
              <a:latin typeface="Arial" panose="020B0604020202020204" pitchFamily="34" charset="0"/>
            </a:endParaRPr>
          </a:p>
        </p:txBody>
      </p:sp>
      <p:sp>
        <p:nvSpPr>
          <p:cNvPr id="47107" name="Line 2">
            <a:extLst>
              <a:ext uri="{FF2B5EF4-FFF2-40B4-BE49-F238E27FC236}">
                <a16:creationId xmlns:a16="http://schemas.microsoft.com/office/drawing/2014/main" id="{43C33710-8760-E48A-0E99-EABFBFEBF5B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Line 3">
            <a:extLst>
              <a:ext uri="{FF2B5EF4-FFF2-40B4-BE49-F238E27FC236}">
                <a16:creationId xmlns:a16="http://schemas.microsoft.com/office/drawing/2014/main" id="{6D884F41-16CE-F6A6-2F58-2A975CC47B3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9" name="Text Box 4">
            <a:extLst>
              <a:ext uri="{FF2B5EF4-FFF2-40B4-BE49-F238E27FC236}">
                <a16:creationId xmlns:a16="http://schemas.microsoft.com/office/drawing/2014/main" id="{0DCCC844-FDC5-D203-F83E-E5BB59666E2D}"/>
              </a:ext>
            </a:extLst>
          </p:cNvPr>
          <p:cNvSpPr txBox="1">
            <a:spLocks noChangeArrowheads="1"/>
          </p:cNvSpPr>
          <p:nvPr/>
        </p:nvSpPr>
        <p:spPr bwMode="auto">
          <a:xfrm>
            <a:off x="1828800" y="381000"/>
            <a:ext cx="312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2.20  </a:t>
            </a:r>
            <a:r>
              <a:rPr lang="en-US" altLang="en-US" sz="2000" i="1"/>
              <a:t>IP addresses</a:t>
            </a:r>
          </a:p>
        </p:txBody>
      </p:sp>
      <p:sp>
        <p:nvSpPr>
          <p:cNvPr id="47110" name="Line 5">
            <a:extLst>
              <a:ext uri="{FF2B5EF4-FFF2-40B4-BE49-F238E27FC236}">
                <a16:creationId xmlns:a16="http://schemas.microsoft.com/office/drawing/2014/main" id="{E16B6899-80FE-F279-3F42-00FA9672A27A}"/>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7111" name="Picture 6">
            <a:extLst>
              <a:ext uri="{FF2B5EF4-FFF2-40B4-BE49-F238E27FC236}">
                <a16:creationId xmlns:a16="http://schemas.microsoft.com/office/drawing/2014/main" id="{FB4730D2-30EC-C3B1-47F0-170E8EBCC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988" y="1089026"/>
            <a:ext cx="6069012"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E5948FFE-7483-9A36-94BF-0AC48757F1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t>1.</a:t>
            </a:r>
            <a:fld id="{8CAF1FEA-7BAD-4528-B0DD-A9C3B52C3A13}" type="slidenum">
              <a:rPr lang="en-US" altLang="en-US" sz="2000"/>
              <a:pPr/>
              <a:t>7</a:t>
            </a:fld>
            <a:endParaRPr lang="en-US" altLang="en-US" sz="2000"/>
          </a:p>
        </p:txBody>
      </p:sp>
      <p:sp>
        <p:nvSpPr>
          <p:cNvPr id="858114" name="Rectangle 2">
            <a:extLst>
              <a:ext uri="{FF2B5EF4-FFF2-40B4-BE49-F238E27FC236}">
                <a16:creationId xmlns:a16="http://schemas.microsoft.com/office/drawing/2014/main" id="{BA472525-ADEE-D361-C688-8B1C79208C53}"/>
              </a:ext>
            </a:extLst>
          </p:cNvPr>
          <p:cNvSpPr>
            <a:spLocks noChangeArrowheads="1"/>
          </p:cNvSpPr>
          <p:nvPr/>
        </p:nvSpPr>
        <p:spPr bwMode="auto">
          <a:xfrm>
            <a:off x="152400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8115" name="Text Box 3">
            <a:extLst>
              <a:ext uri="{FF2B5EF4-FFF2-40B4-BE49-F238E27FC236}">
                <a16:creationId xmlns:a16="http://schemas.microsoft.com/office/drawing/2014/main" id="{96F931F8-E71F-FF7F-1714-D9948F19E1D8}"/>
              </a:ext>
            </a:extLst>
          </p:cNvPr>
          <p:cNvSpPr txBox="1">
            <a:spLocks noChangeArrowheads="1"/>
          </p:cNvSpPr>
          <p:nvPr/>
        </p:nvSpPr>
        <p:spPr bwMode="auto">
          <a:xfrm>
            <a:off x="1752601" y="152400"/>
            <a:ext cx="1947969"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1-2   NETWORKS</a:t>
            </a:r>
          </a:p>
        </p:txBody>
      </p:sp>
      <p:sp>
        <p:nvSpPr>
          <p:cNvPr id="9221" name="Text Box 4">
            <a:extLst>
              <a:ext uri="{FF2B5EF4-FFF2-40B4-BE49-F238E27FC236}">
                <a16:creationId xmlns:a16="http://schemas.microsoft.com/office/drawing/2014/main" id="{C89216FE-CDB4-91F6-76CE-309150080C14}"/>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8118" name="Rectangle 6">
            <a:extLst>
              <a:ext uri="{FF2B5EF4-FFF2-40B4-BE49-F238E27FC236}">
                <a16:creationId xmlns:a16="http://schemas.microsoft.com/office/drawing/2014/main" id="{B715BB03-7519-549D-98DE-F7C9DEB15316}"/>
              </a:ext>
            </a:extLst>
          </p:cNvPr>
          <p:cNvSpPr>
            <a:spLocks noChangeArrowheads="1"/>
          </p:cNvSpPr>
          <p:nvPr/>
        </p:nvSpPr>
        <p:spPr bwMode="auto">
          <a:xfrm>
            <a:off x="1600200" y="1143001"/>
            <a:ext cx="8610600" cy="2227263"/>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A </a:t>
            </a:r>
            <a:r>
              <a:rPr lang="en-US" sz="2800" i="1">
                <a:solidFill>
                  <a:schemeClr val="hlink"/>
                </a:solidFill>
                <a:effectLst>
                  <a:outerShdw blurRad="38100" dist="38100" dir="2700000" algn="tl">
                    <a:srgbClr val="C0C0C0"/>
                  </a:outerShdw>
                </a:effectLst>
                <a:latin typeface="Times New Roman" pitchFamily="18" charset="0"/>
              </a:rPr>
              <a:t>network</a:t>
            </a:r>
            <a:r>
              <a:rPr lang="en-US" sz="2800" i="1">
                <a:effectLst>
                  <a:outerShdw blurRad="38100" dist="38100" dir="2700000" algn="tl">
                    <a:srgbClr val="C0C0C0"/>
                  </a:outerShdw>
                </a:effectLst>
                <a:latin typeface="Times New Roman" pitchFamily="18" charset="0"/>
              </a:rPr>
              <a:t> is a set of devices (often referred to as </a:t>
            </a:r>
            <a:r>
              <a:rPr lang="en-US" sz="2800" i="1">
                <a:solidFill>
                  <a:schemeClr val="hlink"/>
                </a:solidFill>
                <a:effectLst>
                  <a:outerShdw blurRad="38100" dist="38100" dir="2700000" algn="tl">
                    <a:srgbClr val="C0C0C0"/>
                  </a:outerShdw>
                </a:effectLst>
                <a:latin typeface="Times New Roman" pitchFamily="18" charset="0"/>
              </a:rPr>
              <a:t>nodes</a:t>
            </a:r>
            <a:r>
              <a:rPr lang="en-US" sz="2800" i="1">
                <a:effectLst>
                  <a:outerShdw blurRad="38100" dist="38100" dir="2700000" algn="tl">
                    <a:srgbClr val="C0C0C0"/>
                  </a:outerShdw>
                </a:effectLst>
                <a:latin typeface="Times New Roman" pitchFamily="18" charset="0"/>
              </a:rPr>
              <a:t>) connected by communication </a:t>
            </a:r>
            <a:r>
              <a:rPr lang="en-US" sz="2800" i="1">
                <a:solidFill>
                  <a:schemeClr val="hlink"/>
                </a:solidFill>
                <a:effectLst>
                  <a:outerShdw blurRad="38100" dist="38100" dir="2700000" algn="tl">
                    <a:srgbClr val="C0C0C0"/>
                  </a:outerShdw>
                </a:effectLst>
                <a:latin typeface="Times New Roman" pitchFamily="18" charset="0"/>
              </a:rPr>
              <a:t>links</a:t>
            </a:r>
            <a:r>
              <a:rPr lang="en-US" sz="2800" i="1">
                <a:effectLst>
                  <a:outerShdw blurRad="38100" dist="38100" dir="2700000" algn="tl">
                    <a:srgbClr val="C0C0C0"/>
                  </a:outerShdw>
                </a:effectLst>
                <a:latin typeface="Times New Roman" pitchFamily="18" charset="0"/>
              </a:rPr>
              <a:t>. A node can be a computer, printer, or any other device capable of sending and/or receiving data generated by other nodes on the network.</a:t>
            </a:r>
          </a:p>
        </p:txBody>
      </p:sp>
      <p:sp>
        <p:nvSpPr>
          <p:cNvPr id="9223" name="Rectangle 7">
            <a:extLst>
              <a:ext uri="{FF2B5EF4-FFF2-40B4-BE49-F238E27FC236}">
                <a16:creationId xmlns:a16="http://schemas.microsoft.com/office/drawing/2014/main" id="{C4511503-EE69-EFBA-52EB-2F9CCD13A74F}"/>
              </a:ext>
            </a:extLst>
          </p:cNvPr>
          <p:cNvSpPr>
            <a:spLocks noChangeArrowheads="1"/>
          </p:cNvSpPr>
          <p:nvPr/>
        </p:nvSpPr>
        <p:spPr bwMode="auto">
          <a:xfrm>
            <a:off x="1752600" y="4057650"/>
            <a:ext cx="6477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fr-FR" altLang="en-US" sz="2400">
                <a:solidFill>
                  <a:srgbClr val="0033CC"/>
                </a:solidFill>
                <a:latin typeface="Times New Roman" panose="02020603050405020304" pitchFamily="18" charset="0"/>
              </a:rPr>
              <a:t>Distributed Processing</a:t>
            </a:r>
          </a:p>
          <a:p>
            <a:pPr>
              <a:buClr>
                <a:schemeClr val="folHlink"/>
              </a:buClr>
              <a:buSzPct val="117000"/>
              <a:buFont typeface="Wingdings" panose="05000000000000000000" pitchFamily="2" charset="2"/>
              <a:buNone/>
            </a:pPr>
            <a:r>
              <a:rPr lang="fr-FR" altLang="en-US" sz="2400">
                <a:solidFill>
                  <a:srgbClr val="0033CC"/>
                </a:solidFill>
                <a:latin typeface="Times New Roman" panose="02020603050405020304" pitchFamily="18" charset="0"/>
              </a:rPr>
              <a:t>Network Criteria</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Physical Structures</a:t>
            </a:r>
            <a:br>
              <a:rPr lang="en-US"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Network Models</a:t>
            </a:r>
            <a:br>
              <a:rPr lang="en-US"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Categories of Networks</a:t>
            </a:r>
            <a:br>
              <a:rPr lang="en-US"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Interconnection of Networks: Internetwork</a:t>
            </a:r>
          </a:p>
        </p:txBody>
      </p:sp>
      <p:sp>
        <p:nvSpPr>
          <p:cNvPr id="858120" name="Text Box 8">
            <a:extLst>
              <a:ext uri="{FF2B5EF4-FFF2-40B4-BE49-F238E27FC236}">
                <a16:creationId xmlns:a16="http://schemas.microsoft.com/office/drawing/2014/main" id="{4B1ABE83-E1E3-E0E0-1329-681FBAE9DA9E}"/>
              </a:ext>
            </a:extLst>
          </p:cNvPr>
          <p:cNvSpPr txBox="1">
            <a:spLocks noChangeArrowheads="1"/>
          </p:cNvSpPr>
          <p:nvPr/>
        </p:nvSpPr>
        <p:spPr bwMode="auto">
          <a:xfrm>
            <a:off x="1765301" y="3581401"/>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a:extLst>
              <a:ext uri="{FF2B5EF4-FFF2-40B4-BE49-F238E27FC236}">
                <a16:creationId xmlns:a16="http://schemas.microsoft.com/office/drawing/2014/main" id="{0F32136F-2872-96F5-DA61-62476AE25B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C3A26ED2-EBFB-47D9-84D6-82301665F3BB}" type="slidenum">
              <a:rPr lang="en-US" altLang="en-US">
                <a:latin typeface="Arial" panose="020B0604020202020204" pitchFamily="34" charset="0"/>
              </a:rPr>
              <a:pPr/>
              <a:t>70</a:t>
            </a:fld>
            <a:endParaRPr lang="en-US" altLang="en-US">
              <a:latin typeface="Arial" panose="020B0604020202020204" pitchFamily="34" charset="0"/>
            </a:endParaRPr>
          </a:p>
        </p:txBody>
      </p:sp>
      <p:sp>
        <p:nvSpPr>
          <p:cNvPr id="48131" name="Rectangle 2">
            <a:extLst>
              <a:ext uri="{FF2B5EF4-FFF2-40B4-BE49-F238E27FC236}">
                <a16:creationId xmlns:a16="http://schemas.microsoft.com/office/drawing/2014/main" id="{95D0303A-5B93-FE76-AF25-148CE86C47F5}"/>
              </a:ext>
            </a:extLst>
          </p:cNvPr>
          <p:cNvSpPr>
            <a:spLocks noChangeArrowheads="1"/>
          </p:cNvSpPr>
          <p:nvPr/>
        </p:nvSpPr>
        <p:spPr bwMode="ltGray">
          <a:xfrm>
            <a:off x="1890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2" name="Rectangle 3">
            <a:extLst>
              <a:ext uri="{FF2B5EF4-FFF2-40B4-BE49-F238E27FC236}">
                <a16:creationId xmlns:a16="http://schemas.microsoft.com/office/drawing/2014/main" id="{E91E2B2F-FF48-5C4B-AF14-2720FBB0E108}"/>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48133" name="Group 4">
            <a:extLst>
              <a:ext uri="{FF2B5EF4-FFF2-40B4-BE49-F238E27FC236}">
                <a16:creationId xmlns:a16="http://schemas.microsoft.com/office/drawing/2014/main" id="{A702F65F-B82B-747E-2705-090EEA5031C5}"/>
              </a:ext>
            </a:extLst>
          </p:cNvPr>
          <p:cNvGrpSpPr>
            <a:grpSpLocks/>
          </p:cNvGrpSpPr>
          <p:nvPr/>
        </p:nvGrpSpPr>
        <p:grpSpPr bwMode="auto">
          <a:xfrm>
            <a:off x="2014539" y="773113"/>
            <a:ext cx="738187" cy="474662"/>
            <a:chOff x="309" y="487"/>
            <a:chExt cx="465" cy="299"/>
          </a:xfrm>
        </p:grpSpPr>
        <p:sp>
          <p:nvSpPr>
            <p:cNvPr id="48140" name="Rectangle 5">
              <a:extLst>
                <a:ext uri="{FF2B5EF4-FFF2-40B4-BE49-F238E27FC236}">
                  <a16:creationId xmlns:a16="http://schemas.microsoft.com/office/drawing/2014/main" id="{F2CD4044-2E1B-CE9F-F356-1BD657A52261}"/>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41" name="Rectangle 6">
              <a:extLst>
                <a:ext uri="{FF2B5EF4-FFF2-40B4-BE49-F238E27FC236}">
                  <a16:creationId xmlns:a16="http://schemas.microsoft.com/office/drawing/2014/main" id="{D63D740B-0876-7AE8-1384-FB1BE20394B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48134" name="Rectangle 7">
            <a:extLst>
              <a:ext uri="{FF2B5EF4-FFF2-40B4-BE49-F238E27FC236}">
                <a16:creationId xmlns:a16="http://schemas.microsoft.com/office/drawing/2014/main" id="{7A738506-FF49-81DE-9215-B9F7ACF08B59}"/>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5" name="Rectangle 8">
            <a:extLst>
              <a:ext uri="{FF2B5EF4-FFF2-40B4-BE49-F238E27FC236}">
                <a16:creationId xmlns:a16="http://schemas.microsoft.com/office/drawing/2014/main" id="{3281CC14-691C-022E-6690-E314F4E2801E}"/>
              </a:ext>
            </a:extLst>
          </p:cNvPr>
          <p:cNvSpPr>
            <a:spLocks noChangeArrowheads="1"/>
          </p:cNvSpPr>
          <p:nvPr/>
        </p:nvSpPr>
        <p:spPr bwMode="gray">
          <a:xfrm>
            <a:off x="2235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6" name="Rectangle 9">
            <a:extLst>
              <a:ext uri="{FF2B5EF4-FFF2-40B4-BE49-F238E27FC236}">
                <a16:creationId xmlns:a16="http://schemas.microsoft.com/office/drawing/2014/main" id="{F9691059-09CF-7577-EEA0-A299B437E982}"/>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7" name="Rectangle 10">
            <a:extLst>
              <a:ext uri="{FF2B5EF4-FFF2-40B4-BE49-F238E27FC236}">
                <a16:creationId xmlns:a16="http://schemas.microsoft.com/office/drawing/2014/main" id="{72D88DCB-8B59-CD89-69FA-AF4D58BCB0EF}"/>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48138" name="Rectangle 11">
            <a:extLst>
              <a:ext uri="{FF2B5EF4-FFF2-40B4-BE49-F238E27FC236}">
                <a16:creationId xmlns:a16="http://schemas.microsoft.com/office/drawing/2014/main" id="{910F3516-EC3F-21B2-DD24-B5438F32E0D8}"/>
              </a:ext>
            </a:extLst>
          </p:cNvPr>
          <p:cNvSpPr>
            <a:spLocks noChangeArrowheads="1"/>
          </p:cNvSpPr>
          <p:nvPr/>
        </p:nvSpPr>
        <p:spPr bwMode="auto">
          <a:xfrm>
            <a:off x="1752600" y="1371600"/>
            <a:ext cx="85344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a:solidFill>
                  <a:schemeClr val="hlink"/>
                </a:solidFill>
              </a:rPr>
              <a:t>a</a:t>
            </a:r>
            <a:r>
              <a:rPr lang="en-US" altLang="en-US" sz="2800" i="1"/>
              <a:t> in the sending computer needs to communicate with process </a:t>
            </a:r>
            <a:r>
              <a:rPr lang="en-US" altLang="en-US" sz="2800" i="1">
                <a:solidFill>
                  <a:schemeClr val="hlink"/>
                </a:solidFill>
              </a:rPr>
              <a:t>j</a:t>
            </a:r>
            <a:r>
              <a:rPr lang="en-US" altLang="en-US" sz="2800" i="1"/>
              <a:t> in the receiving computer. Note that although physical addresses change from hop to hop, logical and port addresses remain the same from the source to destination. </a:t>
            </a:r>
          </a:p>
        </p:txBody>
      </p:sp>
      <p:sp>
        <p:nvSpPr>
          <p:cNvPr id="48139" name="Text Box 12">
            <a:extLst>
              <a:ext uri="{FF2B5EF4-FFF2-40B4-BE49-F238E27FC236}">
                <a16:creationId xmlns:a16="http://schemas.microsoft.com/office/drawing/2014/main" id="{F2A2AE07-40C5-859A-2CF2-7F664EE7169B}"/>
              </a:ext>
            </a:extLst>
          </p:cNvPr>
          <p:cNvSpPr txBox="1">
            <a:spLocks noChangeArrowheads="1"/>
          </p:cNvSpPr>
          <p:nvPr/>
        </p:nvSpPr>
        <p:spPr bwMode="auto">
          <a:xfrm>
            <a:off x="2667001" y="182564"/>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D0EE2AD8-A2D2-3CA3-64EF-D0256CDE45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5909F3AA-6AF1-4080-8439-E83CF1F17D7D}" type="slidenum">
              <a:rPr lang="en-US" altLang="en-US">
                <a:latin typeface="Arial" panose="020B0604020202020204" pitchFamily="34" charset="0"/>
              </a:rPr>
              <a:pPr/>
              <a:t>71</a:t>
            </a:fld>
            <a:endParaRPr lang="en-US" altLang="en-US">
              <a:latin typeface="Arial" panose="020B0604020202020204" pitchFamily="34" charset="0"/>
            </a:endParaRPr>
          </a:p>
        </p:txBody>
      </p:sp>
      <p:sp>
        <p:nvSpPr>
          <p:cNvPr id="49155" name="Line 2">
            <a:extLst>
              <a:ext uri="{FF2B5EF4-FFF2-40B4-BE49-F238E27FC236}">
                <a16:creationId xmlns:a16="http://schemas.microsoft.com/office/drawing/2014/main" id="{DB9F7F65-4632-CC20-8DA4-CD362D94E20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6" name="Line 3">
            <a:extLst>
              <a:ext uri="{FF2B5EF4-FFF2-40B4-BE49-F238E27FC236}">
                <a16:creationId xmlns:a16="http://schemas.microsoft.com/office/drawing/2014/main" id="{3E6F8F77-6AA0-FBD4-F569-98A4EC92B1F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7" name="Text Box 4">
            <a:extLst>
              <a:ext uri="{FF2B5EF4-FFF2-40B4-BE49-F238E27FC236}">
                <a16:creationId xmlns:a16="http://schemas.microsoft.com/office/drawing/2014/main" id="{4C833DF4-9124-BA3C-0F9D-49E43384DF45}"/>
              </a:ext>
            </a:extLst>
          </p:cNvPr>
          <p:cNvSpPr txBox="1">
            <a:spLocks noChangeArrowheads="1"/>
          </p:cNvSpPr>
          <p:nvPr/>
        </p:nvSpPr>
        <p:spPr bwMode="auto">
          <a:xfrm>
            <a:off x="1828800" y="381000"/>
            <a:ext cx="332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2.21  </a:t>
            </a:r>
            <a:r>
              <a:rPr lang="en-US" altLang="en-US" sz="2000" i="1"/>
              <a:t>Port addresses</a:t>
            </a:r>
          </a:p>
        </p:txBody>
      </p:sp>
      <p:sp>
        <p:nvSpPr>
          <p:cNvPr id="49158" name="Line 5">
            <a:extLst>
              <a:ext uri="{FF2B5EF4-FFF2-40B4-BE49-F238E27FC236}">
                <a16:creationId xmlns:a16="http://schemas.microsoft.com/office/drawing/2014/main" id="{FF4ED585-4B0A-C3D3-9CAF-D7C438E276BF}"/>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9159" name="Picture 6">
            <a:extLst>
              <a:ext uri="{FF2B5EF4-FFF2-40B4-BE49-F238E27FC236}">
                <a16:creationId xmlns:a16="http://schemas.microsoft.com/office/drawing/2014/main" id="{2D831B51-D552-99DF-EDDB-42407F0FE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990600"/>
            <a:ext cx="7038975"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F25122E6-BCEC-4454-BD15-EF1905856A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8E57330A-6173-4F4E-9120-FBF71EABDD76}" type="slidenum">
              <a:rPr lang="en-US" altLang="en-US">
                <a:latin typeface="Arial" panose="020B0604020202020204" pitchFamily="34" charset="0"/>
              </a:rPr>
              <a:pPr/>
              <a:t>72</a:t>
            </a:fld>
            <a:endParaRPr lang="en-US" altLang="en-US">
              <a:latin typeface="Arial" panose="020B0604020202020204" pitchFamily="34" charset="0"/>
            </a:endParaRPr>
          </a:p>
        </p:txBody>
      </p:sp>
      <p:sp>
        <p:nvSpPr>
          <p:cNvPr id="50179" name="Rectangle 2">
            <a:extLst>
              <a:ext uri="{FF2B5EF4-FFF2-40B4-BE49-F238E27FC236}">
                <a16:creationId xmlns:a16="http://schemas.microsoft.com/office/drawing/2014/main" id="{8833AC14-8903-75A5-5E5E-42E3D7E1AB0B}"/>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0" name="Rectangle 3">
            <a:extLst>
              <a:ext uri="{FF2B5EF4-FFF2-40B4-BE49-F238E27FC236}">
                <a16:creationId xmlns:a16="http://schemas.microsoft.com/office/drawing/2014/main" id="{4F9E65C3-CD23-39C5-69C6-A0BA6233949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1" name="Rectangle 4">
            <a:extLst>
              <a:ext uri="{FF2B5EF4-FFF2-40B4-BE49-F238E27FC236}">
                <a16:creationId xmlns:a16="http://schemas.microsoft.com/office/drawing/2014/main" id="{67873873-5159-8711-896E-76E89B5552B0}"/>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2" name="Rectangle 5">
            <a:extLst>
              <a:ext uri="{FF2B5EF4-FFF2-40B4-BE49-F238E27FC236}">
                <a16:creationId xmlns:a16="http://schemas.microsoft.com/office/drawing/2014/main" id="{BCA473F1-E41E-4982-C98A-6F422DFC686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3" name="Rectangle 6">
            <a:extLst>
              <a:ext uri="{FF2B5EF4-FFF2-40B4-BE49-F238E27FC236}">
                <a16:creationId xmlns:a16="http://schemas.microsoft.com/office/drawing/2014/main" id="{2DA274F6-CA25-896F-8AF5-211176494B4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4" name="Rectangle 7">
            <a:extLst>
              <a:ext uri="{FF2B5EF4-FFF2-40B4-BE49-F238E27FC236}">
                <a16:creationId xmlns:a16="http://schemas.microsoft.com/office/drawing/2014/main" id="{6F05C12D-A50F-5EA1-FAD5-51061D6D5290}"/>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5" name="Rectangle 8">
            <a:extLst>
              <a:ext uri="{FF2B5EF4-FFF2-40B4-BE49-F238E27FC236}">
                <a16:creationId xmlns:a16="http://schemas.microsoft.com/office/drawing/2014/main" id="{2752184C-A47C-6641-7D58-397CC770C68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6" name="Line 9">
            <a:extLst>
              <a:ext uri="{FF2B5EF4-FFF2-40B4-BE49-F238E27FC236}">
                <a16:creationId xmlns:a16="http://schemas.microsoft.com/office/drawing/2014/main" id="{CCCE6785-CDEF-8461-9419-0D80749CB9B2}"/>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Line 10">
            <a:extLst>
              <a:ext uri="{FF2B5EF4-FFF2-40B4-BE49-F238E27FC236}">
                <a16:creationId xmlns:a16="http://schemas.microsoft.com/office/drawing/2014/main" id="{AD92DA66-D5CE-E773-BD59-7B2B3B288E53}"/>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Rectangle 11">
            <a:extLst>
              <a:ext uri="{FF2B5EF4-FFF2-40B4-BE49-F238E27FC236}">
                <a16:creationId xmlns:a16="http://schemas.microsoft.com/office/drawing/2014/main" id="{0EF5F167-C81F-D4AF-D979-EB4F3FAA70A9}"/>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physical addresses will change from hop to hop,</a:t>
            </a:r>
          </a:p>
          <a:p>
            <a:pPr algn="ctr"/>
            <a:r>
              <a:rPr lang="en-US" altLang="en-US" sz="2400"/>
              <a:t>but the logical addresses usually remain the same.</a:t>
            </a:r>
          </a:p>
        </p:txBody>
      </p:sp>
      <p:grpSp>
        <p:nvGrpSpPr>
          <p:cNvPr id="50189" name="Group 15">
            <a:extLst>
              <a:ext uri="{FF2B5EF4-FFF2-40B4-BE49-F238E27FC236}">
                <a16:creationId xmlns:a16="http://schemas.microsoft.com/office/drawing/2014/main" id="{C059BDA3-C168-A972-79CF-378FF5A66FD6}"/>
              </a:ext>
            </a:extLst>
          </p:cNvPr>
          <p:cNvGrpSpPr>
            <a:grpSpLocks/>
          </p:cNvGrpSpPr>
          <p:nvPr/>
        </p:nvGrpSpPr>
        <p:grpSpPr bwMode="auto">
          <a:xfrm>
            <a:off x="2057400" y="2286000"/>
            <a:ext cx="1143000" cy="566738"/>
            <a:chOff x="1200" y="1248"/>
            <a:chExt cx="720" cy="357"/>
          </a:xfrm>
        </p:grpSpPr>
        <p:pic>
          <p:nvPicPr>
            <p:cNvPr id="50190" name="Picture 16">
              <a:extLst>
                <a:ext uri="{FF2B5EF4-FFF2-40B4-BE49-F238E27FC236}">
                  <a16:creationId xmlns:a16="http://schemas.microsoft.com/office/drawing/2014/main" id="{BE37F3C6-EC96-F4F3-271F-EDCC34B92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1" name="Text Box 17">
              <a:extLst>
                <a:ext uri="{FF2B5EF4-FFF2-40B4-BE49-F238E27FC236}">
                  <a16:creationId xmlns:a16="http://schemas.microsoft.com/office/drawing/2014/main" id="{1665233B-4CB2-16AA-E59E-A1F43F590EDA}"/>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BB61FBE7-3958-CE35-3BE9-9BE44AF1D2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F7190F9D-3C2E-4D2F-BC03-2CE2858BD292}" type="slidenum">
              <a:rPr lang="en-US" altLang="en-US">
                <a:latin typeface="Arial" panose="020B0604020202020204" pitchFamily="34" charset="0"/>
              </a:rPr>
              <a:pPr/>
              <a:t>73</a:t>
            </a:fld>
            <a:endParaRPr lang="en-US" altLang="en-US">
              <a:latin typeface="Arial" panose="020B0604020202020204" pitchFamily="34" charset="0"/>
            </a:endParaRPr>
          </a:p>
        </p:txBody>
      </p:sp>
      <p:sp>
        <p:nvSpPr>
          <p:cNvPr id="51203" name="Rectangle 2">
            <a:extLst>
              <a:ext uri="{FF2B5EF4-FFF2-40B4-BE49-F238E27FC236}">
                <a16:creationId xmlns:a16="http://schemas.microsoft.com/office/drawing/2014/main" id="{63A3BC32-3CA3-819E-B8E7-25924DA49B2A}"/>
              </a:ext>
            </a:extLst>
          </p:cNvPr>
          <p:cNvSpPr>
            <a:spLocks noChangeArrowheads="1"/>
          </p:cNvSpPr>
          <p:nvPr/>
        </p:nvSpPr>
        <p:spPr bwMode="ltGray">
          <a:xfrm>
            <a:off x="1890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4" name="Rectangle 3">
            <a:extLst>
              <a:ext uri="{FF2B5EF4-FFF2-40B4-BE49-F238E27FC236}">
                <a16:creationId xmlns:a16="http://schemas.microsoft.com/office/drawing/2014/main" id="{872CEC9D-934D-5A34-B015-2051841DD4EA}"/>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51205" name="Group 4">
            <a:extLst>
              <a:ext uri="{FF2B5EF4-FFF2-40B4-BE49-F238E27FC236}">
                <a16:creationId xmlns:a16="http://schemas.microsoft.com/office/drawing/2014/main" id="{332345BB-8E9F-86FD-541B-93AA9B1B6D2F}"/>
              </a:ext>
            </a:extLst>
          </p:cNvPr>
          <p:cNvGrpSpPr>
            <a:grpSpLocks/>
          </p:cNvGrpSpPr>
          <p:nvPr/>
        </p:nvGrpSpPr>
        <p:grpSpPr bwMode="auto">
          <a:xfrm>
            <a:off x="2014539" y="773113"/>
            <a:ext cx="738187" cy="474662"/>
            <a:chOff x="309" y="487"/>
            <a:chExt cx="465" cy="299"/>
          </a:xfrm>
        </p:grpSpPr>
        <p:sp>
          <p:nvSpPr>
            <p:cNvPr id="51213" name="Rectangle 5">
              <a:extLst>
                <a:ext uri="{FF2B5EF4-FFF2-40B4-BE49-F238E27FC236}">
                  <a16:creationId xmlns:a16="http://schemas.microsoft.com/office/drawing/2014/main" id="{C820C0EF-12BF-5C98-3809-5254D32CA384}"/>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14" name="Rectangle 6">
              <a:extLst>
                <a:ext uri="{FF2B5EF4-FFF2-40B4-BE49-F238E27FC236}">
                  <a16:creationId xmlns:a16="http://schemas.microsoft.com/office/drawing/2014/main" id="{9AFC1B74-FEBD-5262-0219-33B6EB0B2D63}"/>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51206" name="Rectangle 7">
            <a:extLst>
              <a:ext uri="{FF2B5EF4-FFF2-40B4-BE49-F238E27FC236}">
                <a16:creationId xmlns:a16="http://schemas.microsoft.com/office/drawing/2014/main" id="{A27C241C-1655-9CA1-BDF1-6A4D3399FEE8}"/>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7" name="Rectangle 8">
            <a:extLst>
              <a:ext uri="{FF2B5EF4-FFF2-40B4-BE49-F238E27FC236}">
                <a16:creationId xmlns:a16="http://schemas.microsoft.com/office/drawing/2014/main" id="{3C880F79-E387-7B77-28B4-BE507853FBF6}"/>
              </a:ext>
            </a:extLst>
          </p:cNvPr>
          <p:cNvSpPr>
            <a:spLocks noChangeArrowheads="1"/>
          </p:cNvSpPr>
          <p:nvPr/>
        </p:nvSpPr>
        <p:spPr bwMode="gray">
          <a:xfrm>
            <a:off x="2235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8" name="Rectangle 9">
            <a:extLst>
              <a:ext uri="{FF2B5EF4-FFF2-40B4-BE49-F238E27FC236}">
                <a16:creationId xmlns:a16="http://schemas.microsoft.com/office/drawing/2014/main" id="{70B427D1-9496-08FF-2502-6310F20DC566}"/>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9" name="Rectangle 10">
            <a:extLst>
              <a:ext uri="{FF2B5EF4-FFF2-40B4-BE49-F238E27FC236}">
                <a16:creationId xmlns:a16="http://schemas.microsoft.com/office/drawing/2014/main" id="{51E56E3C-EB8B-4305-D5B7-4FC7A77A0DC8}"/>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51210" name="Text Box 12">
            <a:extLst>
              <a:ext uri="{FF2B5EF4-FFF2-40B4-BE49-F238E27FC236}">
                <a16:creationId xmlns:a16="http://schemas.microsoft.com/office/drawing/2014/main" id="{9AF592E2-9F35-E8B4-BD81-C990DD023874}"/>
              </a:ext>
            </a:extLst>
          </p:cNvPr>
          <p:cNvSpPr txBox="1">
            <a:spLocks noChangeArrowheads="1"/>
          </p:cNvSpPr>
          <p:nvPr/>
        </p:nvSpPr>
        <p:spPr bwMode="auto">
          <a:xfrm>
            <a:off x="2667001" y="182564"/>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2.5</a:t>
            </a:r>
          </a:p>
        </p:txBody>
      </p:sp>
      <p:sp>
        <p:nvSpPr>
          <p:cNvPr id="51211" name="Rectangle 13">
            <a:extLst>
              <a:ext uri="{FF2B5EF4-FFF2-40B4-BE49-F238E27FC236}">
                <a16:creationId xmlns:a16="http://schemas.microsoft.com/office/drawing/2014/main" id="{E309B55C-09FB-B106-C03B-142140C06CBD}"/>
              </a:ext>
            </a:extLst>
          </p:cNvPr>
          <p:cNvSpPr>
            <a:spLocks noChangeArrowheads="1"/>
          </p:cNvSpPr>
          <p:nvPr/>
        </p:nvSpPr>
        <p:spPr bwMode="auto">
          <a:xfrm>
            <a:off x="1752600" y="14478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As we will see in Chapter 23, a port address is a 16-bit address represented by one decimal number as shown.</a:t>
            </a:r>
          </a:p>
        </p:txBody>
      </p:sp>
      <p:sp>
        <p:nvSpPr>
          <p:cNvPr id="51212" name="Rectangle 16">
            <a:extLst>
              <a:ext uri="{FF2B5EF4-FFF2-40B4-BE49-F238E27FC236}">
                <a16:creationId xmlns:a16="http://schemas.microsoft.com/office/drawing/2014/main" id="{1492D2D5-0423-C3DA-1DB9-39242535641A}"/>
              </a:ext>
            </a:extLst>
          </p:cNvPr>
          <p:cNvSpPr>
            <a:spLocks noChangeArrowheads="1"/>
          </p:cNvSpPr>
          <p:nvPr/>
        </p:nvSpPr>
        <p:spPr bwMode="auto">
          <a:xfrm>
            <a:off x="1828800" y="2819400"/>
            <a:ext cx="8382000" cy="1930400"/>
          </a:xfrm>
          <a:prstGeom prst="rect">
            <a:avLst/>
          </a:prstGeom>
          <a:solidFill>
            <a:srgbClr val="FFFF00"/>
          </a:solidFill>
          <a:ln w="9525">
            <a:solidFill>
              <a:schemeClr val="tx1"/>
            </a:solidFill>
            <a:miter lim="800000"/>
            <a:headEnd/>
            <a:tailEnd/>
          </a:ln>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3200">
                <a:solidFill>
                  <a:schemeClr val="folHlink"/>
                </a:solidFill>
              </a:rPr>
              <a:t>753</a:t>
            </a:r>
            <a:br>
              <a:rPr lang="en-US" altLang="en-US" sz="3200">
                <a:solidFill>
                  <a:schemeClr val="folHlink"/>
                </a:solidFill>
              </a:rPr>
            </a:br>
            <a:endParaRPr lang="en-US" altLang="en-US" sz="3200">
              <a:solidFill>
                <a:schemeClr val="folHlink"/>
              </a:solidFill>
            </a:endParaRPr>
          </a:p>
          <a:p>
            <a:pPr algn="ctr"/>
            <a:r>
              <a:rPr lang="en-US" altLang="en-US" sz="2800"/>
              <a:t>A 16-bit port address represented </a:t>
            </a:r>
            <a:br>
              <a:rPr lang="en-US" altLang="en-US" sz="2800"/>
            </a:br>
            <a:r>
              <a:rPr lang="en-US" altLang="en-US" sz="2800"/>
              <a:t>as one single number.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a:extLst>
              <a:ext uri="{FF2B5EF4-FFF2-40B4-BE49-F238E27FC236}">
                <a16:creationId xmlns:a16="http://schemas.microsoft.com/office/drawing/2014/main" id="{E288DBBA-537E-C367-F766-96F1B8D61D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27D463E-170E-4A42-A753-CBDCF568E7FB}" type="slidenum">
              <a:rPr lang="en-US" altLang="en-US">
                <a:latin typeface="Arial" panose="020B0604020202020204" pitchFamily="34" charset="0"/>
              </a:rPr>
              <a:pPr/>
              <a:t>74</a:t>
            </a:fld>
            <a:endParaRPr lang="en-US" altLang="en-US">
              <a:latin typeface="Arial" panose="020B0604020202020204" pitchFamily="34" charset="0"/>
            </a:endParaRPr>
          </a:p>
        </p:txBody>
      </p:sp>
      <p:sp>
        <p:nvSpPr>
          <p:cNvPr id="52227" name="Rectangle 2">
            <a:extLst>
              <a:ext uri="{FF2B5EF4-FFF2-40B4-BE49-F238E27FC236}">
                <a16:creationId xmlns:a16="http://schemas.microsoft.com/office/drawing/2014/main" id="{1AC79082-4A68-BABF-680F-7102CDB3A118}"/>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2228" name="Rectangle 3">
            <a:extLst>
              <a:ext uri="{FF2B5EF4-FFF2-40B4-BE49-F238E27FC236}">
                <a16:creationId xmlns:a16="http://schemas.microsoft.com/office/drawing/2014/main" id="{7F9A08A2-4ED8-5EC3-352D-C149C3D84EB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2229" name="Rectangle 4">
            <a:extLst>
              <a:ext uri="{FF2B5EF4-FFF2-40B4-BE49-F238E27FC236}">
                <a16:creationId xmlns:a16="http://schemas.microsoft.com/office/drawing/2014/main" id="{58F359B2-C68E-850F-DE0E-2BD3E15C62B2}"/>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2230" name="Rectangle 5">
            <a:extLst>
              <a:ext uri="{FF2B5EF4-FFF2-40B4-BE49-F238E27FC236}">
                <a16:creationId xmlns:a16="http://schemas.microsoft.com/office/drawing/2014/main" id="{EE8AEB21-A293-CBCC-A53A-ECA0DD2325C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2231" name="Rectangle 6">
            <a:extLst>
              <a:ext uri="{FF2B5EF4-FFF2-40B4-BE49-F238E27FC236}">
                <a16:creationId xmlns:a16="http://schemas.microsoft.com/office/drawing/2014/main" id="{AE98CDED-6F7A-DD61-235B-2A4DB80F0123}"/>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2232" name="Rectangle 7">
            <a:extLst>
              <a:ext uri="{FF2B5EF4-FFF2-40B4-BE49-F238E27FC236}">
                <a16:creationId xmlns:a16="http://schemas.microsoft.com/office/drawing/2014/main" id="{BC1D3EBD-1C0E-75AA-A312-B9C70007184E}"/>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2233" name="Rectangle 8">
            <a:extLst>
              <a:ext uri="{FF2B5EF4-FFF2-40B4-BE49-F238E27FC236}">
                <a16:creationId xmlns:a16="http://schemas.microsoft.com/office/drawing/2014/main" id="{1781C7DE-7599-520A-E537-607CE18185F6}"/>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2234" name="Line 9">
            <a:extLst>
              <a:ext uri="{FF2B5EF4-FFF2-40B4-BE49-F238E27FC236}">
                <a16:creationId xmlns:a16="http://schemas.microsoft.com/office/drawing/2014/main" id="{5AC2F66D-94B1-AF38-C000-0C69C28610C6}"/>
              </a:ext>
            </a:extLst>
          </p:cNvPr>
          <p:cNvSpPr>
            <a:spLocks noChangeShapeType="1"/>
          </p:cNvSpPr>
          <p:nvPr/>
        </p:nvSpPr>
        <p:spPr bwMode="auto">
          <a:xfrm>
            <a:off x="1981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5" name="Line 10">
            <a:extLst>
              <a:ext uri="{FF2B5EF4-FFF2-40B4-BE49-F238E27FC236}">
                <a16:creationId xmlns:a16="http://schemas.microsoft.com/office/drawing/2014/main" id="{189E23FE-2922-FA56-B970-EE769C38B199}"/>
              </a:ext>
            </a:extLst>
          </p:cNvPr>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6" name="Rectangle 11">
            <a:extLst>
              <a:ext uri="{FF2B5EF4-FFF2-40B4-BE49-F238E27FC236}">
                <a16:creationId xmlns:a16="http://schemas.microsoft.com/office/drawing/2014/main" id="{3E509571-1D1C-554A-A541-B66BE10DCF9E}"/>
              </a:ext>
            </a:extLst>
          </p:cNvPr>
          <p:cNvSpPr>
            <a:spLocks noChangeArrowheads="1"/>
          </p:cNvSpPr>
          <p:nvPr/>
        </p:nvSpPr>
        <p:spPr bwMode="auto">
          <a:xfrm>
            <a:off x="2019300" y="3063876"/>
            <a:ext cx="8077200" cy="83099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physical addresses change from hop to hop,</a:t>
            </a:r>
          </a:p>
          <a:p>
            <a:pPr algn="ctr"/>
            <a:r>
              <a:rPr lang="en-US" altLang="en-US" sz="2400"/>
              <a:t>but the logical and port addresses usually remain the same.</a:t>
            </a:r>
          </a:p>
        </p:txBody>
      </p:sp>
      <p:grpSp>
        <p:nvGrpSpPr>
          <p:cNvPr id="52237" name="Group 15">
            <a:extLst>
              <a:ext uri="{FF2B5EF4-FFF2-40B4-BE49-F238E27FC236}">
                <a16:creationId xmlns:a16="http://schemas.microsoft.com/office/drawing/2014/main" id="{F81D61F5-BE44-D107-E211-6890E7BA8871}"/>
              </a:ext>
            </a:extLst>
          </p:cNvPr>
          <p:cNvGrpSpPr>
            <a:grpSpLocks/>
          </p:cNvGrpSpPr>
          <p:nvPr/>
        </p:nvGrpSpPr>
        <p:grpSpPr bwMode="auto">
          <a:xfrm>
            <a:off x="2057400" y="2286000"/>
            <a:ext cx="1143000" cy="566738"/>
            <a:chOff x="1200" y="1248"/>
            <a:chExt cx="720" cy="357"/>
          </a:xfrm>
        </p:grpSpPr>
        <p:pic>
          <p:nvPicPr>
            <p:cNvPr id="52238" name="Picture 16">
              <a:extLst>
                <a:ext uri="{FF2B5EF4-FFF2-40B4-BE49-F238E27FC236}">
                  <a16:creationId xmlns:a16="http://schemas.microsoft.com/office/drawing/2014/main" id="{5674AB21-8ED5-C083-36AF-542DBEA5B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9" name="Text Box 17">
              <a:extLst>
                <a:ext uri="{FF2B5EF4-FFF2-40B4-BE49-F238E27FC236}">
                  <a16:creationId xmlns:a16="http://schemas.microsoft.com/office/drawing/2014/main" id="{B198FD85-7A6E-B623-E14C-5EBA717C6209}"/>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0F28410B-F917-2E37-328D-37794ECF24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9844B66-A52F-4F9C-87DA-4FEEEFBF6A20}" type="slidenum">
              <a:rPr lang="en-US" altLang="en-US" sz="2000"/>
              <a:pPr/>
              <a:t>8</a:t>
            </a:fld>
            <a:endParaRPr lang="en-US" altLang="en-US" sz="2000"/>
          </a:p>
        </p:txBody>
      </p:sp>
      <p:sp>
        <p:nvSpPr>
          <p:cNvPr id="10243" name="Rectangle 2">
            <a:extLst>
              <a:ext uri="{FF2B5EF4-FFF2-40B4-BE49-F238E27FC236}">
                <a16:creationId xmlns:a16="http://schemas.microsoft.com/office/drawing/2014/main" id="{8C69087D-21A4-8700-5BB7-7581C9B46F9F}"/>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br>
              <a:rPr lang="en-US" altLang="en-US"/>
            </a:br>
            <a:r>
              <a:rPr lang="en-US" altLang="en-US" sz="3200">
                <a:solidFill>
                  <a:srgbClr val="000099"/>
                </a:solidFill>
              </a:rPr>
              <a:t>Network </a:t>
            </a:r>
            <a:br>
              <a:rPr lang="en-US" altLang="en-US" sz="3200">
                <a:solidFill>
                  <a:srgbClr val="000099"/>
                </a:solidFill>
              </a:rPr>
            </a:br>
            <a:endParaRPr lang="en-US" altLang="en-US" sz="3200">
              <a:solidFill>
                <a:srgbClr val="000099"/>
              </a:solidFill>
            </a:endParaRPr>
          </a:p>
        </p:txBody>
      </p:sp>
      <p:sp>
        <p:nvSpPr>
          <p:cNvPr id="50179" name="Rectangle 3">
            <a:extLst>
              <a:ext uri="{FF2B5EF4-FFF2-40B4-BE49-F238E27FC236}">
                <a16:creationId xmlns:a16="http://schemas.microsoft.com/office/drawing/2014/main" id="{EDA7A780-E30C-940A-BADC-3E9F8AB3C6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0"/>
              </a:spcBef>
              <a:buFontTx/>
              <a:buNone/>
            </a:pPr>
            <a:endParaRPr lang="en-US" altLang="en-US" sz="2400">
              <a:latin typeface="Times New Roman" panose="02020603050405020304" pitchFamily="18" charset="0"/>
            </a:endParaRPr>
          </a:p>
          <a:p>
            <a:pPr>
              <a:spcBef>
                <a:spcPct val="0"/>
              </a:spcBef>
            </a:pPr>
            <a:r>
              <a:rPr lang="en-US" altLang="en-US" sz="2000"/>
              <a:t>A network is a  set of devices (often referred to as nodes) connected by communication links.</a:t>
            </a:r>
          </a:p>
          <a:p>
            <a:endParaRPr lang="en-US" altLang="en-US" sz="2000"/>
          </a:p>
          <a:p>
            <a:r>
              <a:rPr lang="en-US" altLang="en-US" sz="2000">
                <a:solidFill>
                  <a:srgbClr val="000099"/>
                </a:solidFill>
              </a:rPr>
              <a:t>Distributed Processing</a:t>
            </a:r>
          </a:p>
          <a:p>
            <a:pPr lvl="1">
              <a:buFontTx/>
              <a:buNone/>
            </a:pPr>
            <a:r>
              <a:rPr lang="en-US" altLang="en-US" sz="1800"/>
              <a:t>Most Networks use distributed processing, in which a task is divided among multiple computers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anim calcmode="lin" valueType="num">
                                      <p:cBhvr additive="base">
                                        <p:cTn id="13" dur="500" fill="hold"/>
                                        <p:tgtEl>
                                          <p:spTgt spid="5017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3" end="3"/>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anim calcmode="lin" valueType="num">
                                      <p:cBhvr additive="base">
                                        <p:cTn id="17" dur="500" fill="hold"/>
                                        <p:tgtEl>
                                          <p:spTgt spid="50179">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01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99B54605-BD21-C0A5-1232-670BDE5331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7CDBEC5-4420-4964-B5E7-77362F9CE800}" type="slidenum">
              <a:rPr lang="en-US" altLang="en-US" sz="2000"/>
              <a:pPr/>
              <a:t>9</a:t>
            </a:fld>
            <a:endParaRPr lang="en-US" altLang="en-US" sz="2000"/>
          </a:p>
        </p:txBody>
      </p:sp>
      <p:sp>
        <p:nvSpPr>
          <p:cNvPr id="11267" name="Rectangle 2">
            <a:extLst>
              <a:ext uri="{FF2B5EF4-FFF2-40B4-BE49-F238E27FC236}">
                <a16:creationId xmlns:a16="http://schemas.microsoft.com/office/drawing/2014/main" id="{0377025A-2BEC-7904-C087-470FC01D339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br>
              <a:rPr lang="en-US" altLang="en-US" sz="2800">
                <a:latin typeface="Arial" panose="020B0604020202020204" pitchFamily="34" charset="0"/>
              </a:rPr>
            </a:br>
            <a:r>
              <a:rPr lang="en-US" altLang="en-US" sz="3200">
                <a:solidFill>
                  <a:srgbClr val="000099"/>
                </a:solidFill>
              </a:rPr>
              <a:t>Network Criteria</a:t>
            </a:r>
            <a:br>
              <a:rPr lang="en-US" altLang="en-US"/>
            </a:br>
            <a:endParaRPr lang="en-US" altLang="en-US"/>
          </a:p>
        </p:txBody>
      </p:sp>
      <p:sp>
        <p:nvSpPr>
          <p:cNvPr id="51203" name="Rectangle 3">
            <a:extLst>
              <a:ext uri="{FF2B5EF4-FFF2-40B4-BE49-F238E27FC236}">
                <a16:creationId xmlns:a16="http://schemas.microsoft.com/office/drawing/2014/main" id="{D42EC57B-EB61-3BF3-0B82-6244942D6A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0"/>
              </a:spcBef>
              <a:buFontTx/>
              <a:buNone/>
            </a:pPr>
            <a:r>
              <a:rPr lang="en-US" altLang="en-US" sz="2000"/>
              <a:t>A network must be able to meet a certain number of criteria. The most important of these are </a:t>
            </a:r>
          </a:p>
          <a:p>
            <a:pPr>
              <a:spcBef>
                <a:spcPct val="0"/>
              </a:spcBef>
              <a:buFontTx/>
              <a:buNone/>
            </a:pPr>
            <a:endParaRPr lang="en-US" altLang="en-US" sz="2000"/>
          </a:p>
          <a:p>
            <a:pPr>
              <a:spcBef>
                <a:spcPct val="0"/>
              </a:spcBef>
            </a:pPr>
            <a:r>
              <a:rPr lang="en-US" altLang="en-US" sz="2000"/>
              <a:t>   Performance</a:t>
            </a:r>
          </a:p>
          <a:p>
            <a:pPr>
              <a:spcBef>
                <a:spcPct val="0"/>
              </a:spcBef>
              <a:buFontTx/>
              <a:buNone/>
            </a:pPr>
            <a:endParaRPr lang="en-US" altLang="en-US" sz="2000"/>
          </a:p>
          <a:p>
            <a:pPr>
              <a:spcBef>
                <a:spcPct val="0"/>
              </a:spcBef>
            </a:pPr>
            <a:r>
              <a:rPr lang="en-US" altLang="en-US" sz="2000"/>
              <a:t>   Reliability</a:t>
            </a:r>
          </a:p>
          <a:p>
            <a:pPr>
              <a:spcBef>
                <a:spcPct val="0"/>
              </a:spcBef>
              <a:buFontTx/>
              <a:buNone/>
            </a:pPr>
            <a:endParaRPr lang="en-US" altLang="en-US" sz="2000"/>
          </a:p>
          <a:p>
            <a:pPr>
              <a:spcBef>
                <a:spcPct val="0"/>
              </a:spcBef>
            </a:pPr>
            <a:r>
              <a:rPr lang="en-US" altLang="en-US" sz="2000"/>
              <a:t>   Security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 calcmode="lin" valueType="num">
                                      <p:cBhvr additive="base">
                                        <p:cTn id="13" dur="500" fill="hold"/>
                                        <p:tgtEl>
                                          <p:spTgt spid="512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 calcmode="lin" valueType="num">
                                      <p:cBhvr additive="base">
                                        <p:cTn id="19" dur="500" fill="hold"/>
                                        <p:tgtEl>
                                          <p:spTgt spid="5120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03">
                                            <p:txEl>
                                              <p:pRg st="6" end="6"/>
                                            </p:txEl>
                                          </p:spTgt>
                                        </p:tgtEl>
                                        <p:attrNameLst>
                                          <p:attrName>style.visibility</p:attrName>
                                        </p:attrNameLst>
                                      </p:cBhvr>
                                      <p:to>
                                        <p:strVal val="visible"/>
                                      </p:to>
                                    </p:set>
                                    <p:anim calcmode="lin" valueType="num">
                                      <p:cBhvr additive="base">
                                        <p:cTn id="25" dur="500" fill="hold"/>
                                        <p:tgtEl>
                                          <p:spTgt spid="5120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2251</Words>
  <Application>Microsoft Office PowerPoint</Application>
  <PresentationFormat>Widescreen</PresentationFormat>
  <Paragraphs>362</Paragraphs>
  <Slides>74</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Aptos</vt:lpstr>
      <vt:lpstr>Aptos Display</vt:lpstr>
      <vt:lpstr>Arial</vt:lpstr>
      <vt:lpstr>Georgia</vt:lpstr>
      <vt:lpstr>Tahoma</vt:lpstr>
      <vt:lpstr>Times</vt:lpstr>
      <vt:lpstr>Times New Roman</vt:lpstr>
      <vt:lpstr>Wingdings</vt:lpstr>
      <vt:lpstr>Office Theme</vt:lpstr>
      <vt:lpstr>PowerPoint Presentation</vt:lpstr>
      <vt:lpstr>PowerPoint Presentation</vt:lpstr>
      <vt:lpstr>PowerPoint Presentation</vt:lpstr>
      <vt:lpstr>Data Representation</vt:lpstr>
      <vt:lpstr>Data Representation cont..</vt:lpstr>
      <vt:lpstr>PowerPoint Presentation</vt:lpstr>
      <vt:lpstr>PowerPoint Presentation</vt:lpstr>
      <vt:lpstr> Network  </vt:lpstr>
      <vt:lpstr> Network Criteria </vt:lpstr>
      <vt:lpstr>Physical Structures</vt:lpstr>
      <vt:lpstr>Physical Structures Cont..</vt:lpstr>
      <vt:lpstr>Physical topology</vt:lpstr>
      <vt:lpstr>Mesh Topology</vt:lpstr>
      <vt:lpstr>Star Topology</vt:lpstr>
      <vt:lpstr>Bus Topology</vt:lpstr>
      <vt:lpstr>Ring topology</vt:lpstr>
      <vt:lpstr> Categories of Networks </vt:lpstr>
      <vt:lpstr>Local Area Network</vt:lpstr>
      <vt:lpstr>Metropolitan Area Network</vt:lpstr>
      <vt:lpstr>Wide Area Network</vt:lpstr>
      <vt:lpstr>WAN Implementation</vt:lpstr>
      <vt:lpstr>WAN Implementation cont…</vt:lpstr>
      <vt:lpstr>Protocols and Standards</vt:lpstr>
      <vt:lpstr>Protocols and Standards</vt:lpstr>
      <vt:lpstr>Standards Organizations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Ayesha Altaf</dc:creator>
  <cp:lastModifiedBy>Dr. Ayesha Altaf</cp:lastModifiedBy>
  <cp:revision>1</cp:revision>
  <dcterms:created xsi:type="dcterms:W3CDTF">2024-08-27T06:18:46Z</dcterms:created>
  <dcterms:modified xsi:type="dcterms:W3CDTF">2024-08-27T06:19:20Z</dcterms:modified>
</cp:coreProperties>
</file>