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e6732c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2e6732c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8890000" y="65087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0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0" y="0"/>
            <a:ext cx="12192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lang="en-US" sz="3200"/>
              <a:t>Flowchart of the System</a:t>
            </a:r>
            <a:endParaRPr b="1" sz="3200"/>
          </a:p>
        </p:txBody>
      </p:sp>
      <p:pic>
        <p:nvPicPr>
          <p:cNvPr descr="https://lh3.googleusercontent.com/wh8w0sCR0oX1EzCJWS4uj9qdr_-VcMYknqxoRjsPALd3w51_CUuB9JnZqOTHFsnFH_yiF8cBvB4VgG1USy-pxy_kK02NoeIVxqCsqn1XKx4xnxNSc_PSUC70g7F5VyE9X8sx-gHy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137" y="1431758"/>
            <a:ext cx="46577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0" y="571717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PERT Chart</a:t>
            </a:r>
            <a:endParaRPr b="1" sz="3240"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12403" l="18441" r="15056" t="29689"/>
          <a:stretch/>
        </p:blipFill>
        <p:spPr>
          <a:xfrm>
            <a:off x="1844481" y="1462800"/>
            <a:ext cx="8621325" cy="4219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-25400" y="367025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References</a:t>
            </a:r>
            <a:endParaRPr b="1" sz="3240"/>
          </a:p>
        </p:txBody>
      </p:sp>
      <p:sp>
        <p:nvSpPr>
          <p:cNvPr id="112" name="Google Shape;112;p18"/>
          <p:cNvSpPr txBox="1"/>
          <p:nvPr/>
        </p:nvSpPr>
        <p:spPr>
          <a:xfrm>
            <a:off x="952500" y="1583098"/>
            <a:ext cx="10236200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[a].https://docs.ansible.com/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[b].https://www.elastic.co/guide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[c].https://jenkins.io/doc/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[d].https://docs.docker.com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[e].https://docs.aws.amazon.com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[f]. https://guides.github.com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0" y="910937"/>
            <a:ext cx="12192000" cy="890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1" lang="en-US"/>
              <a:t>Project Title</a:t>
            </a:r>
            <a:endParaRPr b="1"/>
          </a:p>
        </p:txBody>
      </p:sp>
      <p:sp>
        <p:nvSpPr>
          <p:cNvPr id="49" name="Google Shape;49;p8"/>
          <p:cNvSpPr txBox="1"/>
          <p:nvPr/>
        </p:nvSpPr>
        <p:spPr>
          <a:xfrm>
            <a:off x="8001001" y="4214730"/>
            <a:ext cx="3276600" cy="1072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		Project Guide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748300" y="2250827"/>
            <a:ext cx="11207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Real-Time Log Visualization using DevOps</a:t>
            </a:r>
            <a:endParaRPr b="0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8458200" y="4621130"/>
            <a:ext cx="3213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Harvinder Singh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Assistant Professor,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School of Computer Science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Team Members &amp; Role</a:t>
            </a:r>
            <a:endParaRPr b="1"/>
          </a:p>
        </p:txBody>
      </p:sp>
      <p:sp>
        <p:nvSpPr>
          <p:cNvPr id="57" name="Google Shape;57;p9"/>
          <p:cNvSpPr txBox="1"/>
          <p:nvPr/>
        </p:nvSpPr>
        <p:spPr>
          <a:xfrm>
            <a:off x="263236" y="2222695"/>
            <a:ext cx="1192876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Ekanshu Dargan 		:	Literature Review, Documentation, Implementation and Coding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Babanjot Singh		:	Literature Review, Documentation, Designing and Coding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Manik Khurana 		:	Literature Review, Documentation, Coding, Integration and Testing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Ms. Chhavi Sharma		:	Literature Review, Documentation, Coding, Analysis and Testing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This project serves as an application  - a future solution - to a time-costly problem of getting logs manually generated with the help of the outdated applications. </a:t>
            </a:r>
            <a:endParaRPr sz="2480"/>
          </a:p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Using our solution the developers will be able to save a lot of time and  they can then focus on more important modules and grow at a greater rate. </a:t>
            </a:r>
            <a:endParaRPr sz="2480"/>
          </a:p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The solution is an ansible playbook that performs the functions of setting up Elastic stash through which we will perform all the tasks.</a:t>
            </a:r>
            <a:endParaRPr/>
          </a:p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There are various Devops tools through which we will create an interface from taking the logs and processing it , applying sorting on it , getting specific or desired outputs as per our requirements. Following are the tools that we will use </a:t>
            </a:r>
            <a:endParaRPr sz="24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Literature Review</a:t>
            </a:r>
            <a:endParaRPr b="1"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762000" y="17526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F.M.A. Erich, C. Amrit &amp; M. Daneva, University of Amsterdam [1], found main goals to achieve by implementing DevOps: Reduce lead-time, improve problem solving and improve feedback. Starting new projects took a very long time at the organization, as teams had problems obtaining development resources such as servers and software.</a:t>
            </a:r>
            <a:endParaRPr sz="2480"/>
          </a:p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480"/>
              <a:buChar char="•"/>
            </a:pPr>
            <a:r>
              <a:rPr lang="en-US" sz="2480"/>
              <a:t>Pavel Masek, Martin Stusek, Jan Krejci, Krystof Zeman, Jiri Pokorny, and Marek Kudlacek  Department of Telecommunications, Brno University of Technology, Brno, Czech Republic [2] in this paper, considered building up a new layer for the utilized Ansible orchestration tool.</a:t>
            </a:r>
            <a:endParaRPr sz="2480"/>
          </a:p>
          <a:p>
            <a:pPr indent="-342891" lvl="0" marL="342891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480"/>
              <a:buChar char="•"/>
            </a:pPr>
            <a:r>
              <a:rPr lang="en-US" sz="2480"/>
              <a:t>Michael Jade Mitra, School of Computing and Information Technologies Asia Pacific College Makati, David Paulo Sy School of Computing and Information Technologies Asia Pacific College Makati, Philippines [3] presented the real-world usability and best practice compliance of ELK Stack and how ELK was able to convert big companies to  use  their  stack.</a:t>
            </a:r>
            <a:endParaRPr sz="2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38546" y="57171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Problem Statement</a:t>
            </a:r>
            <a:endParaRPr b="1" sz="3240"/>
          </a:p>
        </p:txBody>
      </p:sp>
      <p:sp>
        <p:nvSpPr>
          <p:cNvPr id="76" name="Google Shape;76;p12"/>
          <p:cNvSpPr txBox="1"/>
          <p:nvPr/>
        </p:nvSpPr>
        <p:spPr>
          <a:xfrm>
            <a:off x="706582" y="1288473"/>
            <a:ext cx="105155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log analytics we can collect and analyze the data that is generated by resources.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log data grows the operations team starts facing issues to consolidate and manage the large data of log files.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with log data is that the logs are unstructured that are generated from various layers produce different types of logs.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lies in consolidating the log data, process it to generate the Business and technical insights.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0" y="2946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Motivation</a:t>
            </a:r>
            <a:endParaRPr b="1" sz="3240"/>
          </a:p>
        </p:txBody>
      </p:sp>
      <p:sp>
        <p:nvSpPr>
          <p:cNvPr id="82" name="Google Shape;82;p13"/>
          <p:cNvSpPr txBox="1"/>
          <p:nvPr/>
        </p:nvSpPr>
        <p:spPr>
          <a:xfrm>
            <a:off x="1066800" y="1593273"/>
            <a:ext cx="965661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the stale state of security, the developers have been trying and failing to securely conclude researches with constructive results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their attempts were not grounded regarding the codes and the data they shared.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why there was a need to introduce an effective system of solving what we see is a great solution to reducing time by a lot many folds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10836" y="497080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Objectives</a:t>
            </a:r>
            <a:endParaRPr b="1" sz="3240"/>
          </a:p>
        </p:txBody>
      </p:sp>
      <p:sp>
        <p:nvSpPr>
          <p:cNvPr id="88" name="Google Shape;88;p14"/>
          <p:cNvSpPr txBox="1"/>
          <p:nvPr/>
        </p:nvSpPr>
        <p:spPr>
          <a:xfrm>
            <a:off x="825500" y="1986316"/>
            <a:ext cx="10566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project is to analyze and visualize log data in real-time. ELK helps achieve this goal. It will provide a centralized logging that will be useful when attempting to identify problems with the servers or applications and solve them. The whole process is automated and can be done with a single click thereby saving a lot of workload and downtime every  time an error is encountered.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38545" y="585572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b="1" lang="en-US" sz="3240"/>
              <a:t>Software/ Hardware Requirement </a:t>
            </a:r>
            <a:endParaRPr b="1" sz="3240">
              <a:solidFill>
                <a:srgbClr val="FF0000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927100" y="1549400"/>
            <a:ext cx="9778999" cy="51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Hardware: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Intel(R) Core(TM) i3-3200 CPU @ 1.5 GHz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GB RAM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type is 32/64-bit Operating System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based OS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