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9" r:id="rId4"/>
    <p:sldId id="281" r:id="rId5"/>
    <p:sldId id="280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quick deep dive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Containers vs Virtual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0301-3153-6279-4DA6-ABB53728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313676"/>
            <a:ext cx="9659698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11CB1-0B2F-86A1-3E20-C2843B3E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01" y="1215382"/>
            <a:ext cx="992643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010758" y="1583410"/>
            <a:ext cx="3754345" cy="4805888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Running your first Container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AD623D4-0079-000B-E2B0-5602E297EB94}"/>
              </a:ext>
            </a:extLst>
          </p:cNvPr>
          <p:cNvSpPr txBox="1">
            <a:spLocks/>
          </p:cNvSpPr>
          <p:nvPr/>
        </p:nvSpPr>
        <p:spPr>
          <a:xfrm>
            <a:off x="694010" y="1583410"/>
            <a:ext cx="3754345" cy="4805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Containers and Image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Generation</a:t>
            </a:r>
          </a:p>
          <a:p>
            <a:pPr marL="400050" lvl="1" indent="-171450">
              <a:lnSpc>
                <a:spcPts val="1800"/>
              </a:lnSpc>
              <a:spcAft>
                <a:spcPts val="600"/>
              </a:spcAft>
            </a:pPr>
            <a:r>
              <a:rPr lang="en-GB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Dockerfile</a:t>
            </a: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Compose</a:t>
            </a: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and Containers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3E7EA7-82B7-015A-A589-CEBEA313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66" y="2123694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9C810-6DF3-275C-152B-7D810EF4C233}"/>
              </a:ext>
            </a:extLst>
          </p:cNvPr>
          <p:cNvSpPr txBox="1"/>
          <p:nvPr/>
        </p:nvSpPr>
        <p:spPr>
          <a:xfrm>
            <a:off x="612234" y="1556309"/>
            <a:ext cx="3157509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Dark Side of the Moon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Zookeeper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lot more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&amp; Run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Locally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 Stage Builds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GB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Linux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 Stage Builds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F8A5-9D56-34A3-6398-8DD4BA93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“Desktop” (Windows and Mac)</a:t>
            </a:r>
            <a:endParaRPr lang="en-PK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A654A9EA-58B0-5810-A457-9BA92AC9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36" y="2261936"/>
            <a:ext cx="6732402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281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9E7D3C594824F8F461CFBEFBCA5CE" ma:contentTypeVersion="10" ma:contentTypeDescription="Create a new document." ma:contentTypeScope="" ma:versionID="4a14ef1a3afaf13cf9a3f2453c277af2">
  <xsd:schema xmlns:xsd="http://www.w3.org/2001/XMLSchema" xmlns:xs="http://www.w3.org/2001/XMLSchema" xmlns:p="http://schemas.microsoft.com/office/2006/metadata/properties" xmlns:ns2="3e54471f-bea3-4367-a3c9-349a778aa935" xmlns:ns3="7bf42c87-993c-4e99-99ba-d85a108ac6b7" targetNamespace="http://schemas.microsoft.com/office/2006/metadata/properties" ma:root="true" ma:fieldsID="ec82398b6c5d6dbeae41ebf26ee657b6" ns2:_="" ns3:_="">
    <xsd:import namespace="3e54471f-bea3-4367-a3c9-349a778aa935"/>
    <xsd:import namespace="7bf42c87-993c-4e99-99ba-d85a108ac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4471f-bea3-4367-a3c9-349a778aa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42c87-993c-4e99-99ba-d85a108ac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B05FD7-7D51-47BB-8E0B-463B55F772E8}"/>
</file>

<file path=customXml/itemProps2.xml><?xml version="1.0" encoding="utf-8"?>
<ds:datastoreItem xmlns:ds="http://schemas.openxmlformats.org/officeDocument/2006/customXml" ds:itemID="{03A06F8B-5A68-4CF2-9E02-37674619B501}"/>
</file>

<file path=customXml/itemProps3.xml><?xml version="1.0" encoding="utf-8"?>
<ds:datastoreItem xmlns:ds="http://schemas.openxmlformats.org/officeDocument/2006/customXml" ds:itemID="{D39AE9E5-7078-4934-9F2F-60A5A86BB7EB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17</TotalTime>
  <Words>61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Containers</vt:lpstr>
      <vt:lpstr>Containers vs Virtual Machine</vt:lpstr>
      <vt:lpstr>PowerPoint Presentation</vt:lpstr>
      <vt:lpstr>Docker</vt:lpstr>
      <vt:lpstr>.NET and Containers</vt:lpstr>
      <vt:lpstr>Docker “Desktop” (Windows and Mac)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Khurram Aziz</dc:creator>
  <cp:keywords/>
  <cp:lastModifiedBy>Khurram Aziz</cp:lastModifiedBy>
  <cp:revision>4</cp:revision>
  <dcterms:created xsi:type="dcterms:W3CDTF">2022-12-18T19:25:59Z</dcterms:created>
  <dcterms:modified xsi:type="dcterms:W3CDTF">2022-12-18T19:43:57Z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0x0101008329E7D3C594824F8F461CFBEFBCA5CE</vt:lpwstr>
  </property>
</Properties>
</file>