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348086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201859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A"/>
          </a:solidFill>
        </a:fill>
      </a:tcStyle>
    </a:wholeTbl>
    <a:band1H>
      <a:tcStyle>
        <a:tcBdr/>
        <a:fill>
          <a:solidFill>
            <a:srgbClr val="CCCCD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CCD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201859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201859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201859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20185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D8B88602-B8F9-8D0D-FFAB-FEB84E54E2B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6309323" y="8820476"/>
            <a:ext cx="547094" cy="323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8FDF00-10E0-48E3-BDB4-F3AF2AC62C6C}" type="slidenum">
              <a:t>‹#›</a:t>
            </a:fld>
            <a:endParaRPr lang="de-DE" sz="12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418307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3">
            <a:extLst>
              <a:ext uri="{FF2B5EF4-FFF2-40B4-BE49-F238E27FC236}">
                <a16:creationId xmlns:a16="http://schemas.microsoft.com/office/drawing/2014/main" id="{816F0EED-A130-4BB6-C3C9-D8233E530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405" y="539550"/>
            <a:ext cx="6200262" cy="348764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izenplatzhalter 4">
            <a:extLst>
              <a:ext uri="{FF2B5EF4-FFF2-40B4-BE49-F238E27FC236}">
                <a16:creationId xmlns:a16="http://schemas.microsoft.com/office/drawing/2014/main" id="{90C70039-39D6-CEDE-9422-0B53A875967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381405" y="4400549"/>
            <a:ext cx="6200262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Headline</a:t>
            </a:r>
          </a:p>
          <a:p>
            <a:pPr lvl="1"/>
            <a:r>
              <a:rPr lang="de-DE"/>
              <a:t>Fließtext</a:t>
            </a:r>
          </a:p>
          <a:p>
            <a:pPr lvl="2"/>
            <a:r>
              <a:rPr lang="de-DE"/>
              <a:t>Erste Ebene</a:t>
            </a:r>
          </a:p>
          <a:p>
            <a:pPr lvl="3"/>
            <a:r>
              <a:rPr lang="de-DE"/>
              <a:t>Zweite Ebene</a:t>
            </a:r>
          </a:p>
          <a:p>
            <a:pPr lvl="4"/>
            <a:r>
              <a:rPr lang="de-DE"/>
              <a:t>Dritte Ebene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ADB04374-ED0D-B418-748A-8FB0C04B1B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237314" y="8820476"/>
            <a:ext cx="619103" cy="323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0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defRPr>
            </a:lvl1pPr>
          </a:lstStyle>
          <a:p>
            <a:pPr lvl="0"/>
            <a:fld id="{F5A1A9F9-A963-4D50-94E2-7B1B1DF6E9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83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308" rtl="0" fontAlgn="auto" hangingPunct="1">
      <a:lnSpc>
        <a:spcPct val="100000"/>
      </a:lnSpc>
      <a:spcBef>
        <a:spcPts val="1600"/>
      </a:spcBef>
      <a:spcAft>
        <a:spcPts val="0"/>
      </a:spcAft>
      <a:buNone/>
      <a:tabLst/>
      <a:defRPr lang="de-DE" sz="1000" b="1" i="0" u="none" strike="noStrike" kern="1200" cap="none" spc="0" baseline="0">
        <a:solidFill>
          <a:srgbClr val="201859"/>
        </a:solidFill>
        <a:uFillTx/>
        <a:latin typeface="Avenir Next LT Pro"/>
      </a:defRPr>
    </a:lvl1pPr>
    <a:lvl2pPr marL="0" marR="0" lvl="1" indent="0" algn="l" defTabSz="914308" rtl="0" fontAlgn="auto" hangingPunct="1">
      <a:lnSpc>
        <a:spcPct val="100000"/>
      </a:lnSpc>
      <a:spcBef>
        <a:spcPts val="900"/>
      </a:spcBef>
      <a:spcAft>
        <a:spcPts val="0"/>
      </a:spcAft>
      <a:buNone/>
      <a:tabLst/>
      <a:defRPr lang="de-DE" sz="1000" b="0" i="0" u="none" strike="noStrike" kern="1200" cap="none" spc="0" baseline="0">
        <a:solidFill>
          <a:srgbClr val="201859"/>
        </a:solidFill>
        <a:uFillTx/>
        <a:latin typeface="Avenir Next LT Pro"/>
      </a:defRPr>
    </a:lvl2pPr>
    <a:lvl3pPr marL="179999" marR="0" lvl="2" indent="-179999" algn="l" defTabSz="914308" rtl="0" fontAlgn="auto" hangingPunct="1">
      <a:lnSpc>
        <a:spcPct val="100000"/>
      </a:lnSpc>
      <a:spcBef>
        <a:spcPts val="600"/>
      </a:spcBef>
      <a:spcAft>
        <a:spcPts val="0"/>
      </a:spcAft>
      <a:buClr>
        <a:srgbClr val="201859"/>
      </a:buClr>
      <a:buSzPct val="85000"/>
      <a:buFont typeface="Segoe UI Symbol" pitchFamily="34"/>
      <a:buChar char="▶"/>
      <a:tabLst/>
      <a:defRPr lang="de-DE" sz="1000" b="0" i="0" u="none" strike="noStrike" kern="1200" cap="none" spc="0" baseline="0">
        <a:solidFill>
          <a:srgbClr val="201859"/>
        </a:solidFill>
        <a:uFillTx/>
        <a:latin typeface="Avenir Next LT Pro"/>
      </a:defRPr>
    </a:lvl3pPr>
    <a:lvl4pPr marL="358773" marR="0" lvl="3" indent="-179999" algn="l" defTabSz="914308" rtl="0" fontAlgn="auto" hangingPunct="1">
      <a:lnSpc>
        <a:spcPct val="100000"/>
      </a:lnSpc>
      <a:spcBef>
        <a:spcPts val="600"/>
      </a:spcBef>
      <a:spcAft>
        <a:spcPts val="0"/>
      </a:spcAft>
      <a:buSzPct val="85000"/>
      <a:buFont typeface="Segoe UI Symbol" pitchFamily="34"/>
      <a:buChar char="▶"/>
      <a:tabLst/>
      <a:defRPr lang="de-DE" sz="1000" b="0" i="0" u="none" strike="noStrike" kern="1200" cap="none" spc="0" baseline="0">
        <a:solidFill>
          <a:srgbClr val="201859"/>
        </a:solidFill>
        <a:uFillTx/>
        <a:latin typeface="Avenir Next LT Pro"/>
      </a:defRPr>
    </a:lvl4pPr>
    <a:lvl5pPr marL="541333" marR="0" lvl="4" indent="-179999" algn="l" defTabSz="914308" rtl="0" fontAlgn="auto" hangingPunct="1">
      <a:lnSpc>
        <a:spcPct val="100000"/>
      </a:lnSpc>
      <a:spcBef>
        <a:spcPts val="600"/>
      </a:spcBef>
      <a:spcAft>
        <a:spcPts val="0"/>
      </a:spcAft>
      <a:buSzPct val="85000"/>
      <a:buFont typeface="Segoe UI Symbol" pitchFamily="34"/>
      <a:buChar char="▶"/>
      <a:tabLst/>
      <a:defRPr lang="de-DE" sz="1000" b="0" i="0" u="none" strike="noStrike" kern="1200" cap="none" spc="0" baseline="0">
        <a:solidFill>
          <a:srgbClr val="201859"/>
        </a:solidFill>
        <a:uFillTx/>
        <a:latin typeface="Avenir Next LT Pro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773979-4955-306A-A8E1-467CF87E1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539750"/>
            <a:ext cx="6200775" cy="34877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C1B76E-F158-7CC9-03D7-7666B1C30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368107-1317-834D-8330-F73310FBF3F0}"/>
              </a:ext>
            </a:extLst>
          </p:cNvPr>
          <p:cNvSpPr txBox="1"/>
          <p:nvPr/>
        </p:nvSpPr>
        <p:spPr>
          <a:xfrm>
            <a:off x="6237314" y="8820476"/>
            <a:ext cx="619103" cy="3235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BE8F7F-9396-4073-9A3E-1A0BB219D19F}" type="slidenum">
              <a:t>1</a:t>
            </a:fld>
            <a:endParaRPr lang="de-DE" sz="10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66">
            <a:extLst>
              <a:ext uri="{FF2B5EF4-FFF2-40B4-BE49-F238E27FC236}">
                <a16:creationId xmlns:a16="http://schemas.microsoft.com/office/drawing/2014/main" id="{1B31D665-C68A-0243-DEFB-C45A23621358}"/>
              </a:ext>
            </a:extLst>
          </p:cNvPr>
          <p:cNvSpPr/>
          <p:nvPr/>
        </p:nvSpPr>
        <p:spPr>
          <a:xfrm rot="9059322">
            <a:off x="8606297" y="5655008"/>
            <a:ext cx="4302645" cy="1868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02642"/>
              <a:gd name="f7" fmla="val 1868817"/>
              <a:gd name="f8" fmla="val 1034820"/>
              <a:gd name="f9" fmla="val 1817930"/>
              <a:gd name="f10" fmla="+- 0 0 -90"/>
              <a:gd name="f11" fmla="*/ f3 1 4302642"/>
              <a:gd name="f12" fmla="*/ f4 1 1868817"/>
              <a:gd name="f13" fmla="+- f7 0 f5"/>
              <a:gd name="f14" fmla="+- f6 0 f5"/>
              <a:gd name="f15" fmla="*/ f10 f0 1"/>
              <a:gd name="f16" fmla="*/ f14 1 4302642"/>
              <a:gd name="f17" fmla="*/ f13 1 1868817"/>
              <a:gd name="f18" fmla="*/ 0 f14 1"/>
              <a:gd name="f19" fmla="*/ 1868817 f13 1"/>
              <a:gd name="f20" fmla="*/ 1034820 f14 1"/>
              <a:gd name="f21" fmla="*/ 0 f13 1"/>
              <a:gd name="f22" fmla="*/ 4302642 f14 1"/>
              <a:gd name="f23" fmla="*/ 1817930 f13 1"/>
              <a:gd name="f24" fmla="*/ f15 1 f2"/>
              <a:gd name="f25" fmla="*/ f18 1 4302642"/>
              <a:gd name="f26" fmla="*/ f19 1 1868817"/>
              <a:gd name="f27" fmla="*/ f20 1 4302642"/>
              <a:gd name="f28" fmla="*/ f21 1 1868817"/>
              <a:gd name="f29" fmla="*/ f22 1 4302642"/>
              <a:gd name="f30" fmla="*/ f23 1 1868817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51"/>
              </a:cxn>
              <a:cxn ang="f35">
                <a:pos x="f46" y="f47"/>
              </a:cxn>
            </a:cxnLst>
            <a:rect l="f42" t="f45" r="f43" b="f44"/>
            <a:pathLst>
              <a:path w="4302642" h="1868817">
                <a:moveTo>
                  <a:pt x="f5" y="f7"/>
                </a:moveTo>
                <a:lnTo>
                  <a:pt x="f8" y="f5"/>
                </a:lnTo>
                <a:lnTo>
                  <a:pt x="f6" y="f9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Grafik 4">
            <a:extLst>
              <a:ext uri="{FF2B5EF4-FFF2-40B4-BE49-F238E27FC236}">
                <a16:creationId xmlns:a16="http://schemas.microsoft.com/office/drawing/2014/main" id="{D4D1A469-C1D6-4241-7DA2-5F3E1F02F232}"/>
              </a:ext>
            </a:extLst>
          </p:cNvPr>
          <p:cNvSpPr/>
          <p:nvPr/>
        </p:nvSpPr>
        <p:spPr>
          <a:xfrm>
            <a:off x="621" y="0"/>
            <a:ext cx="12191996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6858000"/>
              <a:gd name="f8" fmla="val 3136900"/>
              <a:gd name="f9" fmla="val 6858001"/>
              <a:gd name="f10" fmla="val 2844800"/>
              <a:gd name="f11" fmla="val 8477250"/>
              <a:gd name="f12" fmla="val 4712970"/>
              <a:gd name="f13" fmla="val 4009390"/>
              <a:gd name="f14" fmla="val 3305175"/>
              <a:gd name="f15" fmla="val 6467475"/>
              <a:gd name="f16" fmla="val 2729865"/>
              <a:gd name="f17" fmla="+- 0 0 -90"/>
              <a:gd name="f18" fmla="*/ f3 1 12192000"/>
              <a:gd name="f19" fmla="*/ f4 1 6858000"/>
              <a:gd name="f20" fmla="+- f7 0 f5"/>
              <a:gd name="f21" fmla="+- f6 0 f5"/>
              <a:gd name="f22" fmla="*/ f17 f0 1"/>
              <a:gd name="f23" fmla="*/ f21 1 12192000"/>
              <a:gd name="f24" fmla="*/ f20 1 6858000"/>
              <a:gd name="f25" fmla="*/ 0 f21 1"/>
              <a:gd name="f26" fmla="*/ 0 f20 1"/>
              <a:gd name="f27" fmla="*/ 3136900 f20 1"/>
              <a:gd name="f28" fmla="*/ 6858001 f20 1"/>
              <a:gd name="f29" fmla="*/ 2844800 f21 1"/>
              <a:gd name="f30" fmla="*/ 8477250 f21 1"/>
              <a:gd name="f31" fmla="*/ 12192000 f21 1"/>
              <a:gd name="f32" fmla="*/ 4712970 f20 1"/>
              <a:gd name="f33" fmla="*/ 4009390 f20 1"/>
              <a:gd name="f34" fmla="*/ 3305175 f20 1"/>
              <a:gd name="f35" fmla="*/ 6467475 f21 1"/>
              <a:gd name="f36" fmla="*/ 2729865 f21 1"/>
              <a:gd name="f37" fmla="*/ f22 1 f2"/>
              <a:gd name="f38" fmla="*/ f25 1 12192000"/>
              <a:gd name="f39" fmla="*/ f26 1 6858000"/>
              <a:gd name="f40" fmla="*/ f27 1 6858000"/>
              <a:gd name="f41" fmla="*/ f28 1 6858000"/>
              <a:gd name="f42" fmla="*/ f29 1 12192000"/>
              <a:gd name="f43" fmla="*/ f30 1 12192000"/>
              <a:gd name="f44" fmla="*/ f31 1 12192000"/>
              <a:gd name="f45" fmla="*/ f32 1 6858000"/>
              <a:gd name="f46" fmla="*/ f33 1 6858000"/>
              <a:gd name="f47" fmla="*/ f34 1 6858000"/>
              <a:gd name="f48" fmla="*/ f35 1 12192000"/>
              <a:gd name="f49" fmla="*/ f36 1 12192000"/>
              <a:gd name="f50" fmla="*/ f5 1 f23"/>
              <a:gd name="f51" fmla="*/ f6 1 f23"/>
              <a:gd name="f52" fmla="*/ f5 1 f24"/>
              <a:gd name="f53" fmla="*/ f7 1 f24"/>
              <a:gd name="f54" fmla="+- f37 0 f1"/>
              <a:gd name="f55" fmla="*/ f38 1 f23"/>
              <a:gd name="f56" fmla="*/ f39 1 f24"/>
              <a:gd name="f57" fmla="*/ f40 1 f24"/>
              <a:gd name="f58" fmla="*/ f41 1 f24"/>
              <a:gd name="f59" fmla="*/ f42 1 f23"/>
              <a:gd name="f60" fmla="*/ f43 1 f23"/>
              <a:gd name="f61" fmla="*/ f44 1 f23"/>
              <a:gd name="f62" fmla="*/ f45 1 f24"/>
              <a:gd name="f63" fmla="*/ f46 1 f24"/>
              <a:gd name="f64" fmla="*/ f47 1 f24"/>
              <a:gd name="f65" fmla="*/ f48 1 f23"/>
              <a:gd name="f66" fmla="*/ f49 1 f23"/>
              <a:gd name="f67" fmla="*/ f50 f18 1"/>
              <a:gd name="f68" fmla="*/ f51 f18 1"/>
              <a:gd name="f69" fmla="*/ f53 f19 1"/>
              <a:gd name="f70" fmla="*/ f52 f19 1"/>
              <a:gd name="f71" fmla="*/ f55 f18 1"/>
              <a:gd name="f72" fmla="*/ f56 f19 1"/>
              <a:gd name="f73" fmla="*/ f57 f19 1"/>
              <a:gd name="f74" fmla="*/ f58 f19 1"/>
              <a:gd name="f75" fmla="*/ f59 f18 1"/>
              <a:gd name="f76" fmla="*/ f60 f18 1"/>
              <a:gd name="f77" fmla="*/ f61 f18 1"/>
              <a:gd name="f78" fmla="*/ f62 f19 1"/>
              <a:gd name="f79" fmla="*/ f63 f19 1"/>
              <a:gd name="f80" fmla="*/ f64 f19 1"/>
              <a:gd name="f81" fmla="*/ f65 f18 1"/>
              <a:gd name="f82" fmla="*/ f66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">
                <a:pos x="f71" y="f72"/>
              </a:cxn>
              <a:cxn ang="f54">
                <a:pos x="f71" y="f73"/>
              </a:cxn>
              <a:cxn ang="f54">
                <a:pos x="f71" y="f74"/>
              </a:cxn>
              <a:cxn ang="f54">
                <a:pos x="f75" y="f74"/>
              </a:cxn>
              <a:cxn ang="f54">
                <a:pos x="f76" y="f74"/>
              </a:cxn>
              <a:cxn ang="f54">
                <a:pos x="f77" y="f78"/>
              </a:cxn>
              <a:cxn ang="f54">
                <a:pos x="f77" y="f79"/>
              </a:cxn>
              <a:cxn ang="f54">
                <a:pos x="f77" y="f80"/>
              </a:cxn>
              <a:cxn ang="f54">
                <a:pos x="f81" y="f72"/>
              </a:cxn>
              <a:cxn ang="f54">
                <a:pos x="f82" y="f72"/>
              </a:cxn>
            </a:cxnLst>
            <a:rect l="f67" t="f70" r="f68" b="f69"/>
            <a:pathLst>
              <a:path w="12192000" h="6858000">
                <a:moveTo>
                  <a:pt x="f5" y="f5"/>
                </a:moveTo>
                <a:lnTo>
                  <a:pt x="f5" y="f8"/>
                </a:lnTo>
                <a:lnTo>
                  <a:pt x="f5" y="f9"/>
                </a:lnTo>
                <a:lnTo>
                  <a:pt x="f10" y="f9"/>
                </a:lnTo>
                <a:lnTo>
                  <a:pt x="f11" y="f9"/>
                </a:lnTo>
                <a:lnTo>
                  <a:pt x="f6" y="f12"/>
                </a:lnTo>
                <a:lnTo>
                  <a:pt x="f6" y="f13"/>
                </a:lnTo>
                <a:lnTo>
                  <a:pt x="f6" y="f14"/>
                </a:lnTo>
                <a:lnTo>
                  <a:pt x="f15" y="f5"/>
                </a:lnTo>
                <a:lnTo>
                  <a:pt x="f16" y="f5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42">
            <a:extLst>
              <a:ext uri="{FF2B5EF4-FFF2-40B4-BE49-F238E27FC236}">
                <a16:creationId xmlns:a16="http://schemas.microsoft.com/office/drawing/2014/main" id="{C4482098-71AD-2547-A8AA-4DC621DA2DC2}"/>
              </a:ext>
            </a:extLst>
          </p:cNvPr>
          <p:cNvSpPr/>
          <p:nvPr/>
        </p:nvSpPr>
        <p:spPr>
          <a:xfrm>
            <a:off x="11357981" y="5631167"/>
            <a:ext cx="833384" cy="4805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3380"/>
              <a:gd name="f7" fmla="val 480581"/>
              <a:gd name="f8" fmla="val 833381"/>
              <a:gd name="f9" fmla="+- 0 0 -90"/>
              <a:gd name="f10" fmla="*/ f3 1 833380"/>
              <a:gd name="f11" fmla="*/ f4 1 480581"/>
              <a:gd name="f12" fmla="+- f7 0 f5"/>
              <a:gd name="f13" fmla="+- f6 0 f5"/>
              <a:gd name="f14" fmla="*/ f9 f0 1"/>
              <a:gd name="f15" fmla="*/ f13 1 833380"/>
              <a:gd name="f16" fmla="*/ f12 1 480581"/>
              <a:gd name="f17" fmla="*/ 833381 f13 1"/>
              <a:gd name="f18" fmla="*/ 480581 f12 1"/>
              <a:gd name="f19" fmla="*/ 0 f13 1"/>
              <a:gd name="f20" fmla="*/ 0 f12 1"/>
              <a:gd name="f21" fmla="*/ f14 1 f2"/>
              <a:gd name="f22" fmla="*/ f17 1 833380"/>
              <a:gd name="f23" fmla="*/ f18 1 480581"/>
              <a:gd name="f24" fmla="*/ f19 1 833380"/>
              <a:gd name="f25" fmla="*/ f20 1 480581"/>
              <a:gd name="f26" fmla="*/ f5 1 f15"/>
              <a:gd name="f27" fmla="*/ f6 1 f15"/>
              <a:gd name="f28" fmla="*/ f5 1 f16"/>
              <a:gd name="f29" fmla="*/ f7 1 f16"/>
              <a:gd name="f30" fmla="+- f21 0 f1"/>
              <a:gd name="f31" fmla="*/ f22 1 f15"/>
              <a:gd name="f32" fmla="*/ f23 1 f16"/>
              <a:gd name="f33" fmla="*/ f24 1 f15"/>
              <a:gd name="f34" fmla="*/ f25 1 f16"/>
              <a:gd name="f35" fmla="*/ f26 f10 1"/>
              <a:gd name="f36" fmla="*/ f27 f10 1"/>
              <a:gd name="f37" fmla="*/ f29 f11 1"/>
              <a:gd name="f38" fmla="*/ f28 f11 1"/>
              <a:gd name="f39" fmla="*/ f31 f10 1"/>
              <a:gd name="f40" fmla="*/ f32 f11 1"/>
              <a:gd name="f41" fmla="*/ f33 f10 1"/>
              <a:gd name="f42" fmla="*/ f3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9" y="f40"/>
              </a:cxn>
              <a:cxn ang="f30">
                <a:pos x="f41" y="f42"/>
              </a:cxn>
            </a:cxnLst>
            <a:rect l="f35" t="f38" r="f36" b="f37"/>
            <a:pathLst>
              <a:path w="833380" h="480581">
                <a:moveTo>
                  <a:pt x="f8" y="f7"/>
                </a:moveTo>
                <a:lnTo>
                  <a:pt x="f5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" name="Freihandform 43">
            <a:extLst>
              <a:ext uri="{FF2B5EF4-FFF2-40B4-BE49-F238E27FC236}">
                <a16:creationId xmlns:a16="http://schemas.microsoft.com/office/drawing/2014/main" id="{ACBEC003-B78D-A834-AE18-2C178658D1AE}"/>
              </a:ext>
            </a:extLst>
          </p:cNvPr>
          <p:cNvSpPr/>
          <p:nvPr/>
        </p:nvSpPr>
        <p:spPr>
          <a:xfrm>
            <a:off x="8500408" y="5069543"/>
            <a:ext cx="2586965" cy="14841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6323"/>
              <a:gd name="f7" fmla="val 1543685"/>
              <a:gd name="f8" fmla="val 2676324"/>
              <a:gd name="f9" fmla="+- 0 0 -90"/>
              <a:gd name="f10" fmla="*/ f3 1 2676323"/>
              <a:gd name="f11" fmla="*/ f4 1 1543685"/>
              <a:gd name="f12" fmla="+- f7 0 f5"/>
              <a:gd name="f13" fmla="+- f6 0 f5"/>
              <a:gd name="f14" fmla="*/ f9 f0 1"/>
              <a:gd name="f15" fmla="*/ f13 1 2676323"/>
              <a:gd name="f16" fmla="*/ f12 1 1543685"/>
              <a:gd name="f17" fmla="*/ 2676324 f13 1"/>
              <a:gd name="f18" fmla="*/ 1543685 f12 1"/>
              <a:gd name="f19" fmla="*/ 0 f13 1"/>
              <a:gd name="f20" fmla="*/ 0 f12 1"/>
              <a:gd name="f21" fmla="*/ f14 1 f2"/>
              <a:gd name="f22" fmla="*/ f17 1 2676323"/>
              <a:gd name="f23" fmla="*/ f18 1 1543685"/>
              <a:gd name="f24" fmla="*/ f19 1 2676323"/>
              <a:gd name="f25" fmla="*/ f20 1 1543685"/>
              <a:gd name="f26" fmla="*/ f5 1 f15"/>
              <a:gd name="f27" fmla="*/ f6 1 f15"/>
              <a:gd name="f28" fmla="*/ f5 1 f16"/>
              <a:gd name="f29" fmla="*/ f7 1 f16"/>
              <a:gd name="f30" fmla="+- f21 0 f1"/>
              <a:gd name="f31" fmla="*/ f22 1 f15"/>
              <a:gd name="f32" fmla="*/ f23 1 f16"/>
              <a:gd name="f33" fmla="*/ f24 1 f15"/>
              <a:gd name="f34" fmla="*/ f25 1 f16"/>
              <a:gd name="f35" fmla="*/ f26 f10 1"/>
              <a:gd name="f36" fmla="*/ f27 f10 1"/>
              <a:gd name="f37" fmla="*/ f29 f11 1"/>
              <a:gd name="f38" fmla="*/ f28 f11 1"/>
              <a:gd name="f39" fmla="*/ f31 f10 1"/>
              <a:gd name="f40" fmla="*/ f32 f11 1"/>
              <a:gd name="f41" fmla="*/ f33 f10 1"/>
              <a:gd name="f42" fmla="*/ f3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9" y="f40"/>
              </a:cxn>
              <a:cxn ang="f30">
                <a:pos x="f41" y="f42"/>
              </a:cxn>
            </a:cxnLst>
            <a:rect l="f35" t="f38" r="f36" b="f37"/>
            <a:pathLst>
              <a:path w="2676323" h="1543685">
                <a:moveTo>
                  <a:pt x="f8" y="f7"/>
                </a:moveTo>
                <a:lnTo>
                  <a:pt x="f5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Freihandform 44">
            <a:extLst>
              <a:ext uri="{FF2B5EF4-FFF2-40B4-BE49-F238E27FC236}">
                <a16:creationId xmlns:a16="http://schemas.microsoft.com/office/drawing/2014/main" id="{E7786EA9-243F-2AA5-2FBF-1CD7F6D3AF1E}"/>
              </a:ext>
            </a:extLst>
          </p:cNvPr>
          <p:cNvSpPr/>
          <p:nvPr/>
        </p:nvSpPr>
        <p:spPr>
          <a:xfrm>
            <a:off x="10850983" y="5450080"/>
            <a:ext cx="1341644" cy="7737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41647"/>
              <a:gd name="f7" fmla="val 773742"/>
              <a:gd name="f8" fmla="+- 0 0 -90"/>
              <a:gd name="f9" fmla="*/ f3 1 1341647"/>
              <a:gd name="f10" fmla="*/ f4 1 773742"/>
              <a:gd name="f11" fmla="+- f7 0 f5"/>
              <a:gd name="f12" fmla="+- f6 0 f5"/>
              <a:gd name="f13" fmla="*/ f8 f0 1"/>
              <a:gd name="f14" fmla="*/ f12 1 1341647"/>
              <a:gd name="f15" fmla="*/ f11 1 773742"/>
              <a:gd name="f16" fmla="*/ 0 f12 1"/>
              <a:gd name="f17" fmla="*/ 773742 f11 1"/>
              <a:gd name="f18" fmla="*/ 1341647 f12 1"/>
              <a:gd name="f19" fmla="*/ 0 f11 1"/>
              <a:gd name="f20" fmla="*/ f13 1 f2"/>
              <a:gd name="f21" fmla="*/ f16 1 1341647"/>
              <a:gd name="f22" fmla="*/ f17 1 773742"/>
              <a:gd name="f23" fmla="*/ f18 1 1341647"/>
              <a:gd name="f24" fmla="*/ f19 1 773742"/>
              <a:gd name="f25" fmla="*/ f5 1 f14"/>
              <a:gd name="f26" fmla="*/ f6 1 f14"/>
              <a:gd name="f27" fmla="*/ f5 1 f15"/>
              <a:gd name="f28" fmla="*/ f7 1 f15"/>
              <a:gd name="f29" fmla="+- f20 0 f1"/>
              <a:gd name="f30" fmla="*/ f21 1 f14"/>
              <a:gd name="f31" fmla="*/ f22 1 f15"/>
              <a:gd name="f32" fmla="*/ f23 1 f14"/>
              <a:gd name="f33" fmla="*/ f24 1 f15"/>
              <a:gd name="f34" fmla="*/ f25 f9 1"/>
              <a:gd name="f35" fmla="*/ f26 f9 1"/>
              <a:gd name="f36" fmla="*/ f28 f10 1"/>
              <a:gd name="f37" fmla="*/ f27 f10 1"/>
              <a:gd name="f38" fmla="*/ f30 f9 1"/>
              <a:gd name="f39" fmla="*/ f31 f10 1"/>
              <a:gd name="f40" fmla="*/ f32 f9 1"/>
              <a:gd name="f41" fmla="*/ f33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8" y="f39"/>
              </a:cxn>
              <a:cxn ang="f29">
                <a:pos x="f40" y="f41"/>
              </a:cxn>
            </a:cxnLst>
            <a:rect l="f34" t="f37" r="f35" b="f36"/>
            <a:pathLst>
              <a:path w="1341647" h="773742">
                <a:moveTo>
                  <a:pt x="f5" y="f7"/>
                </a:moveTo>
                <a:lnTo>
                  <a:pt x="f6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" name="Freihandform 45">
            <a:extLst>
              <a:ext uri="{FF2B5EF4-FFF2-40B4-BE49-F238E27FC236}">
                <a16:creationId xmlns:a16="http://schemas.microsoft.com/office/drawing/2014/main" id="{0F3B3D56-0278-EA12-A2D9-554910DC8E24}"/>
              </a:ext>
            </a:extLst>
          </p:cNvPr>
          <p:cNvSpPr/>
          <p:nvPr/>
        </p:nvSpPr>
        <p:spPr>
          <a:xfrm>
            <a:off x="10102528" y="5305083"/>
            <a:ext cx="1240877" cy="715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0881"/>
              <a:gd name="f7" fmla="val 715489"/>
              <a:gd name="f8" fmla="val 620441"/>
              <a:gd name="f9" fmla="val 715490"/>
              <a:gd name="f10" fmla="val 357745"/>
              <a:gd name="f11" fmla="+- 0 0 -90"/>
              <a:gd name="f12" fmla="*/ f3 1 1240881"/>
              <a:gd name="f13" fmla="*/ f4 1 715489"/>
              <a:gd name="f14" fmla="+- f7 0 f5"/>
              <a:gd name="f15" fmla="+- f6 0 f5"/>
              <a:gd name="f16" fmla="*/ f11 f0 1"/>
              <a:gd name="f17" fmla="*/ f15 1 1240881"/>
              <a:gd name="f18" fmla="*/ f14 1 715489"/>
              <a:gd name="f19" fmla="*/ 620441 f15 1"/>
              <a:gd name="f20" fmla="*/ 715490 f14 1"/>
              <a:gd name="f21" fmla="*/ 0 f15 1"/>
              <a:gd name="f22" fmla="*/ 357745 f14 1"/>
              <a:gd name="f23" fmla="*/ 0 f14 1"/>
              <a:gd name="f24" fmla="*/ 1240881 f15 1"/>
              <a:gd name="f25" fmla="*/ f16 1 f2"/>
              <a:gd name="f26" fmla="*/ f19 1 1240881"/>
              <a:gd name="f27" fmla="*/ f20 1 715489"/>
              <a:gd name="f28" fmla="*/ f21 1 1240881"/>
              <a:gd name="f29" fmla="*/ f22 1 715489"/>
              <a:gd name="f30" fmla="*/ f23 1 715489"/>
              <a:gd name="f31" fmla="*/ f24 1 1240881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240881" h="715489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" name="Freihandform 46">
            <a:extLst>
              <a:ext uri="{FF2B5EF4-FFF2-40B4-BE49-F238E27FC236}">
                <a16:creationId xmlns:a16="http://schemas.microsoft.com/office/drawing/2014/main" id="{5984FE4E-2AC6-3E87-30EF-3187331A954A}"/>
              </a:ext>
            </a:extLst>
          </p:cNvPr>
          <p:cNvSpPr/>
          <p:nvPr/>
        </p:nvSpPr>
        <p:spPr>
          <a:xfrm>
            <a:off x="10179841" y="4233745"/>
            <a:ext cx="1103991" cy="6369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03991"/>
              <a:gd name="f7" fmla="val 636975"/>
              <a:gd name="f8" fmla="val 551996"/>
              <a:gd name="f9" fmla="val 636976"/>
              <a:gd name="f10" fmla="val 318488"/>
              <a:gd name="f11" fmla="val 1103992"/>
              <a:gd name="f12" fmla="+- 0 0 -90"/>
              <a:gd name="f13" fmla="*/ f3 1 1103991"/>
              <a:gd name="f14" fmla="*/ f4 1 636975"/>
              <a:gd name="f15" fmla="+- f7 0 f5"/>
              <a:gd name="f16" fmla="+- f6 0 f5"/>
              <a:gd name="f17" fmla="*/ f12 f0 1"/>
              <a:gd name="f18" fmla="*/ f16 1 1103991"/>
              <a:gd name="f19" fmla="*/ f15 1 636975"/>
              <a:gd name="f20" fmla="*/ 551996 f16 1"/>
              <a:gd name="f21" fmla="*/ 636976 f15 1"/>
              <a:gd name="f22" fmla="*/ 0 f16 1"/>
              <a:gd name="f23" fmla="*/ 318488 f15 1"/>
              <a:gd name="f24" fmla="*/ 0 f15 1"/>
              <a:gd name="f25" fmla="*/ 1103992 f16 1"/>
              <a:gd name="f26" fmla="*/ f17 1 f2"/>
              <a:gd name="f27" fmla="*/ f20 1 1103991"/>
              <a:gd name="f28" fmla="*/ f21 1 636975"/>
              <a:gd name="f29" fmla="*/ f22 1 1103991"/>
              <a:gd name="f30" fmla="*/ f23 1 636975"/>
              <a:gd name="f31" fmla="*/ f24 1 636975"/>
              <a:gd name="f32" fmla="*/ f25 1 1103991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1103991" h="636975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11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" name="Freihandform 47">
            <a:extLst>
              <a:ext uri="{FF2B5EF4-FFF2-40B4-BE49-F238E27FC236}">
                <a16:creationId xmlns:a16="http://schemas.microsoft.com/office/drawing/2014/main" id="{E5E85D5E-8E70-6671-27DF-ABE0EB73C096}"/>
              </a:ext>
            </a:extLst>
          </p:cNvPr>
          <p:cNvSpPr/>
          <p:nvPr/>
        </p:nvSpPr>
        <p:spPr>
          <a:xfrm>
            <a:off x="8541602" y="6322600"/>
            <a:ext cx="676848" cy="390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6844"/>
              <a:gd name="f7" fmla="val 390670"/>
              <a:gd name="f8" fmla="val 195019"/>
              <a:gd name="f9" fmla="val 338422"/>
              <a:gd name="f10" fmla="+- 0 0 -90"/>
              <a:gd name="f11" fmla="*/ f3 1 676844"/>
              <a:gd name="f12" fmla="*/ f4 1 390670"/>
              <a:gd name="f13" fmla="+- f7 0 f5"/>
              <a:gd name="f14" fmla="+- f6 0 f5"/>
              <a:gd name="f15" fmla="*/ f10 f0 1"/>
              <a:gd name="f16" fmla="*/ f14 1 676844"/>
              <a:gd name="f17" fmla="*/ f13 1 390670"/>
              <a:gd name="f18" fmla="*/ 0 f14 1"/>
              <a:gd name="f19" fmla="*/ 195019 f13 1"/>
              <a:gd name="f20" fmla="*/ 338422 f14 1"/>
              <a:gd name="f21" fmla="*/ 390670 f13 1"/>
              <a:gd name="f22" fmla="*/ 676844 f14 1"/>
              <a:gd name="f23" fmla="*/ 0 f13 1"/>
              <a:gd name="f24" fmla="*/ f15 1 f2"/>
              <a:gd name="f25" fmla="*/ f18 1 676844"/>
              <a:gd name="f26" fmla="*/ f19 1 390670"/>
              <a:gd name="f27" fmla="*/ f20 1 676844"/>
              <a:gd name="f28" fmla="*/ f21 1 390670"/>
              <a:gd name="f29" fmla="*/ f22 1 676844"/>
              <a:gd name="f30" fmla="*/ f23 1 39067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47"/>
              </a:cxn>
              <a:cxn ang="f35">
                <a:pos x="f48" y="f51"/>
              </a:cxn>
            </a:cxnLst>
            <a:rect l="f42" t="f45" r="f43" b="f44"/>
            <a:pathLst>
              <a:path w="676844" h="390670">
                <a:moveTo>
                  <a:pt x="f5" y="f8"/>
                </a:moveTo>
                <a:lnTo>
                  <a:pt x="f9" y="f7"/>
                </a:lnTo>
                <a:lnTo>
                  <a:pt x="f6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0" name="Freihandform 48">
            <a:extLst>
              <a:ext uri="{FF2B5EF4-FFF2-40B4-BE49-F238E27FC236}">
                <a16:creationId xmlns:a16="http://schemas.microsoft.com/office/drawing/2014/main" id="{806B8ADB-93F1-9C7B-C763-7D5C6A796894}"/>
              </a:ext>
            </a:extLst>
          </p:cNvPr>
          <p:cNvSpPr/>
          <p:nvPr/>
        </p:nvSpPr>
        <p:spPr>
          <a:xfrm>
            <a:off x="7577038" y="3560042"/>
            <a:ext cx="616634" cy="3558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6638"/>
              <a:gd name="f7" fmla="val 355845"/>
              <a:gd name="f8" fmla="val 308636"/>
              <a:gd name="f9" fmla="val 177923"/>
              <a:gd name="f10" fmla="+- 0 0 -90"/>
              <a:gd name="f11" fmla="*/ f3 1 616638"/>
              <a:gd name="f12" fmla="*/ f4 1 355845"/>
              <a:gd name="f13" fmla="+- f7 0 f5"/>
              <a:gd name="f14" fmla="+- f6 0 f5"/>
              <a:gd name="f15" fmla="*/ f10 f0 1"/>
              <a:gd name="f16" fmla="*/ f14 1 616638"/>
              <a:gd name="f17" fmla="*/ f13 1 355845"/>
              <a:gd name="f18" fmla="*/ 308636 f14 1"/>
              <a:gd name="f19" fmla="*/ 355845 f13 1"/>
              <a:gd name="f20" fmla="*/ 0 f14 1"/>
              <a:gd name="f21" fmla="*/ 177923 f13 1"/>
              <a:gd name="f22" fmla="*/ 0 f13 1"/>
              <a:gd name="f23" fmla="*/ 616638 f14 1"/>
              <a:gd name="f24" fmla="*/ f15 1 f2"/>
              <a:gd name="f25" fmla="*/ f18 1 616638"/>
              <a:gd name="f26" fmla="*/ f19 1 355845"/>
              <a:gd name="f27" fmla="*/ f20 1 616638"/>
              <a:gd name="f28" fmla="*/ f21 1 355845"/>
              <a:gd name="f29" fmla="*/ f22 1 355845"/>
              <a:gd name="f30" fmla="*/ f23 1 616638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616638" h="355845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1" name="Freihandform 49">
            <a:extLst>
              <a:ext uri="{FF2B5EF4-FFF2-40B4-BE49-F238E27FC236}">
                <a16:creationId xmlns:a16="http://schemas.microsoft.com/office/drawing/2014/main" id="{003B5E89-8370-B90A-A337-27163C247102}"/>
              </a:ext>
            </a:extLst>
          </p:cNvPr>
          <p:cNvSpPr/>
          <p:nvPr/>
        </p:nvSpPr>
        <p:spPr>
          <a:xfrm>
            <a:off x="9960568" y="2041690"/>
            <a:ext cx="633752" cy="3659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3749"/>
              <a:gd name="f7" fmla="val 365976"/>
              <a:gd name="f8" fmla="val 316875"/>
              <a:gd name="f9" fmla="val 182988"/>
              <a:gd name="f10" fmla="val 633750"/>
              <a:gd name="f11" fmla="+- 0 0 -90"/>
              <a:gd name="f12" fmla="*/ f3 1 633749"/>
              <a:gd name="f13" fmla="*/ f4 1 365976"/>
              <a:gd name="f14" fmla="+- f7 0 f5"/>
              <a:gd name="f15" fmla="+- f6 0 f5"/>
              <a:gd name="f16" fmla="*/ f11 f0 1"/>
              <a:gd name="f17" fmla="*/ f15 1 633749"/>
              <a:gd name="f18" fmla="*/ f14 1 365976"/>
              <a:gd name="f19" fmla="*/ 316875 f15 1"/>
              <a:gd name="f20" fmla="*/ 0 f14 1"/>
              <a:gd name="f21" fmla="*/ 0 f15 1"/>
              <a:gd name="f22" fmla="*/ 182988 f14 1"/>
              <a:gd name="f23" fmla="*/ 365976 f14 1"/>
              <a:gd name="f24" fmla="*/ 633750 f15 1"/>
              <a:gd name="f25" fmla="*/ f16 1 f2"/>
              <a:gd name="f26" fmla="*/ f19 1 633749"/>
              <a:gd name="f27" fmla="*/ f20 1 365976"/>
              <a:gd name="f28" fmla="*/ f21 1 633749"/>
              <a:gd name="f29" fmla="*/ f22 1 365976"/>
              <a:gd name="f30" fmla="*/ f23 1 365976"/>
              <a:gd name="f31" fmla="*/ f24 1 633749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633749" h="365976">
                <a:moveTo>
                  <a:pt x="f8" y="f5"/>
                </a:moveTo>
                <a:lnTo>
                  <a:pt x="f5" y="f9"/>
                </a:lnTo>
                <a:lnTo>
                  <a:pt x="f8" y="f7"/>
                </a:lnTo>
                <a:lnTo>
                  <a:pt x="f10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2" name="Freihandform 50">
            <a:extLst>
              <a:ext uri="{FF2B5EF4-FFF2-40B4-BE49-F238E27FC236}">
                <a16:creationId xmlns:a16="http://schemas.microsoft.com/office/drawing/2014/main" id="{AC893868-49D9-41EE-43E2-04D7E82BA7BA}"/>
              </a:ext>
            </a:extLst>
          </p:cNvPr>
          <p:cNvSpPr/>
          <p:nvPr/>
        </p:nvSpPr>
        <p:spPr>
          <a:xfrm>
            <a:off x="8681661" y="3056674"/>
            <a:ext cx="1953853" cy="11270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53849"/>
              <a:gd name="f7" fmla="val 1127054"/>
              <a:gd name="f8" fmla="val 977241"/>
              <a:gd name="f9" fmla="val 1127055"/>
              <a:gd name="f10" fmla="val 563527"/>
              <a:gd name="f11" fmla="+- 0 0 -90"/>
              <a:gd name="f12" fmla="*/ f3 1 1953849"/>
              <a:gd name="f13" fmla="*/ f4 1 1127054"/>
              <a:gd name="f14" fmla="+- f7 0 f5"/>
              <a:gd name="f15" fmla="+- f6 0 f5"/>
              <a:gd name="f16" fmla="*/ f11 f0 1"/>
              <a:gd name="f17" fmla="*/ f15 1 1953849"/>
              <a:gd name="f18" fmla="*/ f14 1 1127054"/>
              <a:gd name="f19" fmla="*/ 977241 f15 1"/>
              <a:gd name="f20" fmla="*/ 1127055 f14 1"/>
              <a:gd name="f21" fmla="*/ 0 f15 1"/>
              <a:gd name="f22" fmla="*/ 563527 f14 1"/>
              <a:gd name="f23" fmla="*/ 0 f14 1"/>
              <a:gd name="f24" fmla="*/ 1953849 f15 1"/>
              <a:gd name="f25" fmla="*/ f16 1 f2"/>
              <a:gd name="f26" fmla="*/ f19 1 1953849"/>
              <a:gd name="f27" fmla="*/ f20 1 1127054"/>
              <a:gd name="f28" fmla="*/ f21 1 1953849"/>
              <a:gd name="f29" fmla="*/ f22 1 1127054"/>
              <a:gd name="f30" fmla="*/ f23 1 1127054"/>
              <a:gd name="f31" fmla="*/ f24 1 1953849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953849" h="1127054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3" name="Freihandform 51">
            <a:extLst>
              <a:ext uri="{FF2B5EF4-FFF2-40B4-BE49-F238E27FC236}">
                <a16:creationId xmlns:a16="http://schemas.microsoft.com/office/drawing/2014/main" id="{59781A05-6250-9FE0-1467-B43AD380FFE5}"/>
              </a:ext>
            </a:extLst>
          </p:cNvPr>
          <p:cNvSpPr/>
          <p:nvPr/>
        </p:nvSpPr>
        <p:spPr>
          <a:xfrm>
            <a:off x="7324801" y="4230581"/>
            <a:ext cx="3131353" cy="18115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131355"/>
              <a:gd name="f7" fmla="val 1811518"/>
              <a:gd name="f8" fmla="val 906076"/>
              <a:gd name="f9" fmla="val 1565995"/>
              <a:gd name="f10" fmla="val 1811519"/>
              <a:gd name="f11" fmla="val 3131356"/>
              <a:gd name="f12" fmla="+- 0 0 -90"/>
              <a:gd name="f13" fmla="*/ f3 1 3131355"/>
              <a:gd name="f14" fmla="*/ f4 1 1811518"/>
              <a:gd name="f15" fmla="+- f7 0 f5"/>
              <a:gd name="f16" fmla="+- f6 0 f5"/>
              <a:gd name="f17" fmla="*/ f12 f0 1"/>
              <a:gd name="f18" fmla="*/ f16 1 3131355"/>
              <a:gd name="f19" fmla="*/ f15 1 1811518"/>
              <a:gd name="f20" fmla="*/ 0 f16 1"/>
              <a:gd name="f21" fmla="*/ 906076 f15 1"/>
              <a:gd name="f22" fmla="*/ 1565995 f16 1"/>
              <a:gd name="f23" fmla="*/ 1811519 f15 1"/>
              <a:gd name="f24" fmla="*/ 3131356 f16 1"/>
              <a:gd name="f25" fmla="*/ 0 f15 1"/>
              <a:gd name="f26" fmla="*/ f17 1 f2"/>
              <a:gd name="f27" fmla="*/ f20 1 3131355"/>
              <a:gd name="f28" fmla="*/ f21 1 1811518"/>
              <a:gd name="f29" fmla="*/ f22 1 3131355"/>
              <a:gd name="f30" fmla="*/ f23 1 1811518"/>
              <a:gd name="f31" fmla="*/ f24 1 3131355"/>
              <a:gd name="f32" fmla="*/ f25 1 1811518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49"/>
              </a:cxn>
              <a:cxn ang="f37">
                <a:pos x="f50" y="f53"/>
              </a:cxn>
            </a:cxnLst>
            <a:rect l="f44" t="f47" r="f45" b="f46"/>
            <a:pathLst>
              <a:path w="3131355" h="1811518">
                <a:moveTo>
                  <a:pt x="f5" y="f8"/>
                </a:moveTo>
                <a:lnTo>
                  <a:pt x="f5" y="f8"/>
                </a:lnTo>
                <a:lnTo>
                  <a:pt x="f9" y="f10"/>
                </a:lnTo>
                <a:lnTo>
                  <a:pt x="f11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4" name="Freihandform 52">
            <a:extLst>
              <a:ext uri="{FF2B5EF4-FFF2-40B4-BE49-F238E27FC236}">
                <a16:creationId xmlns:a16="http://schemas.microsoft.com/office/drawing/2014/main" id="{65B40C07-1FCE-A764-4F74-53D1739BB8CF}"/>
              </a:ext>
            </a:extLst>
          </p:cNvPr>
          <p:cNvSpPr/>
          <p:nvPr/>
        </p:nvSpPr>
        <p:spPr>
          <a:xfrm>
            <a:off x="8518788" y="4642143"/>
            <a:ext cx="986116" cy="8585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86114"/>
              <a:gd name="f7" fmla="val 858587"/>
              <a:gd name="f8" fmla="val 985480"/>
              <a:gd name="f9" fmla="val 289995"/>
              <a:gd name="f10" fmla="val 634"/>
              <a:gd name="f11" fmla="val 858588"/>
              <a:gd name="f12" fmla="val 568593"/>
              <a:gd name="f13" fmla="+- 0 0 -90"/>
              <a:gd name="f14" fmla="*/ f3 1 986114"/>
              <a:gd name="f15" fmla="*/ f4 1 858587"/>
              <a:gd name="f16" fmla="+- f7 0 f5"/>
              <a:gd name="f17" fmla="+- f6 0 f5"/>
              <a:gd name="f18" fmla="*/ f13 f0 1"/>
              <a:gd name="f19" fmla="*/ f17 1 986114"/>
              <a:gd name="f20" fmla="*/ f16 1 858587"/>
              <a:gd name="f21" fmla="*/ 985480 f17 1"/>
              <a:gd name="f22" fmla="*/ 0 f16 1"/>
              <a:gd name="f23" fmla="*/ 986114 f17 1"/>
              <a:gd name="f24" fmla="*/ 289995 f16 1"/>
              <a:gd name="f25" fmla="*/ 634 f17 1"/>
              <a:gd name="f26" fmla="*/ 858588 f16 1"/>
              <a:gd name="f27" fmla="*/ 0 f17 1"/>
              <a:gd name="f28" fmla="*/ 568593 f16 1"/>
              <a:gd name="f29" fmla="*/ f18 1 f2"/>
              <a:gd name="f30" fmla="*/ f21 1 986114"/>
              <a:gd name="f31" fmla="*/ f22 1 858587"/>
              <a:gd name="f32" fmla="*/ f23 1 986114"/>
              <a:gd name="f33" fmla="*/ f24 1 858587"/>
              <a:gd name="f34" fmla="*/ f25 1 986114"/>
              <a:gd name="f35" fmla="*/ f26 1 858587"/>
              <a:gd name="f36" fmla="*/ f27 1 986114"/>
              <a:gd name="f37" fmla="*/ f28 1 85858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986114" h="858587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5" name="Freihandform 53">
            <a:extLst>
              <a:ext uri="{FF2B5EF4-FFF2-40B4-BE49-F238E27FC236}">
                <a16:creationId xmlns:a16="http://schemas.microsoft.com/office/drawing/2014/main" id="{15F9DB9A-3708-BC0B-EED7-B8C4C7973EB8}"/>
              </a:ext>
            </a:extLst>
          </p:cNvPr>
          <p:cNvSpPr/>
          <p:nvPr/>
        </p:nvSpPr>
        <p:spPr>
          <a:xfrm>
            <a:off x="8518788" y="4642143"/>
            <a:ext cx="986116" cy="8585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86114"/>
              <a:gd name="f7" fmla="val 858587"/>
              <a:gd name="f8" fmla="val 985480"/>
              <a:gd name="f9" fmla="val 289995"/>
              <a:gd name="f10" fmla="val 634"/>
              <a:gd name="f11" fmla="val 858588"/>
              <a:gd name="f12" fmla="val 568593"/>
              <a:gd name="f13" fmla="+- 0 0 -90"/>
              <a:gd name="f14" fmla="*/ f3 1 986114"/>
              <a:gd name="f15" fmla="*/ f4 1 858587"/>
              <a:gd name="f16" fmla="+- f7 0 f5"/>
              <a:gd name="f17" fmla="+- f6 0 f5"/>
              <a:gd name="f18" fmla="*/ f13 f0 1"/>
              <a:gd name="f19" fmla="*/ f17 1 986114"/>
              <a:gd name="f20" fmla="*/ f16 1 858587"/>
              <a:gd name="f21" fmla="*/ 985480 f17 1"/>
              <a:gd name="f22" fmla="*/ 0 f16 1"/>
              <a:gd name="f23" fmla="*/ 986114 f17 1"/>
              <a:gd name="f24" fmla="*/ 289995 f16 1"/>
              <a:gd name="f25" fmla="*/ 634 f17 1"/>
              <a:gd name="f26" fmla="*/ 858588 f16 1"/>
              <a:gd name="f27" fmla="*/ 0 f17 1"/>
              <a:gd name="f28" fmla="*/ 568593 f16 1"/>
              <a:gd name="f29" fmla="*/ f18 1 f2"/>
              <a:gd name="f30" fmla="*/ f21 1 986114"/>
              <a:gd name="f31" fmla="*/ f22 1 858587"/>
              <a:gd name="f32" fmla="*/ f23 1 986114"/>
              <a:gd name="f33" fmla="*/ f24 1 858587"/>
              <a:gd name="f34" fmla="*/ f25 1 986114"/>
              <a:gd name="f35" fmla="*/ f26 1 858587"/>
              <a:gd name="f36" fmla="*/ f27 1 986114"/>
              <a:gd name="f37" fmla="*/ f28 1 85858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986114" h="858587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lnTo>
                  <a:pt x="f5" y="f12"/>
                </a:lnTo>
                <a:close/>
              </a:path>
            </a:pathLst>
          </a:custGeom>
          <a:noFill/>
          <a:ln w="18973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6" name="Freihandform 54">
            <a:extLst>
              <a:ext uri="{FF2B5EF4-FFF2-40B4-BE49-F238E27FC236}">
                <a16:creationId xmlns:a16="http://schemas.microsoft.com/office/drawing/2014/main" id="{DCD46167-6F1C-29A3-1E0A-AFEE039876AB}"/>
              </a:ext>
            </a:extLst>
          </p:cNvPr>
          <p:cNvSpPr/>
          <p:nvPr/>
        </p:nvSpPr>
        <p:spPr>
          <a:xfrm>
            <a:off x="8270354" y="5069543"/>
            <a:ext cx="249064" cy="431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9063"/>
              <a:gd name="f7" fmla="val 431193"/>
              <a:gd name="f8" fmla="val 249064"/>
              <a:gd name="f9" fmla="val 634"/>
              <a:gd name="f10" fmla="val 286829"/>
              <a:gd name="f11" fmla="val 248430"/>
              <a:gd name="f12" fmla="val 144364"/>
              <a:gd name="f13" fmla="+- 0 0 -90"/>
              <a:gd name="f14" fmla="*/ f3 1 249063"/>
              <a:gd name="f15" fmla="*/ f4 1 431193"/>
              <a:gd name="f16" fmla="+- f7 0 f5"/>
              <a:gd name="f17" fmla="+- f6 0 f5"/>
              <a:gd name="f18" fmla="*/ f13 f0 1"/>
              <a:gd name="f19" fmla="*/ f17 1 249063"/>
              <a:gd name="f20" fmla="*/ f16 1 431193"/>
              <a:gd name="f21" fmla="*/ 249064 f17 1"/>
              <a:gd name="f22" fmla="*/ 431193 f16 1"/>
              <a:gd name="f23" fmla="*/ 634 f17 1"/>
              <a:gd name="f24" fmla="*/ 286829 f16 1"/>
              <a:gd name="f25" fmla="*/ 0 f17 1"/>
              <a:gd name="f26" fmla="*/ 0 f16 1"/>
              <a:gd name="f27" fmla="*/ 248430 f17 1"/>
              <a:gd name="f28" fmla="*/ 144364 f16 1"/>
              <a:gd name="f29" fmla="*/ f18 1 f2"/>
              <a:gd name="f30" fmla="*/ f21 1 249063"/>
              <a:gd name="f31" fmla="*/ f22 1 431193"/>
              <a:gd name="f32" fmla="*/ f23 1 249063"/>
              <a:gd name="f33" fmla="*/ f24 1 431193"/>
              <a:gd name="f34" fmla="*/ f25 1 249063"/>
              <a:gd name="f35" fmla="*/ f26 1 431193"/>
              <a:gd name="f36" fmla="*/ f27 1 249063"/>
              <a:gd name="f37" fmla="*/ f28 1 431193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49063" h="431193">
                <a:moveTo>
                  <a:pt x="f8" y="f7"/>
                </a:moveTo>
                <a:lnTo>
                  <a:pt x="f9" y="f10"/>
                </a:lnTo>
                <a:lnTo>
                  <a:pt x="f5" y="f5"/>
                </a:lnTo>
                <a:lnTo>
                  <a:pt x="f11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7" name="Freihandform 55">
            <a:extLst>
              <a:ext uri="{FF2B5EF4-FFF2-40B4-BE49-F238E27FC236}">
                <a16:creationId xmlns:a16="http://schemas.microsoft.com/office/drawing/2014/main" id="{F3BA0D75-66A7-DFB9-69B2-9E9D68D04FA2}"/>
              </a:ext>
            </a:extLst>
          </p:cNvPr>
          <p:cNvSpPr/>
          <p:nvPr/>
        </p:nvSpPr>
        <p:spPr>
          <a:xfrm>
            <a:off x="8270354" y="5069543"/>
            <a:ext cx="249064" cy="431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9063"/>
              <a:gd name="f7" fmla="val 431193"/>
              <a:gd name="f8" fmla="val 249064"/>
              <a:gd name="f9" fmla="val 634"/>
              <a:gd name="f10" fmla="val 286829"/>
              <a:gd name="f11" fmla="val 248430"/>
              <a:gd name="f12" fmla="val 144364"/>
              <a:gd name="f13" fmla="+- 0 0 -90"/>
              <a:gd name="f14" fmla="*/ f3 1 249063"/>
              <a:gd name="f15" fmla="*/ f4 1 431193"/>
              <a:gd name="f16" fmla="+- f7 0 f5"/>
              <a:gd name="f17" fmla="+- f6 0 f5"/>
              <a:gd name="f18" fmla="*/ f13 f0 1"/>
              <a:gd name="f19" fmla="*/ f17 1 249063"/>
              <a:gd name="f20" fmla="*/ f16 1 431193"/>
              <a:gd name="f21" fmla="*/ 249064 f17 1"/>
              <a:gd name="f22" fmla="*/ 431193 f16 1"/>
              <a:gd name="f23" fmla="*/ 634 f17 1"/>
              <a:gd name="f24" fmla="*/ 286829 f16 1"/>
              <a:gd name="f25" fmla="*/ 0 f17 1"/>
              <a:gd name="f26" fmla="*/ 0 f16 1"/>
              <a:gd name="f27" fmla="*/ 248430 f17 1"/>
              <a:gd name="f28" fmla="*/ 144364 f16 1"/>
              <a:gd name="f29" fmla="*/ f18 1 f2"/>
              <a:gd name="f30" fmla="*/ f21 1 249063"/>
              <a:gd name="f31" fmla="*/ f22 1 431193"/>
              <a:gd name="f32" fmla="*/ f23 1 249063"/>
              <a:gd name="f33" fmla="*/ f24 1 431193"/>
              <a:gd name="f34" fmla="*/ f25 1 249063"/>
              <a:gd name="f35" fmla="*/ f26 1 431193"/>
              <a:gd name="f36" fmla="*/ f27 1 249063"/>
              <a:gd name="f37" fmla="*/ f28 1 431193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49063" h="431193">
                <a:moveTo>
                  <a:pt x="f8" y="f7"/>
                </a:moveTo>
                <a:lnTo>
                  <a:pt x="f9" y="f10"/>
                </a:lnTo>
                <a:lnTo>
                  <a:pt x="f5" y="f5"/>
                </a:lnTo>
                <a:lnTo>
                  <a:pt x="f11" y="f12"/>
                </a:lnTo>
                <a:close/>
              </a:path>
            </a:pathLst>
          </a:custGeom>
          <a:noFill/>
          <a:ln w="18973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8" name="Freihandform 56">
            <a:extLst>
              <a:ext uri="{FF2B5EF4-FFF2-40B4-BE49-F238E27FC236}">
                <a16:creationId xmlns:a16="http://schemas.microsoft.com/office/drawing/2014/main" id="{F938426E-46E5-F92C-1F43-89E24B5BA43B}"/>
              </a:ext>
            </a:extLst>
          </p:cNvPr>
          <p:cNvSpPr/>
          <p:nvPr/>
        </p:nvSpPr>
        <p:spPr>
          <a:xfrm>
            <a:off x="8270354" y="4500951"/>
            <a:ext cx="1233909" cy="7129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33909"/>
              <a:gd name="f7" fmla="val 712957"/>
              <a:gd name="f8" fmla="val 248430"/>
              <a:gd name="f9" fmla="val 568593"/>
              <a:gd name="f10" fmla="val 985480"/>
              <a:gd name="f11" fmla="val 1233910"/>
              <a:gd name="f12" fmla="val 144364"/>
              <a:gd name="f13" fmla="+- 0 0 -90"/>
              <a:gd name="f14" fmla="*/ f3 1 1233909"/>
              <a:gd name="f15" fmla="*/ f4 1 712957"/>
              <a:gd name="f16" fmla="+- f7 0 f5"/>
              <a:gd name="f17" fmla="+- f6 0 f5"/>
              <a:gd name="f18" fmla="*/ f13 f0 1"/>
              <a:gd name="f19" fmla="*/ f17 1 1233909"/>
              <a:gd name="f20" fmla="*/ f16 1 712957"/>
              <a:gd name="f21" fmla="*/ 248430 f17 1"/>
              <a:gd name="f22" fmla="*/ 712957 f16 1"/>
              <a:gd name="f23" fmla="*/ 0 f17 1"/>
              <a:gd name="f24" fmla="*/ 568593 f16 1"/>
              <a:gd name="f25" fmla="*/ 985480 f17 1"/>
              <a:gd name="f26" fmla="*/ 0 f16 1"/>
              <a:gd name="f27" fmla="*/ 1233910 f17 1"/>
              <a:gd name="f28" fmla="*/ 144364 f16 1"/>
              <a:gd name="f29" fmla="*/ f18 1 f2"/>
              <a:gd name="f30" fmla="*/ f21 1 1233909"/>
              <a:gd name="f31" fmla="*/ f22 1 712957"/>
              <a:gd name="f32" fmla="*/ f23 1 1233909"/>
              <a:gd name="f33" fmla="*/ f24 1 712957"/>
              <a:gd name="f34" fmla="*/ f25 1 1233909"/>
              <a:gd name="f35" fmla="*/ f26 1 712957"/>
              <a:gd name="f36" fmla="*/ f27 1 1233909"/>
              <a:gd name="f37" fmla="*/ f28 1 71295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1233909" h="712957">
                <a:moveTo>
                  <a:pt x="f8" y="f7"/>
                </a:moveTo>
                <a:lnTo>
                  <a:pt x="f5" y="f9"/>
                </a:lnTo>
                <a:lnTo>
                  <a:pt x="f10" y="f5"/>
                </a:lnTo>
                <a:lnTo>
                  <a:pt x="f11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9" name="Freihandform 57">
            <a:extLst>
              <a:ext uri="{FF2B5EF4-FFF2-40B4-BE49-F238E27FC236}">
                <a16:creationId xmlns:a16="http://schemas.microsoft.com/office/drawing/2014/main" id="{1902ABDD-8DCC-7920-2C00-C9762C01BAE5}"/>
              </a:ext>
            </a:extLst>
          </p:cNvPr>
          <p:cNvSpPr/>
          <p:nvPr/>
        </p:nvSpPr>
        <p:spPr>
          <a:xfrm>
            <a:off x="8270354" y="4500951"/>
            <a:ext cx="1233909" cy="7129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33909"/>
              <a:gd name="f7" fmla="val 712957"/>
              <a:gd name="f8" fmla="val 248430"/>
              <a:gd name="f9" fmla="val 568593"/>
              <a:gd name="f10" fmla="val 985480"/>
              <a:gd name="f11" fmla="val 1233910"/>
              <a:gd name="f12" fmla="val 144364"/>
              <a:gd name="f13" fmla="+- 0 0 -90"/>
              <a:gd name="f14" fmla="*/ f3 1 1233909"/>
              <a:gd name="f15" fmla="*/ f4 1 712957"/>
              <a:gd name="f16" fmla="+- f7 0 f5"/>
              <a:gd name="f17" fmla="+- f6 0 f5"/>
              <a:gd name="f18" fmla="*/ f13 f0 1"/>
              <a:gd name="f19" fmla="*/ f17 1 1233909"/>
              <a:gd name="f20" fmla="*/ f16 1 712957"/>
              <a:gd name="f21" fmla="*/ 248430 f17 1"/>
              <a:gd name="f22" fmla="*/ 712957 f16 1"/>
              <a:gd name="f23" fmla="*/ 0 f17 1"/>
              <a:gd name="f24" fmla="*/ 568593 f16 1"/>
              <a:gd name="f25" fmla="*/ 985480 f17 1"/>
              <a:gd name="f26" fmla="*/ 0 f16 1"/>
              <a:gd name="f27" fmla="*/ 1233910 f17 1"/>
              <a:gd name="f28" fmla="*/ 144364 f16 1"/>
              <a:gd name="f29" fmla="*/ f18 1 f2"/>
              <a:gd name="f30" fmla="*/ f21 1 1233909"/>
              <a:gd name="f31" fmla="*/ f22 1 712957"/>
              <a:gd name="f32" fmla="*/ f23 1 1233909"/>
              <a:gd name="f33" fmla="*/ f24 1 712957"/>
              <a:gd name="f34" fmla="*/ f25 1 1233909"/>
              <a:gd name="f35" fmla="*/ f26 1 712957"/>
              <a:gd name="f36" fmla="*/ f27 1 1233909"/>
              <a:gd name="f37" fmla="*/ f28 1 71295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1233909" h="712957">
                <a:moveTo>
                  <a:pt x="f8" y="f7"/>
                </a:moveTo>
                <a:lnTo>
                  <a:pt x="f5" y="f9"/>
                </a:lnTo>
                <a:lnTo>
                  <a:pt x="f10" y="f5"/>
                </a:lnTo>
                <a:lnTo>
                  <a:pt x="f11" y="f12"/>
                </a:lnTo>
                <a:close/>
              </a:path>
            </a:pathLst>
          </a:custGeom>
          <a:noFill/>
          <a:ln w="18973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20" name="Grafik 16">
            <a:extLst>
              <a:ext uri="{FF2B5EF4-FFF2-40B4-BE49-F238E27FC236}">
                <a16:creationId xmlns:a16="http://schemas.microsoft.com/office/drawing/2014/main" id="{41851421-D4B8-7E69-2397-384007212A8B}"/>
              </a:ext>
            </a:extLst>
          </p:cNvPr>
          <p:cNvGrpSpPr/>
          <p:nvPr/>
        </p:nvGrpSpPr>
        <p:grpSpPr>
          <a:xfrm>
            <a:off x="8250073" y="3397389"/>
            <a:ext cx="1247223" cy="1403365"/>
            <a:chOff x="8250073" y="3397389"/>
            <a:chExt cx="1247223" cy="1403365"/>
          </a:xfrm>
        </p:grpSpPr>
        <p:sp>
          <p:nvSpPr>
            <p:cNvPr id="21" name="Freihandform 59">
              <a:extLst>
                <a:ext uri="{FF2B5EF4-FFF2-40B4-BE49-F238E27FC236}">
                  <a16:creationId xmlns:a16="http://schemas.microsoft.com/office/drawing/2014/main" id="{2DC1235B-9B1B-EBFD-3CF3-60CE52C97ADA}"/>
                </a:ext>
              </a:extLst>
            </p:cNvPr>
            <p:cNvSpPr/>
            <p:nvPr/>
          </p:nvSpPr>
          <p:spPr>
            <a:xfrm>
              <a:off x="8568851" y="3718974"/>
              <a:ext cx="678749" cy="7880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8748"/>
                <a:gd name="f7" fmla="val 788051"/>
                <a:gd name="f8" fmla="val 609667"/>
                <a:gd name="f9" fmla="val 160194"/>
                <a:gd name="f10" fmla="val 333986"/>
                <a:gd name="f11" fmla="val 377715"/>
                <a:gd name="f12" fmla="val 25327"/>
                <a:gd name="f13" fmla="val 403065"/>
                <a:gd name="f14" fmla="val 83579"/>
                <a:gd name="f15" fmla="val 170325"/>
                <a:gd name="f16" fmla="val 403698"/>
                <a:gd name="f17" fmla="val 339383"/>
                <a:gd name="f18" fmla="val 308636"/>
                <a:gd name="f19" fmla="val 510974"/>
                <a:gd name="f20" fmla="val 167944"/>
                <a:gd name="f21" fmla="val 592020"/>
                <a:gd name="f22" fmla="val 99499"/>
                <a:gd name="f23" fmla="val 631911"/>
                <a:gd name="f24" fmla="val 41194"/>
                <a:gd name="f25" fmla="val 637609"/>
                <a:gd name="f26" fmla="val 613548"/>
                <a:gd name="f27" fmla="val 275681"/>
                <a:gd name="f28" fmla="val 773742"/>
                <a:gd name="f29" fmla="val 316875"/>
                <a:gd name="f30" fmla="val 797803"/>
                <a:gd name="f31" fmla="val 375180"/>
                <a:gd name="f32" fmla="val 792104"/>
                <a:gd name="f33" fmla="val 443624"/>
                <a:gd name="f34" fmla="val 752214"/>
                <a:gd name="f35" fmla="val 584317"/>
                <a:gd name="f36" fmla="val 671167"/>
                <a:gd name="f37" fmla="val 679379"/>
                <a:gd name="f38" fmla="val 499576"/>
                <a:gd name="f39" fmla="val 678746"/>
                <a:gd name="f40" fmla="val 330518"/>
                <a:gd name="f41" fmla="val 243773"/>
                <a:gd name="f42" fmla="val 653396"/>
                <a:gd name="f43" fmla="val 185521"/>
                <a:gd name="f44" fmla="+- 0 0 -90"/>
                <a:gd name="f45" fmla="*/ f3 1 678748"/>
                <a:gd name="f46" fmla="*/ f4 1 788051"/>
                <a:gd name="f47" fmla="+- f7 0 f5"/>
                <a:gd name="f48" fmla="+- f6 0 f5"/>
                <a:gd name="f49" fmla="*/ f44 f0 1"/>
                <a:gd name="f50" fmla="*/ f48 1 678748"/>
                <a:gd name="f51" fmla="*/ f47 1 788051"/>
                <a:gd name="f52" fmla="*/ 609667 f48 1"/>
                <a:gd name="f53" fmla="*/ 160194 f47 1"/>
                <a:gd name="f54" fmla="*/ 333986 f48 1"/>
                <a:gd name="f55" fmla="*/ 0 f47 1"/>
                <a:gd name="f56" fmla="*/ 403065 f48 1"/>
                <a:gd name="f57" fmla="*/ 170325 f47 1"/>
                <a:gd name="f58" fmla="*/ 167944 f48 1"/>
                <a:gd name="f59" fmla="*/ 592020 f47 1"/>
                <a:gd name="f60" fmla="*/ 0 f48 1"/>
                <a:gd name="f61" fmla="*/ 613548 f47 1"/>
                <a:gd name="f62" fmla="*/ 275681 f48 1"/>
                <a:gd name="f63" fmla="*/ 773742 f47 1"/>
                <a:gd name="f64" fmla="*/ 443624 f48 1"/>
                <a:gd name="f65" fmla="*/ 752214 f47 1"/>
                <a:gd name="f66" fmla="*/ 678746 f48 1"/>
                <a:gd name="f67" fmla="*/ 330518 f47 1"/>
                <a:gd name="f68" fmla="*/ f49 1 f2"/>
                <a:gd name="f69" fmla="*/ f52 1 678748"/>
                <a:gd name="f70" fmla="*/ f53 1 788051"/>
                <a:gd name="f71" fmla="*/ f54 1 678748"/>
                <a:gd name="f72" fmla="*/ f55 1 788051"/>
                <a:gd name="f73" fmla="*/ f56 1 678748"/>
                <a:gd name="f74" fmla="*/ f57 1 788051"/>
                <a:gd name="f75" fmla="*/ f58 1 678748"/>
                <a:gd name="f76" fmla="*/ f59 1 788051"/>
                <a:gd name="f77" fmla="*/ f60 1 678748"/>
                <a:gd name="f78" fmla="*/ f61 1 788051"/>
                <a:gd name="f79" fmla="*/ f62 1 678748"/>
                <a:gd name="f80" fmla="*/ f63 1 788051"/>
                <a:gd name="f81" fmla="*/ f64 1 678748"/>
                <a:gd name="f82" fmla="*/ f65 1 788051"/>
                <a:gd name="f83" fmla="*/ f66 1 678748"/>
                <a:gd name="f84" fmla="*/ f67 1 788051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678748" h="78805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39" y="f41"/>
                    <a:pt x="f42" y="f43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2" name="Freihandform 60">
              <a:extLst>
                <a:ext uri="{FF2B5EF4-FFF2-40B4-BE49-F238E27FC236}">
                  <a16:creationId xmlns:a16="http://schemas.microsoft.com/office/drawing/2014/main" id="{A04BB9CE-6809-37E1-FEAD-283285501B86}"/>
                </a:ext>
              </a:extLst>
            </p:cNvPr>
            <p:cNvSpPr/>
            <p:nvPr/>
          </p:nvSpPr>
          <p:spPr>
            <a:xfrm>
              <a:off x="8568851" y="3718974"/>
              <a:ext cx="678749" cy="7880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8748"/>
                <a:gd name="f7" fmla="val 788051"/>
                <a:gd name="f8" fmla="val 609667"/>
                <a:gd name="f9" fmla="val 160194"/>
                <a:gd name="f10" fmla="val 333986"/>
                <a:gd name="f11" fmla="val 377715"/>
                <a:gd name="f12" fmla="val 25327"/>
                <a:gd name="f13" fmla="val 403065"/>
                <a:gd name="f14" fmla="val 83579"/>
                <a:gd name="f15" fmla="val 170325"/>
                <a:gd name="f16" fmla="val 403698"/>
                <a:gd name="f17" fmla="val 339383"/>
                <a:gd name="f18" fmla="val 308636"/>
                <a:gd name="f19" fmla="val 510974"/>
                <a:gd name="f20" fmla="val 167944"/>
                <a:gd name="f21" fmla="val 592020"/>
                <a:gd name="f22" fmla="val 99499"/>
                <a:gd name="f23" fmla="val 631911"/>
                <a:gd name="f24" fmla="val 41194"/>
                <a:gd name="f25" fmla="val 637609"/>
                <a:gd name="f26" fmla="val 613548"/>
                <a:gd name="f27" fmla="val 275681"/>
                <a:gd name="f28" fmla="val 773742"/>
                <a:gd name="f29" fmla="val 316875"/>
                <a:gd name="f30" fmla="val 797803"/>
                <a:gd name="f31" fmla="val 375180"/>
                <a:gd name="f32" fmla="val 792104"/>
                <a:gd name="f33" fmla="val 443624"/>
                <a:gd name="f34" fmla="val 752214"/>
                <a:gd name="f35" fmla="val 584317"/>
                <a:gd name="f36" fmla="val 671167"/>
                <a:gd name="f37" fmla="val 679379"/>
                <a:gd name="f38" fmla="val 499576"/>
                <a:gd name="f39" fmla="val 678746"/>
                <a:gd name="f40" fmla="val 330518"/>
                <a:gd name="f41" fmla="val 243773"/>
                <a:gd name="f42" fmla="val 653396"/>
                <a:gd name="f43" fmla="val 185521"/>
                <a:gd name="f44" fmla="+- 0 0 -90"/>
                <a:gd name="f45" fmla="*/ f3 1 678748"/>
                <a:gd name="f46" fmla="*/ f4 1 788051"/>
                <a:gd name="f47" fmla="+- f7 0 f5"/>
                <a:gd name="f48" fmla="+- f6 0 f5"/>
                <a:gd name="f49" fmla="*/ f44 f0 1"/>
                <a:gd name="f50" fmla="*/ f48 1 678748"/>
                <a:gd name="f51" fmla="*/ f47 1 788051"/>
                <a:gd name="f52" fmla="*/ 609667 f48 1"/>
                <a:gd name="f53" fmla="*/ 160194 f47 1"/>
                <a:gd name="f54" fmla="*/ 333986 f48 1"/>
                <a:gd name="f55" fmla="*/ 0 f47 1"/>
                <a:gd name="f56" fmla="*/ 403065 f48 1"/>
                <a:gd name="f57" fmla="*/ 170325 f47 1"/>
                <a:gd name="f58" fmla="*/ 167944 f48 1"/>
                <a:gd name="f59" fmla="*/ 592020 f47 1"/>
                <a:gd name="f60" fmla="*/ 0 f48 1"/>
                <a:gd name="f61" fmla="*/ 613548 f47 1"/>
                <a:gd name="f62" fmla="*/ 275681 f48 1"/>
                <a:gd name="f63" fmla="*/ 773742 f47 1"/>
                <a:gd name="f64" fmla="*/ 443624 f48 1"/>
                <a:gd name="f65" fmla="*/ 752214 f47 1"/>
                <a:gd name="f66" fmla="*/ 678746 f48 1"/>
                <a:gd name="f67" fmla="*/ 330518 f47 1"/>
                <a:gd name="f68" fmla="*/ f49 1 f2"/>
                <a:gd name="f69" fmla="*/ f52 1 678748"/>
                <a:gd name="f70" fmla="*/ f53 1 788051"/>
                <a:gd name="f71" fmla="*/ f54 1 678748"/>
                <a:gd name="f72" fmla="*/ f55 1 788051"/>
                <a:gd name="f73" fmla="*/ f56 1 678748"/>
                <a:gd name="f74" fmla="*/ f57 1 788051"/>
                <a:gd name="f75" fmla="*/ f58 1 678748"/>
                <a:gd name="f76" fmla="*/ f59 1 788051"/>
                <a:gd name="f77" fmla="*/ f60 1 678748"/>
                <a:gd name="f78" fmla="*/ f61 1 788051"/>
                <a:gd name="f79" fmla="*/ f62 1 678748"/>
                <a:gd name="f80" fmla="*/ f63 1 788051"/>
                <a:gd name="f81" fmla="*/ f64 1 678748"/>
                <a:gd name="f82" fmla="*/ f65 1 788051"/>
                <a:gd name="f83" fmla="*/ f66 1 678748"/>
                <a:gd name="f84" fmla="*/ f67 1 788051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678748" h="78805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39" y="f41"/>
                    <a:pt x="f42" y="f43"/>
                    <a:pt x="f8" y="f9"/>
                  </a:cubicBezTo>
                  <a:close/>
                </a:path>
              </a:pathLst>
            </a:custGeom>
            <a:noFill/>
            <a:ln w="18973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3" name="Freihandform 61">
              <a:extLst>
                <a:ext uri="{FF2B5EF4-FFF2-40B4-BE49-F238E27FC236}">
                  <a16:creationId xmlns:a16="http://schemas.microsoft.com/office/drawing/2014/main" id="{206A985D-998E-9405-7EE8-574067F6FCAF}"/>
                </a:ext>
              </a:extLst>
            </p:cNvPr>
            <p:cNvSpPr/>
            <p:nvPr/>
          </p:nvSpPr>
          <p:spPr>
            <a:xfrm>
              <a:off x="8250073" y="3397389"/>
              <a:ext cx="1104000" cy="13606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3997"/>
                <a:gd name="f7" fmla="val 1360631"/>
                <a:gd name="f8" fmla="val 1103998"/>
                <a:gd name="f9" fmla="val 162027"/>
                <a:gd name="f10" fmla="val 834020"/>
                <a:gd name="f11" fmla="val 27161"/>
                <a:gd name="f12" fmla="val 738324"/>
                <a:gd name="f13" fmla="+- 0 0 16528"/>
                <a:gd name="f14" fmla="val 625517"/>
                <a:gd name="f15" fmla="+- 0 0 11463"/>
                <a:gd name="f16" fmla="val 481656"/>
                <a:gd name="f17" fmla="val 71483"/>
                <a:gd name="f18" fmla="val 198370"/>
                <a:gd name="f19" fmla="val 234843"/>
                <a:gd name="f20" fmla="+- 0 0 1261"/>
                <a:gd name="f21" fmla="val 579924"/>
                <a:gd name="f22" fmla="val 6"/>
                <a:gd name="f23" fmla="val 892080"/>
                <a:gd name="f24" fmla="val 640"/>
                <a:gd name="f25" fmla="val 1045942"/>
                <a:gd name="f26" fmla="val 43735"/>
                <a:gd name="f27" fmla="val 1140919"/>
                <a:gd name="f28" fmla="val 132460"/>
                <a:gd name="f29" fmla="val 1199804"/>
                <a:gd name="f30" fmla="val 372017"/>
                <a:gd name="f31" fmla="val 491162"/>
                <a:gd name="f32" fmla="val 540034"/>
                <a:gd name="f33" fmla="+- 0 0 -90"/>
                <a:gd name="f34" fmla="*/ f3 1 1103997"/>
                <a:gd name="f35" fmla="*/ f4 1 1360631"/>
                <a:gd name="f36" fmla="+- f7 0 f5"/>
                <a:gd name="f37" fmla="+- f6 0 f5"/>
                <a:gd name="f38" fmla="*/ f33 f0 1"/>
                <a:gd name="f39" fmla="*/ f37 1 1103997"/>
                <a:gd name="f40" fmla="*/ f36 1 1360631"/>
                <a:gd name="f41" fmla="*/ 1103998 f37 1"/>
                <a:gd name="f42" fmla="*/ 162027 f36 1"/>
                <a:gd name="f43" fmla="*/ 834020 f37 1"/>
                <a:gd name="f44" fmla="*/ 27161 f36 1"/>
                <a:gd name="f45" fmla="*/ 481656 f37 1"/>
                <a:gd name="f46" fmla="*/ 71483 f36 1"/>
                <a:gd name="f47" fmla="*/ 6 f37 1"/>
                <a:gd name="f48" fmla="*/ 892080 f36 1"/>
                <a:gd name="f49" fmla="*/ 132460 f37 1"/>
                <a:gd name="f50" fmla="*/ 1199804 f36 1"/>
                <a:gd name="f51" fmla="*/ 372017 f37 1"/>
                <a:gd name="f52" fmla="*/ 1360631 f36 1"/>
                <a:gd name="f53" fmla="*/ 491162 f37 1"/>
                <a:gd name="f54" fmla="*/ 540034 f36 1"/>
                <a:gd name="f55" fmla="*/ f38 1 f2"/>
                <a:gd name="f56" fmla="*/ f41 1 1103997"/>
                <a:gd name="f57" fmla="*/ f42 1 1360631"/>
                <a:gd name="f58" fmla="*/ f43 1 1103997"/>
                <a:gd name="f59" fmla="*/ f44 1 1360631"/>
                <a:gd name="f60" fmla="*/ f45 1 1103997"/>
                <a:gd name="f61" fmla="*/ f46 1 1360631"/>
                <a:gd name="f62" fmla="*/ f47 1 1103997"/>
                <a:gd name="f63" fmla="*/ f48 1 1360631"/>
                <a:gd name="f64" fmla="*/ f49 1 1103997"/>
                <a:gd name="f65" fmla="*/ f50 1 1360631"/>
                <a:gd name="f66" fmla="*/ f51 1 1103997"/>
                <a:gd name="f67" fmla="*/ f52 1 1360631"/>
                <a:gd name="f68" fmla="*/ f53 1 1103997"/>
                <a:gd name="f69" fmla="*/ f54 1 1360631"/>
                <a:gd name="f70" fmla="*/ f5 1 f39"/>
                <a:gd name="f71" fmla="*/ f6 1 f39"/>
                <a:gd name="f72" fmla="*/ f5 1 f40"/>
                <a:gd name="f73" fmla="*/ f7 1 f40"/>
                <a:gd name="f74" fmla="+- f55 0 f1"/>
                <a:gd name="f75" fmla="*/ f56 1 f39"/>
                <a:gd name="f76" fmla="*/ f57 1 f40"/>
                <a:gd name="f77" fmla="*/ f58 1 f39"/>
                <a:gd name="f78" fmla="*/ f59 1 f40"/>
                <a:gd name="f79" fmla="*/ f60 1 f39"/>
                <a:gd name="f80" fmla="*/ f61 1 f40"/>
                <a:gd name="f81" fmla="*/ f62 1 f39"/>
                <a:gd name="f82" fmla="*/ f63 1 f40"/>
                <a:gd name="f83" fmla="*/ f64 1 f39"/>
                <a:gd name="f84" fmla="*/ f65 1 f40"/>
                <a:gd name="f85" fmla="*/ f66 1 f39"/>
                <a:gd name="f86" fmla="*/ f67 1 f40"/>
                <a:gd name="f87" fmla="*/ f68 1 f39"/>
                <a:gd name="f88" fmla="*/ f69 1 f40"/>
                <a:gd name="f89" fmla="*/ f70 f34 1"/>
                <a:gd name="f90" fmla="*/ f71 f34 1"/>
                <a:gd name="f91" fmla="*/ f73 f35 1"/>
                <a:gd name="f92" fmla="*/ f72 f35 1"/>
                <a:gd name="f93" fmla="*/ f75 f34 1"/>
                <a:gd name="f94" fmla="*/ f76 f35 1"/>
                <a:gd name="f95" fmla="*/ f77 f34 1"/>
                <a:gd name="f96" fmla="*/ f78 f35 1"/>
                <a:gd name="f97" fmla="*/ f79 f34 1"/>
                <a:gd name="f98" fmla="*/ f80 f35 1"/>
                <a:gd name="f99" fmla="*/ f81 f34 1"/>
                <a:gd name="f100" fmla="*/ f82 f35 1"/>
                <a:gd name="f101" fmla="*/ f83 f34 1"/>
                <a:gd name="f102" fmla="*/ f84 f35 1"/>
                <a:gd name="f103" fmla="*/ f85 f34 1"/>
                <a:gd name="f104" fmla="*/ f86 f35 1"/>
                <a:gd name="f105" fmla="*/ f87 f34 1"/>
                <a:gd name="f106" fmla="*/ f88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3" y="f94"/>
                </a:cxn>
                <a:cxn ang="f74">
                  <a:pos x="f95" y="f96"/>
                </a:cxn>
                <a:cxn ang="f74">
                  <a:pos x="f97" y="f98"/>
                </a:cxn>
                <a:cxn ang="f74">
                  <a:pos x="f99" y="f100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93" y="f94"/>
                </a:cxn>
              </a:cxnLst>
              <a:rect l="f89" t="f92" r="f90" b="f91"/>
              <a:pathLst>
                <a:path w="1103997" h="1360631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7"/>
                  </a:lnTo>
                  <a:lnTo>
                    <a:pt x="f31" y="f3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4" name="Freihandform 62">
              <a:extLst>
                <a:ext uri="{FF2B5EF4-FFF2-40B4-BE49-F238E27FC236}">
                  <a16:creationId xmlns:a16="http://schemas.microsoft.com/office/drawing/2014/main" id="{02272059-53B8-B1CE-F597-F60529A82D90}"/>
                </a:ext>
              </a:extLst>
            </p:cNvPr>
            <p:cNvSpPr/>
            <p:nvPr/>
          </p:nvSpPr>
          <p:spPr>
            <a:xfrm>
              <a:off x="8250073" y="3397389"/>
              <a:ext cx="1104000" cy="13606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3997"/>
                <a:gd name="f7" fmla="val 1360631"/>
                <a:gd name="f8" fmla="val 1103998"/>
                <a:gd name="f9" fmla="val 162027"/>
                <a:gd name="f10" fmla="val 834020"/>
                <a:gd name="f11" fmla="val 27161"/>
                <a:gd name="f12" fmla="val 738324"/>
                <a:gd name="f13" fmla="+- 0 0 16528"/>
                <a:gd name="f14" fmla="val 625517"/>
                <a:gd name="f15" fmla="+- 0 0 11463"/>
                <a:gd name="f16" fmla="val 481656"/>
                <a:gd name="f17" fmla="val 71483"/>
                <a:gd name="f18" fmla="val 198370"/>
                <a:gd name="f19" fmla="val 234843"/>
                <a:gd name="f20" fmla="+- 0 0 1261"/>
                <a:gd name="f21" fmla="val 579924"/>
                <a:gd name="f22" fmla="val 6"/>
                <a:gd name="f23" fmla="val 892080"/>
                <a:gd name="f24" fmla="val 640"/>
                <a:gd name="f25" fmla="val 1045942"/>
                <a:gd name="f26" fmla="val 43735"/>
                <a:gd name="f27" fmla="val 1140919"/>
                <a:gd name="f28" fmla="val 132460"/>
                <a:gd name="f29" fmla="val 1199804"/>
                <a:gd name="f30" fmla="val 372017"/>
                <a:gd name="f31" fmla="val 491162"/>
                <a:gd name="f32" fmla="val 540034"/>
                <a:gd name="f33" fmla="+- 0 0 -90"/>
                <a:gd name="f34" fmla="*/ f3 1 1103997"/>
                <a:gd name="f35" fmla="*/ f4 1 1360631"/>
                <a:gd name="f36" fmla="+- f7 0 f5"/>
                <a:gd name="f37" fmla="+- f6 0 f5"/>
                <a:gd name="f38" fmla="*/ f33 f0 1"/>
                <a:gd name="f39" fmla="*/ f37 1 1103997"/>
                <a:gd name="f40" fmla="*/ f36 1 1360631"/>
                <a:gd name="f41" fmla="*/ 1103998 f37 1"/>
                <a:gd name="f42" fmla="*/ 162027 f36 1"/>
                <a:gd name="f43" fmla="*/ 834020 f37 1"/>
                <a:gd name="f44" fmla="*/ 27161 f36 1"/>
                <a:gd name="f45" fmla="*/ 481656 f37 1"/>
                <a:gd name="f46" fmla="*/ 71483 f36 1"/>
                <a:gd name="f47" fmla="*/ 6 f37 1"/>
                <a:gd name="f48" fmla="*/ 892080 f36 1"/>
                <a:gd name="f49" fmla="*/ 132460 f37 1"/>
                <a:gd name="f50" fmla="*/ 1199804 f36 1"/>
                <a:gd name="f51" fmla="*/ 372017 f37 1"/>
                <a:gd name="f52" fmla="*/ 1360631 f36 1"/>
                <a:gd name="f53" fmla="*/ 491162 f37 1"/>
                <a:gd name="f54" fmla="*/ 540034 f36 1"/>
                <a:gd name="f55" fmla="*/ f38 1 f2"/>
                <a:gd name="f56" fmla="*/ f41 1 1103997"/>
                <a:gd name="f57" fmla="*/ f42 1 1360631"/>
                <a:gd name="f58" fmla="*/ f43 1 1103997"/>
                <a:gd name="f59" fmla="*/ f44 1 1360631"/>
                <a:gd name="f60" fmla="*/ f45 1 1103997"/>
                <a:gd name="f61" fmla="*/ f46 1 1360631"/>
                <a:gd name="f62" fmla="*/ f47 1 1103997"/>
                <a:gd name="f63" fmla="*/ f48 1 1360631"/>
                <a:gd name="f64" fmla="*/ f49 1 1103997"/>
                <a:gd name="f65" fmla="*/ f50 1 1360631"/>
                <a:gd name="f66" fmla="*/ f51 1 1103997"/>
                <a:gd name="f67" fmla="*/ f52 1 1360631"/>
                <a:gd name="f68" fmla="*/ f53 1 1103997"/>
                <a:gd name="f69" fmla="*/ f54 1 1360631"/>
                <a:gd name="f70" fmla="*/ f5 1 f39"/>
                <a:gd name="f71" fmla="*/ f6 1 f39"/>
                <a:gd name="f72" fmla="*/ f5 1 f40"/>
                <a:gd name="f73" fmla="*/ f7 1 f40"/>
                <a:gd name="f74" fmla="+- f55 0 f1"/>
                <a:gd name="f75" fmla="*/ f56 1 f39"/>
                <a:gd name="f76" fmla="*/ f57 1 f40"/>
                <a:gd name="f77" fmla="*/ f58 1 f39"/>
                <a:gd name="f78" fmla="*/ f59 1 f40"/>
                <a:gd name="f79" fmla="*/ f60 1 f39"/>
                <a:gd name="f80" fmla="*/ f61 1 f40"/>
                <a:gd name="f81" fmla="*/ f62 1 f39"/>
                <a:gd name="f82" fmla="*/ f63 1 f40"/>
                <a:gd name="f83" fmla="*/ f64 1 f39"/>
                <a:gd name="f84" fmla="*/ f65 1 f40"/>
                <a:gd name="f85" fmla="*/ f66 1 f39"/>
                <a:gd name="f86" fmla="*/ f67 1 f40"/>
                <a:gd name="f87" fmla="*/ f68 1 f39"/>
                <a:gd name="f88" fmla="*/ f69 1 f40"/>
                <a:gd name="f89" fmla="*/ f70 f34 1"/>
                <a:gd name="f90" fmla="*/ f71 f34 1"/>
                <a:gd name="f91" fmla="*/ f73 f35 1"/>
                <a:gd name="f92" fmla="*/ f72 f35 1"/>
                <a:gd name="f93" fmla="*/ f75 f34 1"/>
                <a:gd name="f94" fmla="*/ f76 f35 1"/>
                <a:gd name="f95" fmla="*/ f77 f34 1"/>
                <a:gd name="f96" fmla="*/ f78 f35 1"/>
                <a:gd name="f97" fmla="*/ f79 f34 1"/>
                <a:gd name="f98" fmla="*/ f80 f35 1"/>
                <a:gd name="f99" fmla="*/ f81 f34 1"/>
                <a:gd name="f100" fmla="*/ f82 f35 1"/>
                <a:gd name="f101" fmla="*/ f83 f34 1"/>
                <a:gd name="f102" fmla="*/ f84 f35 1"/>
                <a:gd name="f103" fmla="*/ f85 f34 1"/>
                <a:gd name="f104" fmla="*/ f86 f35 1"/>
                <a:gd name="f105" fmla="*/ f87 f34 1"/>
                <a:gd name="f106" fmla="*/ f88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3" y="f94"/>
                </a:cxn>
                <a:cxn ang="f74">
                  <a:pos x="f95" y="f96"/>
                </a:cxn>
                <a:cxn ang="f74">
                  <a:pos x="f97" y="f98"/>
                </a:cxn>
                <a:cxn ang="f74">
                  <a:pos x="f99" y="f100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93" y="f94"/>
                </a:cxn>
              </a:cxnLst>
              <a:rect l="f89" t="f92" r="f90" b="f91"/>
              <a:pathLst>
                <a:path w="1103997" h="1360631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7"/>
                  </a:lnTo>
                  <a:lnTo>
                    <a:pt x="f31" y="f3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8973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5" name="Freihandform 63">
              <a:extLst>
                <a:ext uri="{FF2B5EF4-FFF2-40B4-BE49-F238E27FC236}">
                  <a16:creationId xmlns:a16="http://schemas.microsoft.com/office/drawing/2014/main" id="{D46BEC1D-9244-3DD4-0ECC-37A077683583}"/>
                </a:ext>
              </a:extLst>
            </p:cNvPr>
            <p:cNvSpPr/>
            <p:nvPr/>
          </p:nvSpPr>
          <p:spPr>
            <a:xfrm>
              <a:off x="8502941" y="3532500"/>
              <a:ext cx="994355" cy="1268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4355"/>
                <a:gd name="f7" fmla="val 1268258"/>
                <a:gd name="f8" fmla="val 707900"/>
                <a:gd name="f9" fmla="val 494830"/>
                <a:gd name="f10" fmla="val 700295"/>
                <a:gd name="f11" fmla="val 635396"/>
                <a:gd name="f12" fmla="val 596360"/>
                <a:gd name="f13" fmla="val 831680"/>
                <a:gd name="f14" fmla="val 474680"/>
                <a:gd name="f15" fmla="val 911461"/>
                <a:gd name="f16" fmla="val 344127"/>
                <a:gd name="f17" fmla="val 996306"/>
                <a:gd name="f18" fmla="val 261106"/>
                <a:gd name="f19" fmla="val 941853"/>
                <a:gd name="f20" fmla="val 269979"/>
                <a:gd name="f21" fmla="val 779760"/>
                <a:gd name="f22" fmla="val 277584"/>
                <a:gd name="f23" fmla="val 642994"/>
                <a:gd name="f24" fmla="val 393560"/>
                <a:gd name="f25" fmla="val 431513"/>
                <a:gd name="f26" fmla="val 503198"/>
                <a:gd name="f27" fmla="val 363130"/>
                <a:gd name="f28" fmla="val 635652"/>
                <a:gd name="f29" fmla="val 280817"/>
                <a:gd name="f30" fmla="val 716772"/>
                <a:gd name="f31" fmla="val 332737"/>
                <a:gd name="f32" fmla="val 495594"/>
                <a:gd name="f33" fmla="val 76301"/>
                <a:gd name="f34" fmla="val 204069"/>
                <a:gd name="f35" fmla="val 244726"/>
                <a:gd name="f36" fmla="+- 0 0 632"/>
                <a:gd name="f37" fmla="val 599305"/>
                <a:gd name="f38" fmla="val 1"/>
                <a:gd name="f39" fmla="val 920958"/>
                <a:gd name="f40" fmla="val 635"/>
                <a:gd name="f41" fmla="val 1242612"/>
                <a:gd name="f42" fmla="val 207238"/>
                <a:gd name="f43" fmla="val 1359750"/>
                <a:gd name="f44" fmla="val 498762"/>
                <a:gd name="f45" fmla="val 1191958"/>
                <a:gd name="f46" fmla="val 790287"/>
                <a:gd name="f47" fmla="val 1023533"/>
                <a:gd name="f48" fmla="val 994988"/>
                <a:gd name="f49" fmla="val 668954"/>
                <a:gd name="f50" fmla="val 994354"/>
                <a:gd name="f51" fmla="val 347300"/>
                <a:gd name="f52" fmla="val 993087"/>
                <a:gd name="f53" fmla="val 25646"/>
                <a:gd name="f54" fmla="val 787118"/>
                <a:gd name="f55" fmla="+- 0 0 91491"/>
                <a:gd name="f56" fmla="+- 0 0 -90"/>
                <a:gd name="f57" fmla="*/ f3 1 994355"/>
                <a:gd name="f58" fmla="*/ f4 1 1268258"/>
                <a:gd name="f59" fmla="+- f7 0 f5"/>
                <a:gd name="f60" fmla="+- f6 0 f5"/>
                <a:gd name="f61" fmla="*/ f56 f0 1"/>
                <a:gd name="f62" fmla="*/ f60 1 994355"/>
                <a:gd name="f63" fmla="*/ f59 1 1268258"/>
                <a:gd name="f64" fmla="*/ 707900 f60 1"/>
                <a:gd name="f65" fmla="*/ 494830 f59 1"/>
                <a:gd name="f66" fmla="*/ 474680 f60 1"/>
                <a:gd name="f67" fmla="*/ 911461 f59 1"/>
                <a:gd name="f68" fmla="*/ 269979 f60 1"/>
                <a:gd name="f69" fmla="*/ 779760 f59 1"/>
                <a:gd name="f70" fmla="*/ 503198 f60 1"/>
                <a:gd name="f71" fmla="*/ 363130 f59 1"/>
                <a:gd name="f72" fmla="*/ 495594 f60 1"/>
                <a:gd name="f73" fmla="*/ 76301 f59 1"/>
                <a:gd name="f74" fmla="*/ 1 f60 1"/>
                <a:gd name="f75" fmla="*/ 920958 f59 1"/>
                <a:gd name="f76" fmla="*/ 498762 f60 1"/>
                <a:gd name="f77" fmla="*/ 1191958 f59 1"/>
                <a:gd name="f78" fmla="*/ 994354 f60 1"/>
                <a:gd name="f79" fmla="*/ 347300 f59 1"/>
                <a:gd name="f80" fmla="*/ f61 1 f2"/>
                <a:gd name="f81" fmla="*/ f64 1 994355"/>
                <a:gd name="f82" fmla="*/ f65 1 1268258"/>
                <a:gd name="f83" fmla="*/ f66 1 994355"/>
                <a:gd name="f84" fmla="*/ f67 1 1268258"/>
                <a:gd name="f85" fmla="*/ f68 1 994355"/>
                <a:gd name="f86" fmla="*/ f69 1 1268258"/>
                <a:gd name="f87" fmla="*/ f70 1 994355"/>
                <a:gd name="f88" fmla="*/ f71 1 1268258"/>
                <a:gd name="f89" fmla="*/ f72 1 994355"/>
                <a:gd name="f90" fmla="*/ f73 1 1268258"/>
                <a:gd name="f91" fmla="*/ f74 1 994355"/>
                <a:gd name="f92" fmla="*/ f75 1 1268258"/>
                <a:gd name="f93" fmla="*/ f76 1 994355"/>
                <a:gd name="f94" fmla="*/ f77 1 1268258"/>
                <a:gd name="f95" fmla="*/ f78 1 994355"/>
                <a:gd name="f96" fmla="*/ f79 1 1268258"/>
                <a:gd name="f97" fmla="*/ f5 1 f62"/>
                <a:gd name="f98" fmla="*/ f6 1 f62"/>
                <a:gd name="f99" fmla="*/ f5 1 f63"/>
                <a:gd name="f100" fmla="*/ f7 1 f63"/>
                <a:gd name="f101" fmla="+- f80 0 f1"/>
                <a:gd name="f102" fmla="*/ f81 1 f62"/>
                <a:gd name="f103" fmla="*/ f82 1 f63"/>
                <a:gd name="f104" fmla="*/ f83 1 f62"/>
                <a:gd name="f105" fmla="*/ f84 1 f63"/>
                <a:gd name="f106" fmla="*/ f85 1 f62"/>
                <a:gd name="f107" fmla="*/ f86 1 f63"/>
                <a:gd name="f108" fmla="*/ f87 1 f62"/>
                <a:gd name="f109" fmla="*/ f88 1 f63"/>
                <a:gd name="f110" fmla="*/ f89 1 f62"/>
                <a:gd name="f111" fmla="*/ f90 1 f63"/>
                <a:gd name="f112" fmla="*/ f91 1 f62"/>
                <a:gd name="f113" fmla="*/ f92 1 f63"/>
                <a:gd name="f114" fmla="*/ f93 1 f62"/>
                <a:gd name="f115" fmla="*/ f94 1 f63"/>
                <a:gd name="f116" fmla="*/ f95 1 f62"/>
                <a:gd name="f117" fmla="*/ f96 1 f63"/>
                <a:gd name="f118" fmla="*/ f97 f57 1"/>
                <a:gd name="f119" fmla="*/ f98 f57 1"/>
                <a:gd name="f120" fmla="*/ f100 f58 1"/>
                <a:gd name="f121" fmla="*/ f99 f58 1"/>
                <a:gd name="f122" fmla="*/ f102 f57 1"/>
                <a:gd name="f123" fmla="*/ f103 f58 1"/>
                <a:gd name="f124" fmla="*/ f104 f57 1"/>
                <a:gd name="f125" fmla="*/ f105 f58 1"/>
                <a:gd name="f126" fmla="*/ f106 f57 1"/>
                <a:gd name="f127" fmla="*/ f107 f58 1"/>
                <a:gd name="f128" fmla="*/ f108 f57 1"/>
                <a:gd name="f129" fmla="*/ f109 f58 1"/>
                <a:gd name="f130" fmla="*/ f110 f57 1"/>
                <a:gd name="f131" fmla="*/ f111 f58 1"/>
                <a:gd name="f132" fmla="*/ f112 f57 1"/>
                <a:gd name="f133" fmla="*/ f113 f58 1"/>
                <a:gd name="f134" fmla="*/ f114 f57 1"/>
                <a:gd name="f135" fmla="*/ f115 f58 1"/>
                <a:gd name="f136" fmla="*/ f116 f57 1"/>
                <a:gd name="f137" fmla="*/ f117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22" y="f123"/>
                </a:cxn>
                <a:cxn ang="f101">
                  <a:pos x="f124" y="f125"/>
                </a:cxn>
                <a:cxn ang="f101">
                  <a:pos x="f126" y="f127"/>
                </a:cxn>
                <a:cxn ang="f101">
                  <a:pos x="f128" y="f129"/>
                </a:cxn>
                <a:cxn ang="f101">
                  <a:pos x="f122" y="f123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0" y="f131"/>
                </a:cxn>
              </a:cxnLst>
              <a:rect l="f118" t="f121" r="f119" b="f120"/>
              <a:pathLst>
                <a:path w="994355" h="12682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8" y="f9"/>
                  </a:cubicBezTo>
                  <a:moveTo>
                    <a:pt x="f32" y="f33"/>
                  </a:move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32" y="f33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ihandform 64">
              <a:extLst>
                <a:ext uri="{FF2B5EF4-FFF2-40B4-BE49-F238E27FC236}">
                  <a16:creationId xmlns:a16="http://schemas.microsoft.com/office/drawing/2014/main" id="{3E957FAD-CE09-51A4-4E96-B8610F12DB5F}"/>
                </a:ext>
              </a:extLst>
            </p:cNvPr>
            <p:cNvSpPr/>
            <p:nvPr/>
          </p:nvSpPr>
          <p:spPr>
            <a:xfrm>
              <a:off x="8502941" y="3532500"/>
              <a:ext cx="994355" cy="1268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4355"/>
                <a:gd name="f7" fmla="val 1268258"/>
                <a:gd name="f8" fmla="val 707900"/>
                <a:gd name="f9" fmla="val 494830"/>
                <a:gd name="f10" fmla="val 700295"/>
                <a:gd name="f11" fmla="val 635396"/>
                <a:gd name="f12" fmla="val 596360"/>
                <a:gd name="f13" fmla="val 831680"/>
                <a:gd name="f14" fmla="val 474680"/>
                <a:gd name="f15" fmla="val 911461"/>
                <a:gd name="f16" fmla="val 344127"/>
                <a:gd name="f17" fmla="val 996306"/>
                <a:gd name="f18" fmla="val 261106"/>
                <a:gd name="f19" fmla="val 941853"/>
                <a:gd name="f20" fmla="val 269979"/>
                <a:gd name="f21" fmla="val 779760"/>
                <a:gd name="f22" fmla="val 277584"/>
                <a:gd name="f23" fmla="val 642994"/>
                <a:gd name="f24" fmla="val 393560"/>
                <a:gd name="f25" fmla="val 431513"/>
                <a:gd name="f26" fmla="val 503198"/>
                <a:gd name="f27" fmla="val 363130"/>
                <a:gd name="f28" fmla="val 635652"/>
                <a:gd name="f29" fmla="val 280817"/>
                <a:gd name="f30" fmla="val 716772"/>
                <a:gd name="f31" fmla="val 332737"/>
                <a:gd name="f32" fmla="val 495594"/>
                <a:gd name="f33" fmla="val 76301"/>
                <a:gd name="f34" fmla="val 204069"/>
                <a:gd name="f35" fmla="val 244726"/>
                <a:gd name="f36" fmla="+- 0 0 632"/>
                <a:gd name="f37" fmla="val 599305"/>
                <a:gd name="f38" fmla="val 1"/>
                <a:gd name="f39" fmla="val 920958"/>
                <a:gd name="f40" fmla="val 635"/>
                <a:gd name="f41" fmla="val 1242612"/>
                <a:gd name="f42" fmla="val 207238"/>
                <a:gd name="f43" fmla="val 1359750"/>
                <a:gd name="f44" fmla="val 498762"/>
                <a:gd name="f45" fmla="val 1191958"/>
                <a:gd name="f46" fmla="val 790287"/>
                <a:gd name="f47" fmla="val 1023533"/>
                <a:gd name="f48" fmla="val 994988"/>
                <a:gd name="f49" fmla="val 668954"/>
                <a:gd name="f50" fmla="val 994354"/>
                <a:gd name="f51" fmla="val 347300"/>
                <a:gd name="f52" fmla="val 993087"/>
                <a:gd name="f53" fmla="val 25646"/>
                <a:gd name="f54" fmla="val 787118"/>
                <a:gd name="f55" fmla="+- 0 0 91491"/>
                <a:gd name="f56" fmla="+- 0 0 -90"/>
                <a:gd name="f57" fmla="*/ f3 1 994355"/>
                <a:gd name="f58" fmla="*/ f4 1 1268258"/>
                <a:gd name="f59" fmla="+- f7 0 f5"/>
                <a:gd name="f60" fmla="+- f6 0 f5"/>
                <a:gd name="f61" fmla="*/ f56 f0 1"/>
                <a:gd name="f62" fmla="*/ f60 1 994355"/>
                <a:gd name="f63" fmla="*/ f59 1 1268258"/>
                <a:gd name="f64" fmla="*/ 707900 f60 1"/>
                <a:gd name="f65" fmla="*/ 494830 f59 1"/>
                <a:gd name="f66" fmla="*/ 474680 f60 1"/>
                <a:gd name="f67" fmla="*/ 911461 f59 1"/>
                <a:gd name="f68" fmla="*/ 269979 f60 1"/>
                <a:gd name="f69" fmla="*/ 779760 f59 1"/>
                <a:gd name="f70" fmla="*/ 503198 f60 1"/>
                <a:gd name="f71" fmla="*/ 363130 f59 1"/>
                <a:gd name="f72" fmla="*/ 495594 f60 1"/>
                <a:gd name="f73" fmla="*/ 76301 f59 1"/>
                <a:gd name="f74" fmla="*/ 1 f60 1"/>
                <a:gd name="f75" fmla="*/ 920958 f59 1"/>
                <a:gd name="f76" fmla="*/ 498762 f60 1"/>
                <a:gd name="f77" fmla="*/ 1191958 f59 1"/>
                <a:gd name="f78" fmla="*/ 994354 f60 1"/>
                <a:gd name="f79" fmla="*/ 347300 f59 1"/>
                <a:gd name="f80" fmla="*/ f61 1 f2"/>
                <a:gd name="f81" fmla="*/ f64 1 994355"/>
                <a:gd name="f82" fmla="*/ f65 1 1268258"/>
                <a:gd name="f83" fmla="*/ f66 1 994355"/>
                <a:gd name="f84" fmla="*/ f67 1 1268258"/>
                <a:gd name="f85" fmla="*/ f68 1 994355"/>
                <a:gd name="f86" fmla="*/ f69 1 1268258"/>
                <a:gd name="f87" fmla="*/ f70 1 994355"/>
                <a:gd name="f88" fmla="*/ f71 1 1268258"/>
                <a:gd name="f89" fmla="*/ f72 1 994355"/>
                <a:gd name="f90" fmla="*/ f73 1 1268258"/>
                <a:gd name="f91" fmla="*/ f74 1 994355"/>
                <a:gd name="f92" fmla="*/ f75 1 1268258"/>
                <a:gd name="f93" fmla="*/ f76 1 994355"/>
                <a:gd name="f94" fmla="*/ f77 1 1268258"/>
                <a:gd name="f95" fmla="*/ f78 1 994355"/>
                <a:gd name="f96" fmla="*/ f79 1 1268258"/>
                <a:gd name="f97" fmla="*/ f5 1 f62"/>
                <a:gd name="f98" fmla="*/ f6 1 f62"/>
                <a:gd name="f99" fmla="*/ f5 1 f63"/>
                <a:gd name="f100" fmla="*/ f7 1 f63"/>
                <a:gd name="f101" fmla="+- f80 0 f1"/>
                <a:gd name="f102" fmla="*/ f81 1 f62"/>
                <a:gd name="f103" fmla="*/ f82 1 f63"/>
                <a:gd name="f104" fmla="*/ f83 1 f62"/>
                <a:gd name="f105" fmla="*/ f84 1 f63"/>
                <a:gd name="f106" fmla="*/ f85 1 f62"/>
                <a:gd name="f107" fmla="*/ f86 1 f63"/>
                <a:gd name="f108" fmla="*/ f87 1 f62"/>
                <a:gd name="f109" fmla="*/ f88 1 f63"/>
                <a:gd name="f110" fmla="*/ f89 1 f62"/>
                <a:gd name="f111" fmla="*/ f90 1 f63"/>
                <a:gd name="f112" fmla="*/ f91 1 f62"/>
                <a:gd name="f113" fmla="*/ f92 1 f63"/>
                <a:gd name="f114" fmla="*/ f93 1 f62"/>
                <a:gd name="f115" fmla="*/ f94 1 f63"/>
                <a:gd name="f116" fmla="*/ f95 1 f62"/>
                <a:gd name="f117" fmla="*/ f96 1 f63"/>
                <a:gd name="f118" fmla="*/ f97 f57 1"/>
                <a:gd name="f119" fmla="*/ f98 f57 1"/>
                <a:gd name="f120" fmla="*/ f100 f58 1"/>
                <a:gd name="f121" fmla="*/ f99 f58 1"/>
                <a:gd name="f122" fmla="*/ f102 f57 1"/>
                <a:gd name="f123" fmla="*/ f103 f58 1"/>
                <a:gd name="f124" fmla="*/ f104 f57 1"/>
                <a:gd name="f125" fmla="*/ f105 f58 1"/>
                <a:gd name="f126" fmla="*/ f106 f57 1"/>
                <a:gd name="f127" fmla="*/ f107 f58 1"/>
                <a:gd name="f128" fmla="*/ f108 f57 1"/>
                <a:gd name="f129" fmla="*/ f109 f58 1"/>
                <a:gd name="f130" fmla="*/ f110 f57 1"/>
                <a:gd name="f131" fmla="*/ f111 f58 1"/>
                <a:gd name="f132" fmla="*/ f112 f57 1"/>
                <a:gd name="f133" fmla="*/ f113 f58 1"/>
                <a:gd name="f134" fmla="*/ f114 f57 1"/>
                <a:gd name="f135" fmla="*/ f115 f58 1"/>
                <a:gd name="f136" fmla="*/ f116 f57 1"/>
                <a:gd name="f137" fmla="*/ f117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22" y="f123"/>
                </a:cxn>
                <a:cxn ang="f101">
                  <a:pos x="f124" y="f125"/>
                </a:cxn>
                <a:cxn ang="f101">
                  <a:pos x="f126" y="f127"/>
                </a:cxn>
                <a:cxn ang="f101">
                  <a:pos x="f128" y="f129"/>
                </a:cxn>
                <a:cxn ang="f101">
                  <a:pos x="f122" y="f123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0" y="f131"/>
                </a:cxn>
              </a:cxnLst>
              <a:rect l="f118" t="f121" r="f119" b="f120"/>
              <a:pathLst>
                <a:path w="994355" h="12682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8" y="f9"/>
                  </a:cubicBezTo>
                  <a:close/>
                  <a:moveTo>
                    <a:pt x="f32" y="f33"/>
                  </a:move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32" y="f33"/>
                  </a:cubicBezTo>
                  <a:close/>
                </a:path>
              </a:pathLst>
            </a:custGeom>
            <a:noFill/>
            <a:ln w="18973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7" name="Gruppieren 12">
            <a:extLst>
              <a:ext uri="{FF2B5EF4-FFF2-40B4-BE49-F238E27FC236}">
                <a16:creationId xmlns:a16="http://schemas.microsoft.com/office/drawing/2014/main" id="{AEB11D7C-07CE-A14D-0152-5A1EE2B9B05B}"/>
              </a:ext>
            </a:extLst>
          </p:cNvPr>
          <p:cNvGrpSpPr/>
          <p:nvPr/>
        </p:nvGrpSpPr>
        <p:grpSpPr>
          <a:xfrm>
            <a:off x="1199455" y="548676"/>
            <a:ext cx="1800197" cy="864099"/>
            <a:chOff x="1199455" y="548676"/>
            <a:chExt cx="1800197" cy="864099"/>
          </a:xfrm>
        </p:grpSpPr>
        <p:sp>
          <p:nvSpPr>
            <p:cNvPr id="28" name="Freihandform 3">
              <a:extLst>
                <a:ext uri="{FF2B5EF4-FFF2-40B4-BE49-F238E27FC236}">
                  <a16:creationId xmlns:a16="http://schemas.microsoft.com/office/drawing/2014/main" id="{DEC9549D-A993-8E16-6C30-A1107A8E1486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ihandform 9">
              <a:extLst>
                <a:ext uri="{FF2B5EF4-FFF2-40B4-BE49-F238E27FC236}">
                  <a16:creationId xmlns:a16="http://schemas.microsoft.com/office/drawing/2014/main" id="{32891B22-5812-3AFF-E1EF-418E70F6FBDD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grpSp>
          <p:nvGrpSpPr>
            <p:cNvPr id="30" name="Gruppieren 2">
              <a:extLst>
                <a:ext uri="{FF2B5EF4-FFF2-40B4-BE49-F238E27FC236}">
                  <a16:creationId xmlns:a16="http://schemas.microsoft.com/office/drawing/2014/main" id="{5DB0CC3A-C96D-2A13-EB41-8714AA6F5FDC}"/>
                </a:ext>
              </a:extLst>
            </p:cNvPr>
            <p:cNvGrpSpPr/>
            <p:nvPr/>
          </p:nvGrpSpPr>
          <p:grpSpPr>
            <a:xfrm>
              <a:off x="1199455" y="548676"/>
              <a:ext cx="1800197" cy="864099"/>
              <a:chOff x="1199455" y="548676"/>
              <a:chExt cx="1800197" cy="864099"/>
            </a:xfrm>
          </p:grpSpPr>
          <p:grpSp>
            <p:nvGrpSpPr>
              <p:cNvPr id="31" name="Grafik 71">
                <a:extLst>
                  <a:ext uri="{FF2B5EF4-FFF2-40B4-BE49-F238E27FC236}">
                    <a16:creationId xmlns:a16="http://schemas.microsoft.com/office/drawing/2014/main" id="{F4035083-AFED-CC34-5B25-A7FBCD632F49}"/>
                  </a:ext>
                </a:extLst>
              </p:cNvPr>
              <p:cNvGrpSpPr/>
              <p:nvPr/>
            </p:nvGrpSpPr>
            <p:grpSpPr>
              <a:xfrm>
                <a:off x="1199455" y="548676"/>
                <a:ext cx="1800197" cy="864099"/>
                <a:chOff x="1199455" y="548676"/>
                <a:chExt cx="1800197" cy="864099"/>
              </a:xfrm>
            </p:grpSpPr>
            <p:sp>
              <p:nvSpPr>
                <p:cNvPr id="32" name="Freihandform 6">
                  <a:extLst>
                    <a:ext uri="{FF2B5EF4-FFF2-40B4-BE49-F238E27FC236}">
                      <a16:creationId xmlns:a16="http://schemas.microsoft.com/office/drawing/2014/main" id="{D1C05D05-736B-15AD-2B4D-F48A42445D6A}"/>
                    </a:ext>
                  </a:extLst>
                </p:cNvPr>
                <p:cNvSpPr/>
                <p:nvPr/>
              </p:nvSpPr>
              <p:spPr>
                <a:xfrm>
                  <a:off x="1203204" y="1259156"/>
                  <a:ext cx="1587672" cy="1536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612877"/>
                    <a:gd name="f7" fmla="val 152021"/>
                    <a:gd name="f8" fmla="val 41909"/>
                    <a:gd name="f9" fmla="val 152022"/>
                    <a:gd name="f10" fmla="val 66674"/>
                    <a:gd name="f11" fmla="val 83819"/>
                    <a:gd name="f12" fmla="val 138720"/>
                    <a:gd name="f13" fmla="val 110216"/>
                    <a:gd name="f14" fmla="val 107048"/>
                    <a:gd name="f15" fmla="val 59054"/>
                    <a:gd name="f16" fmla="val 123517"/>
                    <a:gd name="f17" fmla="val 52069"/>
                    <a:gd name="f18" fmla="val 129852"/>
                    <a:gd name="f19" fmla="val 31750"/>
                    <a:gd name="f20" fmla="val 24765"/>
                    <a:gd name="f21" fmla="val 124784"/>
                    <a:gd name="f22" fmla="val 70310"/>
                    <a:gd name="f23" fmla="val 76834"/>
                    <a:gd name="f24" fmla="val 48140"/>
                    <a:gd name="f25" fmla="val 12668"/>
                    <a:gd name="f26" fmla="val 1270"/>
                    <a:gd name="f27" fmla="val 137453"/>
                    <a:gd name="f28" fmla="val 17780"/>
                    <a:gd name="f29" fmla="val 100964"/>
                    <a:gd name="f30" fmla="val 148854"/>
                    <a:gd name="f31" fmla="val 125728"/>
                    <a:gd name="f32" fmla="val 89946"/>
                    <a:gd name="f33" fmla="val 73477"/>
                    <a:gd name="f34" fmla="val 133983"/>
                    <a:gd name="f35" fmla="val 67776"/>
                    <a:gd name="f36" fmla="val 146048"/>
                    <a:gd name="f37" fmla="val 158113"/>
                    <a:gd name="f38" fmla="val 166368"/>
                    <a:gd name="f39" fmla="val 74110"/>
                    <a:gd name="f40" fmla="val 91213"/>
                    <a:gd name="f41" fmla="val 191132"/>
                    <a:gd name="f42" fmla="val 59542"/>
                    <a:gd name="f43" fmla="val 172718"/>
                    <a:gd name="f44" fmla="val 44340"/>
                    <a:gd name="f45" fmla="val 147318"/>
                    <a:gd name="f46" fmla="val 120648"/>
                    <a:gd name="f47" fmla="val 102234"/>
                    <a:gd name="f48" fmla="val 58275"/>
                    <a:gd name="f49" fmla="val 89313"/>
                    <a:gd name="f50" fmla="val 253361"/>
                    <a:gd name="f51" fmla="val 269871"/>
                    <a:gd name="f52" fmla="val 283206"/>
                    <a:gd name="f53" fmla="val 145054"/>
                    <a:gd name="f54" fmla="val 288921"/>
                    <a:gd name="f55" fmla="val 150121"/>
                    <a:gd name="f56" fmla="val 311146"/>
                    <a:gd name="f57" fmla="val 100081"/>
                    <a:gd name="f58" fmla="val 46240"/>
                    <a:gd name="f59" fmla="val 257171"/>
                    <a:gd name="f60" fmla="val 224787"/>
                    <a:gd name="f61" fmla="val 201927"/>
                    <a:gd name="f62" fmla="val 68410"/>
                    <a:gd name="f63" fmla="val 133652"/>
                    <a:gd name="f64" fmla="val 227962"/>
                    <a:gd name="f65" fmla="val 128585"/>
                    <a:gd name="f66" fmla="val 238757"/>
                    <a:gd name="f67" fmla="val 227327"/>
                    <a:gd name="f68" fmla="val 116550"/>
                    <a:gd name="f69" fmla="val 98181"/>
                    <a:gd name="f70" fmla="val 79811"/>
                    <a:gd name="f71" fmla="val 239392"/>
                    <a:gd name="f72" fmla="val 274316"/>
                    <a:gd name="f73" fmla="val 287016"/>
                    <a:gd name="f74" fmla="val 115916"/>
                    <a:gd name="f75" fmla="val 334005"/>
                    <a:gd name="f76" fmla="val 358135"/>
                    <a:gd name="f77" fmla="val 96280"/>
                    <a:gd name="f78" fmla="val 76644"/>
                    <a:gd name="f79" fmla="val 368295"/>
                    <a:gd name="f80" fmla="val 383535"/>
                    <a:gd name="f81" fmla="val 398774"/>
                    <a:gd name="f82" fmla="val 408934"/>
                    <a:gd name="f83" fmla="val 433699"/>
                    <a:gd name="f84" fmla="val 62709"/>
                    <a:gd name="f85" fmla="val 413379"/>
                    <a:gd name="f86" fmla="val 45606"/>
                    <a:gd name="f87" fmla="val 353690"/>
                    <a:gd name="f88" fmla="val 333370"/>
                    <a:gd name="f89" fmla="val 494023"/>
                    <a:gd name="f90" fmla="val 519423"/>
                    <a:gd name="f91" fmla="val 536567"/>
                    <a:gd name="f92" fmla="val 118450"/>
                    <a:gd name="f93" fmla="val 93113"/>
                    <a:gd name="f94" fmla="val 511803"/>
                    <a:gd name="f95" fmla="val 497833"/>
                    <a:gd name="f96" fmla="val 88679"/>
                    <a:gd name="f97" fmla="val 486403"/>
                    <a:gd name="f98" fmla="val 87412"/>
                    <a:gd name="f99" fmla="val 477513"/>
                    <a:gd name="f100" fmla="val 85512"/>
                    <a:gd name="f101" fmla="val 78544"/>
                    <a:gd name="f102" fmla="val 72210"/>
                    <a:gd name="f103" fmla="val 482593"/>
                    <a:gd name="f104" fmla="val 67143"/>
                    <a:gd name="f105" fmla="val 502913"/>
                    <a:gd name="f106" fmla="val 509263"/>
                    <a:gd name="f107" fmla="val 70943"/>
                    <a:gd name="f108" fmla="val 510533"/>
                    <a:gd name="f109" fmla="val 77278"/>
                    <a:gd name="f110" fmla="val 535297"/>
                    <a:gd name="f111" fmla="val 534027"/>
                    <a:gd name="f112" fmla="val 58908"/>
                    <a:gd name="f113" fmla="val 520058"/>
                    <a:gd name="f114" fmla="val 494658"/>
                    <a:gd name="f115" fmla="val 469893"/>
                    <a:gd name="f116" fmla="val 454654"/>
                    <a:gd name="f117" fmla="val 80445"/>
                    <a:gd name="f118" fmla="val 105148"/>
                    <a:gd name="f119" fmla="val 478148"/>
                    <a:gd name="f120" fmla="val 107682"/>
                    <a:gd name="f121" fmla="val 493388"/>
                    <a:gd name="f122" fmla="val 504818"/>
                    <a:gd name="f123" fmla="val 111482"/>
                    <a:gd name="f124" fmla="val 513708"/>
                    <a:gd name="f125" fmla="val 112116"/>
                    <a:gd name="f126" fmla="val 120350"/>
                    <a:gd name="f127" fmla="val 126685"/>
                    <a:gd name="f128" fmla="val 508628"/>
                    <a:gd name="f129" fmla="val 131752"/>
                    <a:gd name="f130" fmla="val 495293"/>
                    <a:gd name="f131" fmla="val 483228"/>
                    <a:gd name="f132" fmla="val 476878"/>
                    <a:gd name="f133" fmla="val 127951"/>
                    <a:gd name="f134" fmla="val 452114"/>
                    <a:gd name="f135" fmla="val 468623"/>
                    <a:gd name="f136" fmla="val 556887"/>
                    <a:gd name="f137" fmla="val 581652"/>
                    <a:gd name="f138" fmla="val 83612"/>
                    <a:gd name="f139" fmla="val 633721"/>
                    <a:gd name="f140" fmla="val 61442"/>
                    <a:gd name="f141" fmla="val 44973"/>
                    <a:gd name="f142" fmla="val 29771"/>
                    <a:gd name="f143" fmla="val 589907"/>
                    <a:gd name="f144" fmla="val 22803"/>
                    <a:gd name="f145" fmla="val 601971"/>
                    <a:gd name="f146" fmla="val 614036"/>
                    <a:gd name="f147" fmla="val 622291"/>
                    <a:gd name="f148" fmla="val 29137"/>
                    <a:gd name="f149" fmla="val 647056"/>
                    <a:gd name="f150" fmla="val 15202"/>
                    <a:gd name="f151" fmla="val 628641"/>
                    <a:gd name="f152" fmla="val 603241"/>
                    <a:gd name="f153" fmla="val 577842"/>
                    <a:gd name="f154" fmla="val 558157"/>
                    <a:gd name="f155" fmla="val 13935"/>
                    <a:gd name="f156" fmla="val 704205"/>
                    <a:gd name="f157" fmla="val 735955"/>
                    <a:gd name="f158" fmla="val 759449"/>
                    <a:gd name="f159" fmla="val 99447"/>
                    <a:gd name="f160" fmla="val 69043"/>
                    <a:gd name="f161" fmla="val 737225"/>
                    <a:gd name="f162" fmla="val 46873"/>
                    <a:gd name="f163" fmla="val 672455"/>
                    <a:gd name="f164" fmla="val 650231"/>
                    <a:gd name="f165" fmla="val 687060"/>
                    <a:gd name="f166" fmla="val 674360"/>
                    <a:gd name="f167" fmla="val 686425"/>
                    <a:gd name="f168" fmla="val 722620"/>
                    <a:gd name="f169" fmla="val 734050"/>
                    <a:gd name="f170" fmla="val 733415"/>
                    <a:gd name="f171" fmla="val 777229"/>
                    <a:gd name="f172" fmla="val 801994"/>
                    <a:gd name="f173" fmla="val 810248"/>
                    <a:gd name="f174" fmla="val 822313"/>
                    <a:gd name="f175" fmla="val 834378"/>
                    <a:gd name="f176" fmla="val 842633"/>
                    <a:gd name="f177" fmla="val 867398"/>
                    <a:gd name="f178" fmla="val 848983"/>
                    <a:gd name="f179" fmla="val 823583"/>
                    <a:gd name="f180" fmla="val 796914"/>
                    <a:gd name="f181" fmla="val 778499"/>
                    <a:gd name="f182" fmla="val 879463"/>
                    <a:gd name="f183" fmla="val 904227"/>
                    <a:gd name="f184" fmla="val 90580"/>
                    <a:gd name="f185" fmla="val 912482"/>
                    <a:gd name="f186" fmla="val 924547"/>
                    <a:gd name="f187" fmla="val 935977"/>
                    <a:gd name="f188" fmla="val 944867"/>
                    <a:gd name="f189" fmla="val 969631"/>
                    <a:gd name="f190" fmla="val 977886"/>
                    <a:gd name="f191" fmla="val 989951"/>
                    <a:gd name="f192" fmla="val 1002016"/>
                    <a:gd name="f193" fmla="val 1010271"/>
                    <a:gd name="f194" fmla="val 1035035"/>
                    <a:gd name="f195" fmla="val 1016621"/>
                    <a:gd name="f196" fmla="val 992491"/>
                    <a:gd name="f197" fmla="val 977251"/>
                    <a:gd name="f198" fmla="val 965186"/>
                    <a:gd name="f199" fmla="val 51307"/>
                    <a:gd name="f200" fmla="val 957566"/>
                    <a:gd name="f201" fmla="val 63342"/>
                    <a:gd name="f202" fmla="val 950582"/>
                    <a:gd name="f203" fmla="val 937247"/>
                    <a:gd name="f204" fmla="val 922642"/>
                    <a:gd name="f205" fmla="val 897877"/>
                    <a:gd name="f206" fmla="val 880097"/>
                    <a:gd name="f207" fmla="val 1103614"/>
                    <a:gd name="f208" fmla="val 1120124"/>
                    <a:gd name="f209" fmla="val 1133459"/>
                    <a:gd name="f210" fmla="val 1139174"/>
                    <a:gd name="f211" fmla="val 1161399"/>
                    <a:gd name="f212" fmla="val 1107424"/>
                    <a:gd name="f213" fmla="val 1075040"/>
                    <a:gd name="f214" fmla="val 1052180"/>
                    <a:gd name="f215" fmla="val 1054085"/>
                    <a:gd name="f216" fmla="val 1079485"/>
                    <a:gd name="f217" fmla="val 1108059"/>
                    <a:gd name="f218" fmla="val 1089645"/>
                    <a:gd name="f219" fmla="val 1078215"/>
                    <a:gd name="f220" fmla="val 1090280"/>
                    <a:gd name="f221" fmla="val 1125204"/>
                    <a:gd name="f222" fmla="val 1137904"/>
                    <a:gd name="f223" fmla="val 1137269"/>
                    <a:gd name="f224" fmla="val 1126474"/>
                    <a:gd name="f225" fmla="val 1224898"/>
                    <a:gd name="f226" fmla="val 1249662"/>
                    <a:gd name="f227" fmla="val 1266807"/>
                    <a:gd name="f228" fmla="val 1242042"/>
                    <a:gd name="f229" fmla="val 1235058"/>
                    <a:gd name="f230" fmla="val 1214738"/>
                    <a:gd name="f231" fmla="val 1207753"/>
                    <a:gd name="f232" fmla="val 1259822"/>
                    <a:gd name="f233" fmla="val 1183623"/>
                    <a:gd name="f234" fmla="val 1200768"/>
                    <a:gd name="f235" fmla="val 1298557"/>
                    <a:gd name="f236" fmla="val 34838"/>
                    <a:gd name="f237" fmla="val 1307446"/>
                    <a:gd name="f238" fmla="val 1315066"/>
                    <a:gd name="f239" fmla="val 27871"/>
                    <a:gd name="f240" fmla="val 18369"/>
                    <a:gd name="f241" fmla="val 9501"/>
                    <a:gd name="f242" fmla="val 1308082"/>
                    <a:gd name="f243" fmla="val 1900"/>
                    <a:gd name="f244" fmla="val 1289667"/>
                    <a:gd name="f245" fmla="val 1282047"/>
                    <a:gd name="f246" fmla="val 8868"/>
                    <a:gd name="f247" fmla="val 1286492"/>
                    <a:gd name="f248" fmla="val 1311256"/>
                    <a:gd name="f249" fmla="val 1385550"/>
                    <a:gd name="f250" fmla="val 1417300"/>
                    <a:gd name="f251" fmla="val 1440795"/>
                    <a:gd name="f252" fmla="val 1418570"/>
                    <a:gd name="f253" fmla="val 1353801"/>
                    <a:gd name="f254" fmla="val 1330306"/>
                    <a:gd name="f255" fmla="val 1352531"/>
                    <a:gd name="f256" fmla="val 1367136"/>
                    <a:gd name="f257" fmla="val 1355706"/>
                    <a:gd name="f258" fmla="val 1367771"/>
                    <a:gd name="f259" fmla="val 1402695"/>
                    <a:gd name="f260" fmla="val 1415395"/>
                    <a:gd name="f261" fmla="val 1414760"/>
                    <a:gd name="f262" fmla="val 1456669"/>
                    <a:gd name="f263" fmla="val 1481434"/>
                    <a:gd name="f264" fmla="val 1491594"/>
                    <a:gd name="f265" fmla="val 1506834"/>
                    <a:gd name="f266" fmla="val 1522073"/>
                    <a:gd name="f267" fmla="val 1532233"/>
                    <a:gd name="f268" fmla="val 1556998"/>
                    <a:gd name="f269" fmla="val 1536678"/>
                    <a:gd name="f270" fmla="val 1476989"/>
                    <a:gd name="f271" fmla="val 1596367"/>
                    <a:gd name="f272" fmla="val 1605257"/>
                    <a:gd name="f273" fmla="val 135552"/>
                    <a:gd name="f274" fmla="val 1605892"/>
                    <a:gd name="f275" fmla="val 119084"/>
                    <a:gd name="f276" fmla="val 1587478"/>
                    <a:gd name="f277" fmla="val 1579858"/>
                    <a:gd name="f278" fmla="val 126051"/>
                    <a:gd name="f279" fmla="val 144420"/>
                    <a:gd name="f280" fmla="+- 0 0 -90"/>
                    <a:gd name="f281" fmla="*/ f3 1 1612877"/>
                    <a:gd name="f282" fmla="*/ f4 1 152021"/>
                    <a:gd name="f283" fmla="+- f7 0 f5"/>
                    <a:gd name="f284" fmla="+- f6 0 f5"/>
                    <a:gd name="f285" fmla="*/ f280 f0 1"/>
                    <a:gd name="f286" fmla="*/ f284 1 1612877"/>
                    <a:gd name="f287" fmla="*/ f283 1 152021"/>
                    <a:gd name="f288" fmla="*/ 41909 f284 1"/>
                    <a:gd name="f289" fmla="*/ 152022 f283 1"/>
                    <a:gd name="f290" fmla="*/ 83819 f284 1"/>
                    <a:gd name="f291" fmla="*/ 110216 f283 1"/>
                    <a:gd name="f292" fmla="*/ 107048 f283 1"/>
                    <a:gd name="f293" fmla="*/ 59054 f284 1"/>
                    <a:gd name="f294" fmla="*/ 129852 f283 1"/>
                    <a:gd name="f295" fmla="*/ 24765 f284 1"/>
                    <a:gd name="f296" fmla="*/ 70310 f283 1"/>
                    <a:gd name="f297" fmla="*/ 76834 f284 1"/>
                    <a:gd name="f298" fmla="*/ 48140 f283 1"/>
                    <a:gd name="f299" fmla="*/ 12668 f283 1"/>
                    <a:gd name="f300" fmla="*/ 0 f284 1"/>
                    <a:gd name="f301" fmla="*/ 100964 f284 1"/>
                    <a:gd name="f302" fmla="*/ 148854 f283 1"/>
                    <a:gd name="f303" fmla="*/ 125728 f284 1"/>
                    <a:gd name="f304" fmla="*/ 89946 f283 1"/>
                    <a:gd name="f305" fmla="*/ 146048 f284 1"/>
                    <a:gd name="f306" fmla="*/ 67776 f283 1"/>
                    <a:gd name="f307" fmla="*/ 166368 f284 1"/>
                    <a:gd name="f308" fmla="*/ 91213 f283 1"/>
                    <a:gd name="f309" fmla="*/ 191132 f284 1"/>
                    <a:gd name="f310" fmla="*/ 147318 f284 1"/>
                    <a:gd name="f311" fmla="*/ 44340 f283 1"/>
                    <a:gd name="f312" fmla="*/ 102234 f284 1"/>
                    <a:gd name="f313" fmla="*/ 89313 f283 1"/>
                    <a:gd name="f314" fmla="*/ 253361 f284 1"/>
                    <a:gd name="f315" fmla="*/ 288921 f284 1"/>
                    <a:gd name="f316" fmla="*/ 150121 f283 1"/>
                    <a:gd name="f317" fmla="*/ 311146 f284 1"/>
                    <a:gd name="f318" fmla="*/ 100081 f283 1"/>
                    <a:gd name="f319" fmla="*/ 257171 f284 1"/>
                    <a:gd name="f320" fmla="*/ 46240 f283 1"/>
                    <a:gd name="f321" fmla="*/ 201927 f284 1"/>
                    <a:gd name="f322" fmla="*/ 128585 f283 1"/>
                    <a:gd name="f323" fmla="*/ 227327 f284 1"/>
                    <a:gd name="f324" fmla="*/ 98181 f283 1"/>
                    <a:gd name="f325" fmla="*/ 287016 f284 1"/>
                    <a:gd name="f326" fmla="*/ 334005 f284 1"/>
                    <a:gd name="f327" fmla="*/ 358135 f284 1"/>
                    <a:gd name="f328" fmla="*/ 96280 f283 1"/>
                    <a:gd name="f329" fmla="*/ 383535 f284 1"/>
                    <a:gd name="f330" fmla="*/ 408934 f284 1"/>
                    <a:gd name="f331" fmla="*/ 433699 f284 1"/>
                    <a:gd name="f332" fmla="*/ 45606 f283 1"/>
                    <a:gd name="f333" fmla="*/ 333370 f284 1"/>
                    <a:gd name="f334" fmla="*/ 494023 f284 1"/>
                    <a:gd name="f335" fmla="*/ 536567 f284 1"/>
                    <a:gd name="f336" fmla="*/ 118450 f283 1"/>
                    <a:gd name="f337" fmla="*/ 497833 f284 1"/>
                    <a:gd name="f338" fmla="*/ 88679 f283 1"/>
                    <a:gd name="f339" fmla="*/ 477513 f284 1"/>
                    <a:gd name="f340" fmla="*/ 78544 f283 1"/>
                    <a:gd name="f341" fmla="*/ 67143 f283 1"/>
                    <a:gd name="f342" fmla="*/ 510533 f284 1"/>
                    <a:gd name="f343" fmla="*/ 77278 f283 1"/>
                    <a:gd name="f344" fmla="*/ 535297 f284 1"/>
                    <a:gd name="f345" fmla="*/ 494658 f284 1"/>
                    <a:gd name="f346" fmla="*/ 454654 f284 1"/>
                    <a:gd name="f347" fmla="*/ 80445 f283 1"/>
                    <a:gd name="f348" fmla="*/ 493388 f284 1"/>
                    <a:gd name="f349" fmla="*/ 513708 f284 1"/>
                    <a:gd name="f350" fmla="*/ 120350 f283 1"/>
                    <a:gd name="f351" fmla="*/ 495293 f284 1"/>
                    <a:gd name="f352" fmla="*/ 131752 f283 1"/>
                    <a:gd name="f353" fmla="*/ 476878 f284 1"/>
                    <a:gd name="f354" fmla="*/ 452114 f284 1"/>
                    <a:gd name="f355" fmla="*/ 556887 f284 1"/>
                    <a:gd name="f356" fmla="*/ 581652 f284 1"/>
                    <a:gd name="f357" fmla="*/ 83612 f283 1"/>
                    <a:gd name="f358" fmla="*/ 633721 f284 1"/>
                    <a:gd name="f359" fmla="*/ 61442 f283 1"/>
                    <a:gd name="f360" fmla="*/ 44973 f283 1"/>
                    <a:gd name="f361" fmla="*/ 601971 f284 1"/>
                    <a:gd name="f362" fmla="*/ 22803 f283 1"/>
                    <a:gd name="f363" fmla="*/ 622291 f284 1"/>
                    <a:gd name="f364" fmla="*/ 647056 f284 1"/>
                    <a:gd name="f365" fmla="*/ 603241 f284 1"/>
                    <a:gd name="f366" fmla="*/ 0 f283 1"/>
                    <a:gd name="f367" fmla="*/ 558157 f284 1"/>
                    <a:gd name="f368" fmla="*/ 704205 f284 1"/>
                    <a:gd name="f369" fmla="*/ 759449 f284 1"/>
                    <a:gd name="f370" fmla="*/ 99447 f283 1"/>
                    <a:gd name="f371" fmla="*/ 46873 f283 1"/>
                    <a:gd name="f372" fmla="*/ 650231 f284 1"/>
                    <a:gd name="f373" fmla="*/ 674360 f284 1"/>
                    <a:gd name="f374" fmla="*/ 734050 f284 1"/>
                    <a:gd name="f375" fmla="*/ 777229 f284 1"/>
                    <a:gd name="f376" fmla="*/ 801994 f284 1"/>
                    <a:gd name="f377" fmla="*/ 822313 f284 1"/>
                    <a:gd name="f378" fmla="*/ 842633 f284 1"/>
                    <a:gd name="f379" fmla="*/ 867398 f284 1"/>
                    <a:gd name="f380" fmla="*/ 823583 f284 1"/>
                    <a:gd name="f381" fmla="*/ 778499 f284 1"/>
                    <a:gd name="f382" fmla="*/ 879463 f284 1"/>
                    <a:gd name="f383" fmla="*/ 904227 f284 1"/>
                    <a:gd name="f384" fmla="*/ 90580 f283 1"/>
                    <a:gd name="f385" fmla="*/ 924547 f284 1"/>
                    <a:gd name="f386" fmla="*/ 944867 f284 1"/>
                    <a:gd name="f387" fmla="*/ 969631 f284 1"/>
                    <a:gd name="f388" fmla="*/ 989951 f284 1"/>
                    <a:gd name="f389" fmla="*/ 1010271 f284 1"/>
                    <a:gd name="f390" fmla="*/ 1035035 f284 1"/>
                    <a:gd name="f391" fmla="*/ 992491 f284 1"/>
                    <a:gd name="f392" fmla="*/ 957566 f284 1"/>
                    <a:gd name="f393" fmla="*/ 63342 f283 1"/>
                    <a:gd name="f394" fmla="*/ 922642 f284 1"/>
                    <a:gd name="f395" fmla="*/ 880097 f284 1"/>
                    <a:gd name="f396" fmla="*/ 1103614 f284 1"/>
                    <a:gd name="f397" fmla="*/ 1139174 f284 1"/>
                    <a:gd name="f398" fmla="*/ 1161399 f284 1"/>
                    <a:gd name="f399" fmla="*/ 1107424 f284 1"/>
                    <a:gd name="f400" fmla="*/ 1052180 f284 1"/>
                    <a:gd name="f401" fmla="*/ 1108059 f284 1"/>
                    <a:gd name="f402" fmla="*/ 1078215 f284 1"/>
                    <a:gd name="f403" fmla="*/ 1137904 f284 1"/>
                    <a:gd name="f404" fmla="*/ 1224898 f284 1"/>
                    <a:gd name="f405" fmla="*/ 1266807 f284 1"/>
                    <a:gd name="f406" fmla="*/ 1242042 f284 1"/>
                    <a:gd name="f407" fmla="*/ 1207753 f284 1"/>
                    <a:gd name="f408" fmla="*/ 1259822 f284 1"/>
                    <a:gd name="f409" fmla="*/ 1183623 f284 1"/>
                    <a:gd name="f410" fmla="*/ 1298557 f284 1"/>
                    <a:gd name="f411" fmla="*/ 34838 f283 1"/>
                    <a:gd name="f412" fmla="*/ 1315066 f284 1"/>
                    <a:gd name="f413" fmla="*/ 18369 f283 1"/>
                    <a:gd name="f414" fmla="*/ 1900 f283 1"/>
                    <a:gd name="f415" fmla="*/ 1282047 f284 1"/>
                    <a:gd name="f416" fmla="*/ 1286492 f284 1"/>
                    <a:gd name="f417" fmla="*/ 1311256 f284 1"/>
                    <a:gd name="f418" fmla="*/ 1385550 f284 1"/>
                    <a:gd name="f419" fmla="*/ 1440795 f284 1"/>
                    <a:gd name="f420" fmla="*/ 1330306 f284 1"/>
                    <a:gd name="f421" fmla="*/ 1355706 f284 1"/>
                    <a:gd name="f422" fmla="*/ 1415395 f284 1"/>
                    <a:gd name="f423" fmla="*/ 1456669 f284 1"/>
                    <a:gd name="f424" fmla="*/ 1481434 f284 1"/>
                    <a:gd name="f425" fmla="*/ 1506834 f284 1"/>
                    <a:gd name="f426" fmla="*/ 1532233 f284 1"/>
                    <a:gd name="f427" fmla="*/ 1556998 f284 1"/>
                    <a:gd name="f428" fmla="*/ 1596367 f284 1"/>
                    <a:gd name="f429" fmla="*/ 1612877 f284 1"/>
                    <a:gd name="f430" fmla="*/ 135552 f283 1"/>
                    <a:gd name="f431" fmla="*/ 119084 f283 1"/>
                    <a:gd name="f432" fmla="*/ 1579858 f284 1"/>
                    <a:gd name="f433" fmla="*/ f285 1 f2"/>
                    <a:gd name="f434" fmla="*/ f288 1 1612877"/>
                    <a:gd name="f435" fmla="*/ f289 1 152021"/>
                    <a:gd name="f436" fmla="*/ f290 1 1612877"/>
                    <a:gd name="f437" fmla="*/ f291 1 152021"/>
                    <a:gd name="f438" fmla="*/ f292 1 152021"/>
                    <a:gd name="f439" fmla="*/ f293 1 1612877"/>
                    <a:gd name="f440" fmla="*/ f294 1 152021"/>
                    <a:gd name="f441" fmla="*/ f295 1 1612877"/>
                    <a:gd name="f442" fmla="*/ f296 1 152021"/>
                    <a:gd name="f443" fmla="*/ f297 1 1612877"/>
                    <a:gd name="f444" fmla="*/ f298 1 152021"/>
                    <a:gd name="f445" fmla="*/ f299 1 152021"/>
                    <a:gd name="f446" fmla="*/ f300 1 1612877"/>
                    <a:gd name="f447" fmla="*/ f301 1 1612877"/>
                    <a:gd name="f448" fmla="*/ f302 1 152021"/>
                    <a:gd name="f449" fmla="*/ f303 1 1612877"/>
                    <a:gd name="f450" fmla="*/ f304 1 152021"/>
                    <a:gd name="f451" fmla="*/ f305 1 1612877"/>
                    <a:gd name="f452" fmla="*/ f306 1 152021"/>
                    <a:gd name="f453" fmla="*/ f307 1 1612877"/>
                    <a:gd name="f454" fmla="*/ f308 1 152021"/>
                    <a:gd name="f455" fmla="*/ f309 1 1612877"/>
                    <a:gd name="f456" fmla="*/ f310 1 1612877"/>
                    <a:gd name="f457" fmla="*/ f311 1 152021"/>
                    <a:gd name="f458" fmla="*/ f312 1 1612877"/>
                    <a:gd name="f459" fmla="*/ f313 1 152021"/>
                    <a:gd name="f460" fmla="*/ f314 1 1612877"/>
                    <a:gd name="f461" fmla="*/ f315 1 1612877"/>
                    <a:gd name="f462" fmla="*/ f316 1 152021"/>
                    <a:gd name="f463" fmla="*/ f317 1 1612877"/>
                    <a:gd name="f464" fmla="*/ f318 1 152021"/>
                    <a:gd name="f465" fmla="*/ f319 1 1612877"/>
                    <a:gd name="f466" fmla="*/ f320 1 152021"/>
                    <a:gd name="f467" fmla="*/ f321 1 1612877"/>
                    <a:gd name="f468" fmla="*/ f322 1 152021"/>
                    <a:gd name="f469" fmla="*/ f323 1 1612877"/>
                    <a:gd name="f470" fmla="*/ f324 1 152021"/>
                    <a:gd name="f471" fmla="*/ f325 1 1612877"/>
                    <a:gd name="f472" fmla="*/ f326 1 1612877"/>
                    <a:gd name="f473" fmla="*/ f327 1 1612877"/>
                    <a:gd name="f474" fmla="*/ f328 1 152021"/>
                    <a:gd name="f475" fmla="*/ f329 1 1612877"/>
                    <a:gd name="f476" fmla="*/ f330 1 1612877"/>
                    <a:gd name="f477" fmla="*/ f331 1 1612877"/>
                    <a:gd name="f478" fmla="*/ f332 1 152021"/>
                    <a:gd name="f479" fmla="*/ f333 1 1612877"/>
                    <a:gd name="f480" fmla="*/ f334 1 1612877"/>
                    <a:gd name="f481" fmla="*/ f335 1 1612877"/>
                    <a:gd name="f482" fmla="*/ f336 1 152021"/>
                    <a:gd name="f483" fmla="*/ f337 1 1612877"/>
                    <a:gd name="f484" fmla="*/ f338 1 152021"/>
                    <a:gd name="f485" fmla="*/ f339 1 1612877"/>
                    <a:gd name="f486" fmla="*/ f340 1 152021"/>
                    <a:gd name="f487" fmla="*/ f341 1 152021"/>
                    <a:gd name="f488" fmla="*/ f342 1 1612877"/>
                    <a:gd name="f489" fmla="*/ f343 1 152021"/>
                    <a:gd name="f490" fmla="*/ f344 1 1612877"/>
                    <a:gd name="f491" fmla="*/ f345 1 1612877"/>
                    <a:gd name="f492" fmla="*/ f346 1 1612877"/>
                    <a:gd name="f493" fmla="*/ f347 1 152021"/>
                    <a:gd name="f494" fmla="*/ f348 1 1612877"/>
                    <a:gd name="f495" fmla="*/ f349 1 1612877"/>
                    <a:gd name="f496" fmla="*/ f350 1 152021"/>
                    <a:gd name="f497" fmla="*/ f351 1 1612877"/>
                    <a:gd name="f498" fmla="*/ f352 1 152021"/>
                    <a:gd name="f499" fmla="*/ f353 1 1612877"/>
                    <a:gd name="f500" fmla="*/ f354 1 1612877"/>
                    <a:gd name="f501" fmla="*/ f355 1 1612877"/>
                    <a:gd name="f502" fmla="*/ f356 1 1612877"/>
                    <a:gd name="f503" fmla="*/ f357 1 152021"/>
                    <a:gd name="f504" fmla="*/ f358 1 1612877"/>
                    <a:gd name="f505" fmla="*/ f359 1 152021"/>
                    <a:gd name="f506" fmla="*/ f360 1 152021"/>
                    <a:gd name="f507" fmla="*/ f361 1 1612877"/>
                    <a:gd name="f508" fmla="*/ f362 1 152021"/>
                    <a:gd name="f509" fmla="*/ f363 1 1612877"/>
                    <a:gd name="f510" fmla="*/ f364 1 1612877"/>
                    <a:gd name="f511" fmla="*/ f365 1 1612877"/>
                    <a:gd name="f512" fmla="*/ f366 1 152021"/>
                    <a:gd name="f513" fmla="*/ f367 1 1612877"/>
                    <a:gd name="f514" fmla="*/ f368 1 1612877"/>
                    <a:gd name="f515" fmla="*/ f369 1 1612877"/>
                    <a:gd name="f516" fmla="*/ f370 1 152021"/>
                    <a:gd name="f517" fmla="*/ f371 1 152021"/>
                    <a:gd name="f518" fmla="*/ f372 1 1612877"/>
                    <a:gd name="f519" fmla="*/ f373 1 1612877"/>
                    <a:gd name="f520" fmla="*/ f374 1 1612877"/>
                    <a:gd name="f521" fmla="*/ f375 1 1612877"/>
                    <a:gd name="f522" fmla="*/ f376 1 1612877"/>
                    <a:gd name="f523" fmla="*/ f377 1 1612877"/>
                    <a:gd name="f524" fmla="*/ f378 1 1612877"/>
                    <a:gd name="f525" fmla="*/ f379 1 1612877"/>
                    <a:gd name="f526" fmla="*/ f380 1 1612877"/>
                    <a:gd name="f527" fmla="*/ f381 1 1612877"/>
                    <a:gd name="f528" fmla="*/ f382 1 1612877"/>
                    <a:gd name="f529" fmla="*/ f383 1 1612877"/>
                    <a:gd name="f530" fmla="*/ f384 1 152021"/>
                    <a:gd name="f531" fmla="*/ f385 1 1612877"/>
                    <a:gd name="f532" fmla="*/ f386 1 1612877"/>
                    <a:gd name="f533" fmla="*/ f387 1 1612877"/>
                    <a:gd name="f534" fmla="*/ f388 1 1612877"/>
                    <a:gd name="f535" fmla="*/ f389 1 1612877"/>
                    <a:gd name="f536" fmla="*/ f390 1 1612877"/>
                    <a:gd name="f537" fmla="*/ f391 1 1612877"/>
                    <a:gd name="f538" fmla="*/ f392 1 1612877"/>
                    <a:gd name="f539" fmla="*/ f393 1 152021"/>
                    <a:gd name="f540" fmla="*/ f394 1 1612877"/>
                    <a:gd name="f541" fmla="*/ f395 1 1612877"/>
                    <a:gd name="f542" fmla="*/ f396 1 1612877"/>
                    <a:gd name="f543" fmla="*/ f397 1 1612877"/>
                    <a:gd name="f544" fmla="*/ f398 1 1612877"/>
                    <a:gd name="f545" fmla="*/ f399 1 1612877"/>
                    <a:gd name="f546" fmla="*/ f400 1 1612877"/>
                    <a:gd name="f547" fmla="*/ f401 1 1612877"/>
                    <a:gd name="f548" fmla="*/ f402 1 1612877"/>
                    <a:gd name="f549" fmla="*/ f403 1 1612877"/>
                    <a:gd name="f550" fmla="*/ f404 1 1612877"/>
                    <a:gd name="f551" fmla="*/ f405 1 1612877"/>
                    <a:gd name="f552" fmla="*/ f406 1 1612877"/>
                    <a:gd name="f553" fmla="*/ f407 1 1612877"/>
                    <a:gd name="f554" fmla="*/ f408 1 1612877"/>
                    <a:gd name="f555" fmla="*/ f409 1 1612877"/>
                    <a:gd name="f556" fmla="*/ f410 1 1612877"/>
                    <a:gd name="f557" fmla="*/ f411 1 152021"/>
                    <a:gd name="f558" fmla="*/ f412 1 1612877"/>
                    <a:gd name="f559" fmla="*/ f413 1 152021"/>
                    <a:gd name="f560" fmla="*/ f414 1 152021"/>
                    <a:gd name="f561" fmla="*/ f415 1 1612877"/>
                    <a:gd name="f562" fmla="*/ f416 1 1612877"/>
                    <a:gd name="f563" fmla="*/ f417 1 1612877"/>
                    <a:gd name="f564" fmla="*/ f418 1 1612877"/>
                    <a:gd name="f565" fmla="*/ f419 1 1612877"/>
                    <a:gd name="f566" fmla="*/ f420 1 1612877"/>
                    <a:gd name="f567" fmla="*/ f421 1 1612877"/>
                    <a:gd name="f568" fmla="*/ f422 1 1612877"/>
                    <a:gd name="f569" fmla="*/ f423 1 1612877"/>
                    <a:gd name="f570" fmla="*/ f424 1 1612877"/>
                    <a:gd name="f571" fmla="*/ f425 1 1612877"/>
                    <a:gd name="f572" fmla="*/ f426 1 1612877"/>
                    <a:gd name="f573" fmla="*/ f427 1 1612877"/>
                    <a:gd name="f574" fmla="*/ f428 1 1612877"/>
                    <a:gd name="f575" fmla="*/ f429 1 1612877"/>
                    <a:gd name="f576" fmla="*/ f430 1 152021"/>
                    <a:gd name="f577" fmla="*/ f431 1 152021"/>
                    <a:gd name="f578" fmla="*/ f432 1 1612877"/>
                    <a:gd name="f579" fmla="*/ f5 1 f286"/>
                    <a:gd name="f580" fmla="*/ f6 1 f286"/>
                    <a:gd name="f581" fmla="*/ f5 1 f287"/>
                    <a:gd name="f582" fmla="*/ f7 1 f287"/>
                    <a:gd name="f583" fmla="+- f433 0 f1"/>
                    <a:gd name="f584" fmla="*/ f434 1 f286"/>
                    <a:gd name="f585" fmla="*/ f435 1 f287"/>
                    <a:gd name="f586" fmla="*/ f436 1 f286"/>
                    <a:gd name="f587" fmla="*/ f437 1 f287"/>
                    <a:gd name="f588" fmla="*/ f438 1 f287"/>
                    <a:gd name="f589" fmla="*/ f439 1 f286"/>
                    <a:gd name="f590" fmla="*/ f440 1 f287"/>
                    <a:gd name="f591" fmla="*/ f441 1 f286"/>
                    <a:gd name="f592" fmla="*/ f442 1 f287"/>
                    <a:gd name="f593" fmla="*/ f443 1 f286"/>
                    <a:gd name="f594" fmla="*/ f444 1 f287"/>
                    <a:gd name="f595" fmla="*/ f445 1 f287"/>
                    <a:gd name="f596" fmla="*/ f446 1 f286"/>
                    <a:gd name="f597" fmla="*/ f447 1 f286"/>
                    <a:gd name="f598" fmla="*/ f448 1 f287"/>
                    <a:gd name="f599" fmla="*/ f449 1 f286"/>
                    <a:gd name="f600" fmla="*/ f450 1 f287"/>
                    <a:gd name="f601" fmla="*/ f451 1 f286"/>
                    <a:gd name="f602" fmla="*/ f452 1 f287"/>
                    <a:gd name="f603" fmla="*/ f453 1 f286"/>
                    <a:gd name="f604" fmla="*/ f454 1 f287"/>
                    <a:gd name="f605" fmla="*/ f455 1 f286"/>
                    <a:gd name="f606" fmla="*/ f456 1 f286"/>
                    <a:gd name="f607" fmla="*/ f457 1 f287"/>
                    <a:gd name="f608" fmla="*/ f458 1 f286"/>
                    <a:gd name="f609" fmla="*/ f459 1 f287"/>
                    <a:gd name="f610" fmla="*/ f460 1 f286"/>
                    <a:gd name="f611" fmla="*/ f461 1 f286"/>
                    <a:gd name="f612" fmla="*/ f462 1 f287"/>
                    <a:gd name="f613" fmla="*/ f463 1 f286"/>
                    <a:gd name="f614" fmla="*/ f464 1 f287"/>
                    <a:gd name="f615" fmla="*/ f465 1 f286"/>
                    <a:gd name="f616" fmla="*/ f466 1 f287"/>
                    <a:gd name="f617" fmla="*/ f467 1 f286"/>
                    <a:gd name="f618" fmla="*/ f468 1 f287"/>
                    <a:gd name="f619" fmla="*/ f469 1 f286"/>
                    <a:gd name="f620" fmla="*/ f470 1 f287"/>
                    <a:gd name="f621" fmla="*/ f471 1 f286"/>
                    <a:gd name="f622" fmla="*/ f472 1 f286"/>
                    <a:gd name="f623" fmla="*/ f473 1 f286"/>
                    <a:gd name="f624" fmla="*/ f474 1 f287"/>
                    <a:gd name="f625" fmla="*/ f475 1 f286"/>
                    <a:gd name="f626" fmla="*/ f476 1 f286"/>
                    <a:gd name="f627" fmla="*/ f477 1 f286"/>
                    <a:gd name="f628" fmla="*/ f478 1 f287"/>
                    <a:gd name="f629" fmla="*/ f479 1 f286"/>
                    <a:gd name="f630" fmla="*/ f480 1 f286"/>
                    <a:gd name="f631" fmla="*/ f481 1 f286"/>
                    <a:gd name="f632" fmla="*/ f482 1 f287"/>
                    <a:gd name="f633" fmla="*/ f483 1 f286"/>
                    <a:gd name="f634" fmla="*/ f484 1 f287"/>
                    <a:gd name="f635" fmla="*/ f485 1 f286"/>
                    <a:gd name="f636" fmla="*/ f486 1 f287"/>
                    <a:gd name="f637" fmla="*/ f487 1 f287"/>
                    <a:gd name="f638" fmla="*/ f488 1 f286"/>
                    <a:gd name="f639" fmla="*/ f489 1 f287"/>
                    <a:gd name="f640" fmla="*/ f490 1 f286"/>
                    <a:gd name="f641" fmla="*/ f491 1 f286"/>
                    <a:gd name="f642" fmla="*/ f492 1 f286"/>
                    <a:gd name="f643" fmla="*/ f493 1 f287"/>
                    <a:gd name="f644" fmla="*/ f494 1 f286"/>
                    <a:gd name="f645" fmla="*/ f495 1 f286"/>
                    <a:gd name="f646" fmla="*/ f496 1 f287"/>
                    <a:gd name="f647" fmla="*/ f497 1 f286"/>
                    <a:gd name="f648" fmla="*/ f498 1 f287"/>
                    <a:gd name="f649" fmla="*/ f499 1 f286"/>
                    <a:gd name="f650" fmla="*/ f500 1 f286"/>
                    <a:gd name="f651" fmla="*/ f501 1 f286"/>
                    <a:gd name="f652" fmla="*/ f502 1 f286"/>
                    <a:gd name="f653" fmla="*/ f503 1 f287"/>
                    <a:gd name="f654" fmla="*/ f504 1 f286"/>
                    <a:gd name="f655" fmla="*/ f505 1 f287"/>
                    <a:gd name="f656" fmla="*/ f506 1 f287"/>
                    <a:gd name="f657" fmla="*/ f507 1 f286"/>
                    <a:gd name="f658" fmla="*/ f508 1 f287"/>
                    <a:gd name="f659" fmla="*/ f509 1 f286"/>
                    <a:gd name="f660" fmla="*/ f510 1 f286"/>
                    <a:gd name="f661" fmla="*/ f511 1 f286"/>
                    <a:gd name="f662" fmla="*/ f512 1 f287"/>
                    <a:gd name="f663" fmla="*/ f513 1 f286"/>
                    <a:gd name="f664" fmla="*/ f514 1 f286"/>
                    <a:gd name="f665" fmla="*/ f515 1 f286"/>
                    <a:gd name="f666" fmla="*/ f516 1 f287"/>
                    <a:gd name="f667" fmla="*/ f517 1 f287"/>
                    <a:gd name="f668" fmla="*/ f518 1 f286"/>
                    <a:gd name="f669" fmla="*/ f519 1 f286"/>
                    <a:gd name="f670" fmla="*/ f520 1 f286"/>
                    <a:gd name="f671" fmla="*/ f521 1 f286"/>
                    <a:gd name="f672" fmla="*/ f522 1 f286"/>
                    <a:gd name="f673" fmla="*/ f523 1 f286"/>
                    <a:gd name="f674" fmla="*/ f524 1 f286"/>
                    <a:gd name="f675" fmla="*/ f525 1 f286"/>
                    <a:gd name="f676" fmla="*/ f526 1 f286"/>
                    <a:gd name="f677" fmla="*/ f527 1 f286"/>
                    <a:gd name="f678" fmla="*/ f528 1 f286"/>
                    <a:gd name="f679" fmla="*/ f529 1 f286"/>
                    <a:gd name="f680" fmla="*/ f530 1 f287"/>
                    <a:gd name="f681" fmla="*/ f531 1 f286"/>
                    <a:gd name="f682" fmla="*/ f532 1 f286"/>
                    <a:gd name="f683" fmla="*/ f533 1 f286"/>
                    <a:gd name="f684" fmla="*/ f534 1 f286"/>
                    <a:gd name="f685" fmla="*/ f535 1 f286"/>
                    <a:gd name="f686" fmla="*/ f536 1 f286"/>
                    <a:gd name="f687" fmla="*/ f537 1 f286"/>
                    <a:gd name="f688" fmla="*/ f538 1 f286"/>
                    <a:gd name="f689" fmla="*/ f539 1 f287"/>
                    <a:gd name="f690" fmla="*/ f540 1 f286"/>
                    <a:gd name="f691" fmla="*/ f541 1 f286"/>
                    <a:gd name="f692" fmla="*/ f542 1 f286"/>
                    <a:gd name="f693" fmla="*/ f543 1 f286"/>
                    <a:gd name="f694" fmla="*/ f544 1 f286"/>
                    <a:gd name="f695" fmla="*/ f545 1 f286"/>
                    <a:gd name="f696" fmla="*/ f546 1 f286"/>
                    <a:gd name="f697" fmla="*/ f547 1 f286"/>
                    <a:gd name="f698" fmla="*/ f548 1 f286"/>
                    <a:gd name="f699" fmla="*/ f549 1 f286"/>
                    <a:gd name="f700" fmla="*/ f550 1 f286"/>
                    <a:gd name="f701" fmla="*/ f551 1 f286"/>
                    <a:gd name="f702" fmla="*/ f552 1 f286"/>
                    <a:gd name="f703" fmla="*/ f553 1 f286"/>
                    <a:gd name="f704" fmla="*/ f554 1 f286"/>
                    <a:gd name="f705" fmla="*/ f555 1 f286"/>
                    <a:gd name="f706" fmla="*/ f556 1 f286"/>
                    <a:gd name="f707" fmla="*/ f557 1 f287"/>
                    <a:gd name="f708" fmla="*/ f558 1 f286"/>
                    <a:gd name="f709" fmla="*/ f559 1 f287"/>
                    <a:gd name="f710" fmla="*/ f560 1 f287"/>
                    <a:gd name="f711" fmla="*/ f561 1 f286"/>
                    <a:gd name="f712" fmla="*/ f562 1 f286"/>
                    <a:gd name="f713" fmla="*/ f563 1 f286"/>
                    <a:gd name="f714" fmla="*/ f564 1 f286"/>
                    <a:gd name="f715" fmla="*/ f565 1 f286"/>
                    <a:gd name="f716" fmla="*/ f566 1 f286"/>
                    <a:gd name="f717" fmla="*/ f567 1 f286"/>
                    <a:gd name="f718" fmla="*/ f568 1 f286"/>
                    <a:gd name="f719" fmla="*/ f569 1 f286"/>
                    <a:gd name="f720" fmla="*/ f570 1 f286"/>
                    <a:gd name="f721" fmla="*/ f571 1 f286"/>
                    <a:gd name="f722" fmla="*/ f572 1 f286"/>
                    <a:gd name="f723" fmla="*/ f573 1 f286"/>
                    <a:gd name="f724" fmla="*/ f574 1 f286"/>
                    <a:gd name="f725" fmla="*/ f575 1 f286"/>
                    <a:gd name="f726" fmla="*/ f576 1 f287"/>
                    <a:gd name="f727" fmla="*/ f577 1 f287"/>
                    <a:gd name="f728" fmla="*/ f578 1 f286"/>
                    <a:gd name="f729" fmla="*/ f579 f281 1"/>
                    <a:gd name="f730" fmla="*/ f580 f281 1"/>
                    <a:gd name="f731" fmla="*/ f582 f282 1"/>
                    <a:gd name="f732" fmla="*/ f581 f282 1"/>
                    <a:gd name="f733" fmla="*/ f584 f281 1"/>
                    <a:gd name="f734" fmla="*/ f585 f282 1"/>
                    <a:gd name="f735" fmla="*/ f586 f281 1"/>
                    <a:gd name="f736" fmla="*/ f587 f282 1"/>
                    <a:gd name="f737" fmla="*/ f588 f282 1"/>
                    <a:gd name="f738" fmla="*/ f589 f281 1"/>
                    <a:gd name="f739" fmla="*/ f590 f282 1"/>
                    <a:gd name="f740" fmla="*/ f591 f281 1"/>
                    <a:gd name="f741" fmla="*/ f592 f282 1"/>
                    <a:gd name="f742" fmla="*/ f593 f281 1"/>
                    <a:gd name="f743" fmla="*/ f594 f282 1"/>
                    <a:gd name="f744" fmla="*/ f595 f282 1"/>
                    <a:gd name="f745" fmla="*/ f596 f281 1"/>
                    <a:gd name="f746" fmla="*/ f597 f281 1"/>
                    <a:gd name="f747" fmla="*/ f598 f282 1"/>
                    <a:gd name="f748" fmla="*/ f599 f281 1"/>
                    <a:gd name="f749" fmla="*/ f600 f282 1"/>
                    <a:gd name="f750" fmla="*/ f601 f281 1"/>
                    <a:gd name="f751" fmla="*/ f602 f282 1"/>
                    <a:gd name="f752" fmla="*/ f603 f281 1"/>
                    <a:gd name="f753" fmla="*/ f604 f282 1"/>
                    <a:gd name="f754" fmla="*/ f605 f281 1"/>
                    <a:gd name="f755" fmla="*/ f606 f281 1"/>
                    <a:gd name="f756" fmla="*/ f607 f282 1"/>
                    <a:gd name="f757" fmla="*/ f608 f281 1"/>
                    <a:gd name="f758" fmla="*/ f609 f282 1"/>
                    <a:gd name="f759" fmla="*/ f610 f281 1"/>
                    <a:gd name="f760" fmla="*/ f611 f281 1"/>
                    <a:gd name="f761" fmla="*/ f612 f282 1"/>
                    <a:gd name="f762" fmla="*/ f613 f281 1"/>
                    <a:gd name="f763" fmla="*/ f614 f282 1"/>
                    <a:gd name="f764" fmla="*/ f615 f281 1"/>
                    <a:gd name="f765" fmla="*/ f616 f282 1"/>
                    <a:gd name="f766" fmla="*/ f617 f281 1"/>
                    <a:gd name="f767" fmla="*/ f618 f282 1"/>
                    <a:gd name="f768" fmla="*/ f619 f281 1"/>
                    <a:gd name="f769" fmla="*/ f620 f282 1"/>
                    <a:gd name="f770" fmla="*/ f621 f281 1"/>
                    <a:gd name="f771" fmla="*/ f622 f281 1"/>
                    <a:gd name="f772" fmla="*/ f623 f281 1"/>
                    <a:gd name="f773" fmla="*/ f624 f282 1"/>
                    <a:gd name="f774" fmla="*/ f625 f281 1"/>
                    <a:gd name="f775" fmla="*/ f626 f281 1"/>
                    <a:gd name="f776" fmla="*/ f627 f281 1"/>
                    <a:gd name="f777" fmla="*/ f628 f282 1"/>
                    <a:gd name="f778" fmla="*/ f629 f281 1"/>
                    <a:gd name="f779" fmla="*/ f630 f281 1"/>
                    <a:gd name="f780" fmla="*/ f631 f281 1"/>
                    <a:gd name="f781" fmla="*/ f632 f282 1"/>
                    <a:gd name="f782" fmla="*/ f633 f281 1"/>
                    <a:gd name="f783" fmla="*/ f634 f282 1"/>
                    <a:gd name="f784" fmla="*/ f635 f281 1"/>
                    <a:gd name="f785" fmla="*/ f636 f282 1"/>
                    <a:gd name="f786" fmla="*/ f637 f282 1"/>
                    <a:gd name="f787" fmla="*/ f638 f281 1"/>
                    <a:gd name="f788" fmla="*/ f639 f282 1"/>
                    <a:gd name="f789" fmla="*/ f640 f281 1"/>
                    <a:gd name="f790" fmla="*/ f641 f281 1"/>
                    <a:gd name="f791" fmla="*/ f642 f281 1"/>
                    <a:gd name="f792" fmla="*/ f643 f282 1"/>
                    <a:gd name="f793" fmla="*/ f644 f281 1"/>
                    <a:gd name="f794" fmla="*/ f645 f281 1"/>
                    <a:gd name="f795" fmla="*/ f646 f282 1"/>
                    <a:gd name="f796" fmla="*/ f647 f281 1"/>
                    <a:gd name="f797" fmla="*/ f648 f282 1"/>
                    <a:gd name="f798" fmla="*/ f649 f281 1"/>
                    <a:gd name="f799" fmla="*/ f650 f281 1"/>
                    <a:gd name="f800" fmla="*/ f651 f281 1"/>
                    <a:gd name="f801" fmla="*/ f652 f281 1"/>
                    <a:gd name="f802" fmla="*/ f653 f282 1"/>
                    <a:gd name="f803" fmla="*/ f654 f281 1"/>
                    <a:gd name="f804" fmla="*/ f655 f282 1"/>
                    <a:gd name="f805" fmla="*/ f656 f282 1"/>
                    <a:gd name="f806" fmla="*/ f657 f281 1"/>
                    <a:gd name="f807" fmla="*/ f658 f282 1"/>
                    <a:gd name="f808" fmla="*/ f659 f281 1"/>
                    <a:gd name="f809" fmla="*/ f660 f281 1"/>
                    <a:gd name="f810" fmla="*/ f661 f281 1"/>
                    <a:gd name="f811" fmla="*/ f662 f282 1"/>
                    <a:gd name="f812" fmla="*/ f663 f281 1"/>
                    <a:gd name="f813" fmla="*/ f664 f281 1"/>
                    <a:gd name="f814" fmla="*/ f665 f281 1"/>
                    <a:gd name="f815" fmla="*/ f666 f282 1"/>
                    <a:gd name="f816" fmla="*/ f667 f282 1"/>
                    <a:gd name="f817" fmla="*/ f668 f281 1"/>
                    <a:gd name="f818" fmla="*/ f669 f281 1"/>
                    <a:gd name="f819" fmla="*/ f670 f281 1"/>
                    <a:gd name="f820" fmla="*/ f671 f281 1"/>
                    <a:gd name="f821" fmla="*/ f672 f281 1"/>
                    <a:gd name="f822" fmla="*/ f673 f281 1"/>
                    <a:gd name="f823" fmla="*/ f674 f281 1"/>
                    <a:gd name="f824" fmla="*/ f675 f281 1"/>
                    <a:gd name="f825" fmla="*/ f676 f281 1"/>
                    <a:gd name="f826" fmla="*/ f677 f281 1"/>
                    <a:gd name="f827" fmla="*/ f678 f281 1"/>
                    <a:gd name="f828" fmla="*/ f679 f281 1"/>
                    <a:gd name="f829" fmla="*/ f680 f282 1"/>
                    <a:gd name="f830" fmla="*/ f681 f281 1"/>
                    <a:gd name="f831" fmla="*/ f682 f281 1"/>
                    <a:gd name="f832" fmla="*/ f683 f281 1"/>
                    <a:gd name="f833" fmla="*/ f684 f281 1"/>
                    <a:gd name="f834" fmla="*/ f685 f281 1"/>
                    <a:gd name="f835" fmla="*/ f686 f281 1"/>
                    <a:gd name="f836" fmla="*/ f687 f281 1"/>
                    <a:gd name="f837" fmla="*/ f688 f281 1"/>
                    <a:gd name="f838" fmla="*/ f689 f282 1"/>
                    <a:gd name="f839" fmla="*/ f690 f281 1"/>
                    <a:gd name="f840" fmla="*/ f691 f281 1"/>
                    <a:gd name="f841" fmla="*/ f692 f281 1"/>
                    <a:gd name="f842" fmla="*/ f693 f281 1"/>
                    <a:gd name="f843" fmla="*/ f694 f281 1"/>
                    <a:gd name="f844" fmla="*/ f695 f281 1"/>
                    <a:gd name="f845" fmla="*/ f696 f281 1"/>
                    <a:gd name="f846" fmla="*/ f697 f281 1"/>
                    <a:gd name="f847" fmla="*/ f698 f281 1"/>
                    <a:gd name="f848" fmla="*/ f699 f281 1"/>
                    <a:gd name="f849" fmla="*/ f700 f281 1"/>
                    <a:gd name="f850" fmla="*/ f701 f281 1"/>
                    <a:gd name="f851" fmla="*/ f702 f281 1"/>
                    <a:gd name="f852" fmla="*/ f703 f281 1"/>
                    <a:gd name="f853" fmla="*/ f704 f281 1"/>
                    <a:gd name="f854" fmla="*/ f705 f281 1"/>
                    <a:gd name="f855" fmla="*/ f706 f281 1"/>
                    <a:gd name="f856" fmla="*/ f707 f282 1"/>
                    <a:gd name="f857" fmla="*/ f708 f281 1"/>
                    <a:gd name="f858" fmla="*/ f709 f282 1"/>
                    <a:gd name="f859" fmla="*/ f710 f282 1"/>
                    <a:gd name="f860" fmla="*/ f711 f281 1"/>
                    <a:gd name="f861" fmla="*/ f712 f281 1"/>
                    <a:gd name="f862" fmla="*/ f713 f281 1"/>
                    <a:gd name="f863" fmla="*/ f714 f281 1"/>
                    <a:gd name="f864" fmla="*/ f715 f281 1"/>
                    <a:gd name="f865" fmla="*/ f716 f281 1"/>
                    <a:gd name="f866" fmla="*/ f717 f281 1"/>
                    <a:gd name="f867" fmla="*/ f718 f281 1"/>
                    <a:gd name="f868" fmla="*/ f719 f281 1"/>
                    <a:gd name="f869" fmla="*/ f720 f281 1"/>
                    <a:gd name="f870" fmla="*/ f721 f281 1"/>
                    <a:gd name="f871" fmla="*/ f722 f281 1"/>
                    <a:gd name="f872" fmla="*/ f723 f281 1"/>
                    <a:gd name="f873" fmla="*/ f724 f281 1"/>
                    <a:gd name="f874" fmla="*/ f725 f281 1"/>
                    <a:gd name="f875" fmla="*/ f726 f282 1"/>
                    <a:gd name="f876" fmla="*/ f727 f282 1"/>
                    <a:gd name="f877" fmla="*/ f728 f28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83">
                      <a:pos x="f733" y="f734"/>
                    </a:cxn>
                    <a:cxn ang="f583">
                      <a:pos x="f735" y="f736"/>
                    </a:cxn>
                    <a:cxn ang="f583">
                      <a:pos x="f735" y="f737"/>
                    </a:cxn>
                    <a:cxn ang="f583">
                      <a:pos x="f738" y="f737"/>
                    </a:cxn>
                    <a:cxn ang="f583">
                      <a:pos x="f738" y="f736"/>
                    </a:cxn>
                    <a:cxn ang="f583">
                      <a:pos x="f733" y="f739"/>
                    </a:cxn>
                    <a:cxn ang="f583">
                      <a:pos x="f740" y="f736"/>
                    </a:cxn>
                    <a:cxn ang="f583">
                      <a:pos x="f740" y="f741"/>
                    </a:cxn>
                    <a:cxn ang="f583">
                      <a:pos x="f742" y="f741"/>
                    </a:cxn>
                    <a:cxn ang="f583">
                      <a:pos x="f742" y="f743"/>
                    </a:cxn>
                    <a:cxn ang="f583">
                      <a:pos x="f740" y="f743"/>
                    </a:cxn>
                    <a:cxn ang="f583">
                      <a:pos x="f740" y="f744"/>
                    </a:cxn>
                    <a:cxn ang="f583">
                      <a:pos x="f745" y="f744"/>
                    </a:cxn>
                    <a:cxn ang="f583">
                      <a:pos x="f745" y="f736"/>
                    </a:cxn>
                    <a:cxn ang="f583">
                      <a:pos x="f733" y="f734"/>
                    </a:cxn>
                    <a:cxn ang="f583">
                      <a:pos x="f746" y="f747"/>
                    </a:cxn>
                    <a:cxn ang="f583">
                      <a:pos x="f748" y="f747"/>
                    </a:cxn>
                    <a:cxn ang="f583">
                      <a:pos x="f748" y="f749"/>
                    </a:cxn>
                    <a:cxn ang="f583">
                      <a:pos x="f750" y="f751"/>
                    </a:cxn>
                    <a:cxn ang="f583">
                      <a:pos x="f752" y="f749"/>
                    </a:cxn>
                    <a:cxn ang="f583">
                      <a:pos x="f752" y="f753"/>
                    </a:cxn>
                    <a:cxn ang="f583">
                      <a:pos x="f754" y="f753"/>
                    </a:cxn>
                    <a:cxn ang="f583">
                      <a:pos x="f754" y="f749"/>
                    </a:cxn>
                    <a:cxn ang="f583">
                      <a:pos x="f755" y="f756"/>
                    </a:cxn>
                    <a:cxn ang="f583">
                      <a:pos x="f757" y="f758"/>
                    </a:cxn>
                    <a:cxn ang="f583">
                      <a:pos x="f746" y="f747"/>
                    </a:cxn>
                    <a:cxn ang="f583">
                      <a:pos x="f759" y="f734"/>
                    </a:cxn>
                    <a:cxn ang="f583">
                      <a:pos x="f760" y="f739"/>
                    </a:cxn>
                    <a:cxn ang="f583">
                      <a:pos x="f760" y="f761"/>
                    </a:cxn>
                    <a:cxn ang="f583">
                      <a:pos x="f762" y="f761"/>
                    </a:cxn>
                    <a:cxn ang="f583">
                      <a:pos x="f762" y="f763"/>
                    </a:cxn>
                    <a:cxn ang="f583">
                      <a:pos x="f764" y="f765"/>
                    </a:cxn>
                    <a:cxn ang="f583">
                      <a:pos x="f766" y="f763"/>
                    </a:cxn>
                    <a:cxn ang="f583">
                      <a:pos x="f759" y="f734"/>
                    </a:cxn>
                    <a:cxn ang="f583">
                      <a:pos x="f764" y="f767"/>
                    </a:cxn>
                    <a:cxn ang="f583">
                      <a:pos x="f768" y="f769"/>
                    </a:cxn>
                    <a:cxn ang="f583">
                      <a:pos x="f764" y="f751"/>
                    </a:cxn>
                    <a:cxn ang="f583">
                      <a:pos x="f770" y="f769"/>
                    </a:cxn>
                    <a:cxn ang="f583">
                      <a:pos x="f764" y="f767"/>
                    </a:cxn>
                    <a:cxn ang="f583">
                      <a:pos x="f771" y="f747"/>
                    </a:cxn>
                    <a:cxn ang="f583">
                      <a:pos x="f772" y="f747"/>
                    </a:cxn>
                    <a:cxn ang="f583">
                      <a:pos x="f772" y="f773"/>
                    </a:cxn>
                    <a:cxn ang="f583">
                      <a:pos x="f774" y="f751"/>
                    </a:cxn>
                    <a:cxn ang="f583">
                      <a:pos x="f775" y="f773"/>
                    </a:cxn>
                    <a:cxn ang="f583">
                      <a:pos x="f775" y="f747"/>
                    </a:cxn>
                    <a:cxn ang="f583">
                      <a:pos x="f776" y="f747"/>
                    </a:cxn>
                    <a:cxn ang="f583">
                      <a:pos x="f776" y="f773"/>
                    </a:cxn>
                    <a:cxn ang="f583">
                      <a:pos x="f774" y="f777"/>
                    </a:cxn>
                    <a:cxn ang="f583">
                      <a:pos x="f778" y="f773"/>
                    </a:cxn>
                    <a:cxn ang="f583">
                      <a:pos x="f778" y="f747"/>
                    </a:cxn>
                    <a:cxn ang="f583">
                      <a:pos x="f779" y="f734"/>
                    </a:cxn>
                    <a:cxn ang="f583">
                      <a:pos x="f780" y="f781"/>
                    </a:cxn>
                    <a:cxn ang="f583">
                      <a:pos x="f782" y="f783"/>
                    </a:cxn>
                    <a:cxn ang="f583">
                      <a:pos x="f784" y="f785"/>
                    </a:cxn>
                    <a:cxn ang="f583">
                      <a:pos x="f779" y="f786"/>
                    </a:cxn>
                    <a:cxn ang="f583">
                      <a:pos x="f787" y="f788"/>
                    </a:cxn>
                    <a:cxn ang="f583">
                      <a:pos x="f789" y="f788"/>
                    </a:cxn>
                    <a:cxn ang="f583">
                      <a:pos x="f790" y="f777"/>
                    </a:cxn>
                    <a:cxn ang="f583">
                      <a:pos x="f791" y="f792"/>
                    </a:cxn>
                    <a:cxn ang="f583">
                      <a:pos x="f793" y="f736"/>
                    </a:cxn>
                    <a:cxn ang="f583">
                      <a:pos x="f794" y="f795"/>
                    </a:cxn>
                    <a:cxn ang="f583">
                      <a:pos x="f796" y="f797"/>
                    </a:cxn>
                    <a:cxn ang="f583">
                      <a:pos x="f798" y="f795"/>
                    </a:cxn>
                    <a:cxn ang="f583">
                      <a:pos x="f799" y="f795"/>
                    </a:cxn>
                    <a:cxn ang="f583">
                      <a:pos x="f779" y="f734"/>
                    </a:cxn>
                    <a:cxn ang="f583">
                      <a:pos x="f800" y="f747"/>
                    </a:cxn>
                    <a:cxn ang="f583">
                      <a:pos x="f801" y="f747"/>
                    </a:cxn>
                    <a:cxn ang="f583">
                      <a:pos x="f801" y="f802"/>
                    </a:cxn>
                    <a:cxn ang="f583">
                      <a:pos x="f803" y="f802"/>
                    </a:cxn>
                    <a:cxn ang="f583">
                      <a:pos x="f803" y="f804"/>
                    </a:cxn>
                    <a:cxn ang="f583">
                      <a:pos x="f801" y="f804"/>
                    </a:cxn>
                    <a:cxn ang="f583">
                      <a:pos x="f801" y="f805"/>
                    </a:cxn>
                    <a:cxn ang="f583">
                      <a:pos x="f806" y="f807"/>
                    </a:cxn>
                    <a:cxn ang="f583">
                      <a:pos x="f808" y="f805"/>
                    </a:cxn>
                    <a:cxn ang="f583">
                      <a:pos x="f809" y="f805"/>
                    </a:cxn>
                    <a:cxn ang="f583">
                      <a:pos x="f810" y="f811"/>
                    </a:cxn>
                    <a:cxn ang="f583">
                      <a:pos x="f812" y="f805"/>
                    </a:cxn>
                    <a:cxn ang="f583">
                      <a:pos x="f800" y="f747"/>
                    </a:cxn>
                    <a:cxn ang="f583">
                      <a:pos x="f813" y="f734"/>
                    </a:cxn>
                    <a:cxn ang="f583">
                      <a:pos x="f814" y="f815"/>
                    </a:cxn>
                    <a:cxn ang="f583">
                      <a:pos x="f813" y="f816"/>
                    </a:cxn>
                    <a:cxn ang="f583">
                      <a:pos x="f817" y="f815"/>
                    </a:cxn>
                    <a:cxn ang="f583">
                      <a:pos x="f813" y="f734"/>
                    </a:cxn>
                    <a:cxn ang="f583">
                      <a:pos x="f813" y="f767"/>
                    </a:cxn>
                    <a:cxn ang="f583">
                      <a:pos x="f818" y="f769"/>
                    </a:cxn>
                    <a:cxn ang="f583">
                      <a:pos x="f813" y="f751"/>
                    </a:cxn>
                    <a:cxn ang="f583">
                      <a:pos x="f819" y="f769"/>
                    </a:cxn>
                    <a:cxn ang="f583">
                      <a:pos x="f813" y="f767"/>
                    </a:cxn>
                    <a:cxn ang="f583">
                      <a:pos x="f820" y="f747"/>
                    </a:cxn>
                    <a:cxn ang="f583">
                      <a:pos x="f821" y="f747"/>
                    </a:cxn>
                    <a:cxn ang="f583">
                      <a:pos x="f821" y="f749"/>
                    </a:cxn>
                    <a:cxn ang="f583">
                      <a:pos x="f822" y="f751"/>
                    </a:cxn>
                    <a:cxn ang="f583">
                      <a:pos x="f823" y="f749"/>
                    </a:cxn>
                    <a:cxn ang="f583">
                      <a:pos x="f823" y="f753"/>
                    </a:cxn>
                    <a:cxn ang="f583">
                      <a:pos x="f824" y="f753"/>
                    </a:cxn>
                    <a:cxn ang="f583">
                      <a:pos x="f824" y="f749"/>
                    </a:cxn>
                    <a:cxn ang="f583">
                      <a:pos x="f825" y="f756"/>
                    </a:cxn>
                    <a:cxn ang="f583">
                      <a:pos x="f826" y="f758"/>
                    </a:cxn>
                    <a:cxn ang="f583">
                      <a:pos x="f820" y="f747"/>
                    </a:cxn>
                    <a:cxn ang="f583">
                      <a:pos x="f827" y="f747"/>
                    </a:cxn>
                    <a:cxn ang="f583">
                      <a:pos x="f828" y="f747"/>
                    </a:cxn>
                    <a:cxn ang="f583">
                      <a:pos x="f828" y="f829"/>
                    </a:cxn>
                    <a:cxn ang="f583">
                      <a:pos x="f830" y="f786"/>
                    </a:cxn>
                    <a:cxn ang="f583">
                      <a:pos x="f831" y="f829"/>
                    </a:cxn>
                    <a:cxn ang="f583">
                      <a:pos x="f831" y="f747"/>
                    </a:cxn>
                    <a:cxn ang="f583">
                      <a:pos x="f832" y="f747"/>
                    </a:cxn>
                    <a:cxn ang="f583">
                      <a:pos x="f832" y="f829"/>
                    </a:cxn>
                    <a:cxn ang="f583">
                      <a:pos x="f833" y="f786"/>
                    </a:cxn>
                    <a:cxn ang="f583">
                      <a:pos x="f834" y="f829"/>
                    </a:cxn>
                    <a:cxn ang="f583">
                      <a:pos x="f834" y="f747"/>
                    </a:cxn>
                    <a:cxn ang="f583">
                      <a:pos x="f835" y="f747"/>
                    </a:cxn>
                    <a:cxn ang="f583">
                      <a:pos x="f835" y="f829"/>
                    </a:cxn>
                    <a:cxn ang="f583">
                      <a:pos x="f836" y="f805"/>
                    </a:cxn>
                    <a:cxn ang="f583">
                      <a:pos x="f837" y="f838"/>
                    </a:cxn>
                    <a:cxn ang="f583">
                      <a:pos x="f839" y="f805"/>
                    </a:cxn>
                    <a:cxn ang="f583">
                      <a:pos x="f840" y="f829"/>
                    </a:cxn>
                    <a:cxn ang="f583">
                      <a:pos x="f840" y="f747"/>
                    </a:cxn>
                    <a:cxn ang="f583">
                      <a:pos x="f841" y="f734"/>
                    </a:cxn>
                    <a:cxn ang="f583">
                      <a:pos x="f842" y="f739"/>
                    </a:cxn>
                    <a:cxn ang="f583">
                      <a:pos x="f842" y="f761"/>
                    </a:cxn>
                    <a:cxn ang="f583">
                      <a:pos x="f843" y="f761"/>
                    </a:cxn>
                    <a:cxn ang="f583">
                      <a:pos x="f843" y="f763"/>
                    </a:cxn>
                    <a:cxn ang="f583">
                      <a:pos x="f844" y="f765"/>
                    </a:cxn>
                    <a:cxn ang="f583">
                      <a:pos x="f845" y="f763"/>
                    </a:cxn>
                    <a:cxn ang="f583">
                      <a:pos x="f841" y="f734"/>
                    </a:cxn>
                    <a:cxn ang="f583">
                      <a:pos x="f846" y="f767"/>
                    </a:cxn>
                    <a:cxn ang="f583">
                      <a:pos x="f847" y="f769"/>
                    </a:cxn>
                    <a:cxn ang="f583">
                      <a:pos x="f846" y="f751"/>
                    </a:cxn>
                    <a:cxn ang="f583">
                      <a:pos x="f848" y="f769"/>
                    </a:cxn>
                    <a:cxn ang="f583">
                      <a:pos x="f846" y="f767"/>
                    </a:cxn>
                    <a:cxn ang="f583">
                      <a:pos x="f849" y="f734"/>
                    </a:cxn>
                    <a:cxn ang="f583">
                      <a:pos x="f850" y="f736"/>
                    </a:cxn>
                    <a:cxn ang="f583">
                      <a:pos x="f850" y="f737"/>
                    </a:cxn>
                    <a:cxn ang="f583">
                      <a:pos x="f851" y="f737"/>
                    </a:cxn>
                    <a:cxn ang="f583">
                      <a:pos x="f851" y="f736"/>
                    </a:cxn>
                    <a:cxn ang="f583">
                      <a:pos x="f849" y="f739"/>
                    </a:cxn>
                    <a:cxn ang="f583">
                      <a:pos x="f852" y="f736"/>
                    </a:cxn>
                    <a:cxn ang="f583">
                      <a:pos x="f852" y="f741"/>
                    </a:cxn>
                    <a:cxn ang="f583">
                      <a:pos x="f853" y="f741"/>
                    </a:cxn>
                    <a:cxn ang="f583">
                      <a:pos x="f853" y="f743"/>
                    </a:cxn>
                    <a:cxn ang="f583">
                      <a:pos x="f852" y="f743"/>
                    </a:cxn>
                    <a:cxn ang="f583">
                      <a:pos x="f852" y="f744"/>
                    </a:cxn>
                    <a:cxn ang="f583">
                      <a:pos x="f854" y="f744"/>
                    </a:cxn>
                    <a:cxn ang="f583">
                      <a:pos x="f854" y="f736"/>
                    </a:cxn>
                    <a:cxn ang="f583">
                      <a:pos x="f849" y="f734"/>
                    </a:cxn>
                    <a:cxn ang="f583">
                      <a:pos x="f855" y="f856"/>
                    </a:cxn>
                    <a:cxn ang="f583">
                      <a:pos x="f857" y="f858"/>
                    </a:cxn>
                    <a:cxn ang="f583">
                      <a:pos x="f855" y="f859"/>
                    </a:cxn>
                    <a:cxn ang="f583">
                      <a:pos x="f860" y="f858"/>
                    </a:cxn>
                    <a:cxn ang="f583">
                      <a:pos x="f855" y="f856"/>
                    </a:cxn>
                    <a:cxn ang="f583">
                      <a:pos x="f861" y="f747"/>
                    </a:cxn>
                    <a:cxn ang="f583">
                      <a:pos x="f862" y="f747"/>
                    </a:cxn>
                    <a:cxn ang="f583">
                      <a:pos x="f862" y="f743"/>
                    </a:cxn>
                    <a:cxn ang="f583">
                      <a:pos x="f861" y="f743"/>
                    </a:cxn>
                    <a:cxn ang="f583">
                      <a:pos x="f861" y="f747"/>
                    </a:cxn>
                    <a:cxn ang="f583">
                      <a:pos x="f863" y="f734"/>
                    </a:cxn>
                    <a:cxn ang="f583">
                      <a:pos x="f864" y="f815"/>
                    </a:cxn>
                    <a:cxn ang="f583">
                      <a:pos x="f863" y="f816"/>
                    </a:cxn>
                    <a:cxn ang="f583">
                      <a:pos x="f865" y="f815"/>
                    </a:cxn>
                    <a:cxn ang="f583">
                      <a:pos x="f863" y="f734"/>
                    </a:cxn>
                    <a:cxn ang="f583">
                      <a:pos x="f863" y="f767"/>
                    </a:cxn>
                    <a:cxn ang="f583">
                      <a:pos x="f866" y="f769"/>
                    </a:cxn>
                    <a:cxn ang="f583">
                      <a:pos x="f863" y="f751"/>
                    </a:cxn>
                    <a:cxn ang="f583">
                      <a:pos x="f867" y="f769"/>
                    </a:cxn>
                    <a:cxn ang="f583">
                      <a:pos x="f863" y="f767"/>
                    </a:cxn>
                    <a:cxn ang="f583">
                      <a:pos x="f868" y="f747"/>
                    </a:cxn>
                    <a:cxn ang="f583">
                      <a:pos x="f869" y="f747"/>
                    </a:cxn>
                    <a:cxn ang="f583">
                      <a:pos x="f869" y="f773"/>
                    </a:cxn>
                    <a:cxn ang="f583">
                      <a:pos x="f870" y="f751"/>
                    </a:cxn>
                    <a:cxn ang="f583">
                      <a:pos x="f871" y="f773"/>
                    </a:cxn>
                    <a:cxn ang="f583">
                      <a:pos x="f871" y="f747"/>
                    </a:cxn>
                    <a:cxn ang="f583">
                      <a:pos x="f872" y="f747"/>
                    </a:cxn>
                    <a:cxn ang="f583">
                      <a:pos x="f872" y="f773"/>
                    </a:cxn>
                    <a:cxn ang="f583">
                      <a:pos x="f870" y="f777"/>
                    </a:cxn>
                    <a:cxn ang="f583">
                      <a:pos x="f868" y="f773"/>
                    </a:cxn>
                    <a:cxn ang="f583">
                      <a:pos x="f868" y="f747"/>
                    </a:cxn>
                    <a:cxn ang="f583">
                      <a:pos x="f873" y="f734"/>
                    </a:cxn>
                    <a:cxn ang="f583">
                      <a:pos x="f874" y="f875"/>
                    </a:cxn>
                    <a:cxn ang="f583">
                      <a:pos x="f873" y="f876"/>
                    </a:cxn>
                    <a:cxn ang="f583">
                      <a:pos x="f877" y="f875"/>
                    </a:cxn>
                    <a:cxn ang="f583">
                      <a:pos x="f873" y="f734"/>
                    </a:cxn>
                  </a:cxnLst>
                  <a:rect l="f729" t="f732" r="f730" b="f731"/>
                  <a:pathLst>
                    <a:path w="1612877" h="152021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1" y="f13"/>
                      </a:cubicBezTo>
                      <a:lnTo>
                        <a:pt x="f11" y="f14"/>
                      </a:lnTo>
                      <a:lnTo>
                        <a:pt x="f15" y="f14"/>
                      </a:lnTo>
                      <a:lnTo>
                        <a:pt x="f15" y="f13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0" y="f13"/>
                      </a:cubicBezTo>
                      <a:lnTo>
                        <a:pt x="f20" y="f22"/>
                      </a:lnTo>
                      <a:lnTo>
                        <a:pt x="f23" y="f22"/>
                      </a:lnTo>
                      <a:lnTo>
                        <a:pt x="f23" y="f24"/>
                      </a:lnTo>
                      <a:lnTo>
                        <a:pt x="f20" y="f24"/>
                      </a:lnTo>
                      <a:lnTo>
                        <a:pt x="f20" y="f25"/>
                      </a:lnTo>
                      <a:lnTo>
                        <a:pt x="f5" y="f25"/>
                      </a:lnTo>
                      <a:lnTo>
                        <a:pt x="f5" y="f13"/>
                      </a:lnTo>
                      <a:cubicBezTo>
                        <a:pt x="f26" y="f27"/>
                        <a:pt x="f28" y="f9"/>
                        <a:pt x="f8" y="f9"/>
                      </a:cubicBezTo>
                      <a:moveTo>
                        <a:pt x="f29" y="f30"/>
                      </a:moveTo>
                      <a:lnTo>
                        <a:pt x="f31" y="f30"/>
                      </a:lnTo>
                      <a:lnTo>
                        <a:pt x="f31" y="f32"/>
                      </a:lnTo>
                      <a:cubicBezTo>
                        <a:pt x="f31" y="f33"/>
                        <a:pt x="f34" y="f35"/>
                        <a:pt x="f36" y="f35"/>
                      </a:cubicBezTo>
                      <a:cubicBezTo>
                        <a:pt x="f37" y="f35"/>
                        <a:pt x="f38" y="f39"/>
                        <a:pt x="f38" y="f32"/>
                      </a:cubicBezTo>
                      <a:lnTo>
                        <a:pt x="f38" y="f40"/>
                      </a:lnTo>
                      <a:lnTo>
                        <a:pt x="f41" y="f40"/>
                      </a:lnTo>
                      <a:lnTo>
                        <a:pt x="f41" y="f32"/>
                      </a:lnTo>
                      <a:cubicBezTo>
                        <a:pt x="f41" y="f42"/>
                        <a:pt x="f43" y="f44"/>
                        <a:pt x="f45" y="f44"/>
                      </a:cubicBezTo>
                      <a:cubicBezTo>
                        <a:pt x="f46" y="f44"/>
                        <a:pt x="f47" y="f48"/>
                        <a:pt x="f47" y="f49"/>
                      </a:cubicBezTo>
                      <a:lnTo>
                        <a:pt x="f29" y="f30"/>
                      </a:lnTo>
                      <a:close/>
                      <a:moveTo>
                        <a:pt x="f50" y="f9"/>
                      </a:moveTo>
                      <a:cubicBezTo>
                        <a:pt x="f51" y="f9"/>
                        <a:pt x="f52" y="f53"/>
                        <a:pt x="f54" y="f18"/>
                      </a:cubicBezTo>
                      <a:lnTo>
                        <a:pt x="f54" y="f55"/>
                      </a:lnTo>
                      <a:lnTo>
                        <a:pt x="f56" y="f55"/>
                      </a:lnTo>
                      <a:lnTo>
                        <a:pt x="f56" y="f57"/>
                      </a:lnTo>
                      <a:cubicBezTo>
                        <a:pt x="f56" y="f35"/>
                        <a:pt x="f54" y="f58"/>
                        <a:pt x="f59" y="f58"/>
                      </a:cubicBezTo>
                      <a:cubicBezTo>
                        <a:pt x="f60" y="f58"/>
                        <a:pt x="f61" y="f62"/>
                        <a:pt x="f61" y="f57"/>
                      </a:cubicBezTo>
                      <a:cubicBezTo>
                        <a:pt x="f61" y="f63"/>
                        <a:pt x="f64" y="f9"/>
                        <a:pt x="f50" y="f9"/>
                      </a:cubicBezTo>
                      <a:moveTo>
                        <a:pt x="f59" y="f65"/>
                      </a:moveTo>
                      <a:cubicBezTo>
                        <a:pt x="f66" y="f65"/>
                        <a:pt x="f67" y="f68"/>
                        <a:pt x="f67" y="f69"/>
                      </a:cubicBezTo>
                      <a:cubicBezTo>
                        <a:pt x="f67" y="f70"/>
                        <a:pt x="f71" y="f35"/>
                        <a:pt x="f59" y="f35"/>
                      </a:cubicBezTo>
                      <a:cubicBezTo>
                        <a:pt x="f72" y="f35"/>
                        <a:pt x="f73" y="f70"/>
                        <a:pt x="f73" y="f69"/>
                      </a:cubicBezTo>
                      <a:cubicBezTo>
                        <a:pt x="f73" y="f74"/>
                        <a:pt x="f72" y="f65"/>
                        <a:pt x="f59" y="f65"/>
                      </a:cubicBezTo>
                      <a:moveTo>
                        <a:pt x="f75" y="f30"/>
                      </a:moveTo>
                      <a:lnTo>
                        <a:pt x="f76" y="f30"/>
                      </a:lnTo>
                      <a:lnTo>
                        <a:pt x="f76" y="f77"/>
                      </a:lnTo>
                      <a:cubicBezTo>
                        <a:pt x="f76" y="f78"/>
                        <a:pt x="f79" y="f35"/>
                        <a:pt x="f80" y="f35"/>
                      </a:cubicBezTo>
                      <a:cubicBezTo>
                        <a:pt x="f81" y="f35"/>
                        <a:pt x="f82" y="f78"/>
                        <a:pt x="f82" y="f77"/>
                      </a:cubicBezTo>
                      <a:lnTo>
                        <a:pt x="f82" y="f30"/>
                      </a:lnTo>
                      <a:lnTo>
                        <a:pt x="f83" y="f30"/>
                      </a:lnTo>
                      <a:lnTo>
                        <a:pt x="f83" y="f77"/>
                      </a:lnTo>
                      <a:cubicBezTo>
                        <a:pt x="f83" y="f84"/>
                        <a:pt x="f85" y="f86"/>
                        <a:pt x="f80" y="f86"/>
                      </a:cubicBezTo>
                      <a:cubicBezTo>
                        <a:pt x="f87" y="f86"/>
                        <a:pt x="f88" y="f84"/>
                        <a:pt x="f88" y="f77"/>
                      </a:cubicBezTo>
                      <a:lnTo>
                        <a:pt x="f88" y="f30"/>
                      </a:lnTo>
                      <a:close/>
                      <a:moveTo>
                        <a:pt x="f89" y="f9"/>
                      </a:moveTo>
                      <a:cubicBezTo>
                        <a:pt x="f90" y="f9"/>
                        <a:pt x="f91" y="f12"/>
                        <a:pt x="f91" y="f92"/>
                      </a:cubicBezTo>
                      <a:cubicBezTo>
                        <a:pt x="f91" y="f93"/>
                        <a:pt x="f94" y="f40"/>
                        <a:pt x="f95" y="f96"/>
                      </a:cubicBezTo>
                      <a:cubicBezTo>
                        <a:pt x="f97" y="f98"/>
                        <a:pt x="f99" y="f100"/>
                        <a:pt x="f99" y="f101"/>
                      </a:cubicBezTo>
                      <a:cubicBezTo>
                        <a:pt x="f99" y="f102"/>
                        <a:pt x="f103" y="f104"/>
                        <a:pt x="f89" y="f104"/>
                      </a:cubicBezTo>
                      <a:cubicBezTo>
                        <a:pt x="f105" y="f104"/>
                        <a:pt x="f106" y="f107"/>
                        <a:pt x="f108" y="f109"/>
                      </a:cubicBezTo>
                      <a:lnTo>
                        <a:pt x="f110" y="f109"/>
                      </a:lnTo>
                      <a:cubicBezTo>
                        <a:pt x="f111" y="f112"/>
                        <a:pt x="f113" y="f86"/>
                        <a:pt x="f114" y="f86"/>
                      </a:cubicBezTo>
                      <a:cubicBezTo>
                        <a:pt x="f115" y="f86"/>
                        <a:pt x="f116" y="f112"/>
                        <a:pt x="f116" y="f117"/>
                      </a:cubicBezTo>
                      <a:cubicBezTo>
                        <a:pt x="f116" y="f118"/>
                        <a:pt x="f119" y="f120"/>
                        <a:pt x="f121" y="f13"/>
                      </a:cubicBezTo>
                      <a:cubicBezTo>
                        <a:pt x="f122" y="f123"/>
                        <a:pt x="f124" y="f125"/>
                        <a:pt x="f124" y="f126"/>
                      </a:cubicBezTo>
                      <a:cubicBezTo>
                        <a:pt x="f124" y="f127"/>
                        <a:pt x="f128" y="f129"/>
                        <a:pt x="f130" y="f129"/>
                      </a:cubicBezTo>
                      <a:cubicBezTo>
                        <a:pt x="f131" y="f129"/>
                        <a:pt x="f132" y="f133"/>
                        <a:pt x="f132" y="f126"/>
                      </a:cubicBezTo>
                      <a:lnTo>
                        <a:pt x="f134" y="f126"/>
                      </a:lnTo>
                      <a:cubicBezTo>
                        <a:pt x="f134" y="f27"/>
                        <a:pt x="f135" y="f9"/>
                        <a:pt x="f89" y="f9"/>
                      </a:cubicBezTo>
                      <a:moveTo>
                        <a:pt x="f136" y="f30"/>
                      </a:moveTo>
                      <a:lnTo>
                        <a:pt x="f137" y="f30"/>
                      </a:lnTo>
                      <a:lnTo>
                        <a:pt x="f137" y="f138"/>
                      </a:lnTo>
                      <a:lnTo>
                        <a:pt x="f139" y="f138"/>
                      </a:lnTo>
                      <a:lnTo>
                        <a:pt x="f139" y="f140"/>
                      </a:lnTo>
                      <a:lnTo>
                        <a:pt x="f137" y="f140"/>
                      </a:lnTo>
                      <a:lnTo>
                        <a:pt x="f137" y="f141"/>
                      </a:lnTo>
                      <a:cubicBezTo>
                        <a:pt x="f137" y="f142"/>
                        <a:pt x="f143" y="f144"/>
                        <a:pt x="f145" y="f144"/>
                      </a:cubicBezTo>
                      <a:cubicBezTo>
                        <a:pt x="f146" y="f144"/>
                        <a:pt x="f147" y="f148"/>
                        <a:pt x="f147" y="f141"/>
                      </a:cubicBezTo>
                      <a:lnTo>
                        <a:pt x="f149" y="f141"/>
                      </a:lnTo>
                      <a:cubicBezTo>
                        <a:pt x="f149" y="f150"/>
                        <a:pt x="f151" y="f5"/>
                        <a:pt x="f152" y="f5"/>
                      </a:cubicBezTo>
                      <a:cubicBezTo>
                        <a:pt x="f153" y="f5"/>
                        <a:pt x="f154" y="f155"/>
                        <a:pt x="f154" y="f141"/>
                      </a:cubicBezTo>
                      <a:lnTo>
                        <a:pt x="f136" y="f30"/>
                      </a:lnTo>
                      <a:close/>
                      <a:moveTo>
                        <a:pt x="f156" y="f9"/>
                      </a:moveTo>
                      <a:cubicBezTo>
                        <a:pt x="f157" y="f9"/>
                        <a:pt x="f158" y="f18"/>
                        <a:pt x="f158" y="f159"/>
                      </a:cubicBezTo>
                      <a:cubicBezTo>
                        <a:pt x="f158" y="f160"/>
                        <a:pt x="f161" y="f162"/>
                        <a:pt x="f156" y="f162"/>
                      </a:cubicBezTo>
                      <a:cubicBezTo>
                        <a:pt x="f163" y="f162"/>
                        <a:pt x="f164" y="f160"/>
                        <a:pt x="f164" y="f159"/>
                      </a:cubicBezTo>
                      <a:cubicBezTo>
                        <a:pt x="f164" y="f18"/>
                        <a:pt x="f163" y="f9"/>
                        <a:pt x="f156" y="f9"/>
                      </a:cubicBezTo>
                      <a:moveTo>
                        <a:pt x="f156" y="f65"/>
                      </a:moveTo>
                      <a:cubicBezTo>
                        <a:pt x="f165" y="f65"/>
                        <a:pt x="f166" y="f68"/>
                        <a:pt x="f166" y="f69"/>
                      </a:cubicBezTo>
                      <a:cubicBezTo>
                        <a:pt x="f166" y="f70"/>
                        <a:pt x="f167" y="f35"/>
                        <a:pt x="f156" y="f35"/>
                      </a:cubicBezTo>
                      <a:cubicBezTo>
                        <a:pt x="f168" y="f35"/>
                        <a:pt x="f169" y="f70"/>
                        <a:pt x="f169" y="f69"/>
                      </a:cubicBezTo>
                      <a:cubicBezTo>
                        <a:pt x="f170" y="f74"/>
                        <a:pt x="f168" y="f65"/>
                        <a:pt x="f156" y="f65"/>
                      </a:cubicBezTo>
                      <a:moveTo>
                        <a:pt x="f171" y="f30"/>
                      </a:moveTo>
                      <a:lnTo>
                        <a:pt x="f172" y="f30"/>
                      </a:lnTo>
                      <a:lnTo>
                        <a:pt x="f172" y="f32"/>
                      </a:lnTo>
                      <a:cubicBezTo>
                        <a:pt x="f172" y="f33"/>
                        <a:pt x="f173" y="f35"/>
                        <a:pt x="f174" y="f35"/>
                      </a:cubicBezTo>
                      <a:cubicBezTo>
                        <a:pt x="f175" y="f35"/>
                        <a:pt x="f176" y="f39"/>
                        <a:pt x="f176" y="f32"/>
                      </a:cubicBezTo>
                      <a:lnTo>
                        <a:pt x="f176" y="f40"/>
                      </a:lnTo>
                      <a:lnTo>
                        <a:pt x="f177" y="f40"/>
                      </a:lnTo>
                      <a:lnTo>
                        <a:pt x="f177" y="f32"/>
                      </a:lnTo>
                      <a:cubicBezTo>
                        <a:pt x="f177" y="f42"/>
                        <a:pt x="f178" y="f44"/>
                        <a:pt x="f179" y="f44"/>
                      </a:cubicBezTo>
                      <a:cubicBezTo>
                        <a:pt x="f180" y="f44"/>
                        <a:pt x="f181" y="f48"/>
                        <a:pt x="f181" y="f49"/>
                      </a:cubicBezTo>
                      <a:lnTo>
                        <a:pt x="f171" y="f30"/>
                      </a:lnTo>
                      <a:close/>
                      <a:moveTo>
                        <a:pt x="f182" y="f30"/>
                      </a:moveTo>
                      <a:lnTo>
                        <a:pt x="f183" y="f30"/>
                      </a:lnTo>
                      <a:lnTo>
                        <a:pt x="f183" y="f184"/>
                      </a:lnTo>
                      <a:cubicBezTo>
                        <a:pt x="f183" y="f39"/>
                        <a:pt x="f185" y="f104"/>
                        <a:pt x="f186" y="f104"/>
                      </a:cubicBezTo>
                      <a:cubicBezTo>
                        <a:pt x="f187" y="f104"/>
                        <a:pt x="f188" y="f39"/>
                        <a:pt x="f188" y="f184"/>
                      </a:cubicBezTo>
                      <a:lnTo>
                        <a:pt x="f188" y="f30"/>
                      </a:lnTo>
                      <a:lnTo>
                        <a:pt x="f189" y="f30"/>
                      </a:lnTo>
                      <a:lnTo>
                        <a:pt x="f189" y="f184"/>
                      </a:lnTo>
                      <a:cubicBezTo>
                        <a:pt x="f189" y="f39"/>
                        <a:pt x="f190" y="f104"/>
                        <a:pt x="f191" y="f104"/>
                      </a:cubicBezTo>
                      <a:cubicBezTo>
                        <a:pt x="f192" y="f104"/>
                        <a:pt x="f193" y="f39"/>
                        <a:pt x="f193" y="f184"/>
                      </a:cubicBezTo>
                      <a:lnTo>
                        <a:pt x="f193" y="f30"/>
                      </a:lnTo>
                      <a:lnTo>
                        <a:pt x="f194" y="f30"/>
                      </a:lnTo>
                      <a:lnTo>
                        <a:pt x="f194" y="f184"/>
                      </a:lnTo>
                      <a:cubicBezTo>
                        <a:pt x="f194" y="f112"/>
                        <a:pt x="f195" y="f141"/>
                        <a:pt x="f196" y="f141"/>
                      </a:cubicBezTo>
                      <a:cubicBezTo>
                        <a:pt x="f197" y="f141"/>
                        <a:pt x="f198" y="f199"/>
                        <a:pt x="f200" y="f201"/>
                      </a:cubicBezTo>
                      <a:cubicBezTo>
                        <a:pt x="f202" y="f199"/>
                        <a:pt x="f203" y="f141"/>
                        <a:pt x="f204" y="f141"/>
                      </a:cubicBezTo>
                      <a:cubicBezTo>
                        <a:pt x="f205" y="f141"/>
                        <a:pt x="f206" y="f112"/>
                        <a:pt x="f206" y="f184"/>
                      </a:cubicBezTo>
                      <a:lnTo>
                        <a:pt x="f206" y="f30"/>
                      </a:lnTo>
                      <a:close/>
                      <a:moveTo>
                        <a:pt x="f207" y="f9"/>
                      </a:moveTo>
                      <a:cubicBezTo>
                        <a:pt x="f208" y="f9"/>
                        <a:pt x="f209" y="f53"/>
                        <a:pt x="f210" y="f18"/>
                      </a:cubicBezTo>
                      <a:lnTo>
                        <a:pt x="f210" y="f55"/>
                      </a:lnTo>
                      <a:lnTo>
                        <a:pt x="f211" y="f55"/>
                      </a:lnTo>
                      <a:lnTo>
                        <a:pt x="f211" y="f57"/>
                      </a:lnTo>
                      <a:cubicBezTo>
                        <a:pt x="f211" y="f35"/>
                        <a:pt x="f210" y="f58"/>
                        <a:pt x="f212" y="f58"/>
                      </a:cubicBezTo>
                      <a:cubicBezTo>
                        <a:pt x="f213" y="f58"/>
                        <a:pt x="f214" y="f62"/>
                        <a:pt x="f214" y="f57"/>
                      </a:cubicBezTo>
                      <a:cubicBezTo>
                        <a:pt x="f215" y="f63"/>
                        <a:pt x="f216" y="f9"/>
                        <a:pt x="f207" y="f9"/>
                      </a:cubicBezTo>
                      <a:moveTo>
                        <a:pt x="f217" y="f65"/>
                      </a:moveTo>
                      <a:cubicBezTo>
                        <a:pt x="f218" y="f65"/>
                        <a:pt x="f219" y="f68"/>
                        <a:pt x="f219" y="f69"/>
                      </a:cubicBezTo>
                      <a:cubicBezTo>
                        <a:pt x="f219" y="f70"/>
                        <a:pt x="f220" y="f35"/>
                        <a:pt x="f217" y="f35"/>
                      </a:cubicBezTo>
                      <a:cubicBezTo>
                        <a:pt x="f221" y="f35"/>
                        <a:pt x="f222" y="f70"/>
                        <a:pt x="f222" y="f69"/>
                      </a:cubicBezTo>
                      <a:cubicBezTo>
                        <a:pt x="f223" y="f74"/>
                        <a:pt x="f224" y="f65"/>
                        <a:pt x="f217" y="f65"/>
                      </a:cubicBezTo>
                      <a:moveTo>
                        <a:pt x="f225" y="f9"/>
                      </a:moveTo>
                      <a:cubicBezTo>
                        <a:pt x="f226" y="f9"/>
                        <a:pt x="f227" y="f12"/>
                        <a:pt x="f227" y="f13"/>
                      </a:cubicBezTo>
                      <a:lnTo>
                        <a:pt x="f227" y="f14"/>
                      </a:lnTo>
                      <a:lnTo>
                        <a:pt x="f228" y="f14"/>
                      </a:lnTo>
                      <a:lnTo>
                        <a:pt x="f228" y="f13"/>
                      </a:lnTo>
                      <a:cubicBezTo>
                        <a:pt x="f228" y="f16"/>
                        <a:pt x="f229" y="f18"/>
                        <a:pt x="f225" y="f18"/>
                      </a:cubicBezTo>
                      <a:cubicBezTo>
                        <a:pt x="f230" y="f18"/>
                        <a:pt x="f231" y="f21"/>
                        <a:pt x="f231" y="f13"/>
                      </a:cubicBezTo>
                      <a:lnTo>
                        <a:pt x="f231" y="f22"/>
                      </a:lnTo>
                      <a:lnTo>
                        <a:pt x="f232" y="f22"/>
                      </a:lnTo>
                      <a:lnTo>
                        <a:pt x="f232" y="f24"/>
                      </a:lnTo>
                      <a:lnTo>
                        <a:pt x="f231" y="f24"/>
                      </a:lnTo>
                      <a:lnTo>
                        <a:pt x="f231" y="f25"/>
                      </a:lnTo>
                      <a:lnTo>
                        <a:pt x="f233" y="f25"/>
                      </a:lnTo>
                      <a:lnTo>
                        <a:pt x="f233" y="f13"/>
                      </a:lnTo>
                      <a:cubicBezTo>
                        <a:pt x="f233" y="f27"/>
                        <a:pt x="f234" y="f9"/>
                        <a:pt x="f225" y="f9"/>
                      </a:cubicBezTo>
                      <a:moveTo>
                        <a:pt x="f235" y="f236"/>
                      </a:moveTo>
                      <a:cubicBezTo>
                        <a:pt x="f237" y="f236"/>
                        <a:pt x="f238" y="f239"/>
                        <a:pt x="f238" y="f240"/>
                      </a:cubicBezTo>
                      <a:cubicBezTo>
                        <a:pt x="f238" y="f241"/>
                        <a:pt x="f242" y="f243"/>
                        <a:pt x="f235" y="f243"/>
                      </a:cubicBezTo>
                      <a:cubicBezTo>
                        <a:pt x="f244" y="f243"/>
                        <a:pt x="f245" y="f246"/>
                        <a:pt x="f245" y="f240"/>
                      </a:cubicBezTo>
                      <a:cubicBezTo>
                        <a:pt x="f245" y="f239"/>
                        <a:pt x="f244" y="f236"/>
                        <a:pt x="f235" y="f236"/>
                      </a:cubicBezTo>
                      <a:moveTo>
                        <a:pt x="f247" y="f30"/>
                      </a:moveTo>
                      <a:lnTo>
                        <a:pt x="f248" y="f30"/>
                      </a:lnTo>
                      <a:lnTo>
                        <a:pt x="f248" y="f24"/>
                      </a:lnTo>
                      <a:lnTo>
                        <a:pt x="f247" y="f24"/>
                      </a:lnTo>
                      <a:lnTo>
                        <a:pt x="f247" y="f30"/>
                      </a:lnTo>
                      <a:close/>
                      <a:moveTo>
                        <a:pt x="f249" y="f9"/>
                      </a:moveTo>
                      <a:cubicBezTo>
                        <a:pt x="f250" y="f9"/>
                        <a:pt x="f251" y="f18"/>
                        <a:pt x="f251" y="f159"/>
                      </a:cubicBezTo>
                      <a:cubicBezTo>
                        <a:pt x="f251" y="f160"/>
                        <a:pt x="f252" y="f162"/>
                        <a:pt x="f249" y="f162"/>
                      </a:cubicBezTo>
                      <a:cubicBezTo>
                        <a:pt x="f253" y="f162"/>
                        <a:pt x="f254" y="f160"/>
                        <a:pt x="f254" y="f159"/>
                      </a:cubicBezTo>
                      <a:cubicBezTo>
                        <a:pt x="f254" y="f18"/>
                        <a:pt x="f255" y="f9"/>
                        <a:pt x="f249" y="f9"/>
                      </a:cubicBezTo>
                      <a:moveTo>
                        <a:pt x="f249" y="f65"/>
                      </a:moveTo>
                      <a:cubicBezTo>
                        <a:pt x="f256" y="f65"/>
                        <a:pt x="f257" y="f68"/>
                        <a:pt x="f257" y="f69"/>
                      </a:cubicBezTo>
                      <a:cubicBezTo>
                        <a:pt x="f257" y="f70"/>
                        <a:pt x="f258" y="f35"/>
                        <a:pt x="f249" y="f35"/>
                      </a:cubicBezTo>
                      <a:cubicBezTo>
                        <a:pt x="f259" y="f35"/>
                        <a:pt x="f260" y="f70"/>
                        <a:pt x="f260" y="f69"/>
                      </a:cubicBezTo>
                      <a:cubicBezTo>
                        <a:pt x="f261" y="f74"/>
                        <a:pt x="f259" y="f65"/>
                        <a:pt x="f249" y="f65"/>
                      </a:cubicBezTo>
                      <a:moveTo>
                        <a:pt x="f262" y="f30"/>
                      </a:moveTo>
                      <a:lnTo>
                        <a:pt x="f263" y="f30"/>
                      </a:lnTo>
                      <a:lnTo>
                        <a:pt x="f263" y="f77"/>
                      </a:lnTo>
                      <a:cubicBezTo>
                        <a:pt x="f263" y="f78"/>
                        <a:pt x="f264" y="f35"/>
                        <a:pt x="f265" y="f35"/>
                      </a:cubicBezTo>
                      <a:cubicBezTo>
                        <a:pt x="f266" y="f35"/>
                        <a:pt x="f267" y="f78"/>
                        <a:pt x="f267" y="f77"/>
                      </a:cubicBezTo>
                      <a:lnTo>
                        <a:pt x="f267" y="f30"/>
                      </a:lnTo>
                      <a:lnTo>
                        <a:pt x="f268" y="f30"/>
                      </a:lnTo>
                      <a:lnTo>
                        <a:pt x="f268" y="f77"/>
                      </a:lnTo>
                      <a:cubicBezTo>
                        <a:pt x="f268" y="f84"/>
                        <a:pt x="f269" y="f86"/>
                        <a:pt x="f265" y="f86"/>
                      </a:cubicBezTo>
                      <a:cubicBezTo>
                        <a:pt x="f270" y="f86"/>
                        <a:pt x="f262" y="f84"/>
                        <a:pt x="f262" y="f77"/>
                      </a:cubicBezTo>
                      <a:lnTo>
                        <a:pt x="f262" y="f30"/>
                      </a:lnTo>
                      <a:close/>
                      <a:moveTo>
                        <a:pt x="f271" y="f9"/>
                      </a:moveTo>
                      <a:cubicBezTo>
                        <a:pt x="f272" y="f9"/>
                        <a:pt x="f6" y="f53"/>
                        <a:pt x="f6" y="f273"/>
                      </a:cubicBezTo>
                      <a:cubicBezTo>
                        <a:pt x="f6" y="f127"/>
                        <a:pt x="f274" y="f275"/>
                        <a:pt x="f271" y="f275"/>
                      </a:cubicBezTo>
                      <a:cubicBezTo>
                        <a:pt x="f276" y="f275"/>
                        <a:pt x="f277" y="f278"/>
                        <a:pt x="f277" y="f273"/>
                      </a:cubicBezTo>
                      <a:cubicBezTo>
                        <a:pt x="f277" y="f279"/>
                        <a:pt x="f276" y="f9"/>
                        <a:pt x="f271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3" name="Freihandform 7">
                  <a:extLst>
                    <a:ext uri="{FF2B5EF4-FFF2-40B4-BE49-F238E27FC236}">
                      <a16:creationId xmlns:a16="http://schemas.microsoft.com/office/drawing/2014/main" id="{1D103D8B-6DDB-4839-4FE6-3371D6815C3A}"/>
                    </a:ext>
                  </a:extLst>
                </p:cNvPr>
                <p:cNvSpPr/>
                <p:nvPr/>
              </p:nvSpPr>
              <p:spPr>
                <a:xfrm>
                  <a:off x="1199455" y="1063940"/>
                  <a:ext cx="743827" cy="1497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55639"/>
                    <a:gd name="f7" fmla="val 148220"/>
                    <a:gd name="f8" fmla="val 55244"/>
                    <a:gd name="f9" fmla="val 148221"/>
                    <a:gd name="f10" fmla="val 80009"/>
                    <a:gd name="f11" fmla="val 97789"/>
                    <a:gd name="f12" fmla="val 136186"/>
                    <a:gd name="f13" fmla="val 105409"/>
                    <a:gd name="f14" fmla="val 116550"/>
                    <a:gd name="f15" fmla="val 74929"/>
                    <a:gd name="f16" fmla="val 122884"/>
                    <a:gd name="f17" fmla="val 66674"/>
                    <a:gd name="f18" fmla="val 125418"/>
                    <a:gd name="f19" fmla="val 41274"/>
                    <a:gd name="f20" fmla="val 29845"/>
                    <a:gd name="f21" fmla="val 117183"/>
                    <a:gd name="f22" fmla="val 26670"/>
                    <a:gd name="f23" fmla="val 103248"/>
                    <a:gd name="f24" fmla="val 109218"/>
                    <a:gd name="f25" fmla="val 95013"/>
                    <a:gd name="f26" fmla="val 64609"/>
                    <a:gd name="f27" fmla="val 86994"/>
                    <a:gd name="f28" fmla="val 42439"/>
                    <a:gd name="f29" fmla="val 23495"/>
                    <a:gd name="f30" fmla="val 27305"/>
                    <a:gd name="f31" fmla="val 84245"/>
                    <a:gd name="f32" fmla="val 31115"/>
                    <a:gd name="f33" fmla="val 70943"/>
                    <a:gd name="f34" fmla="val 63976"/>
                    <a:gd name="f35" fmla="val 55879"/>
                    <a:gd name="f36" fmla="val 69214"/>
                    <a:gd name="f37" fmla="val 80644"/>
                    <a:gd name="f38" fmla="val 84454"/>
                    <a:gd name="f39" fmla="val 126363"/>
                    <a:gd name="f40" fmla="val 145054"/>
                    <a:gd name="f41" fmla="val 151128"/>
                    <a:gd name="f42" fmla="val 91846"/>
                    <a:gd name="f43" fmla="val 72210"/>
                    <a:gd name="f44" fmla="val 161288"/>
                    <a:gd name="f45" fmla="val 63342"/>
                    <a:gd name="f46" fmla="val 176527"/>
                    <a:gd name="f47" fmla="val 191767"/>
                    <a:gd name="f48" fmla="val 201927"/>
                    <a:gd name="f49" fmla="val 144420"/>
                    <a:gd name="f50" fmla="val 226692"/>
                    <a:gd name="f51" fmla="val 58275"/>
                    <a:gd name="f52" fmla="val 206372"/>
                    <a:gd name="f53" fmla="val 41172"/>
                    <a:gd name="f54" fmla="val 146683"/>
                    <a:gd name="f55" fmla="val 294636"/>
                    <a:gd name="f56" fmla="val 311146"/>
                    <a:gd name="f57" fmla="val 324480"/>
                    <a:gd name="f58" fmla="val 141253"/>
                    <a:gd name="f59" fmla="val 330195"/>
                    <a:gd name="f60" fmla="val 126051"/>
                    <a:gd name="f61" fmla="val 145687"/>
                    <a:gd name="f62" fmla="val 352420"/>
                    <a:gd name="f63" fmla="val 96914"/>
                    <a:gd name="f64" fmla="val 43073"/>
                    <a:gd name="f65" fmla="val 298446"/>
                    <a:gd name="f66" fmla="val 266061"/>
                    <a:gd name="f67" fmla="val 243202"/>
                    <a:gd name="f68" fmla="val 65243"/>
                    <a:gd name="f69" fmla="val 244472"/>
                    <a:gd name="f70" fmla="val 129852"/>
                    <a:gd name="f71" fmla="val 270506"/>
                    <a:gd name="f72" fmla="val 299081"/>
                    <a:gd name="f73" fmla="val 124784"/>
                    <a:gd name="f74" fmla="val 280666"/>
                    <a:gd name="f75" fmla="val 269236"/>
                    <a:gd name="f76" fmla="val 112749"/>
                    <a:gd name="f77" fmla="val 94380"/>
                    <a:gd name="f78" fmla="val 76011"/>
                    <a:gd name="f79" fmla="val 281301"/>
                    <a:gd name="f80" fmla="val 316226"/>
                    <a:gd name="f81" fmla="val 328925"/>
                    <a:gd name="f82" fmla="val 328290"/>
                    <a:gd name="f83" fmla="val 112116"/>
                    <a:gd name="f84" fmla="val 317496"/>
                    <a:gd name="f85" fmla="val 428619"/>
                    <a:gd name="f86" fmla="val 461003"/>
                    <a:gd name="f87" fmla="val 483863"/>
                    <a:gd name="f88" fmla="val 59542"/>
                    <a:gd name="f89" fmla="val 458463"/>
                    <a:gd name="f90" fmla="val 433699"/>
                    <a:gd name="f91" fmla="val 419729"/>
                    <a:gd name="f92" fmla="val 407029"/>
                    <a:gd name="f93" fmla="val 48774"/>
                    <a:gd name="f94" fmla="val 400044"/>
                    <a:gd name="f95" fmla="val 375280"/>
                    <a:gd name="f96" fmla="val 93747"/>
                    <a:gd name="f97" fmla="val 374010"/>
                    <a:gd name="f98" fmla="val 126685"/>
                    <a:gd name="f99" fmla="val 396869"/>
                    <a:gd name="f100" fmla="val 410204"/>
                    <a:gd name="f101" fmla="val 398774"/>
                    <a:gd name="f102" fmla="val 410839"/>
                    <a:gd name="f103" fmla="val 445764"/>
                    <a:gd name="f104" fmla="val 457828"/>
                    <a:gd name="f105" fmla="val 447034"/>
                    <a:gd name="f106" fmla="val 503548"/>
                    <a:gd name="f107" fmla="val 528313"/>
                    <a:gd name="f108" fmla="val 602606"/>
                    <a:gd name="f109" fmla="val 627371"/>
                    <a:gd name="f110" fmla="val 645151"/>
                    <a:gd name="f111" fmla="val 652771"/>
                    <a:gd name="f112" fmla="val 626101"/>
                    <a:gd name="f113" fmla="val 621021"/>
                    <a:gd name="f114" fmla="val 612766"/>
                    <a:gd name="f115" fmla="val 601336"/>
                    <a:gd name="f116" fmla="val 587367"/>
                    <a:gd name="f117" fmla="val 575937"/>
                    <a:gd name="f118" fmla="val 572762"/>
                    <a:gd name="f119" fmla="val 655311"/>
                    <a:gd name="f120" fmla="val 633086"/>
                    <a:gd name="f121" fmla="val 569587"/>
                    <a:gd name="f122" fmla="val 546092"/>
                    <a:gd name="f123" fmla="val 546727"/>
                    <a:gd name="f124" fmla="val 570857"/>
                    <a:gd name="f125" fmla="val 574032"/>
                    <a:gd name="f126" fmla="val 577842"/>
                    <a:gd name="f127" fmla="val 588002"/>
                    <a:gd name="f128" fmla="val 615941"/>
                    <a:gd name="f129" fmla="val 631181"/>
                    <a:gd name="f130" fmla="val 713095"/>
                    <a:gd name="f131" fmla="val 738495"/>
                    <a:gd name="f132" fmla="val 134919"/>
                    <a:gd name="f133" fmla="val 114650"/>
                    <a:gd name="f134" fmla="val 89313"/>
                    <a:gd name="f135" fmla="val 730875"/>
                    <a:gd name="f136" fmla="val 87412"/>
                    <a:gd name="f137" fmla="val 716905"/>
                    <a:gd name="f138" fmla="val 84879"/>
                    <a:gd name="f139" fmla="val 705475"/>
                    <a:gd name="f140" fmla="val 83612"/>
                    <a:gd name="f141" fmla="val 696585"/>
                    <a:gd name="f142" fmla="val 81712"/>
                    <a:gd name="f143" fmla="val 74744"/>
                    <a:gd name="f144" fmla="val 68410"/>
                    <a:gd name="f145" fmla="val 701665"/>
                    <a:gd name="f146" fmla="val 721985"/>
                    <a:gd name="f147" fmla="val 728335"/>
                    <a:gd name="f148" fmla="val 67143"/>
                    <a:gd name="f149" fmla="val 729605"/>
                    <a:gd name="f150" fmla="val 73477"/>
                    <a:gd name="f151" fmla="val 754369"/>
                    <a:gd name="f152" fmla="val 753099"/>
                    <a:gd name="f153" fmla="val 55108"/>
                    <a:gd name="f154" fmla="val 739130"/>
                    <a:gd name="f155" fmla="val 41806"/>
                    <a:gd name="f156" fmla="val 713730"/>
                    <a:gd name="f157" fmla="val 688965"/>
                    <a:gd name="f158" fmla="val 673725"/>
                    <a:gd name="f159" fmla="val 76644"/>
                    <a:gd name="f160" fmla="val 101348"/>
                    <a:gd name="f161" fmla="val 697220"/>
                    <a:gd name="f162" fmla="val 103881"/>
                    <a:gd name="f163" fmla="val 712460"/>
                    <a:gd name="f164" fmla="val 106415"/>
                    <a:gd name="f165" fmla="val 723890"/>
                    <a:gd name="f166" fmla="val 107682"/>
                    <a:gd name="f167" fmla="val 732780"/>
                    <a:gd name="f168" fmla="val 108315"/>
                    <a:gd name="f169" fmla="val 727700"/>
                    <a:gd name="f170" fmla="val 127951"/>
                    <a:gd name="f171" fmla="val 714365"/>
                    <a:gd name="f172" fmla="val 702300"/>
                    <a:gd name="f173" fmla="val 695950"/>
                    <a:gd name="f174" fmla="val 124151"/>
                    <a:gd name="f175" fmla="val 671185"/>
                    <a:gd name="f176" fmla="val 133652"/>
                    <a:gd name="f177" fmla="val 687695"/>
                    <a:gd name="f178" fmla="+- 0 0 -90"/>
                    <a:gd name="f179" fmla="*/ f3 1 755639"/>
                    <a:gd name="f180" fmla="*/ f4 1 148220"/>
                    <a:gd name="f181" fmla="+- f7 0 f5"/>
                    <a:gd name="f182" fmla="+- f6 0 f5"/>
                    <a:gd name="f183" fmla="*/ f178 f0 1"/>
                    <a:gd name="f184" fmla="*/ f182 1 755639"/>
                    <a:gd name="f185" fmla="*/ f181 1 148220"/>
                    <a:gd name="f186" fmla="*/ 55244 f182 1"/>
                    <a:gd name="f187" fmla="*/ 148221 f181 1"/>
                    <a:gd name="f188" fmla="*/ 105409 f182 1"/>
                    <a:gd name="f189" fmla="*/ 116550 f181 1"/>
                    <a:gd name="f190" fmla="*/ 80009 f182 1"/>
                    <a:gd name="f191" fmla="*/ 125418 f181 1"/>
                    <a:gd name="f192" fmla="*/ 26670 f182 1"/>
                    <a:gd name="f193" fmla="*/ 103248 f181 1"/>
                    <a:gd name="f194" fmla="*/ 109218 f182 1"/>
                    <a:gd name="f195" fmla="*/ 95013 f181 1"/>
                    <a:gd name="f196" fmla="*/ 42439 f181 1"/>
                    <a:gd name="f197" fmla="*/ 0 f182 1"/>
                    <a:gd name="f198" fmla="*/ 27305 f182 1"/>
                    <a:gd name="f199" fmla="*/ 84245 f181 1"/>
                    <a:gd name="f200" fmla="*/ 55879 f182 1"/>
                    <a:gd name="f201" fmla="*/ 63976 f181 1"/>
                    <a:gd name="f202" fmla="*/ 84454 f182 1"/>
                    <a:gd name="f203" fmla="*/ 126363 f182 1"/>
                    <a:gd name="f204" fmla="*/ 145054 f181 1"/>
                    <a:gd name="f205" fmla="*/ 151128 f182 1"/>
                    <a:gd name="f206" fmla="*/ 91846 f181 1"/>
                    <a:gd name="f207" fmla="*/ 176527 f182 1"/>
                    <a:gd name="f208" fmla="*/ 63342 f181 1"/>
                    <a:gd name="f209" fmla="*/ 201927 f182 1"/>
                    <a:gd name="f210" fmla="*/ 144420 f181 1"/>
                    <a:gd name="f211" fmla="*/ 226692 f182 1"/>
                    <a:gd name="f212" fmla="*/ 41172 f181 1"/>
                    <a:gd name="f213" fmla="*/ 294636 f182 1"/>
                    <a:gd name="f214" fmla="*/ 330195 f182 1"/>
                    <a:gd name="f215" fmla="*/ 126051 f181 1"/>
                    <a:gd name="f216" fmla="*/ 145687 f181 1"/>
                    <a:gd name="f217" fmla="*/ 352420 f182 1"/>
                    <a:gd name="f218" fmla="*/ 96914 f181 1"/>
                    <a:gd name="f219" fmla="*/ 298446 f182 1"/>
                    <a:gd name="f220" fmla="*/ 43073 f181 1"/>
                    <a:gd name="f221" fmla="*/ 243202 f182 1"/>
                    <a:gd name="f222" fmla="*/ 299081 f182 1"/>
                    <a:gd name="f223" fmla="*/ 124784 f181 1"/>
                    <a:gd name="f224" fmla="*/ 269236 f182 1"/>
                    <a:gd name="f225" fmla="*/ 94380 f181 1"/>
                    <a:gd name="f226" fmla="*/ 328925 f182 1"/>
                    <a:gd name="f227" fmla="*/ 428619 f182 1"/>
                    <a:gd name="f228" fmla="*/ 483863 f182 1"/>
                    <a:gd name="f229" fmla="*/ 433699 f182 1"/>
                    <a:gd name="f230" fmla="*/ 400044 f182 1"/>
                    <a:gd name="f231" fmla="*/ 59542 f181 1"/>
                    <a:gd name="f232" fmla="*/ 0 f181 1"/>
                    <a:gd name="f233" fmla="*/ 375280 f182 1"/>
                    <a:gd name="f234" fmla="*/ 93747 f181 1"/>
                    <a:gd name="f235" fmla="*/ 398774 f182 1"/>
                    <a:gd name="f236" fmla="*/ 458463 f182 1"/>
                    <a:gd name="f237" fmla="*/ 503548 f182 1"/>
                    <a:gd name="f238" fmla="*/ 528313 f182 1"/>
                    <a:gd name="f239" fmla="*/ 602606 f182 1"/>
                    <a:gd name="f240" fmla="*/ 652771 f182 1"/>
                    <a:gd name="f241" fmla="*/ 626101 f182 1"/>
                    <a:gd name="f242" fmla="*/ 601336 f182 1"/>
                    <a:gd name="f243" fmla="*/ 572762 f182 1"/>
                    <a:gd name="f244" fmla="*/ 655311 f182 1"/>
                    <a:gd name="f245" fmla="*/ 546092 f182 1"/>
                    <a:gd name="f246" fmla="*/ 574032 f182 1"/>
                    <a:gd name="f247" fmla="*/ 631181 f182 1"/>
                    <a:gd name="f248" fmla="*/ 713095 f182 1"/>
                    <a:gd name="f249" fmla="*/ 755639 f182 1"/>
                    <a:gd name="f250" fmla="*/ 114650 f181 1"/>
                    <a:gd name="f251" fmla="*/ 716905 f182 1"/>
                    <a:gd name="f252" fmla="*/ 84879 f181 1"/>
                    <a:gd name="f253" fmla="*/ 696585 f182 1"/>
                    <a:gd name="f254" fmla="*/ 74744 f181 1"/>
                    <a:gd name="f255" fmla="*/ 729605 f182 1"/>
                    <a:gd name="f256" fmla="*/ 73477 f181 1"/>
                    <a:gd name="f257" fmla="*/ 754369 f182 1"/>
                    <a:gd name="f258" fmla="*/ 713730 f182 1"/>
                    <a:gd name="f259" fmla="*/ 41806 f181 1"/>
                    <a:gd name="f260" fmla="*/ 673725 f182 1"/>
                    <a:gd name="f261" fmla="*/ 76644 f181 1"/>
                    <a:gd name="f262" fmla="*/ 712460 f182 1"/>
                    <a:gd name="f263" fmla="*/ 106415 f181 1"/>
                    <a:gd name="f264" fmla="*/ 732780 f182 1"/>
                    <a:gd name="f265" fmla="*/ 714365 f182 1"/>
                    <a:gd name="f266" fmla="*/ 127951 f181 1"/>
                    <a:gd name="f267" fmla="*/ 695950 f182 1"/>
                    <a:gd name="f268" fmla="*/ 671185 f182 1"/>
                    <a:gd name="f269" fmla="*/ f183 1 f2"/>
                    <a:gd name="f270" fmla="*/ f186 1 755639"/>
                    <a:gd name="f271" fmla="*/ f187 1 148220"/>
                    <a:gd name="f272" fmla="*/ f188 1 755639"/>
                    <a:gd name="f273" fmla="*/ f189 1 148220"/>
                    <a:gd name="f274" fmla="*/ f190 1 755639"/>
                    <a:gd name="f275" fmla="*/ f191 1 148220"/>
                    <a:gd name="f276" fmla="*/ f192 1 755639"/>
                    <a:gd name="f277" fmla="*/ f193 1 148220"/>
                    <a:gd name="f278" fmla="*/ f194 1 755639"/>
                    <a:gd name="f279" fmla="*/ f195 1 148220"/>
                    <a:gd name="f280" fmla="*/ f196 1 148220"/>
                    <a:gd name="f281" fmla="*/ f197 1 755639"/>
                    <a:gd name="f282" fmla="*/ f198 1 755639"/>
                    <a:gd name="f283" fmla="*/ f199 1 148220"/>
                    <a:gd name="f284" fmla="*/ f200 1 755639"/>
                    <a:gd name="f285" fmla="*/ f201 1 148220"/>
                    <a:gd name="f286" fmla="*/ f202 1 755639"/>
                    <a:gd name="f287" fmla="*/ f203 1 755639"/>
                    <a:gd name="f288" fmla="*/ f204 1 148220"/>
                    <a:gd name="f289" fmla="*/ f205 1 755639"/>
                    <a:gd name="f290" fmla="*/ f206 1 148220"/>
                    <a:gd name="f291" fmla="*/ f207 1 755639"/>
                    <a:gd name="f292" fmla="*/ f208 1 148220"/>
                    <a:gd name="f293" fmla="*/ f209 1 755639"/>
                    <a:gd name="f294" fmla="*/ f210 1 148220"/>
                    <a:gd name="f295" fmla="*/ f211 1 755639"/>
                    <a:gd name="f296" fmla="*/ f212 1 148220"/>
                    <a:gd name="f297" fmla="*/ f213 1 755639"/>
                    <a:gd name="f298" fmla="*/ f214 1 755639"/>
                    <a:gd name="f299" fmla="*/ f215 1 148220"/>
                    <a:gd name="f300" fmla="*/ f216 1 148220"/>
                    <a:gd name="f301" fmla="*/ f217 1 755639"/>
                    <a:gd name="f302" fmla="*/ f218 1 148220"/>
                    <a:gd name="f303" fmla="*/ f219 1 755639"/>
                    <a:gd name="f304" fmla="*/ f220 1 148220"/>
                    <a:gd name="f305" fmla="*/ f221 1 755639"/>
                    <a:gd name="f306" fmla="*/ f222 1 755639"/>
                    <a:gd name="f307" fmla="*/ f223 1 148220"/>
                    <a:gd name="f308" fmla="*/ f224 1 755639"/>
                    <a:gd name="f309" fmla="*/ f225 1 148220"/>
                    <a:gd name="f310" fmla="*/ f226 1 755639"/>
                    <a:gd name="f311" fmla="*/ f227 1 755639"/>
                    <a:gd name="f312" fmla="*/ f228 1 755639"/>
                    <a:gd name="f313" fmla="*/ f229 1 755639"/>
                    <a:gd name="f314" fmla="*/ f230 1 755639"/>
                    <a:gd name="f315" fmla="*/ f231 1 148220"/>
                    <a:gd name="f316" fmla="*/ f232 1 148220"/>
                    <a:gd name="f317" fmla="*/ f233 1 755639"/>
                    <a:gd name="f318" fmla="*/ f234 1 148220"/>
                    <a:gd name="f319" fmla="*/ f235 1 755639"/>
                    <a:gd name="f320" fmla="*/ f236 1 755639"/>
                    <a:gd name="f321" fmla="*/ f237 1 755639"/>
                    <a:gd name="f322" fmla="*/ f238 1 755639"/>
                    <a:gd name="f323" fmla="*/ f239 1 755639"/>
                    <a:gd name="f324" fmla="*/ f240 1 755639"/>
                    <a:gd name="f325" fmla="*/ f241 1 755639"/>
                    <a:gd name="f326" fmla="*/ f242 1 755639"/>
                    <a:gd name="f327" fmla="*/ f243 1 755639"/>
                    <a:gd name="f328" fmla="*/ f244 1 755639"/>
                    <a:gd name="f329" fmla="*/ f245 1 755639"/>
                    <a:gd name="f330" fmla="*/ f246 1 755639"/>
                    <a:gd name="f331" fmla="*/ f247 1 755639"/>
                    <a:gd name="f332" fmla="*/ f248 1 755639"/>
                    <a:gd name="f333" fmla="*/ f249 1 755639"/>
                    <a:gd name="f334" fmla="*/ f250 1 148220"/>
                    <a:gd name="f335" fmla="*/ f251 1 755639"/>
                    <a:gd name="f336" fmla="*/ f252 1 148220"/>
                    <a:gd name="f337" fmla="*/ f253 1 755639"/>
                    <a:gd name="f338" fmla="*/ f254 1 148220"/>
                    <a:gd name="f339" fmla="*/ f255 1 755639"/>
                    <a:gd name="f340" fmla="*/ f256 1 148220"/>
                    <a:gd name="f341" fmla="*/ f257 1 755639"/>
                    <a:gd name="f342" fmla="*/ f258 1 755639"/>
                    <a:gd name="f343" fmla="*/ f259 1 148220"/>
                    <a:gd name="f344" fmla="*/ f260 1 755639"/>
                    <a:gd name="f345" fmla="*/ f261 1 148220"/>
                    <a:gd name="f346" fmla="*/ f262 1 755639"/>
                    <a:gd name="f347" fmla="*/ f263 1 148220"/>
                    <a:gd name="f348" fmla="*/ f264 1 755639"/>
                    <a:gd name="f349" fmla="*/ f265 1 755639"/>
                    <a:gd name="f350" fmla="*/ f266 1 148220"/>
                    <a:gd name="f351" fmla="*/ f267 1 755639"/>
                    <a:gd name="f352" fmla="*/ f268 1 755639"/>
                    <a:gd name="f353" fmla="*/ f5 1 f184"/>
                    <a:gd name="f354" fmla="*/ f6 1 f184"/>
                    <a:gd name="f355" fmla="*/ f5 1 f185"/>
                    <a:gd name="f356" fmla="*/ f7 1 f185"/>
                    <a:gd name="f357" fmla="+- f269 0 f1"/>
                    <a:gd name="f358" fmla="*/ f270 1 f184"/>
                    <a:gd name="f359" fmla="*/ f271 1 f185"/>
                    <a:gd name="f360" fmla="*/ f272 1 f184"/>
                    <a:gd name="f361" fmla="*/ f273 1 f185"/>
                    <a:gd name="f362" fmla="*/ f274 1 f184"/>
                    <a:gd name="f363" fmla="*/ f275 1 f185"/>
                    <a:gd name="f364" fmla="*/ f276 1 f184"/>
                    <a:gd name="f365" fmla="*/ f277 1 f185"/>
                    <a:gd name="f366" fmla="*/ f278 1 f184"/>
                    <a:gd name="f367" fmla="*/ f279 1 f185"/>
                    <a:gd name="f368" fmla="*/ f280 1 f185"/>
                    <a:gd name="f369" fmla="*/ f281 1 f184"/>
                    <a:gd name="f370" fmla="*/ f282 1 f184"/>
                    <a:gd name="f371" fmla="*/ f283 1 f185"/>
                    <a:gd name="f372" fmla="*/ f284 1 f184"/>
                    <a:gd name="f373" fmla="*/ f285 1 f185"/>
                    <a:gd name="f374" fmla="*/ f286 1 f184"/>
                    <a:gd name="f375" fmla="*/ f287 1 f184"/>
                    <a:gd name="f376" fmla="*/ f288 1 f185"/>
                    <a:gd name="f377" fmla="*/ f289 1 f184"/>
                    <a:gd name="f378" fmla="*/ f290 1 f185"/>
                    <a:gd name="f379" fmla="*/ f291 1 f184"/>
                    <a:gd name="f380" fmla="*/ f292 1 f185"/>
                    <a:gd name="f381" fmla="*/ f293 1 f184"/>
                    <a:gd name="f382" fmla="*/ f294 1 f185"/>
                    <a:gd name="f383" fmla="*/ f295 1 f184"/>
                    <a:gd name="f384" fmla="*/ f296 1 f185"/>
                    <a:gd name="f385" fmla="*/ f297 1 f184"/>
                    <a:gd name="f386" fmla="*/ f298 1 f184"/>
                    <a:gd name="f387" fmla="*/ f299 1 f185"/>
                    <a:gd name="f388" fmla="*/ f300 1 f185"/>
                    <a:gd name="f389" fmla="*/ f301 1 f184"/>
                    <a:gd name="f390" fmla="*/ f302 1 f185"/>
                    <a:gd name="f391" fmla="*/ f303 1 f184"/>
                    <a:gd name="f392" fmla="*/ f304 1 f185"/>
                    <a:gd name="f393" fmla="*/ f305 1 f184"/>
                    <a:gd name="f394" fmla="*/ f306 1 f184"/>
                    <a:gd name="f395" fmla="*/ f307 1 f185"/>
                    <a:gd name="f396" fmla="*/ f308 1 f184"/>
                    <a:gd name="f397" fmla="*/ f309 1 f185"/>
                    <a:gd name="f398" fmla="*/ f310 1 f184"/>
                    <a:gd name="f399" fmla="*/ f311 1 f184"/>
                    <a:gd name="f400" fmla="*/ f312 1 f184"/>
                    <a:gd name="f401" fmla="*/ f313 1 f184"/>
                    <a:gd name="f402" fmla="*/ f314 1 f184"/>
                    <a:gd name="f403" fmla="*/ f315 1 f185"/>
                    <a:gd name="f404" fmla="*/ f316 1 f185"/>
                    <a:gd name="f405" fmla="*/ f317 1 f184"/>
                    <a:gd name="f406" fmla="*/ f318 1 f185"/>
                    <a:gd name="f407" fmla="*/ f319 1 f184"/>
                    <a:gd name="f408" fmla="*/ f320 1 f184"/>
                    <a:gd name="f409" fmla="*/ f321 1 f184"/>
                    <a:gd name="f410" fmla="*/ f322 1 f184"/>
                    <a:gd name="f411" fmla="*/ f323 1 f184"/>
                    <a:gd name="f412" fmla="*/ f324 1 f184"/>
                    <a:gd name="f413" fmla="*/ f325 1 f184"/>
                    <a:gd name="f414" fmla="*/ f326 1 f184"/>
                    <a:gd name="f415" fmla="*/ f327 1 f184"/>
                    <a:gd name="f416" fmla="*/ f328 1 f184"/>
                    <a:gd name="f417" fmla="*/ f329 1 f184"/>
                    <a:gd name="f418" fmla="*/ f330 1 f184"/>
                    <a:gd name="f419" fmla="*/ f331 1 f184"/>
                    <a:gd name="f420" fmla="*/ f332 1 f184"/>
                    <a:gd name="f421" fmla="*/ f333 1 f184"/>
                    <a:gd name="f422" fmla="*/ f334 1 f185"/>
                    <a:gd name="f423" fmla="*/ f335 1 f184"/>
                    <a:gd name="f424" fmla="*/ f336 1 f185"/>
                    <a:gd name="f425" fmla="*/ f337 1 f184"/>
                    <a:gd name="f426" fmla="*/ f338 1 f185"/>
                    <a:gd name="f427" fmla="*/ f339 1 f184"/>
                    <a:gd name="f428" fmla="*/ f340 1 f185"/>
                    <a:gd name="f429" fmla="*/ f341 1 f184"/>
                    <a:gd name="f430" fmla="*/ f342 1 f184"/>
                    <a:gd name="f431" fmla="*/ f343 1 f185"/>
                    <a:gd name="f432" fmla="*/ f344 1 f184"/>
                    <a:gd name="f433" fmla="*/ f345 1 f185"/>
                    <a:gd name="f434" fmla="*/ f346 1 f184"/>
                    <a:gd name="f435" fmla="*/ f347 1 f185"/>
                    <a:gd name="f436" fmla="*/ f348 1 f184"/>
                    <a:gd name="f437" fmla="*/ f349 1 f184"/>
                    <a:gd name="f438" fmla="*/ f350 1 f185"/>
                    <a:gd name="f439" fmla="*/ f351 1 f184"/>
                    <a:gd name="f440" fmla="*/ f352 1 f184"/>
                    <a:gd name="f441" fmla="*/ f353 f179 1"/>
                    <a:gd name="f442" fmla="*/ f354 f179 1"/>
                    <a:gd name="f443" fmla="*/ f356 f180 1"/>
                    <a:gd name="f444" fmla="*/ f355 f180 1"/>
                    <a:gd name="f445" fmla="*/ f358 f179 1"/>
                    <a:gd name="f446" fmla="*/ f359 f180 1"/>
                    <a:gd name="f447" fmla="*/ f360 f179 1"/>
                    <a:gd name="f448" fmla="*/ f361 f180 1"/>
                    <a:gd name="f449" fmla="*/ f362 f179 1"/>
                    <a:gd name="f450" fmla="*/ f363 f180 1"/>
                    <a:gd name="f451" fmla="*/ f364 f179 1"/>
                    <a:gd name="f452" fmla="*/ f365 f180 1"/>
                    <a:gd name="f453" fmla="*/ f366 f179 1"/>
                    <a:gd name="f454" fmla="*/ f367 f180 1"/>
                    <a:gd name="f455" fmla="*/ f368 f180 1"/>
                    <a:gd name="f456" fmla="*/ f369 f179 1"/>
                    <a:gd name="f457" fmla="*/ f370 f179 1"/>
                    <a:gd name="f458" fmla="*/ f371 f180 1"/>
                    <a:gd name="f459" fmla="*/ f372 f179 1"/>
                    <a:gd name="f460" fmla="*/ f373 f180 1"/>
                    <a:gd name="f461" fmla="*/ f374 f179 1"/>
                    <a:gd name="f462" fmla="*/ f375 f179 1"/>
                    <a:gd name="f463" fmla="*/ f376 f180 1"/>
                    <a:gd name="f464" fmla="*/ f377 f179 1"/>
                    <a:gd name="f465" fmla="*/ f378 f180 1"/>
                    <a:gd name="f466" fmla="*/ f379 f179 1"/>
                    <a:gd name="f467" fmla="*/ f380 f180 1"/>
                    <a:gd name="f468" fmla="*/ f381 f179 1"/>
                    <a:gd name="f469" fmla="*/ f382 f180 1"/>
                    <a:gd name="f470" fmla="*/ f383 f179 1"/>
                    <a:gd name="f471" fmla="*/ f384 f180 1"/>
                    <a:gd name="f472" fmla="*/ f385 f179 1"/>
                    <a:gd name="f473" fmla="*/ f386 f179 1"/>
                    <a:gd name="f474" fmla="*/ f387 f180 1"/>
                    <a:gd name="f475" fmla="*/ f388 f180 1"/>
                    <a:gd name="f476" fmla="*/ f389 f179 1"/>
                    <a:gd name="f477" fmla="*/ f390 f180 1"/>
                    <a:gd name="f478" fmla="*/ f391 f179 1"/>
                    <a:gd name="f479" fmla="*/ f392 f180 1"/>
                    <a:gd name="f480" fmla="*/ f393 f179 1"/>
                    <a:gd name="f481" fmla="*/ f394 f179 1"/>
                    <a:gd name="f482" fmla="*/ f395 f180 1"/>
                    <a:gd name="f483" fmla="*/ f396 f179 1"/>
                    <a:gd name="f484" fmla="*/ f397 f180 1"/>
                    <a:gd name="f485" fmla="*/ f398 f179 1"/>
                    <a:gd name="f486" fmla="*/ f399 f179 1"/>
                    <a:gd name="f487" fmla="*/ f400 f179 1"/>
                    <a:gd name="f488" fmla="*/ f401 f179 1"/>
                    <a:gd name="f489" fmla="*/ f402 f179 1"/>
                    <a:gd name="f490" fmla="*/ f403 f180 1"/>
                    <a:gd name="f491" fmla="*/ f404 f180 1"/>
                    <a:gd name="f492" fmla="*/ f405 f179 1"/>
                    <a:gd name="f493" fmla="*/ f406 f180 1"/>
                    <a:gd name="f494" fmla="*/ f407 f179 1"/>
                    <a:gd name="f495" fmla="*/ f408 f179 1"/>
                    <a:gd name="f496" fmla="*/ f409 f179 1"/>
                    <a:gd name="f497" fmla="*/ f410 f179 1"/>
                    <a:gd name="f498" fmla="*/ f411 f179 1"/>
                    <a:gd name="f499" fmla="*/ f412 f179 1"/>
                    <a:gd name="f500" fmla="*/ f413 f179 1"/>
                    <a:gd name="f501" fmla="*/ f414 f179 1"/>
                    <a:gd name="f502" fmla="*/ f415 f179 1"/>
                    <a:gd name="f503" fmla="*/ f416 f179 1"/>
                    <a:gd name="f504" fmla="*/ f417 f179 1"/>
                    <a:gd name="f505" fmla="*/ f418 f179 1"/>
                    <a:gd name="f506" fmla="*/ f419 f179 1"/>
                    <a:gd name="f507" fmla="*/ f420 f179 1"/>
                    <a:gd name="f508" fmla="*/ f421 f179 1"/>
                    <a:gd name="f509" fmla="*/ f422 f180 1"/>
                    <a:gd name="f510" fmla="*/ f423 f179 1"/>
                    <a:gd name="f511" fmla="*/ f424 f180 1"/>
                    <a:gd name="f512" fmla="*/ f425 f179 1"/>
                    <a:gd name="f513" fmla="*/ f426 f180 1"/>
                    <a:gd name="f514" fmla="*/ f427 f179 1"/>
                    <a:gd name="f515" fmla="*/ f428 f180 1"/>
                    <a:gd name="f516" fmla="*/ f429 f179 1"/>
                    <a:gd name="f517" fmla="*/ f430 f179 1"/>
                    <a:gd name="f518" fmla="*/ f431 f180 1"/>
                    <a:gd name="f519" fmla="*/ f432 f179 1"/>
                    <a:gd name="f520" fmla="*/ f433 f180 1"/>
                    <a:gd name="f521" fmla="*/ f434 f179 1"/>
                    <a:gd name="f522" fmla="*/ f435 f180 1"/>
                    <a:gd name="f523" fmla="*/ f436 f179 1"/>
                    <a:gd name="f524" fmla="*/ f437 f179 1"/>
                    <a:gd name="f525" fmla="*/ f438 f180 1"/>
                    <a:gd name="f526" fmla="*/ f439 f179 1"/>
                    <a:gd name="f527" fmla="*/ f440 f17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7">
                      <a:pos x="f445" y="f446"/>
                    </a:cxn>
                    <a:cxn ang="f357">
                      <a:pos x="f447" y="f448"/>
                    </a:cxn>
                    <a:cxn ang="f357">
                      <a:pos x="f449" y="f448"/>
                    </a:cxn>
                    <a:cxn ang="f357">
                      <a:pos x="f445" y="f450"/>
                    </a:cxn>
                    <a:cxn ang="f357">
                      <a:pos x="f451" y="f452"/>
                    </a:cxn>
                    <a:cxn ang="f357">
                      <a:pos x="f453" y="f452"/>
                    </a:cxn>
                    <a:cxn ang="f357">
                      <a:pos x="f453" y="f454"/>
                    </a:cxn>
                    <a:cxn ang="f357">
                      <a:pos x="f445" y="f455"/>
                    </a:cxn>
                    <a:cxn ang="f357">
                      <a:pos x="f456" y="f454"/>
                    </a:cxn>
                    <a:cxn ang="f357">
                      <a:pos x="f445" y="f446"/>
                    </a:cxn>
                    <a:cxn ang="f357">
                      <a:pos x="f457" y="f458"/>
                    </a:cxn>
                    <a:cxn ang="f357">
                      <a:pos x="f459" y="f460"/>
                    </a:cxn>
                    <a:cxn ang="f357">
                      <a:pos x="f461" y="f458"/>
                    </a:cxn>
                    <a:cxn ang="f357">
                      <a:pos x="f457" y="f458"/>
                    </a:cxn>
                    <a:cxn ang="f357">
                      <a:pos x="f462" y="f463"/>
                    </a:cxn>
                    <a:cxn ang="f357">
                      <a:pos x="f464" y="f463"/>
                    </a:cxn>
                    <a:cxn ang="f357">
                      <a:pos x="f464" y="f465"/>
                    </a:cxn>
                    <a:cxn ang="f357">
                      <a:pos x="f466" y="f467"/>
                    </a:cxn>
                    <a:cxn ang="f357">
                      <a:pos x="f468" y="f465"/>
                    </a:cxn>
                    <a:cxn ang="f357">
                      <a:pos x="f468" y="f469"/>
                    </a:cxn>
                    <a:cxn ang="f357">
                      <a:pos x="f470" y="f469"/>
                    </a:cxn>
                    <a:cxn ang="f357">
                      <a:pos x="f470" y="f465"/>
                    </a:cxn>
                    <a:cxn ang="f357">
                      <a:pos x="f466" y="f471"/>
                    </a:cxn>
                    <a:cxn ang="f357">
                      <a:pos x="f462" y="f465"/>
                    </a:cxn>
                    <a:cxn ang="f357">
                      <a:pos x="f462" y="f463"/>
                    </a:cxn>
                    <a:cxn ang="f357">
                      <a:pos x="f472" y="f446"/>
                    </a:cxn>
                    <a:cxn ang="f357">
                      <a:pos x="f473" y="f474"/>
                    </a:cxn>
                    <a:cxn ang="f357">
                      <a:pos x="f473" y="f475"/>
                    </a:cxn>
                    <a:cxn ang="f357">
                      <a:pos x="f476" y="f475"/>
                    </a:cxn>
                    <a:cxn ang="f357">
                      <a:pos x="f476" y="f477"/>
                    </a:cxn>
                    <a:cxn ang="f357">
                      <a:pos x="f478" y="f479"/>
                    </a:cxn>
                    <a:cxn ang="f357">
                      <a:pos x="f480" y="f477"/>
                    </a:cxn>
                    <a:cxn ang="f357">
                      <a:pos x="f472" y="f446"/>
                    </a:cxn>
                    <a:cxn ang="f357">
                      <a:pos x="f481" y="f482"/>
                    </a:cxn>
                    <a:cxn ang="f357">
                      <a:pos x="f483" y="f484"/>
                    </a:cxn>
                    <a:cxn ang="f357">
                      <a:pos x="f481" y="f460"/>
                    </a:cxn>
                    <a:cxn ang="f357">
                      <a:pos x="f485" y="f484"/>
                    </a:cxn>
                    <a:cxn ang="f357">
                      <a:pos x="f481" y="f482"/>
                    </a:cxn>
                    <a:cxn ang="f357">
                      <a:pos x="f486" y="f446"/>
                    </a:cxn>
                    <a:cxn ang="f357">
                      <a:pos x="f487" y="f484"/>
                    </a:cxn>
                    <a:cxn ang="f357">
                      <a:pos x="f488" y="f455"/>
                    </a:cxn>
                    <a:cxn ang="f357">
                      <a:pos x="f489" y="f490"/>
                    </a:cxn>
                    <a:cxn ang="f357">
                      <a:pos x="f489" y="f491"/>
                    </a:cxn>
                    <a:cxn ang="f357">
                      <a:pos x="f492" y="f491"/>
                    </a:cxn>
                    <a:cxn ang="f357">
                      <a:pos x="f492" y="f493"/>
                    </a:cxn>
                    <a:cxn ang="f357">
                      <a:pos x="f486" y="f446"/>
                    </a:cxn>
                    <a:cxn ang="f357">
                      <a:pos x="f486" y="f482"/>
                    </a:cxn>
                    <a:cxn ang="f357">
                      <a:pos x="f494" y="f484"/>
                    </a:cxn>
                    <a:cxn ang="f357">
                      <a:pos x="f486" y="f460"/>
                    </a:cxn>
                    <a:cxn ang="f357">
                      <a:pos x="f495" y="f484"/>
                    </a:cxn>
                    <a:cxn ang="f357">
                      <a:pos x="f486" y="f482"/>
                    </a:cxn>
                    <a:cxn ang="f357">
                      <a:pos x="f496" y="f463"/>
                    </a:cxn>
                    <a:cxn ang="f357">
                      <a:pos x="f497" y="f463"/>
                    </a:cxn>
                    <a:cxn ang="f357">
                      <a:pos x="f497" y="f491"/>
                    </a:cxn>
                    <a:cxn ang="f357">
                      <a:pos x="f496" y="f491"/>
                    </a:cxn>
                    <a:cxn ang="f357">
                      <a:pos x="f496" y="f463"/>
                    </a:cxn>
                    <a:cxn ang="f357">
                      <a:pos x="f498" y="f446"/>
                    </a:cxn>
                    <a:cxn ang="f357">
                      <a:pos x="f499" y="f448"/>
                    </a:cxn>
                    <a:cxn ang="f357">
                      <a:pos x="f500" y="f448"/>
                    </a:cxn>
                    <a:cxn ang="f357">
                      <a:pos x="f501" y="f450"/>
                    </a:cxn>
                    <a:cxn ang="f357">
                      <a:pos x="f502" y="f452"/>
                    </a:cxn>
                    <a:cxn ang="f357">
                      <a:pos x="f503" y="f452"/>
                    </a:cxn>
                    <a:cxn ang="f357">
                      <a:pos x="f503" y="f454"/>
                    </a:cxn>
                    <a:cxn ang="f357">
                      <a:pos x="f501" y="f455"/>
                    </a:cxn>
                    <a:cxn ang="f357">
                      <a:pos x="f504" y="f454"/>
                    </a:cxn>
                    <a:cxn ang="f357">
                      <a:pos x="f498" y="f446"/>
                    </a:cxn>
                    <a:cxn ang="f357">
                      <a:pos x="f505" y="f458"/>
                    </a:cxn>
                    <a:cxn ang="f357">
                      <a:pos x="f498" y="f460"/>
                    </a:cxn>
                    <a:cxn ang="f357">
                      <a:pos x="f506" y="f458"/>
                    </a:cxn>
                    <a:cxn ang="f357">
                      <a:pos x="f505" y="f458"/>
                    </a:cxn>
                    <a:cxn ang="f357">
                      <a:pos x="f507" y="f446"/>
                    </a:cxn>
                    <a:cxn ang="f357">
                      <a:pos x="f508" y="f509"/>
                    </a:cxn>
                    <a:cxn ang="f357">
                      <a:pos x="f510" y="f511"/>
                    </a:cxn>
                    <a:cxn ang="f357">
                      <a:pos x="f512" y="f513"/>
                    </a:cxn>
                    <a:cxn ang="f357">
                      <a:pos x="f507" y="f467"/>
                    </a:cxn>
                    <a:cxn ang="f357">
                      <a:pos x="f514" y="f515"/>
                    </a:cxn>
                    <a:cxn ang="f357">
                      <a:pos x="f516" y="f515"/>
                    </a:cxn>
                    <a:cxn ang="f357">
                      <a:pos x="f517" y="f518"/>
                    </a:cxn>
                    <a:cxn ang="f357">
                      <a:pos x="f519" y="f520"/>
                    </a:cxn>
                    <a:cxn ang="f357">
                      <a:pos x="f521" y="f522"/>
                    </a:cxn>
                    <a:cxn ang="f357">
                      <a:pos x="f523" y="f448"/>
                    </a:cxn>
                    <a:cxn ang="f357">
                      <a:pos x="f524" y="f525"/>
                    </a:cxn>
                    <a:cxn ang="f357">
                      <a:pos x="f526" y="f448"/>
                    </a:cxn>
                    <a:cxn ang="f357">
                      <a:pos x="f527" y="f448"/>
                    </a:cxn>
                    <a:cxn ang="f357">
                      <a:pos x="f507" y="f446"/>
                    </a:cxn>
                  </a:cxnLst>
                  <a:rect l="f441" t="f444" r="f442" b="f443"/>
                  <a:pathLst>
                    <a:path w="755639" h="148220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3" y="f14"/>
                      </a:cubicBezTo>
                      <a:lnTo>
                        <a:pt x="f10" y="f14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2" y="f23"/>
                      </a:cubicBezTo>
                      <a:lnTo>
                        <a:pt x="f24" y="f23"/>
                      </a:lnTo>
                      <a:lnTo>
                        <a:pt x="f24" y="f25"/>
                      </a:lnTo>
                      <a:cubicBezTo>
                        <a:pt x="f24" y="f26"/>
                        <a:pt x="f27" y="f28"/>
                        <a:pt x="f8" y="f28"/>
                      </a:cubicBezTo>
                      <a:cubicBezTo>
                        <a:pt x="f29" y="f28"/>
                        <a:pt x="f5" y="f26"/>
                        <a:pt x="f5" y="f25"/>
                      </a:cubicBezTo>
                      <a:cubicBezTo>
                        <a:pt x="f5" y="f18"/>
                        <a:pt x="f29" y="f9"/>
                        <a:pt x="f8" y="f9"/>
                      </a:cubicBezTo>
                      <a:moveTo>
                        <a:pt x="f30" y="f31"/>
                      </a:moveTo>
                      <a:cubicBezTo>
                        <a:pt x="f32" y="f33"/>
                        <a:pt x="f19" y="f34"/>
                        <a:pt x="f35" y="f34"/>
                      </a:cubicBezTo>
                      <a:cubicBezTo>
                        <a:pt x="f36" y="f34"/>
                        <a:pt x="f37" y="f33"/>
                        <a:pt x="f38" y="f31"/>
                      </a:cubicBezTo>
                      <a:lnTo>
                        <a:pt x="f30" y="f31"/>
                      </a:lnTo>
                      <a:close/>
                      <a:moveTo>
                        <a:pt x="f39" y="f40"/>
                      </a:moveTo>
                      <a:lnTo>
                        <a:pt x="f41" y="f40"/>
                      </a:lnTo>
                      <a:lnTo>
                        <a:pt x="f41" y="f42"/>
                      </a:lnTo>
                      <a:cubicBezTo>
                        <a:pt x="f41" y="f43"/>
                        <a:pt x="f44" y="f45"/>
                        <a:pt x="f46" y="f45"/>
                      </a:cubicBezTo>
                      <a:cubicBezTo>
                        <a:pt x="f47" y="f45"/>
                        <a:pt x="f48" y="f43"/>
                        <a:pt x="f48" y="f42"/>
                      </a:cubicBezTo>
                      <a:lnTo>
                        <a:pt x="f48" y="f49"/>
                      </a:lnTo>
                      <a:lnTo>
                        <a:pt x="f50" y="f49"/>
                      </a:lnTo>
                      <a:lnTo>
                        <a:pt x="f50" y="f42"/>
                      </a:lnTo>
                      <a:cubicBezTo>
                        <a:pt x="f50" y="f51"/>
                        <a:pt x="f52" y="f53"/>
                        <a:pt x="f46" y="f53"/>
                      </a:cubicBezTo>
                      <a:cubicBezTo>
                        <a:pt x="f54" y="f53"/>
                        <a:pt x="f39" y="f51"/>
                        <a:pt x="f39" y="f42"/>
                      </a:cubicBezTo>
                      <a:lnTo>
                        <a:pt x="f39" y="f40"/>
                      </a:lnTo>
                      <a:close/>
                      <a:moveTo>
                        <a:pt x="f55" y="f9"/>
                      </a:moveTo>
                      <a:cubicBezTo>
                        <a:pt x="f56" y="f9"/>
                        <a:pt x="f57" y="f58"/>
                        <a:pt x="f59" y="f60"/>
                      </a:cubicBezTo>
                      <a:lnTo>
                        <a:pt x="f59" y="f61"/>
                      </a:lnTo>
                      <a:lnTo>
                        <a:pt x="f62" y="f61"/>
                      </a:lnTo>
                      <a:lnTo>
                        <a:pt x="f62" y="f63"/>
                      </a:lnTo>
                      <a:cubicBezTo>
                        <a:pt x="f62" y="f26"/>
                        <a:pt x="f59" y="f64"/>
                        <a:pt x="f65" y="f64"/>
                      </a:cubicBezTo>
                      <a:cubicBezTo>
                        <a:pt x="f66" y="f64"/>
                        <a:pt x="f67" y="f68"/>
                        <a:pt x="f67" y="f63"/>
                      </a:cubicBezTo>
                      <a:cubicBezTo>
                        <a:pt x="f69" y="f70"/>
                        <a:pt x="f71" y="f9"/>
                        <a:pt x="f55" y="f9"/>
                      </a:cubicBezTo>
                      <a:moveTo>
                        <a:pt x="f72" y="f73"/>
                      </a:moveTo>
                      <a:cubicBezTo>
                        <a:pt x="f74" y="f73"/>
                        <a:pt x="f75" y="f76"/>
                        <a:pt x="f75" y="f77"/>
                      </a:cubicBezTo>
                      <a:cubicBezTo>
                        <a:pt x="f75" y="f78"/>
                        <a:pt x="f79" y="f34"/>
                        <a:pt x="f72" y="f34"/>
                      </a:cubicBezTo>
                      <a:cubicBezTo>
                        <a:pt x="f80" y="f34"/>
                        <a:pt x="f81" y="f78"/>
                        <a:pt x="f81" y="f77"/>
                      </a:cubicBezTo>
                      <a:cubicBezTo>
                        <a:pt x="f82" y="f83"/>
                        <a:pt x="f84" y="f73"/>
                        <a:pt x="f72" y="f73"/>
                      </a:cubicBezTo>
                      <a:moveTo>
                        <a:pt x="f85" y="f9"/>
                      </a:moveTo>
                      <a:cubicBezTo>
                        <a:pt x="f86" y="f9"/>
                        <a:pt x="f87" y="f60"/>
                        <a:pt x="f87" y="f77"/>
                      </a:cubicBezTo>
                      <a:cubicBezTo>
                        <a:pt x="f87" y="f88"/>
                        <a:pt x="f89" y="f28"/>
                        <a:pt x="f90" y="f28"/>
                      </a:cubicBezTo>
                      <a:cubicBezTo>
                        <a:pt x="f91" y="f28"/>
                        <a:pt x="f92" y="f93"/>
                        <a:pt x="f94" y="f88"/>
                      </a:cubicBezTo>
                      <a:lnTo>
                        <a:pt x="f94" y="f5"/>
                      </a:lnTo>
                      <a:lnTo>
                        <a:pt x="f95" y="f5"/>
                      </a:lnTo>
                      <a:lnTo>
                        <a:pt x="f95" y="f96"/>
                      </a:lnTo>
                      <a:cubicBezTo>
                        <a:pt x="f97" y="f98"/>
                        <a:pt x="f99" y="f9"/>
                        <a:pt x="f85" y="f9"/>
                      </a:cubicBezTo>
                      <a:moveTo>
                        <a:pt x="f85" y="f73"/>
                      </a:moveTo>
                      <a:cubicBezTo>
                        <a:pt x="f100" y="f73"/>
                        <a:pt x="f101" y="f76"/>
                        <a:pt x="f101" y="f77"/>
                      </a:cubicBezTo>
                      <a:cubicBezTo>
                        <a:pt x="f101" y="f78"/>
                        <a:pt x="f102" y="f34"/>
                        <a:pt x="f85" y="f34"/>
                      </a:cubicBezTo>
                      <a:cubicBezTo>
                        <a:pt x="f103" y="f34"/>
                        <a:pt x="f89" y="f78"/>
                        <a:pt x="f89" y="f77"/>
                      </a:cubicBezTo>
                      <a:cubicBezTo>
                        <a:pt x="f104" y="f83"/>
                        <a:pt x="f105" y="f73"/>
                        <a:pt x="f85" y="f73"/>
                      </a:cubicBezTo>
                      <a:moveTo>
                        <a:pt x="f106" y="f40"/>
                      </a:moveTo>
                      <a:lnTo>
                        <a:pt x="f107" y="f40"/>
                      </a:lnTo>
                      <a:lnTo>
                        <a:pt x="f107" y="f5"/>
                      </a:lnTo>
                      <a:lnTo>
                        <a:pt x="f106" y="f5"/>
                      </a:lnTo>
                      <a:lnTo>
                        <a:pt x="f106" y="f40"/>
                      </a:lnTo>
                      <a:close/>
                      <a:moveTo>
                        <a:pt x="f108" y="f9"/>
                      </a:moveTo>
                      <a:cubicBezTo>
                        <a:pt x="f109" y="f9"/>
                        <a:pt x="f110" y="f12"/>
                        <a:pt x="f111" y="f14"/>
                      </a:cubicBezTo>
                      <a:lnTo>
                        <a:pt x="f112" y="f14"/>
                      </a:lnTo>
                      <a:cubicBezTo>
                        <a:pt x="f113" y="f16"/>
                        <a:pt x="f114" y="f18"/>
                        <a:pt x="f115" y="f18"/>
                      </a:cubicBezTo>
                      <a:cubicBezTo>
                        <a:pt x="f116" y="f18"/>
                        <a:pt x="f117" y="f21"/>
                        <a:pt x="f118" y="f23"/>
                      </a:cubicBezTo>
                      <a:lnTo>
                        <a:pt x="f119" y="f23"/>
                      </a:lnTo>
                      <a:lnTo>
                        <a:pt x="f119" y="f25"/>
                      </a:lnTo>
                      <a:cubicBezTo>
                        <a:pt x="f119" y="f26"/>
                        <a:pt x="f120" y="f28"/>
                        <a:pt x="f115" y="f28"/>
                      </a:cubicBezTo>
                      <a:cubicBezTo>
                        <a:pt x="f121" y="f28"/>
                        <a:pt x="f122" y="f26"/>
                        <a:pt x="f122" y="f25"/>
                      </a:cubicBezTo>
                      <a:cubicBezTo>
                        <a:pt x="f123" y="f18"/>
                        <a:pt x="f124" y="f9"/>
                        <a:pt x="f108" y="f9"/>
                      </a:cubicBezTo>
                      <a:moveTo>
                        <a:pt x="f125" y="f31"/>
                      </a:moveTo>
                      <a:cubicBezTo>
                        <a:pt x="f126" y="f33"/>
                        <a:pt x="f127" y="f34"/>
                        <a:pt x="f108" y="f34"/>
                      </a:cubicBezTo>
                      <a:cubicBezTo>
                        <a:pt x="f128" y="f34"/>
                        <a:pt x="f109" y="f33"/>
                        <a:pt x="f129" y="f31"/>
                      </a:cubicBezTo>
                      <a:lnTo>
                        <a:pt x="f125" y="f31"/>
                      </a:lnTo>
                      <a:close/>
                      <a:moveTo>
                        <a:pt x="f130" y="f9"/>
                      </a:moveTo>
                      <a:cubicBezTo>
                        <a:pt x="f131" y="f9"/>
                        <a:pt x="f6" y="f132"/>
                        <a:pt x="f6" y="f133"/>
                      </a:cubicBezTo>
                      <a:cubicBezTo>
                        <a:pt x="f6" y="f134"/>
                        <a:pt x="f135" y="f136"/>
                        <a:pt x="f137" y="f138"/>
                      </a:cubicBezTo>
                      <a:cubicBezTo>
                        <a:pt x="f139" y="f140"/>
                        <a:pt x="f141" y="f142"/>
                        <a:pt x="f141" y="f143"/>
                      </a:cubicBezTo>
                      <a:cubicBezTo>
                        <a:pt x="f141" y="f144"/>
                        <a:pt x="f145" y="f45"/>
                        <a:pt x="f130" y="f45"/>
                      </a:cubicBezTo>
                      <a:cubicBezTo>
                        <a:pt x="f146" y="f45"/>
                        <a:pt x="f147" y="f148"/>
                        <a:pt x="f149" y="f150"/>
                      </a:cubicBezTo>
                      <a:lnTo>
                        <a:pt x="f151" y="f150"/>
                      </a:lnTo>
                      <a:cubicBezTo>
                        <a:pt x="f152" y="f153"/>
                        <a:pt x="f154" y="f155"/>
                        <a:pt x="f156" y="f155"/>
                      </a:cubicBezTo>
                      <a:cubicBezTo>
                        <a:pt x="f157" y="f155"/>
                        <a:pt x="f158" y="f153"/>
                        <a:pt x="f158" y="f159"/>
                      </a:cubicBezTo>
                      <a:cubicBezTo>
                        <a:pt x="f158" y="f160"/>
                        <a:pt x="f161" y="f162"/>
                        <a:pt x="f163" y="f164"/>
                      </a:cubicBezTo>
                      <a:cubicBezTo>
                        <a:pt x="f165" y="f166"/>
                        <a:pt x="f167" y="f168"/>
                        <a:pt x="f167" y="f14"/>
                      </a:cubicBezTo>
                      <a:cubicBezTo>
                        <a:pt x="f167" y="f16"/>
                        <a:pt x="f169" y="f170"/>
                        <a:pt x="f171" y="f170"/>
                      </a:cubicBezTo>
                      <a:cubicBezTo>
                        <a:pt x="f172" y="f170"/>
                        <a:pt x="f173" y="f174"/>
                        <a:pt x="f173" y="f14"/>
                      </a:cubicBezTo>
                      <a:lnTo>
                        <a:pt x="f175" y="f14"/>
                      </a:lnTo>
                      <a:cubicBezTo>
                        <a:pt x="f175" y="f176"/>
                        <a:pt x="f177" y="f9"/>
                        <a:pt x="f130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4" name="Freihandform 8">
                  <a:extLst>
                    <a:ext uri="{FF2B5EF4-FFF2-40B4-BE49-F238E27FC236}">
                      <a16:creationId xmlns:a16="http://schemas.microsoft.com/office/drawing/2014/main" id="{D2F53C9A-87E3-58B5-87CE-B365E556BC4D}"/>
                    </a:ext>
                  </a:extLst>
                </p:cNvPr>
                <p:cNvSpPr/>
                <p:nvPr/>
              </p:nvSpPr>
              <p:spPr>
                <a:xfrm>
                  <a:off x="1203204" y="548676"/>
                  <a:ext cx="1796448" cy="337313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824964"/>
                    <a:gd name="f7" fmla="val 333813"/>
                    <a:gd name="f8" fmla="val 328113"/>
                    <a:gd name="f9" fmla="val 67309"/>
                    <a:gd name="f10" fmla="val 203329"/>
                    <a:gd name="f11" fmla="val 173558"/>
                    <a:gd name="f12" fmla="val 81914"/>
                    <a:gd name="f13" fmla="val 163423"/>
                    <a:gd name="f14" fmla="val 102234"/>
                    <a:gd name="f15" fmla="val 121918"/>
                    <a:gd name="f16" fmla="val 136523"/>
                    <a:gd name="f17" fmla="val 203832"/>
                    <a:gd name="f18" fmla="val 218437"/>
                    <a:gd name="f19" fmla="val 238122"/>
                    <a:gd name="f20" fmla="val 258441"/>
                    <a:gd name="f21" fmla="val 273046"/>
                    <a:gd name="f22" fmla="val 340355"/>
                    <a:gd name="f23" fmla="val 131752"/>
                    <a:gd name="f24" fmla="val 299081"/>
                    <a:gd name="f25" fmla="val 100714"/>
                    <a:gd name="f26" fmla="val 245107"/>
                    <a:gd name="f27" fmla="val 213357"/>
                    <a:gd name="f28" fmla="val 187322"/>
                    <a:gd name="f29" fmla="val 112749"/>
                    <a:gd name="f30" fmla="val 170178"/>
                    <a:gd name="f31" fmla="val 136186"/>
                    <a:gd name="f32" fmla="val 153668"/>
                    <a:gd name="f33" fmla="val 126998"/>
                    <a:gd name="f34" fmla="val 95249"/>
                    <a:gd name="f35" fmla="val 41274"/>
                    <a:gd name="f36" fmla="val 132385"/>
                    <a:gd name="f37" fmla="val 422904"/>
                    <a:gd name="f38" fmla="val 86146"/>
                    <a:gd name="f39" fmla="val 447669"/>
                    <a:gd name="f40" fmla="val 466083"/>
                    <a:gd name="f41" fmla="val 67776"/>
                    <a:gd name="f42" fmla="val 43073"/>
                    <a:gd name="f43" fmla="val 18369"/>
                    <a:gd name="f44" fmla="val 398139"/>
                    <a:gd name="f45" fmla="val 379725"/>
                    <a:gd name="f46" fmla="val 389249"/>
                    <a:gd name="f47" fmla="val 456559"/>
                    <a:gd name="f48" fmla="val 106415"/>
                    <a:gd name="f49" fmla="val 614036"/>
                    <a:gd name="f50" fmla="val 333814"/>
                    <a:gd name="f51" fmla="val 675630"/>
                    <a:gd name="f52" fmla="val 720715"/>
                    <a:gd name="f53" fmla="val 295809"/>
                    <a:gd name="f54" fmla="val 730240"/>
                    <a:gd name="f55" fmla="val 240701"/>
                    <a:gd name="f56" fmla="val 661661"/>
                    <a:gd name="f57" fmla="val 654041"/>
                    <a:gd name="f58" fmla="val 259070"/>
                    <a:gd name="f59" fmla="val 636261"/>
                    <a:gd name="f60" fmla="val 270472"/>
                    <a:gd name="f61" fmla="val 583557"/>
                    <a:gd name="f62" fmla="val 562602"/>
                    <a:gd name="f63" fmla="val 248302"/>
                    <a:gd name="f64" fmla="val 216631"/>
                    <a:gd name="f65" fmla="val 184960"/>
                    <a:gd name="f66" fmla="val 162790"/>
                    <a:gd name="f67" fmla="val 174191"/>
                    <a:gd name="f68" fmla="val 192561"/>
                    <a:gd name="f69" fmla="val 138086"/>
                    <a:gd name="f70" fmla="val 99447"/>
                    <a:gd name="f71" fmla="val 543552"/>
                    <a:gd name="f72" fmla="val 494023"/>
                    <a:gd name="f73" fmla="val 148854"/>
                    <a:gd name="f74" fmla="val 215997"/>
                    <a:gd name="f75" fmla="val 284407"/>
                    <a:gd name="f76" fmla="val 762624"/>
                    <a:gd name="f77" fmla="val 829933"/>
                    <a:gd name="f78" fmla="val 202062"/>
                    <a:gd name="f79" fmla="val 172291"/>
                    <a:gd name="f80" fmla="val 843268"/>
                    <a:gd name="f81" fmla="val 862318"/>
                    <a:gd name="f82" fmla="val 881367"/>
                    <a:gd name="f83" fmla="val 894702"/>
                    <a:gd name="f84" fmla="val 203962"/>
                    <a:gd name="f85" fmla="val 962011"/>
                    <a:gd name="f86" fmla="val 202695"/>
                    <a:gd name="f87" fmla="val 961376"/>
                    <a:gd name="f88" fmla="val 921372"/>
                    <a:gd name="f89" fmla="val 802629"/>
                    <a:gd name="f90" fmla="val 133019"/>
                    <a:gd name="f91" fmla="val 1102344"/>
                    <a:gd name="f92" fmla="val 1172828"/>
                    <a:gd name="f93" fmla="val 1222358"/>
                    <a:gd name="f94" fmla="val 217264"/>
                    <a:gd name="f95" fmla="val 150121"/>
                    <a:gd name="f96" fmla="val 1031860"/>
                    <a:gd name="f97" fmla="val 982331"/>
                    <a:gd name="f98" fmla="val 982966"/>
                    <a:gd name="f99" fmla="val 1032495"/>
                    <a:gd name="f100" fmla="val 271105"/>
                    <a:gd name="f101" fmla="val 1071865"/>
                    <a:gd name="f102" fmla="val 1050910"/>
                    <a:gd name="f103" fmla="val 248935"/>
                    <a:gd name="f104" fmla="val 185593"/>
                    <a:gd name="f105" fmla="val 1132824"/>
                    <a:gd name="f106" fmla="val 1153779"/>
                    <a:gd name="f107" fmla="val 1133459"/>
                    <a:gd name="f108" fmla="val 1522708"/>
                    <a:gd name="f109" fmla="val 1547473"/>
                    <a:gd name="f110" fmla="val 1565888"/>
                    <a:gd name="f111" fmla="val 1497944"/>
                    <a:gd name="f112" fmla="val 1479529"/>
                    <a:gd name="f113" fmla="val 1262997"/>
                    <a:gd name="f114" fmla="val 1330306"/>
                    <a:gd name="f115" fmla="val 197628"/>
                    <a:gd name="f116" fmla="val 1435080"/>
                    <a:gd name="f117" fmla="val 136819"/>
                    <a:gd name="f118" fmla="val 103248"/>
                    <a:gd name="f119" fmla="val 75377"/>
                    <a:gd name="f120" fmla="val 1343641"/>
                    <a:gd name="f121" fmla="val 65876"/>
                    <a:gd name="f122" fmla="val 1362691"/>
                    <a:gd name="f123" fmla="val 1381740"/>
                    <a:gd name="f124" fmla="val 1395075"/>
                    <a:gd name="f125" fmla="val 74744"/>
                    <a:gd name="f126" fmla="val 1462384"/>
                    <a:gd name="f127" fmla="val 36105"/>
                    <a:gd name="f128" fmla="val 1422380"/>
                    <a:gd name="f129" fmla="val 3167"/>
                    <a:gd name="f130" fmla="val 1303002"/>
                    <a:gd name="f131" fmla="val 1489054"/>
                    <a:gd name="f132" fmla="val 1556363"/>
                    <a:gd name="f133" fmla="val 1605257"/>
                    <a:gd name="f134" fmla="val 1672566"/>
                    <a:gd name="f135" fmla="val 213464"/>
                    <a:gd name="f136" fmla="val 178625"/>
                    <a:gd name="f137" fmla="val 1689711"/>
                    <a:gd name="f138" fmla="val 1715111"/>
                    <a:gd name="f139" fmla="val 1740510"/>
                    <a:gd name="f140" fmla="val 1757655"/>
                    <a:gd name="f141" fmla="val 177992"/>
                    <a:gd name="f142" fmla="val 138720"/>
                    <a:gd name="f143" fmla="val 1781150"/>
                    <a:gd name="f144" fmla="val 1649707"/>
                    <a:gd name="f145" fmla="+- 0 0 -90"/>
                    <a:gd name="f146" fmla="*/ f3 1 1824964"/>
                    <a:gd name="f147" fmla="*/ f4 1 333813"/>
                    <a:gd name="f148" fmla="+- f7 0 f5"/>
                    <a:gd name="f149" fmla="+- f6 0 f5"/>
                    <a:gd name="f150" fmla="*/ f145 f0 1"/>
                    <a:gd name="f151" fmla="*/ f149 1 1824964"/>
                    <a:gd name="f152" fmla="*/ f148 1 333813"/>
                    <a:gd name="f153" fmla="*/ 0 f149 1"/>
                    <a:gd name="f154" fmla="*/ 328113 f148 1"/>
                    <a:gd name="f155" fmla="*/ 67309 f149 1"/>
                    <a:gd name="f156" fmla="*/ 203329 f148 1"/>
                    <a:gd name="f157" fmla="*/ 102234 f149 1"/>
                    <a:gd name="f158" fmla="*/ 163423 f148 1"/>
                    <a:gd name="f159" fmla="*/ 136523 f149 1"/>
                    <a:gd name="f160" fmla="*/ 203832 f149 1"/>
                    <a:gd name="f161" fmla="*/ 238122 f149 1"/>
                    <a:gd name="f162" fmla="*/ 273046 f149 1"/>
                    <a:gd name="f163" fmla="*/ 340355 f149 1"/>
                    <a:gd name="f164" fmla="*/ 245107 f149 1"/>
                    <a:gd name="f165" fmla="*/ 100714 f148 1"/>
                    <a:gd name="f166" fmla="*/ 170178 f149 1"/>
                    <a:gd name="f167" fmla="*/ 136186 f148 1"/>
                    <a:gd name="f168" fmla="*/ 95249 f149 1"/>
                    <a:gd name="f169" fmla="*/ 422904 f149 1"/>
                    <a:gd name="f170" fmla="*/ 86146 f148 1"/>
                    <a:gd name="f171" fmla="*/ 466083 f149 1"/>
                    <a:gd name="f172" fmla="*/ 43073 f148 1"/>
                    <a:gd name="f173" fmla="*/ 0 f148 1"/>
                    <a:gd name="f174" fmla="*/ 379725 f149 1"/>
                    <a:gd name="f175" fmla="*/ 389249 f149 1"/>
                    <a:gd name="f176" fmla="*/ 456559 f149 1"/>
                    <a:gd name="f177" fmla="*/ 106415 f148 1"/>
                    <a:gd name="f178" fmla="*/ 614036 f149 1"/>
                    <a:gd name="f179" fmla="*/ 333814 f148 1"/>
                    <a:gd name="f180" fmla="*/ 730240 f149 1"/>
                    <a:gd name="f181" fmla="*/ 240701 f148 1"/>
                    <a:gd name="f182" fmla="*/ 661661 f149 1"/>
                    <a:gd name="f183" fmla="*/ 270472 f148 1"/>
                    <a:gd name="f184" fmla="*/ 562602 f149 1"/>
                    <a:gd name="f185" fmla="*/ 216631 f148 1"/>
                    <a:gd name="f186" fmla="*/ 162790 f148 1"/>
                    <a:gd name="f187" fmla="*/ 192561 f148 1"/>
                    <a:gd name="f188" fmla="*/ 99447 f148 1"/>
                    <a:gd name="f189" fmla="*/ 494023 f149 1"/>
                    <a:gd name="f190" fmla="*/ 215997 f148 1"/>
                    <a:gd name="f191" fmla="*/ 762624 f149 1"/>
                    <a:gd name="f192" fmla="*/ 829933 f149 1"/>
                    <a:gd name="f193" fmla="*/ 202062 f148 1"/>
                    <a:gd name="f194" fmla="*/ 862318 f149 1"/>
                    <a:gd name="f195" fmla="*/ 894702 f149 1"/>
                    <a:gd name="f196" fmla="*/ 203962 f148 1"/>
                    <a:gd name="f197" fmla="*/ 962011 f149 1"/>
                    <a:gd name="f198" fmla="*/ 202695 f148 1"/>
                    <a:gd name="f199" fmla="*/ 1102344 f149 1"/>
                    <a:gd name="f200" fmla="*/ 1222358 f149 1"/>
                    <a:gd name="f201" fmla="*/ 217264 f148 1"/>
                    <a:gd name="f202" fmla="*/ 982331 f149 1"/>
                    <a:gd name="f203" fmla="*/ 271105 f148 1"/>
                    <a:gd name="f204" fmla="*/ 1050910 f149 1"/>
                    <a:gd name="f205" fmla="*/ 1153779 f149 1"/>
                    <a:gd name="f206" fmla="*/ 1522708 f149 1"/>
                    <a:gd name="f207" fmla="*/ 1565888 f149 1"/>
                    <a:gd name="f208" fmla="*/ 1479529 f149 1"/>
                    <a:gd name="f209" fmla="*/ 1262997 f149 1"/>
                    <a:gd name="f210" fmla="*/ 1330306 f149 1"/>
                    <a:gd name="f211" fmla="*/ 197628 f148 1"/>
                    <a:gd name="f212" fmla="*/ 1435080 f149 1"/>
                    <a:gd name="f213" fmla="*/ 136819 f148 1"/>
                    <a:gd name="f214" fmla="*/ 103248 f148 1"/>
                    <a:gd name="f215" fmla="*/ 1362691 f149 1"/>
                    <a:gd name="f216" fmla="*/ 65876 f148 1"/>
                    <a:gd name="f217" fmla="*/ 1395075 f149 1"/>
                    <a:gd name="f218" fmla="*/ 1462384 f149 1"/>
                    <a:gd name="f219" fmla="*/ 3167 f148 1"/>
                    <a:gd name="f220" fmla="*/ 1489054 f149 1"/>
                    <a:gd name="f221" fmla="*/ 1556363 f149 1"/>
                    <a:gd name="f222" fmla="*/ 1605257 f149 1"/>
                    <a:gd name="f223" fmla="*/ 1672566 f149 1"/>
                    <a:gd name="f224" fmla="*/ 213464 f148 1"/>
                    <a:gd name="f225" fmla="*/ 1715111 f149 1"/>
                    <a:gd name="f226" fmla="*/ 1757655 f149 1"/>
                    <a:gd name="f227" fmla="*/ 1824964 f149 1"/>
                    <a:gd name="f228" fmla="*/ f150 1 f2"/>
                    <a:gd name="f229" fmla="*/ f153 1 1824964"/>
                    <a:gd name="f230" fmla="*/ f154 1 333813"/>
                    <a:gd name="f231" fmla="*/ f155 1 1824964"/>
                    <a:gd name="f232" fmla="*/ f156 1 333813"/>
                    <a:gd name="f233" fmla="*/ f157 1 1824964"/>
                    <a:gd name="f234" fmla="*/ f158 1 333813"/>
                    <a:gd name="f235" fmla="*/ f159 1 1824964"/>
                    <a:gd name="f236" fmla="*/ f160 1 1824964"/>
                    <a:gd name="f237" fmla="*/ f161 1 1824964"/>
                    <a:gd name="f238" fmla="*/ f162 1 1824964"/>
                    <a:gd name="f239" fmla="*/ f163 1 1824964"/>
                    <a:gd name="f240" fmla="*/ f164 1 1824964"/>
                    <a:gd name="f241" fmla="*/ f165 1 333813"/>
                    <a:gd name="f242" fmla="*/ f166 1 1824964"/>
                    <a:gd name="f243" fmla="*/ f167 1 333813"/>
                    <a:gd name="f244" fmla="*/ f168 1 1824964"/>
                    <a:gd name="f245" fmla="*/ f169 1 1824964"/>
                    <a:gd name="f246" fmla="*/ f170 1 333813"/>
                    <a:gd name="f247" fmla="*/ f171 1 1824964"/>
                    <a:gd name="f248" fmla="*/ f172 1 333813"/>
                    <a:gd name="f249" fmla="*/ f173 1 333813"/>
                    <a:gd name="f250" fmla="*/ f174 1 1824964"/>
                    <a:gd name="f251" fmla="*/ f175 1 1824964"/>
                    <a:gd name="f252" fmla="*/ f176 1 1824964"/>
                    <a:gd name="f253" fmla="*/ f177 1 333813"/>
                    <a:gd name="f254" fmla="*/ f178 1 1824964"/>
                    <a:gd name="f255" fmla="*/ f179 1 333813"/>
                    <a:gd name="f256" fmla="*/ f180 1 1824964"/>
                    <a:gd name="f257" fmla="*/ f181 1 333813"/>
                    <a:gd name="f258" fmla="*/ f182 1 1824964"/>
                    <a:gd name="f259" fmla="*/ f183 1 333813"/>
                    <a:gd name="f260" fmla="*/ f184 1 1824964"/>
                    <a:gd name="f261" fmla="*/ f185 1 333813"/>
                    <a:gd name="f262" fmla="*/ f186 1 333813"/>
                    <a:gd name="f263" fmla="*/ f187 1 333813"/>
                    <a:gd name="f264" fmla="*/ f188 1 333813"/>
                    <a:gd name="f265" fmla="*/ f189 1 1824964"/>
                    <a:gd name="f266" fmla="*/ f190 1 333813"/>
                    <a:gd name="f267" fmla="*/ f191 1 1824964"/>
                    <a:gd name="f268" fmla="*/ f192 1 1824964"/>
                    <a:gd name="f269" fmla="*/ f193 1 333813"/>
                    <a:gd name="f270" fmla="*/ f194 1 1824964"/>
                    <a:gd name="f271" fmla="*/ f195 1 1824964"/>
                    <a:gd name="f272" fmla="*/ f196 1 333813"/>
                    <a:gd name="f273" fmla="*/ f197 1 1824964"/>
                    <a:gd name="f274" fmla="*/ f198 1 333813"/>
                    <a:gd name="f275" fmla="*/ f199 1 1824964"/>
                    <a:gd name="f276" fmla="*/ f200 1 1824964"/>
                    <a:gd name="f277" fmla="*/ f201 1 333813"/>
                    <a:gd name="f278" fmla="*/ f202 1 1824964"/>
                    <a:gd name="f279" fmla="*/ f203 1 333813"/>
                    <a:gd name="f280" fmla="*/ f204 1 1824964"/>
                    <a:gd name="f281" fmla="*/ f205 1 1824964"/>
                    <a:gd name="f282" fmla="*/ f206 1 1824964"/>
                    <a:gd name="f283" fmla="*/ f207 1 1824964"/>
                    <a:gd name="f284" fmla="*/ f208 1 1824964"/>
                    <a:gd name="f285" fmla="*/ f209 1 1824964"/>
                    <a:gd name="f286" fmla="*/ f210 1 1824964"/>
                    <a:gd name="f287" fmla="*/ f211 1 333813"/>
                    <a:gd name="f288" fmla="*/ f212 1 1824964"/>
                    <a:gd name="f289" fmla="*/ f213 1 333813"/>
                    <a:gd name="f290" fmla="*/ f214 1 333813"/>
                    <a:gd name="f291" fmla="*/ f215 1 1824964"/>
                    <a:gd name="f292" fmla="*/ f216 1 333813"/>
                    <a:gd name="f293" fmla="*/ f217 1 1824964"/>
                    <a:gd name="f294" fmla="*/ f218 1 1824964"/>
                    <a:gd name="f295" fmla="*/ f219 1 333813"/>
                    <a:gd name="f296" fmla="*/ f220 1 1824964"/>
                    <a:gd name="f297" fmla="*/ f221 1 1824964"/>
                    <a:gd name="f298" fmla="*/ f222 1 1824964"/>
                    <a:gd name="f299" fmla="*/ f223 1 1824964"/>
                    <a:gd name="f300" fmla="*/ f224 1 333813"/>
                    <a:gd name="f301" fmla="*/ f225 1 1824964"/>
                    <a:gd name="f302" fmla="*/ f226 1 1824964"/>
                    <a:gd name="f303" fmla="*/ f227 1 1824964"/>
                    <a:gd name="f304" fmla="*/ f5 1 f151"/>
                    <a:gd name="f305" fmla="*/ f6 1 f151"/>
                    <a:gd name="f306" fmla="*/ f5 1 f152"/>
                    <a:gd name="f307" fmla="*/ f7 1 f152"/>
                    <a:gd name="f308" fmla="+- f228 0 f1"/>
                    <a:gd name="f309" fmla="*/ f229 1 f151"/>
                    <a:gd name="f310" fmla="*/ f230 1 f152"/>
                    <a:gd name="f311" fmla="*/ f231 1 f151"/>
                    <a:gd name="f312" fmla="*/ f232 1 f152"/>
                    <a:gd name="f313" fmla="*/ f233 1 f151"/>
                    <a:gd name="f314" fmla="*/ f234 1 f152"/>
                    <a:gd name="f315" fmla="*/ f235 1 f151"/>
                    <a:gd name="f316" fmla="*/ f236 1 f151"/>
                    <a:gd name="f317" fmla="*/ f237 1 f151"/>
                    <a:gd name="f318" fmla="*/ f238 1 f151"/>
                    <a:gd name="f319" fmla="*/ f239 1 f151"/>
                    <a:gd name="f320" fmla="*/ f240 1 f151"/>
                    <a:gd name="f321" fmla="*/ f241 1 f152"/>
                    <a:gd name="f322" fmla="*/ f242 1 f151"/>
                    <a:gd name="f323" fmla="*/ f243 1 f152"/>
                    <a:gd name="f324" fmla="*/ f244 1 f151"/>
                    <a:gd name="f325" fmla="*/ f245 1 f151"/>
                    <a:gd name="f326" fmla="*/ f246 1 f152"/>
                    <a:gd name="f327" fmla="*/ f247 1 f151"/>
                    <a:gd name="f328" fmla="*/ f248 1 f152"/>
                    <a:gd name="f329" fmla="*/ f249 1 f152"/>
                    <a:gd name="f330" fmla="*/ f250 1 f151"/>
                    <a:gd name="f331" fmla="*/ f251 1 f151"/>
                    <a:gd name="f332" fmla="*/ f252 1 f151"/>
                    <a:gd name="f333" fmla="*/ f253 1 f152"/>
                    <a:gd name="f334" fmla="*/ f254 1 f151"/>
                    <a:gd name="f335" fmla="*/ f255 1 f152"/>
                    <a:gd name="f336" fmla="*/ f256 1 f151"/>
                    <a:gd name="f337" fmla="*/ f257 1 f152"/>
                    <a:gd name="f338" fmla="*/ f258 1 f151"/>
                    <a:gd name="f339" fmla="*/ f259 1 f152"/>
                    <a:gd name="f340" fmla="*/ f260 1 f151"/>
                    <a:gd name="f341" fmla="*/ f261 1 f152"/>
                    <a:gd name="f342" fmla="*/ f262 1 f152"/>
                    <a:gd name="f343" fmla="*/ f263 1 f152"/>
                    <a:gd name="f344" fmla="*/ f264 1 f152"/>
                    <a:gd name="f345" fmla="*/ f265 1 f151"/>
                    <a:gd name="f346" fmla="*/ f266 1 f152"/>
                    <a:gd name="f347" fmla="*/ f267 1 f151"/>
                    <a:gd name="f348" fmla="*/ f268 1 f151"/>
                    <a:gd name="f349" fmla="*/ f269 1 f152"/>
                    <a:gd name="f350" fmla="*/ f270 1 f151"/>
                    <a:gd name="f351" fmla="*/ f271 1 f151"/>
                    <a:gd name="f352" fmla="*/ f272 1 f152"/>
                    <a:gd name="f353" fmla="*/ f273 1 f151"/>
                    <a:gd name="f354" fmla="*/ f274 1 f152"/>
                    <a:gd name="f355" fmla="*/ f275 1 f151"/>
                    <a:gd name="f356" fmla="*/ f276 1 f151"/>
                    <a:gd name="f357" fmla="*/ f277 1 f152"/>
                    <a:gd name="f358" fmla="*/ f278 1 f151"/>
                    <a:gd name="f359" fmla="*/ f279 1 f152"/>
                    <a:gd name="f360" fmla="*/ f280 1 f151"/>
                    <a:gd name="f361" fmla="*/ f281 1 f151"/>
                    <a:gd name="f362" fmla="*/ f282 1 f151"/>
                    <a:gd name="f363" fmla="*/ f283 1 f151"/>
                    <a:gd name="f364" fmla="*/ f284 1 f151"/>
                    <a:gd name="f365" fmla="*/ f285 1 f151"/>
                    <a:gd name="f366" fmla="*/ f286 1 f151"/>
                    <a:gd name="f367" fmla="*/ f287 1 f152"/>
                    <a:gd name="f368" fmla="*/ f288 1 f151"/>
                    <a:gd name="f369" fmla="*/ f289 1 f152"/>
                    <a:gd name="f370" fmla="*/ f290 1 f152"/>
                    <a:gd name="f371" fmla="*/ f291 1 f151"/>
                    <a:gd name="f372" fmla="*/ f292 1 f152"/>
                    <a:gd name="f373" fmla="*/ f293 1 f151"/>
                    <a:gd name="f374" fmla="*/ f294 1 f151"/>
                    <a:gd name="f375" fmla="*/ f295 1 f152"/>
                    <a:gd name="f376" fmla="*/ f296 1 f151"/>
                    <a:gd name="f377" fmla="*/ f297 1 f151"/>
                    <a:gd name="f378" fmla="*/ f298 1 f151"/>
                    <a:gd name="f379" fmla="*/ f299 1 f151"/>
                    <a:gd name="f380" fmla="*/ f300 1 f152"/>
                    <a:gd name="f381" fmla="*/ f301 1 f151"/>
                    <a:gd name="f382" fmla="*/ f302 1 f151"/>
                    <a:gd name="f383" fmla="*/ f303 1 f151"/>
                    <a:gd name="f384" fmla="*/ f304 f146 1"/>
                    <a:gd name="f385" fmla="*/ f305 f146 1"/>
                    <a:gd name="f386" fmla="*/ f307 f147 1"/>
                    <a:gd name="f387" fmla="*/ f306 f147 1"/>
                    <a:gd name="f388" fmla="*/ f309 f146 1"/>
                    <a:gd name="f389" fmla="*/ f310 f147 1"/>
                    <a:gd name="f390" fmla="*/ f311 f146 1"/>
                    <a:gd name="f391" fmla="*/ f312 f147 1"/>
                    <a:gd name="f392" fmla="*/ f313 f146 1"/>
                    <a:gd name="f393" fmla="*/ f314 f147 1"/>
                    <a:gd name="f394" fmla="*/ f315 f146 1"/>
                    <a:gd name="f395" fmla="*/ f316 f146 1"/>
                    <a:gd name="f396" fmla="*/ f317 f146 1"/>
                    <a:gd name="f397" fmla="*/ f318 f146 1"/>
                    <a:gd name="f398" fmla="*/ f319 f146 1"/>
                    <a:gd name="f399" fmla="*/ f320 f146 1"/>
                    <a:gd name="f400" fmla="*/ f321 f147 1"/>
                    <a:gd name="f401" fmla="*/ f322 f146 1"/>
                    <a:gd name="f402" fmla="*/ f323 f147 1"/>
                    <a:gd name="f403" fmla="*/ f324 f146 1"/>
                    <a:gd name="f404" fmla="*/ f325 f146 1"/>
                    <a:gd name="f405" fmla="*/ f326 f147 1"/>
                    <a:gd name="f406" fmla="*/ f327 f146 1"/>
                    <a:gd name="f407" fmla="*/ f328 f147 1"/>
                    <a:gd name="f408" fmla="*/ f329 f147 1"/>
                    <a:gd name="f409" fmla="*/ f330 f146 1"/>
                    <a:gd name="f410" fmla="*/ f331 f146 1"/>
                    <a:gd name="f411" fmla="*/ f332 f146 1"/>
                    <a:gd name="f412" fmla="*/ f333 f147 1"/>
                    <a:gd name="f413" fmla="*/ f334 f146 1"/>
                    <a:gd name="f414" fmla="*/ f335 f147 1"/>
                    <a:gd name="f415" fmla="*/ f336 f146 1"/>
                    <a:gd name="f416" fmla="*/ f337 f147 1"/>
                    <a:gd name="f417" fmla="*/ f338 f146 1"/>
                    <a:gd name="f418" fmla="*/ f339 f147 1"/>
                    <a:gd name="f419" fmla="*/ f340 f146 1"/>
                    <a:gd name="f420" fmla="*/ f341 f147 1"/>
                    <a:gd name="f421" fmla="*/ f342 f147 1"/>
                    <a:gd name="f422" fmla="*/ f343 f147 1"/>
                    <a:gd name="f423" fmla="*/ f344 f147 1"/>
                    <a:gd name="f424" fmla="*/ f345 f146 1"/>
                    <a:gd name="f425" fmla="*/ f346 f147 1"/>
                    <a:gd name="f426" fmla="*/ f347 f146 1"/>
                    <a:gd name="f427" fmla="*/ f348 f146 1"/>
                    <a:gd name="f428" fmla="*/ f349 f147 1"/>
                    <a:gd name="f429" fmla="*/ f350 f146 1"/>
                    <a:gd name="f430" fmla="*/ f351 f146 1"/>
                    <a:gd name="f431" fmla="*/ f352 f147 1"/>
                    <a:gd name="f432" fmla="*/ f353 f146 1"/>
                    <a:gd name="f433" fmla="*/ f354 f147 1"/>
                    <a:gd name="f434" fmla="*/ f355 f146 1"/>
                    <a:gd name="f435" fmla="*/ f356 f146 1"/>
                    <a:gd name="f436" fmla="*/ f357 f147 1"/>
                    <a:gd name="f437" fmla="*/ f358 f146 1"/>
                    <a:gd name="f438" fmla="*/ f359 f147 1"/>
                    <a:gd name="f439" fmla="*/ f360 f146 1"/>
                    <a:gd name="f440" fmla="*/ f361 f146 1"/>
                    <a:gd name="f441" fmla="*/ f362 f146 1"/>
                    <a:gd name="f442" fmla="*/ f363 f146 1"/>
                    <a:gd name="f443" fmla="*/ f364 f146 1"/>
                    <a:gd name="f444" fmla="*/ f365 f146 1"/>
                    <a:gd name="f445" fmla="*/ f366 f146 1"/>
                    <a:gd name="f446" fmla="*/ f367 f147 1"/>
                    <a:gd name="f447" fmla="*/ f368 f146 1"/>
                    <a:gd name="f448" fmla="*/ f369 f147 1"/>
                    <a:gd name="f449" fmla="*/ f370 f147 1"/>
                    <a:gd name="f450" fmla="*/ f371 f146 1"/>
                    <a:gd name="f451" fmla="*/ f372 f147 1"/>
                    <a:gd name="f452" fmla="*/ f373 f146 1"/>
                    <a:gd name="f453" fmla="*/ f374 f146 1"/>
                    <a:gd name="f454" fmla="*/ f375 f147 1"/>
                    <a:gd name="f455" fmla="*/ f376 f146 1"/>
                    <a:gd name="f456" fmla="*/ f377 f146 1"/>
                    <a:gd name="f457" fmla="*/ f378 f146 1"/>
                    <a:gd name="f458" fmla="*/ f379 f146 1"/>
                    <a:gd name="f459" fmla="*/ f380 f147 1"/>
                    <a:gd name="f460" fmla="*/ f381 f146 1"/>
                    <a:gd name="f461" fmla="*/ f382 f146 1"/>
                    <a:gd name="f462" fmla="*/ f383 f14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08">
                      <a:pos x="f388" y="f389"/>
                    </a:cxn>
                    <a:cxn ang="f308">
                      <a:pos x="f390" y="f389"/>
                    </a:cxn>
                    <a:cxn ang="f308">
                      <a:pos x="f390" y="f391"/>
                    </a:cxn>
                    <a:cxn ang="f308">
                      <a:pos x="f392" y="f393"/>
                    </a:cxn>
                    <a:cxn ang="f308">
                      <a:pos x="f394" y="f391"/>
                    </a:cxn>
                    <a:cxn ang="f308">
                      <a:pos x="f394" y="f389"/>
                    </a:cxn>
                    <a:cxn ang="f308">
                      <a:pos x="f395" y="f389"/>
                    </a:cxn>
                    <a:cxn ang="f308">
                      <a:pos x="f395" y="f391"/>
                    </a:cxn>
                    <a:cxn ang="f308">
                      <a:pos x="f396" y="f393"/>
                    </a:cxn>
                    <a:cxn ang="f308">
                      <a:pos x="f397" y="f391"/>
                    </a:cxn>
                    <a:cxn ang="f308">
                      <a:pos x="f397" y="f389"/>
                    </a:cxn>
                    <a:cxn ang="f308">
                      <a:pos x="f398" y="f389"/>
                    </a:cxn>
                    <a:cxn ang="f308">
                      <a:pos x="f398" y="f391"/>
                    </a:cxn>
                    <a:cxn ang="f308">
                      <a:pos x="f399" y="f400"/>
                    </a:cxn>
                    <a:cxn ang="f308">
                      <a:pos x="f401" y="f402"/>
                    </a:cxn>
                    <a:cxn ang="f308">
                      <a:pos x="f403" y="f400"/>
                    </a:cxn>
                    <a:cxn ang="f308">
                      <a:pos x="f388" y="f391"/>
                    </a:cxn>
                    <a:cxn ang="f308">
                      <a:pos x="f388" y="f389"/>
                    </a:cxn>
                    <a:cxn ang="f308">
                      <a:pos x="f404" y="f405"/>
                    </a:cxn>
                    <a:cxn ang="f308">
                      <a:pos x="f406" y="f407"/>
                    </a:cxn>
                    <a:cxn ang="f308">
                      <a:pos x="f404" y="f408"/>
                    </a:cxn>
                    <a:cxn ang="f308">
                      <a:pos x="f409" y="f407"/>
                    </a:cxn>
                    <a:cxn ang="f308">
                      <a:pos x="f404" y="f405"/>
                    </a:cxn>
                    <a:cxn ang="f308">
                      <a:pos x="f410" y="f389"/>
                    </a:cxn>
                    <a:cxn ang="f308">
                      <a:pos x="f411" y="f389"/>
                    </a:cxn>
                    <a:cxn ang="f308">
                      <a:pos x="f411" y="f412"/>
                    </a:cxn>
                    <a:cxn ang="f308">
                      <a:pos x="f410" y="f412"/>
                    </a:cxn>
                    <a:cxn ang="f308">
                      <a:pos x="f410" y="f389"/>
                    </a:cxn>
                    <a:cxn ang="f308">
                      <a:pos x="f413" y="f414"/>
                    </a:cxn>
                    <a:cxn ang="f308">
                      <a:pos x="f415" y="f416"/>
                    </a:cxn>
                    <a:cxn ang="f308">
                      <a:pos x="f417" y="f416"/>
                    </a:cxn>
                    <a:cxn ang="f308">
                      <a:pos x="f413" y="f418"/>
                    </a:cxn>
                    <a:cxn ang="f308">
                      <a:pos x="f419" y="f420"/>
                    </a:cxn>
                    <a:cxn ang="f308">
                      <a:pos x="f413" y="f421"/>
                    </a:cxn>
                    <a:cxn ang="f308">
                      <a:pos x="f417" y="f422"/>
                    </a:cxn>
                    <a:cxn ang="f308">
                      <a:pos x="f415" y="f422"/>
                    </a:cxn>
                    <a:cxn ang="f308">
                      <a:pos x="f413" y="f423"/>
                    </a:cxn>
                    <a:cxn ang="f308">
                      <a:pos x="f424" y="f425"/>
                    </a:cxn>
                    <a:cxn ang="f308">
                      <a:pos x="f413" y="f414"/>
                    </a:cxn>
                    <a:cxn ang="f308">
                      <a:pos x="f426" y="f389"/>
                    </a:cxn>
                    <a:cxn ang="f308">
                      <a:pos x="f427" y="f389"/>
                    </a:cxn>
                    <a:cxn ang="f308">
                      <a:pos x="f427" y="f428"/>
                    </a:cxn>
                    <a:cxn ang="f308">
                      <a:pos x="f429" y="f393"/>
                    </a:cxn>
                    <a:cxn ang="f308">
                      <a:pos x="f430" y="f428"/>
                    </a:cxn>
                    <a:cxn ang="f308">
                      <a:pos x="f430" y="f431"/>
                    </a:cxn>
                    <a:cxn ang="f308">
                      <a:pos x="f432" y="f431"/>
                    </a:cxn>
                    <a:cxn ang="f308">
                      <a:pos x="f432" y="f433"/>
                    </a:cxn>
                    <a:cxn ang="f308">
                      <a:pos x="f429" y="f400"/>
                    </a:cxn>
                    <a:cxn ang="f308">
                      <a:pos x="f426" y="f428"/>
                    </a:cxn>
                    <a:cxn ang="f308">
                      <a:pos x="f426" y="f389"/>
                    </a:cxn>
                    <a:cxn ang="f308">
                      <a:pos x="f434" y="f414"/>
                    </a:cxn>
                    <a:cxn ang="f308">
                      <a:pos x="f435" y="f436"/>
                    </a:cxn>
                    <a:cxn ang="f308">
                      <a:pos x="f434" y="f400"/>
                    </a:cxn>
                    <a:cxn ang="f308">
                      <a:pos x="f437" y="f436"/>
                    </a:cxn>
                    <a:cxn ang="f308">
                      <a:pos x="f434" y="f414"/>
                    </a:cxn>
                    <a:cxn ang="f308">
                      <a:pos x="f434" y="f438"/>
                    </a:cxn>
                    <a:cxn ang="f308">
                      <a:pos x="f439" y="f436"/>
                    </a:cxn>
                    <a:cxn ang="f308">
                      <a:pos x="f434" y="f393"/>
                    </a:cxn>
                    <a:cxn ang="f308">
                      <a:pos x="f440" y="f436"/>
                    </a:cxn>
                    <a:cxn ang="f308">
                      <a:pos x="f434" y="f438"/>
                    </a:cxn>
                    <a:cxn ang="f308">
                      <a:pos x="f441" y="f405"/>
                    </a:cxn>
                    <a:cxn ang="f308">
                      <a:pos x="f442" y="f407"/>
                    </a:cxn>
                    <a:cxn ang="f308">
                      <a:pos x="f441" y="f408"/>
                    </a:cxn>
                    <a:cxn ang="f308">
                      <a:pos x="f443" y="f407"/>
                    </a:cxn>
                    <a:cxn ang="f308">
                      <a:pos x="f441" y="f405"/>
                    </a:cxn>
                    <a:cxn ang="f308">
                      <a:pos x="f444" y="f389"/>
                    </a:cxn>
                    <a:cxn ang="f308">
                      <a:pos x="f445" y="f389"/>
                    </a:cxn>
                    <a:cxn ang="f308">
                      <a:pos x="f445" y="f446"/>
                    </a:cxn>
                    <a:cxn ang="f308">
                      <a:pos x="f447" y="f446"/>
                    </a:cxn>
                    <a:cxn ang="f308">
                      <a:pos x="f447" y="f448"/>
                    </a:cxn>
                    <a:cxn ang="f308">
                      <a:pos x="f445" y="f448"/>
                    </a:cxn>
                    <a:cxn ang="f308">
                      <a:pos x="f445" y="f449"/>
                    </a:cxn>
                    <a:cxn ang="f308">
                      <a:pos x="f450" y="f451"/>
                    </a:cxn>
                    <a:cxn ang="f308">
                      <a:pos x="f452" y="f449"/>
                    </a:cxn>
                    <a:cxn ang="f308">
                      <a:pos x="f453" y="f449"/>
                    </a:cxn>
                    <a:cxn ang="f308">
                      <a:pos x="f450" y="f454"/>
                    </a:cxn>
                    <a:cxn ang="f308">
                      <a:pos x="f444" y="f449"/>
                    </a:cxn>
                    <a:cxn ang="f308">
                      <a:pos x="f444" y="f389"/>
                    </a:cxn>
                    <a:cxn ang="f308">
                      <a:pos x="f455" y="f389"/>
                    </a:cxn>
                    <a:cxn ang="f308">
                      <a:pos x="f456" y="f389"/>
                    </a:cxn>
                    <a:cxn ang="f308">
                      <a:pos x="f456" y="f412"/>
                    </a:cxn>
                    <a:cxn ang="f308">
                      <a:pos x="f455" y="f412"/>
                    </a:cxn>
                    <a:cxn ang="f308">
                      <a:pos x="f455" y="f389"/>
                    </a:cxn>
                    <a:cxn ang="f308">
                      <a:pos x="f457" y="f389"/>
                    </a:cxn>
                    <a:cxn ang="f308">
                      <a:pos x="f458" y="f389"/>
                    </a:cxn>
                    <a:cxn ang="f308">
                      <a:pos x="f458" y="f459"/>
                    </a:cxn>
                    <a:cxn ang="f308">
                      <a:pos x="f460" y="f393"/>
                    </a:cxn>
                    <a:cxn ang="f308">
                      <a:pos x="f461" y="f459"/>
                    </a:cxn>
                    <a:cxn ang="f308">
                      <a:pos x="f461" y="f389"/>
                    </a:cxn>
                    <a:cxn ang="f308">
                      <a:pos x="f462" y="f389"/>
                    </a:cxn>
                    <a:cxn ang="f308">
                      <a:pos x="f462" y="f459"/>
                    </a:cxn>
                    <a:cxn ang="f308">
                      <a:pos x="f460" y="f400"/>
                    </a:cxn>
                    <a:cxn ang="f308">
                      <a:pos x="f457" y="f459"/>
                    </a:cxn>
                    <a:cxn ang="f308">
                      <a:pos x="f457" y="f389"/>
                    </a:cxn>
                  </a:cxnLst>
                  <a:rect l="f384" t="f387" r="f385" b="f386"/>
                  <a:pathLst>
                    <a:path w="1824964" h="333813">
                      <a:moveTo>
                        <a:pt x="f5" y="f8"/>
                      </a:moveTo>
                      <a:lnTo>
                        <a:pt x="f9" y="f8"/>
                      </a:lnTo>
                      <a:lnTo>
                        <a:pt x="f9" y="f10"/>
                      </a:lnTo>
                      <a:cubicBezTo>
                        <a:pt x="f9" y="f11"/>
                        <a:pt x="f12" y="f13"/>
                        <a:pt x="f14" y="f13"/>
                      </a:cubicBezTo>
                      <a:cubicBezTo>
                        <a:pt x="f15" y="f13"/>
                        <a:pt x="f16" y="f11"/>
                        <a:pt x="f16" y="f10"/>
                      </a:cubicBezTo>
                      <a:lnTo>
                        <a:pt x="f16" y="f8"/>
                      </a:lnTo>
                      <a:lnTo>
                        <a:pt x="f17" y="f8"/>
                      </a:lnTo>
                      <a:lnTo>
                        <a:pt x="f17" y="f10"/>
                      </a:lnTo>
                      <a:cubicBezTo>
                        <a:pt x="f17" y="f11"/>
                        <a:pt x="f18" y="f13"/>
                        <a:pt x="f19" y="f13"/>
                      </a:cubicBezTo>
                      <a:cubicBezTo>
                        <a:pt x="f20" y="f13"/>
                        <a:pt x="f21" y="f11"/>
                        <a:pt x="f21" y="f10"/>
                      </a:cubicBezTo>
                      <a:lnTo>
                        <a:pt x="f21" y="f8"/>
                      </a:lnTo>
                      <a:lnTo>
                        <a:pt x="f22" y="f8"/>
                      </a:lnTo>
                      <a:lnTo>
                        <a:pt x="f22" y="f10"/>
                      </a:lnTo>
                      <a:cubicBezTo>
                        <a:pt x="f22" y="f23"/>
                        <a:pt x="f24" y="f25"/>
                        <a:pt x="f26" y="f25"/>
                      </a:cubicBezTo>
                      <a:cubicBezTo>
                        <a:pt x="f27" y="f25"/>
                        <a:pt x="f28" y="f29"/>
                        <a:pt x="f30" y="f31"/>
                      </a:cubicBezTo>
                      <a:cubicBezTo>
                        <a:pt x="f32" y="f29"/>
                        <a:pt x="f33" y="f25"/>
                        <a:pt x="f34" y="f25"/>
                      </a:cubicBezTo>
                      <a:cubicBezTo>
                        <a:pt x="f35" y="f25"/>
                        <a:pt x="f5" y="f36"/>
                        <a:pt x="f5" y="f10"/>
                      </a:cubicBezTo>
                      <a:lnTo>
                        <a:pt x="f5" y="f8"/>
                      </a:lnTo>
                      <a:close/>
                      <a:moveTo>
                        <a:pt x="f37" y="f38"/>
                      </a:moveTo>
                      <a:cubicBezTo>
                        <a:pt x="f39" y="f38"/>
                        <a:pt x="f40" y="f41"/>
                        <a:pt x="f40" y="f42"/>
                      </a:cubicBezTo>
                      <a:cubicBezTo>
                        <a:pt x="f40" y="f43"/>
                        <a:pt x="f39" y="f5"/>
                        <a:pt x="f37" y="f5"/>
                      </a:cubicBezTo>
                      <a:cubicBezTo>
                        <a:pt x="f44" y="f5"/>
                        <a:pt x="f45" y="f43"/>
                        <a:pt x="f45" y="f42"/>
                      </a:cubicBezTo>
                      <a:cubicBezTo>
                        <a:pt x="f45" y="f41"/>
                        <a:pt x="f44" y="f38"/>
                        <a:pt x="f37" y="f38"/>
                      </a:cubicBezTo>
                      <a:moveTo>
                        <a:pt x="f46" y="f8"/>
                      </a:moveTo>
                      <a:lnTo>
                        <a:pt x="f47" y="f8"/>
                      </a:lnTo>
                      <a:lnTo>
                        <a:pt x="f47" y="f48"/>
                      </a:lnTo>
                      <a:lnTo>
                        <a:pt x="f46" y="f48"/>
                      </a:lnTo>
                      <a:lnTo>
                        <a:pt x="f46" y="f8"/>
                      </a:lnTo>
                      <a:close/>
                      <a:moveTo>
                        <a:pt x="f49" y="f50"/>
                      </a:moveTo>
                      <a:cubicBezTo>
                        <a:pt x="f51" y="f50"/>
                        <a:pt x="f52" y="f53"/>
                        <a:pt x="f54" y="f55"/>
                      </a:cubicBezTo>
                      <a:lnTo>
                        <a:pt x="f56" y="f55"/>
                      </a:lnTo>
                      <a:cubicBezTo>
                        <a:pt x="f57" y="f58"/>
                        <a:pt x="f59" y="f60"/>
                        <a:pt x="f49" y="f60"/>
                      </a:cubicBezTo>
                      <a:cubicBezTo>
                        <a:pt x="f61" y="f60"/>
                        <a:pt x="f62" y="f63"/>
                        <a:pt x="f62" y="f64"/>
                      </a:cubicBezTo>
                      <a:cubicBezTo>
                        <a:pt x="f62" y="f65"/>
                        <a:pt x="f61" y="f66"/>
                        <a:pt x="f49" y="f66"/>
                      </a:cubicBezTo>
                      <a:cubicBezTo>
                        <a:pt x="f59" y="f66"/>
                        <a:pt x="f57" y="f67"/>
                        <a:pt x="f56" y="f68"/>
                      </a:cubicBezTo>
                      <a:lnTo>
                        <a:pt x="f54" y="f68"/>
                      </a:lnTo>
                      <a:cubicBezTo>
                        <a:pt x="f52" y="f69"/>
                        <a:pt x="f51" y="f70"/>
                        <a:pt x="f49" y="f70"/>
                      </a:cubicBezTo>
                      <a:cubicBezTo>
                        <a:pt x="f71" y="f70"/>
                        <a:pt x="f72" y="f73"/>
                        <a:pt x="f72" y="f74"/>
                      </a:cubicBezTo>
                      <a:cubicBezTo>
                        <a:pt x="f72" y="f75"/>
                        <a:pt x="f71" y="f50"/>
                        <a:pt x="f49" y="f50"/>
                      </a:cubicBezTo>
                      <a:moveTo>
                        <a:pt x="f76" y="f8"/>
                      </a:moveTo>
                      <a:lnTo>
                        <a:pt x="f77" y="f8"/>
                      </a:lnTo>
                      <a:lnTo>
                        <a:pt x="f77" y="f78"/>
                      </a:lnTo>
                      <a:cubicBezTo>
                        <a:pt x="f77" y="f79"/>
                        <a:pt x="f80" y="f13"/>
                        <a:pt x="f81" y="f13"/>
                      </a:cubicBezTo>
                      <a:cubicBezTo>
                        <a:pt x="f82" y="f13"/>
                        <a:pt x="f83" y="f79"/>
                        <a:pt x="f83" y="f78"/>
                      </a:cubicBezTo>
                      <a:lnTo>
                        <a:pt x="f83" y="f84"/>
                      </a:lnTo>
                      <a:lnTo>
                        <a:pt x="f85" y="f84"/>
                      </a:lnTo>
                      <a:lnTo>
                        <a:pt x="f85" y="f86"/>
                      </a:lnTo>
                      <a:cubicBezTo>
                        <a:pt x="f87" y="f36"/>
                        <a:pt x="f88" y="f25"/>
                        <a:pt x="f81" y="f25"/>
                      </a:cubicBezTo>
                      <a:cubicBezTo>
                        <a:pt x="f89" y="f25"/>
                        <a:pt x="f76" y="f90"/>
                        <a:pt x="f76" y="f78"/>
                      </a:cubicBezTo>
                      <a:lnTo>
                        <a:pt x="f76" y="f8"/>
                      </a:lnTo>
                      <a:close/>
                      <a:moveTo>
                        <a:pt x="f91" y="f50"/>
                      </a:moveTo>
                      <a:cubicBezTo>
                        <a:pt x="f92" y="f50"/>
                        <a:pt x="f93" y="f75"/>
                        <a:pt x="f93" y="f94"/>
                      </a:cubicBezTo>
                      <a:cubicBezTo>
                        <a:pt x="f93" y="f95"/>
                        <a:pt x="f92" y="f25"/>
                        <a:pt x="f91" y="f25"/>
                      </a:cubicBezTo>
                      <a:cubicBezTo>
                        <a:pt x="f96" y="f25"/>
                        <a:pt x="f97" y="f95"/>
                        <a:pt x="f97" y="f94"/>
                      </a:cubicBezTo>
                      <a:cubicBezTo>
                        <a:pt x="f98" y="f75"/>
                        <a:pt x="f99" y="f50"/>
                        <a:pt x="f91" y="f50"/>
                      </a:cubicBezTo>
                      <a:moveTo>
                        <a:pt x="f91" y="f100"/>
                      </a:moveTo>
                      <a:cubicBezTo>
                        <a:pt x="f101" y="f100"/>
                        <a:pt x="f102" y="f103"/>
                        <a:pt x="f102" y="f94"/>
                      </a:cubicBezTo>
                      <a:cubicBezTo>
                        <a:pt x="f102" y="f104"/>
                        <a:pt x="f101" y="f13"/>
                        <a:pt x="f91" y="f13"/>
                      </a:cubicBezTo>
                      <a:cubicBezTo>
                        <a:pt x="f105" y="f13"/>
                        <a:pt x="f106" y="f104"/>
                        <a:pt x="f106" y="f94"/>
                      </a:cubicBezTo>
                      <a:cubicBezTo>
                        <a:pt x="f106" y="f103"/>
                        <a:pt x="f107" y="f100"/>
                        <a:pt x="f91" y="f100"/>
                      </a:cubicBezTo>
                      <a:moveTo>
                        <a:pt x="f108" y="f38"/>
                      </a:moveTo>
                      <a:cubicBezTo>
                        <a:pt x="f109" y="f38"/>
                        <a:pt x="f110" y="f41"/>
                        <a:pt x="f110" y="f42"/>
                      </a:cubicBezTo>
                      <a:cubicBezTo>
                        <a:pt x="f110" y="f43"/>
                        <a:pt x="f109" y="f5"/>
                        <a:pt x="f108" y="f5"/>
                      </a:cubicBezTo>
                      <a:cubicBezTo>
                        <a:pt x="f111" y="f5"/>
                        <a:pt x="f112" y="f43"/>
                        <a:pt x="f112" y="f42"/>
                      </a:cubicBezTo>
                      <a:cubicBezTo>
                        <a:pt x="f112" y="f41"/>
                        <a:pt x="f111" y="f38"/>
                        <a:pt x="f108" y="f38"/>
                      </a:cubicBezTo>
                      <a:moveTo>
                        <a:pt x="f113" y="f8"/>
                      </a:moveTo>
                      <a:lnTo>
                        <a:pt x="f114" y="f8"/>
                      </a:lnTo>
                      <a:lnTo>
                        <a:pt x="f114" y="f115"/>
                      </a:lnTo>
                      <a:lnTo>
                        <a:pt x="f116" y="f115"/>
                      </a:lnTo>
                      <a:lnTo>
                        <a:pt x="f116" y="f117"/>
                      </a:lnTo>
                      <a:lnTo>
                        <a:pt x="f114" y="f117"/>
                      </a:lnTo>
                      <a:lnTo>
                        <a:pt x="f114" y="f118"/>
                      </a:lnTo>
                      <a:cubicBezTo>
                        <a:pt x="f114" y="f119"/>
                        <a:pt x="f120" y="f121"/>
                        <a:pt x="f122" y="f121"/>
                      </a:cubicBezTo>
                      <a:cubicBezTo>
                        <a:pt x="f123" y="f121"/>
                        <a:pt x="f124" y="f125"/>
                        <a:pt x="f124" y="f118"/>
                      </a:cubicBezTo>
                      <a:lnTo>
                        <a:pt x="f126" y="f118"/>
                      </a:lnTo>
                      <a:cubicBezTo>
                        <a:pt x="f126" y="f127"/>
                        <a:pt x="f128" y="f129"/>
                        <a:pt x="f122" y="f129"/>
                      </a:cubicBezTo>
                      <a:cubicBezTo>
                        <a:pt x="f130" y="f129"/>
                        <a:pt x="f113" y="f127"/>
                        <a:pt x="f113" y="f118"/>
                      </a:cubicBezTo>
                      <a:lnTo>
                        <a:pt x="f113" y="f8"/>
                      </a:lnTo>
                      <a:close/>
                      <a:moveTo>
                        <a:pt x="f131" y="f8"/>
                      </a:moveTo>
                      <a:lnTo>
                        <a:pt x="f132" y="f8"/>
                      </a:lnTo>
                      <a:lnTo>
                        <a:pt x="f132" y="f48"/>
                      </a:lnTo>
                      <a:lnTo>
                        <a:pt x="f131" y="f48"/>
                      </a:lnTo>
                      <a:lnTo>
                        <a:pt x="f131" y="f8"/>
                      </a:lnTo>
                      <a:close/>
                      <a:moveTo>
                        <a:pt x="f133" y="f8"/>
                      </a:moveTo>
                      <a:lnTo>
                        <a:pt x="f134" y="f8"/>
                      </a:lnTo>
                      <a:lnTo>
                        <a:pt x="f134" y="f135"/>
                      </a:lnTo>
                      <a:cubicBezTo>
                        <a:pt x="f134" y="f136"/>
                        <a:pt x="f137" y="f13"/>
                        <a:pt x="f138" y="f13"/>
                      </a:cubicBezTo>
                      <a:cubicBezTo>
                        <a:pt x="f139" y="f13"/>
                        <a:pt x="f140" y="f141"/>
                        <a:pt x="f140" y="f135"/>
                      </a:cubicBezTo>
                      <a:lnTo>
                        <a:pt x="f140" y="f8"/>
                      </a:lnTo>
                      <a:lnTo>
                        <a:pt x="f6" y="f8"/>
                      </a:lnTo>
                      <a:lnTo>
                        <a:pt x="f6" y="f135"/>
                      </a:lnTo>
                      <a:cubicBezTo>
                        <a:pt x="f6" y="f142"/>
                        <a:pt x="f143" y="f25"/>
                        <a:pt x="f138" y="f25"/>
                      </a:cubicBezTo>
                      <a:cubicBezTo>
                        <a:pt x="f144" y="f25"/>
                        <a:pt x="f133" y="f142"/>
                        <a:pt x="f133" y="f135"/>
                      </a:cubicBezTo>
                      <a:lnTo>
                        <a:pt x="f133" y="f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</p:grpSp>
          <p:sp>
            <p:nvSpPr>
              <p:cNvPr id="35" name="Freihandform 10">
                <a:extLst>
                  <a:ext uri="{FF2B5EF4-FFF2-40B4-BE49-F238E27FC236}">
                    <a16:creationId xmlns:a16="http://schemas.microsoft.com/office/drawing/2014/main" id="{141FCBB7-D080-7E88-A3FA-648A122B3324}"/>
                  </a:ext>
                </a:extLst>
              </p:cNvPr>
              <p:cNvSpPr/>
              <p:nvPr/>
            </p:nvSpPr>
            <p:spPr>
              <a:xfrm>
                <a:off x="1203204" y="548676"/>
                <a:ext cx="1796448" cy="33731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824964"/>
                  <a:gd name="f7" fmla="val 333813"/>
                  <a:gd name="f8" fmla="val 328113"/>
                  <a:gd name="f9" fmla="val 67309"/>
                  <a:gd name="f10" fmla="val 203329"/>
                  <a:gd name="f11" fmla="val 173558"/>
                  <a:gd name="f12" fmla="val 81914"/>
                  <a:gd name="f13" fmla="val 163423"/>
                  <a:gd name="f14" fmla="val 102234"/>
                  <a:gd name="f15" fmla="val 121918"/>
                  <a:gd name="f16" fmla="val 136523"/>
                  <a:gd name="f17" fmla="val 203832"/>
                  <a:gd name="f18" fmla="val 218437"/>
                  <a:gd name="f19" fmla="val 238122"/>
                  <a:gd name="f20" fmla="val 258441"/>
                  <a:gd name="f21" fmla="val 273046"/>
                  <a:gd name="f22" fmla="val 340355"/>
                  <a:gd name="f23" fmla="val 131752"/>
                  <a:gd name="f24" fmla="val 299081"/>
                  <a:gd name="f25" fmla="val 100714"/>
                  <a:gd name="f26" fmla="val 245107"/>
                  <a:gd name="f27" fmla="val 213357"/>
                  <a:gd name="f28" fmla="val 187322"/>
                  <a:gd name="f29" fmla="val 112749"/>
                  <a:gd name="f30" fmla="val 170178"/>
                  <a:gd name="f31" fmla="val 136186"/>
                  <a:gd name="f32" fmla="val 153668"/>
                  <a:gd name="f33" fmla="val 126998"/>
                  <a:gd name="f34" fmla="val 95249"/>
                  <a:gd name="f35" fmla="val 41274"/>
                  <a:gd name="f36" fmla="val 132385"/>
                  <a:gd name="f37" fmla="val 422904"/>
                  <a:gd name="f38" fmla="val 86146"/>
                  <a:gd name="f39" fmla="val 447669"/>
                  <a:gd name="f40" fmla="val 466083"/>
                  <a:gd name="f41" fmla="val 67776"/>
                  <a:gd name="f42" fmla="val 43073"/>
                  <a:gd name="f43" fmla="val 18369"/>
                  <a:gd name="f44" fmla="val 398139"/>
                  <a:gd name="f45" fmla="val 379725"/>
                  <a:gd name="f46" fmla="val 389249"/>
                  <a:gd name="f47" fmla="val 456559"/>
                  <a:gd name="f48" fmla="val 106415"/>
                  <a:gd name="f49" fmla="val 614036"/>
                  <a:gd name="f50" fmla="val 333814"/>
                  <a:gd name="f51" fmla="val 675630"/>
                  <a:gd name="f52" fmla="val 720715"/>
                  <a:gd name="f53" fmla="val 295809"/>
                  <a:gd name="f54" fmla="val 730240"/>
                  <a:gd name="f55" fmla="val 240701"/>
                  <a:gd name="f56" fmla="val 661661"/>
                  <a:gd name="f57" fmla="val 654041"/>
                  <a:gd name="f58" fmla="val 259070"/>
                  <a:gd name="f59" fmla="val 636261"/>
                  <a:gd name="f60" fmla="val 270472"/>
                  <a:gd name="f61" fmla="val 583557"/>
                  <a:gd name="f62" fmla="val 562602"/>
                  <a:gd name="f63" fmla="val 248302"/>
                  <a:gd name="f64" fmla="val 216631"/>
                  <a:gd name="f65" fmla="val 184960"/>
                  <a:gd name="f66" fmla="val 162790"/>
                  <a:gd name="f67" fmla="val 174191"/>
                  <a:gd name="f68" fmla="val 192561"/>
                  <a:gd name="f69" fmla="val 138086"/>
                  <a:gd name="f70" fmla="val 99447"/>
                  <a:gd name="f71" fmla="val 543552"/>
                  <a:gd name="f72" fmla="val 494023"/>
                  <a:gd name="f73" fmla="val 148854"/>
                  <a:gd name="f74" fmla="val 215997"/>
                  <a:gd name="f75" fmla="val 284407"/>
                  <a:gd name="f76" fmla="val 762624"/>
                  <a:gd name="f77" fmla="val 829933"/>
                  <a:gd name="f78" fmla="val 202062"/>
                  <a:gd name="f79" fmla="val 172291"/>
                  <a:gd name="f80" fmla="val 843268"/>
                  <a:gd name="f81" fmla="val 862318"/>
                  <a:gd name="f82" fmla="val 881367"/>
                  <a:gd name="f83" fmla="val 894702"/>
                  <a:gd name="f84" fmla="val 203962"/>
                  <a:gd name="f85" fmla="val 962011"/>
                  <a:gd name="f86" fmla="val 202695"/>
                  <a:gd name="f87" fmla="val 961376"/>
                  <a:gd name="f88" fmla="val 921372"/>
                  <a:gd name="f89" fmla="val 802629"/>
                  <a:gd name="f90" fmla="val 133019"/>
                  <a:gd name="f91" fmla="val 1102344"/>
                  <a:gd name="f92" fmla="val 1172828"/>
                  <a:gd name="f93" fmla="val 1222358"/>
                  <a:gd name="f94" fmla="val 217264"/>
                  <a:gd name="f95" fmla="val 150121"/>
                  <a:gd name="f96" fmla="val 1031860"/>
                  <a:gd name="f97" fmla="val 982331"/>
                  <a:gd name="f98" fmla="val 982966"/>
                  <a:gd name="f99" fmla="val 1032495"/>
                  <a:gd name="f100" fmla="val 271105"/>
                  <a:gd name="f101" fmla="val 1071865"/>
                  <a:gd name="f102" fmla="val 1050910"/>
                  <a:gd name="f103" fmla="val 248935"/>
                  <a:gd name="f104" fmla="val 185593"/>
                  <a:gd name="f105" fmla="val 1132824"/>
                  <a:gd name="f106" fmla="val 1153779"/>
                  <a:gd name="f107" fmla="val 1133459"/>
                  <a:gd name="f108" fmla="val 1522708"/>
                  <a:gd name="f109" fmla="val 1547473"/>
                  <a:gd name="f110" fmla="val 1565888"/>
                  <a:gd name="f111" fmla="val 1497944"/>
                  <a:gd name="f112" fmla="val 1479529"/>
                  <a:gd name="f113" fmla="val 1262997"/>
                  <a:gd name="f114" fmla="val 1330306"/>
                  <a:gd name="f115" fmla="val 197628"/>
                  <a:gd name="f116" fmla="val 1435080"/>
                  <a:gd name="f117" fmla="val 136819"/>
                  <a:gd name="f118" fmla="val 103248"/>
                  <a:gd name="f119" fmla="val 75377"/>
                  <a:gd name="f120" fmla="val 1343641"/>
                  <a:gd name="f121" fmla="val 65876"/>
                  <a:gd name="f122" fmla="val 1362691"/>
                  <a:gd name="f123" fmla="val 1381740"/>
                  <a:gd name="f124" fmla="val 1395075"/>
                  <a:gd name="f125" fmla="val 74744"/>
                  <a:gd name="f126" fmla="val 1462384"/>
                  <a:gd name="f127" fmla="val 36105"/>
                  <a:gd name="f128" fmla="val 1422380"/>
                  <a:gd name="f129" fmla="val 3167"/>
                  <a:gd name="f130" fmla="val 1303002"/>
                  <a:gd name="f131" fmla="val 1489054"/>
                  <a:gd name="f132" fmla="val 1556363"/>
                  <a:gd name="f133" fmla="val 1605257"/>
                  <a:gd name="f134" fmla="val 1672566"/>
                  <a:gd name="f135" fmla="val 213464"/>
                  <a:gd name="f136" fmla="val 178625"/>
                  <a:gd name="f137" fmla="val 1689711"/>
                  <a:gd name="f138" fmla="val 1715111"/>
                  <a:gd name="f139" fmla="val 1740510"/>
                  <a:gd name="f140" fmla="val 1757655"/>
                  <a:gd name="f141" fmla="val 177992"/>
                  <a:gd name="f142" fmla="val 138720"/>
                  <a:gd name="f143" fmla="val 1781150"/>
                  <a:gd name="f144" fmla="val 1649707"/>
                  <a:gd name="f145" fmla="+- 0 0 -90"/>
                  <a:gd name="f146" fmla="*/ f3 1 1824964"/>
                  <a:gd name="f147" fmla="*/ f4 1 333813"/>
                  <a:gd name="f148" fmla="+- f7 0 f5"/>
                  <a:gd name="f149" fmla="+- f6 0 f5"/>
                  <a:gd name="f150" fmla="*/ f145 f0 1"/>
                  <a:gd name="f151" fmla="*/ f149 1 1824964"/>
                  <a:gd name="f152" fmla="*/ f148 1 333813"/>
                  <a:gd name="f153" fmla="*/ 0 f149 1"/>
                  <a:gd name="f154" fmla="*/ 328113 f148 1"/>
                  <a:gd name="f155" fmla="*/ 67309 f149 1"/>
                  <a:gd name="f156" fmla="*/ 203329 f148 1"/>
                  <a:gd name="f157" fmla="*/ 102234 f149 1"/>
                  <a:gd name="f158" fmla="*/ 163423 f148 1"/>
                  <a:gd name="f159" fmla="*/ 136523 f149 1"/>
                  <a:gd name="f160" fmla="*/ 203832 f149 1"/>
                  <a:gd name="f161" fmla="*/ 238122 f149 1"/>
                  <a:gd name="f162" fmla="*/ 273046 f149 1"/>
                  <a:gd name="f163" fmla="*/ 340355 f149 1"/>
                  <a:gd name="f164" fmla="*/ 245107 f149 1"/>
                  <a:gd name="f165" fmla="*/ 100714 f148 1"/>
                  <a:gd name="f166" fmla="*/ 170178 f149 1"/>
                  <a:gd name="f167" fmla="*/ 136186 f148 1"/>
                  <a:gd name="f168" fmla="*/ 95249 f149 1"/>
                  <a:gd name="f169" fmla="*/ 422904 f149 1"/>
                  <a:gd name="f170" fmla="*/ 86146 f148 1"/>
                  <a:gd name="f171" fmla="*/ 466083 f149 1"/>
                  <a:gd name="f172" fmla="*/ 43073 f148 1"/>
                  <a:gd name="f173" fmla="*/ 0 f148 1"/>
                  <a:gd name="f174" fmla="*/ 379725 f149 1"/>
                  <a:gd name="f175" fmla="*/ 389249 f149 1"/>
                  <a:gd name="f176" fmla="*/ 456559 f149 1"/>
                  <a:gd name="f177" fmla="*/ 106415 f148 1"/>
                  <a:gd name="f178" fmla="*/ 614036 f149 1"/>
                  <a:gd name="f179" fmla="*/ 333814 f148 1"/>
                  <a:gd name="f180" fmla="*/ 730240 f149 1"/>
                  <a:gd name="f181" fmla="*/ 240701 f148 1"/>
                  <a:gd name="f182" fmla="*/ 661661 f149 1"/>
                  <a:gd name="f183" fmla="*/ 270472 f148 1"/>
                  <a:gd name="f184" fmla="*/ 562602 f149 1"/>
                  <a:gd name="f185" fmla="*/ 216631 f148 1"/>
                  <a:gd name="f186" fmla="*/ 162790 f148 1"/>
                  <a:gd name="f187" fmla="*/ 192561 f148 1"/>
                  <a:gd name="f188" fmla="*/ 99447 f148 1"/>
                  <a:gd name="f189" fmla="*/ 494023 f149 1"/>
                  <a:gd name="f190" fmla="*/ 215997 f148 1"/>
                  <a:gd name="f191" fmla="*/ 762624 f149 1"/>
                  <a:gd name="f192" fmla="*/ 829933 f149 1"/>
                  <a:gd name="f193" fmla="*/ 202062 f148 1"/>
                  <a:gd name="f194" fmla="*/ 862318 f149 1"/>
                  <a:gd name="f195" fmla="*/ 894702 f149 1"/>
                  <a:gd name="f196" fmla="*/ 203962 f148 1"/>
                  <a:gd name="f197" fmla="*/ 962011 f149 1"/>
                  <a:gd name="f198" fmla="*/ 202695 f148 1"/>
                  <a:gd name="f199" fmla="*/ 1102344 f149 1"/>
                  <a:gd name="f200" fmla="*/ 1222358 f149 1"/>
                  <a:gd name="f201" fmla="*/ 217264 f148 1"/>
                  <a:gd name="f202" fmla="*/ 982331 f149 1"/>
                  <a:gd name="f203" fmla="*/ 271105 f148 1"/>
                  <a:gd name="f204" fmla="*/ 1050910 f149 1"/>
                  <a:gd name="f205" fmla="*/ 1153779 f149 1"/>
                  <a:gd name="f206" fmla="*/ 1522708 f149 1"/>
                  <a:gd name="f207" fmla="*/ 1565888 f149 1"/>
                  <a:gd name="f208" fmla="*/ 1479529 f149 1"/>
                  <a:gd name="f209" fmla="*/ 1262997 f149 1"/>
                  <a:gd name="f210" fmla="*/ 1330306 f149 1"/>
                  <a:gd name="f211" fmla="*/ 197628 f148 1"/>
                  <a:gd name="f212" fmla="*/ 1435080 f149 1"/>
                  <a:gd name="f213" fmla="*/ 136819 f148 1"/>
                  <a:gd name="f214" fmla="*/ 103248 f148 1"/>
                  <a:gd name="f215" fmla="*/ 1362691 f149 1"/>
                  <a:gd name="f216" fmla="*/ 65876 f148 1"/>
                  <a:gd name="f217" fmla="*/ 1395075 f149 1"/>
                  <a:gd name="f218" fmla="*/ 1462384 f149 1"/>
                  <a:gd name="f219" fmla="*/ 3167 f148 1"/>
                  <a:gd name="f220" fmla="*/ 1489054 f149 1"/>
                  <a:gd name="f221" fmla="*/ 1556363 f149 1"/>
                  <a:gd name="f222" fmla="*/ 1605257 f149 1"/>
                  <a:gd name="f223" fmla="*/ 1672566 f149 1"/>
                  <a:gd name="f224" fmla="*/ 213464 f148 1"/>
                  <a:gd name="f225" fmla="*/ 1715111 f149 1"/>
                  <a:gd name="f226" fmla="*/ 1757655 f149 1"/>
                  <a:gd name="f227" fmla="*/ 1824964 f149 1"/>
                  <a:gd name="f228" fmla="*/ f150 1 f2"/>
                  <a:gd name="f229" fmla="*/ f153 1 1824964"/>
                  <a:gd name="f230" fmla="*/ f154 1 333813"/>
                  <a:gd name="f231" fmla="*/ f155 1 1824964"/>
                  <a:gd name="f232" fmla="*/ f156 1 333813"/>
                  <a:gd name="f233" fmla="*/ f157 1 1824964"/>
                  <a:gd name="f234" fmla="*/ f158 1 333813"/>
                  <a:gd name="f235" fmla="*/ f159 1 1824964"/>
                  <a:gd name="f236" fmla="*/ f160 1 1824964"/>
                  <a:gd name="f237" fmla="*/ f161 1 1824964"/>
                  <a:gd name="f238" fmla="*/ f162 1 1824964"/>
                  <a:gd name="f239" fmla="*/ f163 1 1824964"/>
                  <a:gd name="f240" fmla="*/ f164 1 1824964"/>
                  <a:gd name="f241" fmla="*/ f165 1 333813"/>
                  <a:gd name="f242" fmla="*/ f166 1 1824964"/>
                  <a:gd name="f243" fmla="*/ f167 1 333813"/>
                  <a:gd name="f244" fmla="*/ f168 1 1824964"/>
                  <a:gd name="f245" fmla="*/ f169 1 1824964"/>
                  <a:gd name="f246" fmla="*/ f170 1 333813"/>
                  <a:gd name="f247" fmla="*/ f171 1 1824964"/>
                  <a:gd name="f248" fmla="*/ f172 1 333813"/>
                  <a:gd name="f249" fmla="*/ f173 1 333813"/>
                  <a:gd name="f250" fmla="*/ f174 1 1824964"/>
                  <a:gd name="f251" fmla="*/ f175 1 1824964"/>
                  <a:gd name="f252" fmla="*/ f176 1 1824964"/>
                  <a:gd name="f253" fmla="*/ f177 1 333813"/>
                  <a:gd name="f254" fmla="*/ f178 1 1824964"/>
                  <a:gd name="f255" fmla="*/ f179 1 333813"/>
                  <a:gd name="f256" fmla="*/ f180 1 1824964"/>
                  <a:gd name="f257" fmla="*/ f181 1 333813"/>
                  <a:gd name="f258" fmla="*/ f182 1 1824964"/>
                  <a:gd name="f259" fmla="*/ f183 1 333813"/>
                  <a:gd name="f260" fmla="*/ f184 1 1824964"/>
                  <a:gd name="f261" fmla="*/ f185 1 333813"/>
                  <a:gd name="f262" fmla="*/ f186 1 333813"/>
                  <a:gd name="f263" fmla="*/ f187 1 333813"/>
                  <a:gd name="f264" fmla="*/ f188 1 333813"/>
                  <a:gd name="f265" fmla="*/ f189 1 1824964"/>
                  <a:gd name="f266" fmla="*/ f190 1 333813"/>
                  <a:gd name="f267" fmla="*/ f191 1 1824964"/>
                  <a:gd name="f268" fmla="*/ f192 1 1824964"/>
                  <a:gd name="f269" fmla="*/ f193 1 333813"/>
                  <a:gd name="f270" fmla="*/ f194 1 1824964"/>
                  <a:gd name="f271" fmla="*/ f195 1 1824964"/>
                  <a:gd name="f272" fmla="*/ f196 1 333813"/>
                  <a:gd name="f273" fmla="*/ f197 1 1824964"/>
                  <a:gd name="f274" fmla="*/ f198 1 333813"/>
                  <a:gd name="f275" fmla="*/ f199 1 1824964"/>
                  <a:gd name="f276" fmla="*/ f200 1 1824964"/>
                  <a:gd name="f277" fmla="*/ f201 1 333813"/>
                  <a:gd name="f278" fmla="*/ f202 1 1824964"/>
                  <a:gd name="f279" fmla="*/ f203 1 333813"/>
                  <a:gd name="f280" fmla="*/ f204 1 1824964"/>
                  <a:gd name="f281" fmla="*/ f205 1 1824964"/>
                  <a:gd name="f282" fmla="*/ f206 1 1824964"/>
                  <a:gd name="f283" fmla="*/ f207 1 1824964"/>
                  <a:gd name="f284" fmla="*/ f208 1 1824964"/>
                  <a:gd name="f285" fmla="*/ f209 1 1824964"/>
                  <a:gd name="f286" fmla="*/ f210 1 1824964"/>
                  <a:gd name="f287" fmla="*/ f211 1 333813"/>
                  <a:gd name="f288" fmla="*/ f212 1 1824964"/>
                  <a:gd name="f289" fmla="*/ f213 1 333813"/>
                  <a:gd name="f290" fmla="*/ f214 1 333813"/>
                  <a:gd name="f291" fmla="*/ f215 1 1824964"/>
                  <a:gd name="f292" fmla="*/ f216 1 333813"/>
                  <a:gd name="f293" fmla="*/ f217 1 1824964"/>
                  <a:gd name="f294" fmla="*/ f218 1 1824964"/>
                  <a:gd name="f295" fmla="*/ f219 1 333813"/>
                  <a:gd name="f296" fmla="*/ f220 1 1824964"/>
                  <a:gd name="f297" fmla="*/ f221 1 1824964"/>
                  <a:gd name="f298" fmla="*/ f222 1 1824964"/>
                  <a:gd name="f299" fmla="*/ f223 1 1824964"/>
                  <a:gd name="f300" fmla="*/ f224 1 333813"/>
                  <a:gd name="f301" fmla="*/ f225 1 1824964"/>
                  <a:gd name="f302" fmla="*/ f226 1 1824964"/>
                  <a:gd name="f303" fmla="*/ f227 1 1824964"/>
                  <a:gd name="f304" fmla="*/ f5 1 f151"/>
                  <a:gd name="f305" fmla="*/ f6 1 f151"/>
                  <a:gd name="f306" fmla="*/ f5 1 f152"/>
                  <a:gd name="f307" fmla="*/ f7 1 f152"/>
                  <a:gd name="f308" fmla="+- f228 0 f1"/>
                  <a:gd name="f309" fmla="*/ f229 1 f151"/>
                  <a:gd name="f310" fmla="*/ f230 1 f152"/>
                  <a:gd name="f311" fmla="*/ f231 1 f151"/>
                  <a:gd name="f312" fmla="*/ f232 1 f152"/>
                  <a:gd name="f313" fmla="*/ f233 1 f151"/>
                  <a:gd name="f314" fmla="*/ f234 1 f152"/>
                  <a:gd name="f315" fmla="*/ f235 1 f151"/>
                  <a:gd name="f316" fmla="*/ f236 1 f151"/>
                  <a:gd name="f317" fmla="*/ f237 1 f151"/>
                  <a:gd name="f318" fmla="*/ f238 1 f151"/>
                  <a:gd name="f319" fmla="*/ f239 1 f151"/>
                  <a:gd name="f320" fmla="*/ f240 1 f151"/>
                  <a:gd name="f321" fmla="*/ f241 1 f152"/>
                  <a:gd name="f322" fmla="*/ f242 1 f151"/>
                  <a:gd name="f323" fmla="*/ f243 1 f152"/>
                  <a:gd name="f324" fmla="*/ f244 1 f151"/>
                  <a:gd name="f325" fmla="*/ f245 1 f151"/>
                  <a:gd name="f326" fmla="*/ f246 1 f152"/>
                  <a:gd name="f327" fmla="*/ f247 1 f151"/>
                  <a:gd name="f328" fmla="*/ f248 1 f152"/>
                  <a:gd name="f329" fmla="*/ f249 1 f152"/>
                  <a:gd name="f330" fmla="*/ f250 1 f151"/>
                  <a:gd name="f331" fmla="*/ f251 1 f151"/>
                  <a:gd name="f332" fmla="*/ f252 1 f151"/>
                  <a:gd name="f333" fmla="*/ f253 1 f152"/>
                  <a:gd name="f334" fmla="*/ f254 1 f151"/>
                  <a:gd name="f335" fmla="*/ f255 1 f152"/>
                  <a:gd name="f336" fmla="*/ f256 1 f151"/>
                  <a:gd name="f337" fmla="*/ f257 1 f152"/>
                  <a:gd name="f338" fmla="*/ f258 1 f151"/>
                  <a:gd name="f339" fmla="*/ f259 1 f152"/>
                  <a:gd name="f340" fmla="*/ f260 1 f151"/>
                  <a:gd name="f341" fmla="*/ f261 1 f152"/>
                  <a:gd name="f342" fmla="*/ f262 1 f152"/>
                  <a:gd name="f343" fmla="*/ f263 1 f152"/>
                  <a:gd name="f344" fmla="*/ f264 1 f152"/>
                  <a:gd name="f345" fmla="*/ f265 1 f151"/>
                  <a:gd name="f346" fmla="*/ f266 1 f152"/>
                  <a:gd name="f347" fmla="*/ f267 1 f151"/>
                  <a:gd name="f348" fmla="*/ f268 1 f151"/>
                  <a:gd name="f349" fmla="*/ f269 1 f152"/>
                  <a:gd name="f350" fmla="*/ f270 1 f151"/>
                  <a:gd name="f351" fmla="*/ f271 1 f151"/>
                  <a:gd name="f352" fmla="*/ f272 1 f152"/>
                  <a:gd name="f353" fmla="*/ f273 1 f151"/>
                  <a:gd name="f354" fmla="*/ f274 1 f152"/>
                  <a:gd name="f355" fmla="*/ f275 1 f151"/>
                  <a:gd name="f356" fmla="*/ f276 1 f151"/>
                  <a:gd name="f357" fmla="*/ f277 1 f152"/>
                  <a:gd name="f358" fmla="*/ f278 1 f151"/>
                  <a:gd name="f359" fmla="*/ f279 1 f152"/>
                  <a:gd name="f360" fmla="*/ f280 1 f151"/>
                  <a:gd name="f361" fmla="*/ f281 1 f151"/>
                  <a:gd name="f362" fmla="*/ f282 1 f151"/>
                  <a:gd name="f363" fmla="*/ f283 1 f151"/>
                  <a:gd name="f364" fmla="*/ f284 1 f151"/>
                  <a:gd name="f365" fmla="*/ f285 1 f151"/>
                  <a:gd name="f366" fmla="*/ f286 1 f151"/>
                  <a:gd name="f367" fmla="*/ f287 1 f152"/>
                  <a:gd name="f368" fmla="*/ f288 1 f151"/>
                  <a:gd name="f369" fmla="*/ f289 1 f152"/>
                  <a:gd name="f370" fmla="*/ f290 1 f152"/>
                  <a:gd name="f371" fmla="*/ f291 1 f151"/>
                  <a:gd name="f372" fmla="*/ f292 1 f152"/>
                  <a:gd name="f373" fmla="*/ f293 1 f151"/>
                  <a:gd name="f374" fmla="*/ f294 1 f151"/>
                  <a:gd name="f375" fmla="*/ f295 1 f152"/>
                  <a:gd name="f376" fmla="*/ f296 1 f151"/>
                  <a:gd name="f377" fmla="*/ f297 1 f151"/>
                  <a:gd name="f378" fmla="*/ f298 1 f151"/>
                  <a:gd name="f379" fmla="*/ f299 1 f151"/>
                  <a:gd name="f380" fmla="*/ f300 1 f152"/>
                  <a:gd name="f381" fmla="*/ f301 1 f151"/>
                  <a:gd name="f382" fmla="*/ f302 1 f151"/>
                  <a:gd name="f383" fmla="*/ f303 1 f151"/>
                  <a:gd name="f384" fmla="*/ f304 f146 1"/>
                  <a:gd name="f385" fmla="*/ f305 f146 1"/>
                  <a:gd name="f386" fmla="*/ f307 f147 1"/>
                  <a:gd name="f387" fmla="*/ f306 f147 1"/>
                  <a:gd name="f388" fmla="*/ f309 f146 1"/>
                  <a:gd name="f389" fmla="*/ f310 f147 1"/>
                  <a:gd name="f390" fmla="*/ f311 f146 1"/>
                  <a:gd name="f391" fmla="*/ f312 f147 1"/>
                  <a:gd name="f392" fmla="*/ f313 f146 1"/>
                  <a:gd name="f393" fmla="*/ f314 f147 1"/>
                  <a:gd name="f394" fmla="*/ f315 f146 1"/>
                  <a:gd name="f395" fmla="*/ f316 f146 1"/>
                  <a:gd name="f396" fmla="*/ f317 f146 1"/>
                  <a:gd name="f397" fmla="*/ f318 f146 1"/>
                  <a:gd name="f398" fmla="*/ f319 f146 1"/>
                  <a:gd name="f399" fmla="*/ f320 f146 1"/>
                  <a:gd name="f400" fmla="*/ f321 f147 1"/>
                  <a:gd name="f401" fmla="*/ f322 f146 1"/>
                  <a:gd name="f402" fmla="*/ f323 f147 1"/>
                  <a:gd name="f403" fmla="*/ f324 f146 1"/>
                  <a:gd name="f404" fmla="*/ f325 f146 1"/>
                  <a:gd name="f405" fmla="*/ f326 f147 1"/>
                  <a:gd name="f406" fmla="*/ f327 f146 1"/>
                  <a:gd name="f407" fmla="*/ f328 f147 1"/>
                  <a:gd name="f408" fmla="*/ f329 f147 1"/>
                  <a:gd name="f409" fmla="*/ f330 f146 1"/>
                  <a:gd name="f410" fmla="*/ f331 f146 1"/>
                  <a:gd name="f411" fmla="*/ f332 f146 1"/>
                  <a:gd name="f412" fmla="*/ f333 f147 1"/>
                  <a:gd name="f413" fmla="*/ f334 f146 1"/>
                  <a:gd name="f414" fmla="*/ f335 f147 1"/>
                  <a:gd name="f415" fmla="*/ f336 f146 1"/>
                  <a:gd name="f416" fmla="*/ f337 f147 1"/>
                  <a:gd name="f417" fmla="*/ f338 f146 1"/>
                  <a:gd name="f418" fmla="*/ f339 f147 1"/>
                  <a:gd name="f419" fmla="*/ f340 f146 1"/>
                  <a:gd name="f420" fmla="*/ f341 f147 1"/>
                  <a:gd name="f421" fmla="*/ f342 f147 1"/>
                  <a:gd name="f422" fmla="*/ f343 f147 1"/>
                  <a:gd name="f423" fmla="*/ f344 f147 1"/>
                  <a:gd name="f424" fmla="*/ f345 f146 1"/>
                  <a:gd name="f425" fmla="*/ f346 f147 1"/>
                  <a:gd name="f426" fmla="*/ f347 f146 1"/>
                  <a:gd name="f427" fmla="*/ f348 f146 1"/>
                  <a:gd name="f428" fmla="*/ f349 f147 1"/>
                  <a:gd name="f429" fmla="*/ f350 f146 1"/>
                  <a:gd name="f430" fmla="*/ f351 f146 1"/>
                  <a:gd name="f431" fmla="*/ f352 f147 1"/>
                  <a:gd name="f432" fmla="*/ f353 f146 1"/>
                  <a:gd name="f433" fmla="*/ f354 f147 1"/>
                  <a:gd name="f434" fmla="*/ f355 f146 1"/>
                  <a:gd name="f435" fmla="*/ f356 f146 1"/>
                  <a:gd name="f436" fmla="*/ f357 f147 1"/>
                  <a:gd name="f437" fmla="*/ f358 f146 1"/>
                  <a:gd name="f438" fmla="*/ f359 f147 1"/>
                  <a:gd name="f439" fmla="*/ f360 f146 1"/>
                  <a:gd name="f440" fmla="*/ f361 f146 1"/>
                  <a:gd name="f441" fmla="*/ f362 f146 1"/>
                  <a:gd name="f442" fmla="*/ f363 f146 1"/>
                  <a:gd name="f443" fmla="*/ f364 f146 1"/>
                  <a:gd name="f444" fmla="*/ f365 f146 1"/>
                  <a:gd name="f445" fmla="*/ f366 f146 1"/>
                  <a:gd name="f446" fmla="*/ f367 f147 1"/>
                  <a:gd name="f447" fmla="*/ f368 f146 1"/>
                  <a:gd name="f448" fmla="*/ f369 f147 1"/>
                  <a:gd name="f449" fmla="*/ f370 f147 1"/>
                  <a:gd name="f450" fmla="*/ f371 f146 1"/>
                  <a:gd name="f451" fmla="*/ f372 f147 1"/>
                  <a:gd name="f452" fmla="*/ f373 f146 1"/>
                  <a:gd name="f453" fmla="*/ f374 f146 1"/>
                  <a:gd name="f454" fmla="*/ f375 f147 1"/>
                  <a:gd name="f455" fmla="*/ f376 f146 1"/>
                  <a:gd name="f456" fmla="*/ f377 f146 1"/>
                  <a:gd name="f457" fmla="*/ f378 f146 1"/>
                  <a:gd name="f458" fmla="*/ f379 f146 1"/>
                  <a:gd name="f459" fmla="*/ f380 f147 1"/>
                  <a:gd name="f460" fmla="*/ f381 f146 1"/>
                  <a:gd name="f461" fmla="*/ f382 f146 1"/>
                  <a:gd name="f462" fmla="*/ f383 f14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8">
                    <a:pos x="f388" y="f389"/>
                  </a:cxn>
                  <a:cxn ang="f308">
                    <a:pos x="f390" y="f389"/>
                  </a:cxn>
                  <a:cxn ang="f308">
                    <a:pos x="f390" y="f391"/>
                  </a:cxn>
                  <a:cxn ang="f308">
                    <a:pos x="f392" y="f393"/>
                  </a:cxn>
                  <a:cxn ang="f308">
                    <a:pos x="f394" y="f391"/>
                  </a:cxn>
                  <a:cxn ang="f308">
                    <a:pos x="f394" y="f389"/>
                  </a:cxn>
                  <a:cxn ang="f308">
                    <a:pos x="f395" y="f389"/>
                  </a:cxn>
                  <a:cxn ang="f308">
                    <a:pos x="f395" y="f391"/>
                  </a:cxn>
                  <a:cxn ang="f308">
                    <a:pos x="f396" y="f393"/>
                  </a:cxn>
                  <a:cxn ang="f308">
                    <a:pos x="f397" y="f391"/>
                  </a:cxn>
                  <a:cxn ang="f308">
                    <a:pos x="f397" y="f389"/>
                  </a:cxn>
                  <a:cxn ang="f308">
                    <a:pos x="f398" y="f389"/>
                  </a:cxn>
                  <a:cxn ang="f308">
                    <a:pos x="f398" y="f391"/>
                  </a:cxn>
                  <a:cxn ang="f308">
                    <a:pos x="f399" y="f400"/>
                  </a:cxn>
                  <a:cxn ang="f308">
                    <a:pos x="f401" y="f402"/>
                  </a:cxn>
                  <a:cxn ang="f308">
                    <a:pos x="f403" y="f400"/>
                  </a:cxn>
                  <a:cxn ang="f308">
                    <a:pos x="f388" y="f391"/>
                  </a:cxn>
                  <a:cxn ang="f308">
                    <a:pos x="f388" y="f389"/>
                  </a:cxn>
                  <a:cxn ang="f308">
                    <a:pos x="f404" y="f405"/>
                  </a:cxn>
                  <a:cxn ang="f308">
                    <a:pos x="f406" y="f407"/>
                  </a:cxn>
                  <a:cxn ang="f308">
                    <a:pos x="f404" y="f408"/>
                  </a:cxn>
                  <a:cxn ang="f308">
                    <a:pos x="f409" y="f407"/>
                  </a:cxn>
                  <a:cxn ang="f308">
                    <a:pos x="f404" y="f405"/>
                  </a:cxn>
                  <a:cxn ang="f308">
                    <a:pos x="f410" y="f389"/>
                  </a:cxn>
                  <a:cxn ang="f308">
                    <a:pos x="f411" y="f389"/>
                  </a:cxn>
                  <a:cxn ang="f308">
                    <a:pos x="f411" y="f412"/>
                  </a:cxn>
                  <a:cxn ang="f308">
                    <a:pos x="f410" y="f412"/>
                  </a:cxn>
                  <a:cxn ang="f308">
                    <a:pos x="f410" y="f389"/>
                  </a:cxn>
                  <a:cxn ang="f308">
                    <a:pos x="f413" y="f414"/>
                  </a:cxn>
                  <a:cxn ang="f308">
                    <a:pos x="f415" y="f416"/>
                  </a:cxn>
                  <a:cxn ang="f308">
                    <a:pos x="f417" y="f416"/>
                  </a:cxn>
                  <a:cxn ang="f308">
                    <a:pos x="f413" y="f418"/>
                  </a:cxn>
                  <a:cxn ang="f308">
                    <a:pos x="f419" y="f420"/>
                  </a:cxn>
                  <a:cxn ang="f308">
                    <a:pos x="f413" y="f421"/>
                  </a:cxn>
                  <a:cxn ang="f308">
                    <a:pos x="f417" y="f422"/>
                  </a:cxn>
                  <a:cxn ang="f308">
                    <a:pos x="f415" y="f422"/>
                  </a:cxn>
                  <a:cxn ang="f308">
                    <a:pos x="f413" y="f423"/>
                  </a:cxn>
                  <a:cxn ang="f308">
                    <a:pos x="f424" y="f425"/>
                  </a:cxn>
                  <a:cxn ang="f308">
                    <a:pos x="f413" y="f414"/>
                  </a:cxn>
                  <a:cxn ang="f308">
                    <a:pos x="f426" y="f389"/>
                  </a:cxn>
                  <a:cxn ang="f308">
                    <a:pos x="f427" y="f389"/>
                  </a:cxn>
                  <a:cxn ang="f308">
                    <a:pos x="f427" y="f428"/>
                  </a:cxn>
                  <a:cxn ang="f308">
                    <a:pos x="f429" y="f393"/>
                  </a:cxn>
                  <a:cxn ang="f308">
                    <a:pos x="f430" y="f428"/>
                  </a:cxn>
                  <a:cxn ang="f308">
                    <a:pos x="f430" y="f431"/>
                  </a:cxn>
                  <a:cxn ang="f308">
                    <a:pos x="f432" y="f431"/>
                  </a:cxn>
                  <a:cxn ang="f308">
                    <a:pos x="f432" y="f433"/>
                  </a:cxn>
                  <a:cxn ang="f308">
                    <a:pos x="f429" y="f400"/>
                  </a:cxn>
                  <a:cxn ang="f308">
                    <a:pos x="f426" y="f428"/>
                  </a:cxn>
                  <a:cxn ang="f308">
                    <a:pos x="f426" y="f389"/>
                  </a:cxn>
                  <a:cxn ang="f308">
                    <a:pos x="f434" y="f414"/>
                  </a:cxn>
                  <a:cxn ang="f308">
                    <a:pos x="f435" y="f436"/>
                  </a:cxn>
                  <a:cxn ang="f308">
                    <a:pos x="f434" y="f400"/>
                  </a:cxn>
                  <a:cxn ang="f308">
                    <a:pos x="f437" y="f436"/>
                  </a:cxn>
                  <a:cxn ang="f308">
                    <a:pos x="f434" y="f414"/>
                  </a:cxn>
                  <a:cxn ang="f308">
                    <a:pos x="f434" y="f438"/>
                  </a:cxn>
                  <a:cxn ang="f308">
                    <a:pos x="f439" y="f436"/>
                  </a:cxn>
                  <a:cxn ang="f308">
                    <a:pos x="f434" y="f393"/>
                  </a:cxn>
                  <a:cxn ang="f308">
                    <a:pos x="f440" y="f436"/>
                  </a:cxn>
                  <a:cxn ang="f308">
                    <a:pos x="f434" y="f438"/>
                  </a:cxn>
                  <a:cxn ang="f308">
                    <a:pos x="f441" y="f405"/>
                  </a:cxn>
                  <a:cxn ang="f308">
                    <a:pos x="f442" y="f407"/>
                  </a:cxn>
                  <a:cxn ang="f308">
                    <a:pos x="f441" y="f408"/>
                  </a:cxn>
                  <a:cxn ang="f308">
                    <a:pos x="f443" y="f407"/>
                  </a:cxn>
                  <a:cxn ang="f308">
                    <a:pos x="f441" y="f405"/>
                  </a:cxn>
                  <a:cxn ang="f308">
                    <a:pos x="f444" y="f389"/>
                  </a:cxn>
                  <a:cxn ang="f308">
                    <a:pos x="f445" y="f389"/>
                  </a:cxn>
                  <a:cxn ang="f308">
                    <a:pos x="f445" y="f446"/>
                  </a:cxn>
                  <a:cxn ang="f308">
                    <a:pos x="f447" y="f446"/>
                  </a:cxn>
                  <a:cxn ang="f308">
                    <a:pos x="f447" y="f448"/>
                  </a:cxn>
                  <a:cxn ang="f308">
                    <a:pos x="f445" y="f448"/>
                  </a:cxn>
                  <a:cxn ang="f308">
                    <a:pos x="f445" y="f449"/>
                  </a:cxn>
                  <a:cxn ang="f308">
                    <a:pos x="f450" y="f451"/>
                  </a:cxn>
                  <a:cxn ang="f308">
                    <a:pos x="f452" y="f449"/>
                  </a:cxn>
                  <a:cxn ang="f308">
                    <a:pos x="f453" y="f449"/>
                  </a:cxn>
                  <a:cxn ang="f308">
                    <a:pos x="f450" y="f454"/>
                  </a:cxn>
                  <a:cxn ang="f308">
                    <a:pos x="f444" y="f449"/>
                  </a:cxn>
                  <a:cxn ang="f308">
                    <a:pos x="f444" y="f389"/>
                  </a:cxn>
                  <a:cxn ang="f308">
                    <a:pos x="f455" y="f389"/>
                  </a:cxn>
                  <a:cxn ang="f308">
                    <a:pos x="f456" y="f389"/>
                  </a:cxn>
                  <a:cxn ang="f308">
                    <a:pos x="f456" y="f412"/>
                  </a:cxn>
                  <a:cxn ang="f308">
                    <a:pos x="f455" y="f412"/>
                  </a:cxn>
                  <a:cxn ang="f308">
                    <a:pos x="f455" y="f389"/>
                  </a:cxn>
                  <a:cxn ang="f308">
                    <a:pos x="f457" y="f389"/>
                  </a:cxn>
                  <a:cxn ang="f308">
                    <a:pos x="f458" y="f389"/>
                  </a:cxn>
                  <a:cxn ang="f308">
                    <a:pos x="f458" y="f459"/>
                  </a:cxn>
                  <a:cxn ang="f308">
                    <a:pos x="f460" y="f393"/>
                  </a:cxn>
                  <a:cxn ang="f308">
                    <a:pos x="f461" y="f459"/>
                  </a:cxn>
                  <a:cxn ang="f308">
                    <a:pos x="f461" y="f389"/>
                  </a:cxn>
                  <a:cxn ang="f308">
                    <a:pos x="f462" y="f389"/>
                  </a:cxn>
                  <a:cxn ang="f308">
                    <a:pos x="f462" y="f459"/>
                  </a:cxn>
                  <a:cxn ang="f308">
                    <a:pos x="f460" y="f400"/>
                  </a:cxn>
                  <a:cxn ang="f308">
                    <a:pos x="f457" y="f459"/>
                  </a:cxn>
                  <a:cxn ang="f308">
                    <a:pos x="f457" y="f389"/>
                  </a:cxn>
                </a:cxnLst>
                <a:rect l="f384" t="f387" r="f385" b="f386"/>
                <a:pathLst>
                  <a:path w="1824964" h="333813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cubicBezTo>
                      <a:pt x="f9" y="f11"/>
                      <a:pt x="f12" y="f13"/>
                      <a:pt x="f14" y="f13"/>
                    </a:cubicBezTo>
                    <a:cubicBezTo>
                      <a:pt x="f15" y="f13"/>
                      <a:pt x="f16" y="f11"/>
                      <a:pt x="f16" y="f10"/>
                    </a:cubicBezTo>
                    <a:lnTo>
                      <a:pt x="f16" y="f8"/>
                    </a:lnTo>
                    <a:lnTo>
                      <a:pt x="f17" y="f8"/>
                    </a:lnTo>
                    <a:lnTo>
                      <a:pt x="f17" y="f10"/>
                    </a:lnTo>
                    <a:cubicBezTo>
                      <a:pt x="f17" y="f11"/>
                      <a:pt x="f18" y="f13"/>
                      <a:pt x="f19" y="f13"/>
                    </a:cubicBezTo>
                    <a:cubicBezTo>
                      <a:pt x="f20" y="f13"/>
                      <a:pt x="f21" y="f11"/>
                      <a:pt x="f21" y="f10"/>
                    </a:cubicBezTo>
                    <a:lnTo>
                      <a:pt x="f21" y="f8"/>
                    </a:lnTo>
                    <a:lnTo>
                      <a:pt x="f22" y="f8"/>
                    </a:lnTo>
                    <a:lnTo>
                      <a:pt x="f22" y="f10"/>
                    </a:lnTo>
                    <a:cubicBezTo>
                      <a:pt x="f22" y="f23"/>
                      <a:pt x="f24" y="f25"/>
                      <a:pt x="f26" y="f25"/>
                    </a:cubicBezTo>
                    <a:cubicBezTo>
                      <a:pt x="f27" y="f25"/>
                      <a:pt x="f28" y="f29"/>
                      <a:pt x="f30" y="f31"/>
                    </a:cubicBezTo>
                    <a:cubicBezTo>
                      <a:pt x="f32" y="f29"/>
                      <a:pt x="f33" y="f25"/>
                      <a:pt x="f34" y="f25"/>
                    </a:cubicBezTo>
                    <a:cubicBezTo>
                      <a:pt x="f35" y="f25"/>
                      <a:pt x="f5" y="f36"/>
                      <a:pt x="f5" y="f10"/>
                    </a:cubicBezTo>
                    <a:lnTo>
                      <a:pt x="f5" y="f8"/>
                    </a:lnTo>
                    <a:close/>
                    <a:moveTo>
                      <a:pt x="f37" y="f38"/>
                    </a:moveTo>
                    <a:cubicBezTo>
                      <a:pt x="f39" y="f38"/>
                      <a:pt x="f40" y="f41"/>
                      <a:pt x="f40" y="f42"/>
                    </a:cubicBezTo>
                    <a:cubicBezTo>
                      <a:pt x="f40" y="f43"/>
                      <a:pt x="f39" y="f5"/>
                      <a:pt x="f37" y="f5"/>
                    </a:cubicBezTo>
                    <a:cubicBezTo>
                      <a:pt x="f44" y="f5"/>
                      <a:pt x="f45" y="f43"/>
                      <a:pt x="f45" y="f42"/>
                    </a:cubicBezTo>
                    <a:cubicBezTo>
                      <a:pt x="f45" y="f41"/>
                      <a:pt x="f44" y="f38"/>
                      <a:pt x="f37" y="f38"/>
                    </a:cubicBezTo>
                    <a:moveTo>
                      <a:pt x="f46" y="f8"/>
                    </a:moveTo>
                    <a:lnTo>
                      <a:pt x="f47" y="f8"/>
                    </a:lnTo>
                    <a:lnTo>
                      <a:pt x="f47" y="f48"/>
                    </a:lnTo>
                    <a:lnTo>
                      <a:pt x="f46" y="f48"/>
                    </a:lnTo>
                    <a:lnTo>
                      <a:pt x="f46" y="f8"/>
                    </a:lnTo>
                    <a:close/>
                    <a:moveTo>
                      <a:pt x="f49" y="f50"/>
                    </a:moveTo>
                    <a:cubicBezTo>
                      <a:pt x="f51" y="f50"/>
                      <a:pt x="f52" y="f53"/>
                      <a:pt x="f54" y="f55"/>
                    </a:cubicBezTo>
                    <a:lnTo>
                      <a:pt x="f56" y="f55"/>
                    </a:lnTo>
                    <a:cubicBezTo>
                      <a:pt x="f57" y="f58"/>
                      <a:pt x="f59" y="f60"/>
                      <a:pt x="f49" y="f60"/>
                    </a:cubicBezTo>
                    <a:cubicBezTo>
                      <a:pt x="f61" y="f60"/>
                      <a:pt x="f62" y="f63"/>
                      <a:pt x="f62" y="f64"/>
                    </a:cubicBezTo>
                    <a:cubicBezTo>
                      <a:pt x="f62" y="f65"/>
                      <a:pt x="f61" y="f66"/>
                      <a:pt x="f49" y="f66"/>
                    </a:cubicBezTo>
                    <a:cubicBezTo>
                      <a:pt x="f59" y="f66"/>
                      <a:pt x="f57" y="f67"/>
                      <a:pt x="f56" y="f68"/>
                    </a:cubicBezTo>
                    <a:lnTo>
                      <a:pt x="f54" y="f68"/>
                    </a:lnTo>
                    <a:cubicBezTo>
                      <a:pt x="f52" y="f69"/>
                      <a:pt x="f51" y="f70"/>
                      <a:pt x="f49" y="f70"/>
                    </a:cubicBezTo>
                    <a:cubicBezTo>
                      <a:pt x="f71" y="f70"/>
                      <a:pt x="f72" y="f73"/>
                      <a:pt x="f72" y="f74"/>
                    </a:cubicBezTo>
                    <a:cubicBezTo>
                      <a:pt x="f72" y="f75"/>
                      <a:pt x="f71" y="f50"/>
                      <a:pt x="f49" y="f50"/>
                    </a:cubicBezTo>
                    <a:moveTo>
                      <a:pt x="f76" y="f8"/>
                    </a:moveTo>
                    <a:lnTo>
                      <a:pt x="f77" y="f8"/>
                    </a:lnTo>
                    <a:lnTo>
                      <a:pt x="f77" y="f78"/>
                    </a:lnTo>
                    <a:cubicBezTo>
                      <a:pt x="f77" y="f79"/>
                      <a:pt x="f80" y="f13"/>
                      <a:pt x="f81" y="f13"/>
                    </a:cubicBezTo>
                    <a:cubicBezTo>
                      <a:pt x="f82" y="f13"/>
                      <a:pt x="f83" y="f79"/>
                      <a:pt x="f83" y="f78"/>
                    </a:cubicBezTo>
                    <a:lnTo>
                      <a:pt x="f83" y="f84"/>
                    </a:lnTo>
                    <a:lnTo>
                      <a:pt x="f85" y="f84"/>
                    </a:lnTo>
                    <a:lnTo>
                      <a:pt x="f85" y="f86"/>
                    </a:lnTo>
                    <a:cubicBezTo>
                      <a:pt x="f87" y="f36"/>
                      <a:pt x="f88" y="f25"/>
                      <a:pt x="f81" y="f25"/>
                    </a:cubicBezTo>
                    <a:cubicBezTo>
                      <a:pt x="f89" y="f25"/>
                      <a:pt x="f76" y="f90"/>
                      <a:pt x="f76" y="f78"/>
                    </a:cubicBezTo>
                    <a:lnTo>
                      <a:pt x="f76" y="f8"/>
                    </a:lnTo>
                    <a:close/>
                    <a:moveTo>
                      <a:pt x="f91" y="f50"/>
                    </a:moveTo>
                    <a:cubicBezTo>
                      <a:pt x="f92" y="f50"/>
                      <a:pt x="f93" y="f75"/>
                      <a:pt x="f93" y="f94"/>
                    </a:cubicBezTo>
                    <a:cubicBezTo>
                      <a:pt x="f93" y="f95"/>
                      <a:pt x="f92" y="f25"/>
                      <a:pt x="f91" y="f25"/>
                    </a:cubicBezTo>
                    <a:cubicBezTo>
                      <a:pt x="f96" y="f25"/>
                      <a:pt x="f97" y="f95"/>
                      <a:pt x="f97" y="f94"/>
                    </a:cubicBezTo>
                    <a:cubicBezTo>
                      <a:pt x="f98" y="f75"/>
                      <a:pt x="f99" y="f50"/>
                      <a:pt x="f91" y="f50"/>
                    </a:cubicBezTo>
                    <a:moveTo>
                      <a:pt x="f91" y="f100"/>
                    </a:moveTo>
                    <a:cubicBezTo>
                      <a:pt x="f101" y="f100"/>
                      <a:pt x="f102" y="f103"/>
                      <a:pt x="f102" y="f94"/>
                    </a:cubicBezTo>
                    <a:cubicBezTo>
                      <a:pt x="f102" y="f104"/>
                      <a:pt x="f101" y="f13"/>
                      <a:pt x="f91" y="f13"/>
                    </a:cubicBezTo>
                    <a:cubicBezTo>
                      <a:pt x="f105" y="f13"/>
                      <a:pt x="f106" y="f104"/>
                      <a:pt x="f106" y="f94"/>
                    </a:cubicBezTo>
                    <a:cubicBezTo>
                      <a:pt x="f106" y="f103"/>
                      <a:pt x="f107" y="f100"/>
                      <a:pt x="f91" y="f100"/>
                    </a:cubicBezTo>
                    <a:moveTo>
                      <a:pt x="f108" y="f38"/>
                    </a:moveTo>
                    <a:cubicBezTo>
                      <a:pt x="f109" y="f38"/>
                      <a:pt x="f110" y="f41"/>
                      <a:pt x="f110" y="f42"/>
                    </a:cubicBezTo>
                    <a:cubicBezTo>
                      <a:pt x="f110" y="f43"/>
                      <a:pt x="f109" y="f5"/>
                      <a:pt x="f108" y="f5"/>
                    </a:cubicBezTo>
                    <a:cubicBezTo>
                      <a:pt x="f111" y="f5"/>
                      <a:pt x="f112" y="f43"/>
                      <a:pt x="f112" y="f42"/>
                    </a:cubicBezTo>
                    <a:cubicBezTo>
                      <a:pt x="f112" y="f41"/>
                      <a:pt x="f111" y="f38"/>
                      <a:pt x="f108" y="f38"/>
                    </a:cubicBezTo>
                    <a:moveTo>
                      <a:pt x="f113" y="f8"/>
                    </a:moveTo>
                    <a:lnTo>
                      <a:pt x="f114" y="f8"/>
                    </a:lnTo>
                    <a:lnTo>
                      <a:pt x="f114" y="f115"/>
                    </a:lnTo>
                    <a:lnTo>
                      <a:pt x="f116" y="f115"/>
                    </a:lnTo>
                    <a:lnTo>
                      <a:pt x="f116" y="f117"/>
                    </a:lnTo>
                    <a:lnTo>
                      <a:pt x="f114" y="f117"/>
                    </a:lnTo>
                    <a:lnTo>
                      <a:pt x="f114" y="f118"/>
                    </a:lnTo>
                    <a:cubicBezTo>
                      <a:pt x="f114" y="f119"/>
                      <a:pt x="f120" y="f121"/>
                      <a:pt x="f122" y="f121"/>
                    </a:cubicBezTo>
                    <a:cubicBezTo>
                      <a:pt x="f123" y="f121"/>
                      <a:pt x="f124" y="f125"/>
                      <a:pt x="f124" y="f118"/>
                    </a:cubicBezTo>
                    <a:lnTo>
                      <a:pt x="f126" y="f118"/>
                    </a:lnTo>
                    <a:cubicBezTo>
                      <a:pt x="f126" y="f127"/>
                      <a:pt x="f128" y="f129"/>
                      <a:pt x="f122" y="f129"/>
                    </a:cubicBezTo>
                    <a:cubicBezTo>
                      <a:pt x="f130" y="f129"/>
                      <a:pt x="f113" y="f127"/>
                      <a:pt x="f113" y="f118"/>
                    </a:cubicBezTo>
                    <a:lnTo>
                      <a:pt x="f113" y="f8"/>
                    </a:lnTo>
                    <a:close/>
                    <a:moveTo>
                      <a:pt x="f131" y="f8"/>
                    </a:moveTo>
                    <a:lnTo>
                      <a:pt x="f132" y="f8"/>
                    </a:lnTo>
                    <a:lnTo>
                      <a:pt x="f132" y="f48"/>
                    </a:lnTo>
                    <a:lnTo>
                      <a:pt x="f131" y="f48"/>
                    </a:lnTo>
                    <a:lnTo>
                      <a:pt x="f131" y="f8"/>
                    </a:lnTo>
                    <a:close/>
                    <a:moveTo>
                      <a:pt x="f133" y="f8"/>
                    </a:moveTo>
                    <a:lnTo>
                      <a:pt x="f134" y="f8"/>
                    </a:lnTo>
                    <a:lnTo>
                      <a:pt x="f134" y="f135"/>
                    </a:lnTo>
                    <a:cubicBezTo>
                      <a:pt x="f134" y="f136"/>
                      <a:pt x="f137" y="f13"/>
                      <a:pt x="f138" y="f13"/>
                    </a:cubicBezTo>
                    <a:cubicBezTo>
                      <a:pt x="f139" y="f13"/>
                      <a:pt x="f140" y="f141"/>
                      <a:pt x="f140" y="f135"/>
                    </a:cubicBezTo>
                    <a:lnTo>
                      <a:pt x="f140" y="f8"/>
                    </a:lnTo>
                    <a:lnTo>
                      <a:pt x="f6" y="f8"/>
                    </a:lnTo>
                    <a:lnTo>
                      <a:pt x="f6" y="f135"/>
                    </a:lnTo>
                    <a:cubicBezTo>
                      <a:pt x="f6" y="f142"/>
                      <a:pt x="f143" y="f25"/>
                      <a:pt x="f138" y="f25"/>
                    </a:cubicBezTo>
                    <a:cubicBezTo>
                      <a:pt x="f144" y="f25"/>
                      <a:pt x="f133" y="f142"/>
                      <a:pt x="f133" y="f135"/>
                    </a:cubicBezTo>
                    <a:lnTo>
                      <a:pt x="f133" y="f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800" b="0" i="0" u="none" strike="noStrike" kern="1200" cap="none" spc="0" baseline="0">
                  <a:solidFill>
                    <a:srgbClr val="201859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36" name="Textplatzhalter 79">
            <a:extLst>
              <a:ext uri="{FF2B5EF4-FFF2-40B4-BE49-F238E27FC236}">
                <a16:creationId xmlns:a16="http://schemas.microsoft.com/office/drawing/2014/main" id="{123550A6-0284-8B2C-39B0-0E152F3C3E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2636910"/>
            <a:ext cx="6120682" cy="1368152"/>
          </a:xfrm>
        </p:spPr>
        <p:txBody>
          <a:bodyPr/>
          <a:lstStyle>
            <a:lvl1pPr>
              <a:lnSpc>
                <a:spcPts val="3500"/>
              </a:lnSpc>
              <a:defRPr sz="3400">
                <a:solidFill>
                  <a:srgbClr val="59FF19"/>
                </a:solidFill>
                <a:latin typeface="All Round Gothic Bold"/>
              </a:defRPr>
            </a:lvl1pPr>
          </a:lstStyle>
          <a:p>
            <a:pPr lvl="0"/>
            <a:r>
              <a:rPr lang="de-DE"/>
              <a:t>Präsentationstitel, 1-3-zeilig, bei kurzem Titel bitte Subline nach oben ziehen</a:t>
            </a:r>
          </a:p>
        </p:txBody>
      </p:sp>
      <p:sp>
        <p:nvSpPr>
          <p:cNvPr id="37" name="Textplatzhalter 84">
            <a:extLst>
              <a:ext uri="{FF2B5EF4-FFF2-40B4-BE49-F238E27FC236}">
                <a16:creationId xmlns:a16="http://schemas.microsoft.com/office/drawing/2014/main" id="{5237E88C-E900-EB8D-BEC4-82B0D5D6E5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4149080"/>
            <a:ext cx="6120682" cy="28803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  <a:latin typeface="All Round Gothic Bold"/>
              </a:defRPr>
            </a:lvl1pPr>
          </a:lstStyle>
          <a:p>
            <a:pPr lvl="0"/>
            <a:r>
              <a:rPr lang="de-DE"/>
              <a:t>Hier kann optional ein ergänzender Untertitel stehen </a:t>
            </a:r>
          </a:p>
        </p:txBody>
      </p:sp>
      <p:sp>
        <p:nvSpPr>
          <p:cNvPr id="38" name="Textplatzhalter 84">
            <a:extLst>
              <a:ext uri="{FF2B5EF4-FFF2-40B4-BE49-F238E27FC236}">
                <a16:creationId xmlns:a16="http://schemas.microsoft.com/office/drawing/2014/main" id="{6D4CC64B-4ED9-710F-A1A7-4ED81C1B42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6021287"/>
            <a:ext cx="6120682" cy="216027"/>
          </a:xfrm>
        </p:spPr>
        <p:txBody>
          <a:bodyPr anchor="b"/>
          <a:lstStyle>
            <a:lvl1pPr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TT.MM.JJJJ  |  Kunde/Projekt  |  Ort</a:t>
            </a:r>
          </a:p>
        </p:txBody>
      </p:sp>
      <p:sp>
        <p:nvSpPr>
          <p:cNvPr id="39" name="Grafik 2">
            <a:extLst>
              <a:ext uri="{FF2B5EF4-FFF2-40B4-BE49-F238E27FC236}">
                <a16:creationId xmlns:a16="http://schemas.microsoft.com/office/drawing/2014/main" id="{3405315B-B6DC-CE2C-2371-30E791FA71F0}"/>
              </a:ext>
            </a:extLst>
          </p:cNvPr>
          <p:cNvSpPr/>
          <p:nvPr/>
        </p:nvSpPr>
        <p:spPr>
          <a:xfrm>
            <a:off x="-3803" y="2778861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16239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ogo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9">
            <a:extLst>
              <a:ext uri="{FF2B5EF4-FFF2-40B4-BE49-F238E27FC236}">
                <a16:creationId xmlns:a16="http://schemas.microsoft.com/office/drawing/2014/main" id="{7EAE0A17-1089-75F2-193E-1AF4E5F0E98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561716"/>
          </a:xfrm>
          <a:blipFill>
            <a:blip r:embed="rId2"/>
            <a:tile/>
          </a:blipFill>
        </p:spPr>
        <p:txBody>
          <a:bodyPr tIns="2448004" anchorCtr="1"/>
          <a:lstStyle>
            <a:lvl1pPr algn="ctr"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Freihandform 10">
            <a:extLst>
              <a:ext uri="{FF2B5EF4-FFF2-40B4-BE49-F238E27FC236}">
                <a16:creationId xmlns:a16="http://schemas.microsoft.com/office/drawing/2014/main" id="{1E0AAA68-83B9-4698-AA6A-67AF8BC8A887}"/>
              </a:ext>
            </a:extLst>
          </p:cNvPr>
          <p:cNvSpPr/>
          <p:nvPr/>
        </p:nvSpPr>
        <p:spPr>
          <a:xfrm>
            <a:off x="341272" y="4775435"/>
            <a:ext cx="3106966" cy="17862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9243"/>
              <a:gd name="f7" fmla="val 1985143"/>
              <a:gd name="f8" fmla="val 1985144"/>
              <a:gd name="f9" fmla="val 3439244"/>
              <a:gd name="f10" fmla="+- 0 0 -90"/>
              <a:gd name="f11" fmla="*/ f3 1 3439243"/>
              <a:gd name="f12" fmla="*/ f4 1 1985143"/>
              <a:gd name="f13" fmla="+- f7 0 f5"/>
              <a:gd name="f14" fmla="+- f6 0 f5"/>
              <a:gd name="f15" fmla="*/ f10 f0 1"/>
              <a:gd name="f16" fmla="*/ f14 1 3439243"/>
              <a:gd name="f17" fmla="*/ f13 1 1985143"/>
              <a:gd name="f18" fmla="*/ 0 f14 1"/>
              <a:gd name="f19" fmla="*/ 1985144 f13 1"/>
              <a:gd name="f20" fmla="*/ 3439244 f14 1"/>
              <a:gd name="f21" fmla="*/ 0 f13 1"/>
              <a:gd name="f22" fmla="*/ f15 1 f2"/>
              <a:gd name="f23" fmla="*/ f18 1 3439243"/>
              <a:gd name="f24" fmla="*/ f19 1 1985143"/>
              <a:gd name="f25" fmla="*/ f20 1 3439243"/>
              <a:gd name="f26" fmla="*/ f21 1 1985143"/>
              <a:gd name="f27" fmla="*/ f5 1 f16"/>
              <a:gd name="f28" fmla="*/ f6 1 f16"/>
              <a:gd name="f29" fmla="*/ f5 1 f17"/>
              <a:gd name="f30" fmla="*/ f7 1 f17"/>
              <a:gd name="f31" fmla="+- f22 0 f1"/>
              <a:gd name="f32" fmla="*/ f23 1 f16"/>
              <a:gd name="f33" fmla="*/ f24 1 f17"/>
              <a:gd name="f34" fmla="*/ f25 1 f16"/>
              <a:gd name="f35" fmla="*/ f26 1 f17"/>
              <a:gd name="f36" fmla="*/ f27 f11 1"/>
              <a:gd name="f37" fmla="*/ f28 f11 1"/>
              <a:gd name="f38" fmla="*/ f30 f12 1"/>
              <a:gd name="f39" fmla="*/ f29 f12 1"/>
              <a:gd name="f40" fmla="*/ f32 f11 1"/>
              <a:gd name="f41" fmla="*/ f33 f12 1"/>
              <a:gd name="f42" fmla="*/ f34 f11 1"/>
              <a:gd name="f43" fmla="*/ f3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1"/>
              </a:cxn>
              <a:cxn ang="f31">
                <a:pos x="f42" y="f43"/>
              </a:cxn>
            </a:cxnLst>
            <a:rect l="f36" t="f39" r="f37" b="f38"/>
            <a:pathLst>
              <a:path w="3439243" h="1985143">
                <a:moveTo>
                  <a:pt x="f5" y="f8"/>
                </a:moveTo>
                <a:lnTo>
                  <a:pt x="f9" y="f5"/>
                </a:lnTo>
              </a:path>
            </a:pathLst>
          </a:custGeom>
          <a:noFill/>
          <a:ln w="6336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12">
            <a:extLst>
              <a:ext uri="{FF2B5EF4-FFF2-40B4-BE49-F238E27FC236}">
                <a16:creationId xmlns:a16="http://schemas.microsoft.com/office/drawing/2014/main" id="{2116608F-6F55-97C3-F04A-50F9D08701E7}"/>
              </a:ext>
            </a:extLst>
          </p:cNvPr>
          <p:cNvSpPr/>
          <p:nvPr/>
        </p:nvSpPr>
        <p:spPr>
          <a:xfrm>
            <a:off x="1315657" y="0"/>
            <a:ext cx="3106966" cy="146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106965"/>
              <a:gd name="f7" fmla="val 1462173"/>
              <a:gd name="f8" fmla="val 979779"/>
              <a:gd name="f9" fmla="val 565500"/>
              <a:gd name="f10" fmla="val 1553483"/>
              <a:gd name="f11" fmla="val 1462174"/>
              <a:gd name="f12" fmla="val 3106966"/>
              <a:gd name="f13" fmla="val 2127187"/>
              <a:gd name="f14" fmla="+- 0 0 -90"/>
              <a:gd name="f15" fmla="*/ f3 1 3106965"/>
              <a:gd name="f16" fmla="*/ f4 1 1462173"/>
              <a:gd name="f17" fmla="+- f7 0 f5"/>
              <a:gd name="f18" fmla="+- f6 0 f5"/>
              <a:gd name="f19" fmla="*/ f14 f0 1"/>
              <a:gd name="f20" fmla="*/ f18 1 3106965"/>
              <a:gd name="f21" fmla="*/ f17 1 1462173"/>
              <a:gd name="f22" fmla="*/ 979779 f18 1"/>
              <a:gd name="f23" fmla="*/ 0 f17 1"/>
              <a:gd name="f24" fmla="*/ 0 f18 1"/>
              <a:gd name="f25" fmla="*/ 565500 f17 1"/>
              <a:gd name="f26" fmla="*/ 1553483 f18 1"/>
              <a:gd name="f27" fmla="*/ 1462174 f17 1"/>
              <a:gd name="f28" fmla="*/ 3106966 f18 1"/>
              <a:gd name="f29" fmla="*/ 2127187 f18 1"/>
              <a:gd name="f30" fmla="*/ f19 1 f2"/>
              <a:gd name="f31" fmla="*/ f22 1 3106965"/>
              <a:gd name="f32" fmla="*/ f23 1 1462173"/>
              <a:gd name="f33" fmla="*/ f24 1 3106965"/>
              <a:gd name="f34" fmla="*/ f25 1 1462173"/>
              <a:gd name="f35" fmla="*/ f26 1 3106965"/>
              <a:gd name="f36" fmla="*/ f27 1 1462173"/>
              <a:gd name="f37" fmla="*/ f28 1 3106965"/>
              <a:gd name="f38" fmla="*/ f29 1 3106965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1"/>
              <a:gd name="f50" fmla="*/ f37 1 f20"/>
              <a:gd name="f51" fmla="*/ f38 1 f20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6 1"/>
              <a:gd name="f62" fmla="*/ f50 f15 1"/>
              <a:gd name="f63" fmla="*/ f51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61"/>
              </a:cxn>
              <a:cxn ang="f43">
                <a:pos x="f62" y="f59"/>
              </a:cxn>
              <a:cxn ang="f43">
                <a:pos x="f63" y="f57"/>
              </a:cxn>
            </a:cxnLst>
            <a:rect l="f52" t="f55" r="f53" b="f54"/>
            <a:pathLst>
              <a:path w="3106965" h="1462173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lnTo>
                  <a:pt x="f12" y="f9"/>
                </a:lnTo>
                <a:lnTo>
                  <a:pt x="f13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" name="Freihandform 13">
            <a:extLst>
              <a:ext uri="{FF2B5EF4-FFF2-40B4-BE49-F238E27FC236}">
                <a16:creationId xmlns:a16="http://schemas.microsoft.com/office/drawing/2014/main" id="{B510F497-7330-7595-956D-25FAA23EAE48}"/>
              </a:ext>
            </a:extLst>
          </p:cNvPr>
          <p:cNvSpPr/>
          <p:nvPr/>
        </p:nvSpPr>
        <p:spPr>
          <a:xfrm>
            <a:off x="3291" y="1666960"/>
            <a:ext cx="1445200" cy="988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445196"/>
              <a:gd name="f7" fmla="val 988642"/>
              <a:gd name="f8" fmla="val 331301"/>
              <a:gd name="f9" fmla="val 657278"/>
              <a:gd name="f10" fmla="val 579917"/>
              <a:gd name="f11" fmla="val 494321"/>
              <a:gd name="f12" fmla="+- 0 0 -90"/>
              <a:gd name="f13" fmla="*/ f3 1 1445196"/>
              <a:gd name="f14" fmla="*/ f4 1 988642"/>
              <a:gd name="f15" fmla="+- f7 0 f5"/>
              <a:gd name="f16" fmla="+- f6 0 f5"/>
              <a:gd name="f17" fmla="*/ f12 f0 1"/>
              <a:gd name="f18" fmla="*/ f16 1 1445196"/>
              <a:gd name="f19" fmla="*/ f15 1 988642"/>
              <a:gd name="f20" fmla="*/ 0 f16 1"/>
              <a:gd name="f21" fmla="*/ 331301 f15 1"/>
              <a:gd name="f22" fmla="*/ 657278 f15 1"/>
              <a:gd name="f23" fmla="*/ 579917 f16 1"/>
              <a:gd name="f24" fmla="*/ 988642 f15 1"/>
              <a:gd name="f25" fmla="*/ 1445196 f16 1"/>
              <a:gd name="f26" fmla="*/ 494321 f15 1"/>
              <a:gd name="f27" fmla="*/ 0 f15 1"/>
              <a:gd name="f28" fmla="*/ f17 1 f2"/>
              <a:gd name="f29" fmla="*/ f20 1 1445196"/>
              <a:gd name="f30" fmla="*/ f21 1 988642"/>
              <a:gd name="f31" fmla="*/ f22 1 988642"/>
              <a:gd name="f32" fmla="*/ f23 1 1445196"/>
              <a:gd name="f33" fmla="*/ f24 1 988642"/>
              <a:gd name="f34" fmla="*/ f25 1 1445196"/>
              <a:gd name="f35" fmla="*/ f26 1 988642"/>
              <a:gd name="f36" fmla="*/ f27 1 988642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9"/>
              <a:gd name="f45" fmla="*/ f32 1 f18"/>
              <a:gd name="f46" fmla="*/ f33 1 f19"/>
              <a:gd name="f47" fmla="*/ f34 1 f18"/>
              <a:gd name="f48" fmla="*/ f35 1 f19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4 1"/>
              <a:gd name="f57" fmla="*/ f45 f13 1"/>
              <a:gd name="f58" fmla="*/ f46 f14 1"/>
              <a:gd name="f59" fmla="*/ f47 f13 1"/>
              <a:gd name="f60" fmla="*/ f48 f14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4" y="f56"/>
              </a:cxn>
              <a:cxn ang="f41">
                <a:pos x="f57" y="f58"/>
              </a:cxn>
              <a:cxn ang="f41">
                <a:pos x="f59" y="f60"/>
              </a:cxn>
              <a:cxn ang="f41">
                <a:pos x="f57" y="f61"/>
              </a:cxn>
            </a:cxnLst>
            <a:rect l="f50" t="f53" r="f51" b="f52"/>
            <a:pathLst>
              <a:path w="1445196" h="988642">
                <a:moveTo>
                  <a:pt x="f5" y="f8"/>
                </a:moveTo>
                <a:lnTo>
                  <a:pt x="f5" y="f9"/>
                </a:lnTo>
                <a:lnTo>
                  <a:pt x="f10" y="f7"/>
                </a:lnTo>
                <a:lnTo>
                  <a:pt x="f6" y="f11"/>
                </a:lnTo>
                <a:lnTo>
                  <a:pt x="f10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Freihandform 14">
            <a:extLst>
              <a:ext uri="{FF2B5EF4-FFF2-40B4-BE49-F238E27FC236}">
                <a16:creationId xmlns:a16="http://schemas.microsoft.com/office/drawing/2014/main" id="{D68AA618-0D99-3B0B-70CD-B136C708CAA6}"/>
              </a:ext>
            </a:extLst>
          </p:cNvPr>
          <p:cNvSpPr/>
          <p:nvPr/>
        </p:nvSpPr>
        <p:spPr>
          <a:xfrm>
            <a:off x="583204" y="179304"/>
            <a:ext cx="704115" cy="4022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4117"/>
              <a:gd name="f7" fmla="val 402226"/>
              <a:gd name="f8" fmla="val 352059"/>
              <a:gd name="f9" fmla="val 201113"/>
              <a:gd name="f10" fmla="+- 0 0 -90"/>
              <a:gd name="f11" fmla="*/ f3 1 704117"/>
              <a:gd name="f12" fmla="*/ f4 1 402226"/>
              <a:gd name="f13" fmla="+- f7 0 f5"/>
              <a:gd name="f14" fmla="+- f6 0 f5"/>
              <a:gd name="f15" fmla="*/ f10 f0 1"/>
              <a:gd name="f16" fmla="*/ f14 1 704117"/>
              <a:gd name="f17" fmla="*/ f13 1 402226"/>
              <a:gd name="f18" fmla="*/ 352059 f14 1"/>
              <a:gd name="f19" fmla="*/ 402226 f13 1"/>
              <a:gd name="f20" fmla="*/ 0 f14 1"/>
              <a:gd name="f21" fmla="*/ 201113 f13 1"/>
              <a:gd name="f22" fmla="*/ 0 f13 1"/>
              <a:gd name="f23" fmla="*/ 704117 f14 1"/>
              <a:gd name="f24" fmla="*/ f15 1 f2"/>
              <a:gd name="f25" fmla="*/ f18 1 704117"/>
              <a:gd name="f26" fmla="*/ f19 1 402226"/>
              <a:gd name="f27" fmla="*/ f20 1 704117"/>
              <a:gd name="f28" fmla="*/ f21 1 402226"/>
              <a:gd name="f29" fmla="*/ f22 1 402226"/>
              <a:gd name="f30" fmla="*/ f23 1 704117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704117" h="402226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D3D320EC-4D56-8117-9C5A-E8D4857C1D17}"/>
              </a:ext>
            </a:extLst>
          </p:cNvPr>
          <p:cNvSpPr/>
          <p:nvPr/>
        </p:nvSpPr>
        <p:spPr>
          <a:xfrm>
            <a:off x="744367" y="5631926"/>
            <a:ext cx="704115" cy="402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4117"/>
              <a:gd name="f7" fmla="val 402289"/>
              <a:gd name="f8" fmla="val 352059"/>
              <a:gd name="f9" fmla="val 402290"/>
              <a:gd name="f10" fmla="val 201176"/>
              <a:gd name="f11" fmla="+- 0 0 -90"/>
              <a:gd name="f12" fmla="*/ f3 1 704117"/>
              <a:gd name="f13" fmla="*/ f4 1 402289"/>
              <a:gd name="f14" fmla="+- f7 0 f5"/>
              <a:gd name="f15" fmla="+- f6 0 f5"/>
              <a:gd name="f16" fmla="*/ f11 f0 1"/>
              <a:gd name="f17" fmla="*/ f15 1 704117"/>
              <a:gd name="f18" fmla="*/ f14 1 402289"/>
              <a:gd name="f19" fmla="*/ 352059 f15 1"/>
              <a:gd name="f20" fmla="*/ 402290 f14 1"/>
              <a:gd name="f21" fmla="*/ 0 f15 1"/>
              <a:gd name="f22" fmla="*/ 201176 f14 1"/>
              <a:gd name="f23" fmla="*/ 0 f14 1"/>
              <a:gd name="f24" fmla="*/ 704117 f15 1"/>
              <a:gd name="f25" fmla="*/ f16 1 f2"/>
              <a:gd name="f26" fmla="*/ f19 1 704117"/>
              <a:gd name="f27" fmla="*/ f20 1 402289"/>
              <a:gd name="f28" fmla="*/ f21 1 704117"/>
              <a:gd name="f29" fmla="*/ f22 1 402289"/>
              <a:gd name="f30" fmla="*/ f23 1 402289"/>
              <a:gd name="f31" fmla="*/ f24 1 704117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704117" h="402289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" name="Rechteck 16">
            <a:extLst>
              <a:ext uri="{FF2B5EF4-FFF2-40B4-BE49-F238E27FC236}">
                <a16:creationId xmlns:a16="http://schemas.microsoft.com/office/drawing/2014/main" id="{572BAE0C-E35D-4E87-7489-57CD6A24BF5C}"/>
              </a:ext>
            </a:extLst>
          </p:cNvPr>
          <p:cNvSpPr/>
          <p:nvPr/>
        </p:nvSpPr>
        <p:spPr>
          <a:xfrm>
            <a:off x="0" y="6579016"/>
            <a:ext cx="12191996" cy="285795"/>
          </a:xfrm>
          <a:prstGeom prst="rect">
            <a:avLst/>
          </a:pr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29584420-CEF7-3335-6B3E-0C2761EFD73D}"/>
              </a:ext>
            </a:extLst>
          </p:cNvPr>
          <p:cNvSpPr txBox="1"/>
          <p:nvPr/>
        </p:nvSpPr>
        <p:spPr>
          <a:xfrm>
            <a:off x="591918" y="6571070"/>
            <a:ext cx="10112587" cy="2869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308" rtl="0" fontAlgn="auto" hangingPunct="1">
              <a:lnSpc>
                <a:spcPct val="106000"/>
              </a:lnSpc>
              <a:spcBef>
                <a:spcPts val="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cxnSp>
        <p:nvCxnSpPr>
          <p:cNvPr id="10" name="Gerade Verbindung 73">
            <a:extLst>
              <a:ext uri="{FF2B5EF4-FFF2-40B4-BE49-F238E27FC236}">
                <a16:creationId xmlns:a16="http://schemas.microsoft.com/office/drawing/2014/main" id="{A6C63A6A-D12A-94EC-CE7F-94859153819C}"/>
              </a:ext>
            </a:extLst>
          </p:cNvPr>
          <p:cNvCxnSpPr/>
          <p:nvPr/>
        </p:nvCxnSpPr>
        <p:spPr>
          <a:xfrm>
            <a:off x="0" y="6569561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11" name="Rechteck">
            <a:extLst>
              <a:ext uri="{FF2B5EF4-FFF2-40B4-BE49-F238E27FC236}">
                <a16:creationId xmlns:a16="http://schemas.microsoft.com/office/drawing/2014/main" id="{4CDB3981-F897-4751-B1B7-0B8FA7AFBAA4}"/>
              </a:ext>
            </a:extLst>
          </p:cNvPr>
          <p:cNvSpPr txBox="1"/>
          <p:nvPr/>
        </p:nvSpPr>
        <p:spPr>
          <a:xfrm>
            <a:off x="10932593" y="6648858"/>
            <a:ext cx="708029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5D861F-626A-48EA-B624-8B4937EC0FAC}" type="slidenum">
              <a:t>‹#›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12" name="Fußzeilenplatzhalter 1">
            <a:extLst>
              <a:ext uri="{FF2B5EF4-FFF2-40B4-BE49-F238E27FC236}">
                <a16:creationId xmlns:a16="http://schemas.microsoft.com/office/drawing/2014/main" id="{AEDA4ECC-7F68-879A-23E5-7D06AA1B17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Baerlocher | Case Study | Februar 2024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9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95">
            <a:extLst>
              <a:ext uri="{FF2B5EF4-FFF2-40B4-BE49-F238E27FC236}">
                <a16:creationId xmlns:a16="http://schemas.microsoft.com/office/drawing/2014/main" id="{70CCEFA9-747E-145F-4449-9386FC2B0025}"/>
              </a:ext>
            </a:extLst>
          </p:cNvPr>
          <p:cNvSpPr/>
          <p:nvPr/>
        </p:nvSpPr>
        <p:spPr>
          <a:xfrm>
            <a:off x="11533500" y="5638162"/>
            <a:ext cx="657855" cy="5797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57859"/>
              <a:gd name="f7" fmla="val 579754"/>
              <a:gd name="f8" fmla="val 657860"/>
              <a:gd name="f9" fmla="val 89535"/>
              <a:gd name="f10" fmla="val 502285"/>
              <a:gd name="f11" fmla="val 289560"/>
              <a:gd name="f12" fmla="val 579755"/>
              <a:gd name="f13" fmla="val 490220"/>
              <a:gd name="f14" fmla="+- 0 0 -90"/>
              <a:gd name="f15" fmla="*/ f3 1 657859"/>
              <a:gd name="f16" fmla="*/ f4 1 579754"/>
              <a:gd name="f17" fmla="+- f7 0 f5"/>
              <a:gd name="f18" fmla="+- f6 0 f5"/>
              <a:gd name="f19" fmla="*/ f14 f0 1"/>
              <a:gd name="f20" fmla="*/ f18 1 657859"/>
              <a:gd name="f21" fmla="*/ f17 1 579754"/>
              <a:gd name="f22" fmla="*/ 657860 f18 1"/>
              <a:gd name="f23" fmla="*/ 89535 f17 1"/>
              <a:gd name="f24" fmla="*/ 502285 f18 1"/>
              <a:gd name="f25" fmla="*/ 0 f17 1"/>
              <a:gd name="f26" fmla="*/ 0 f18 1"/>
              <a:gd name="f27" fmla="*/ 289560 f17 1"/>
              <a:gd name="f28" fmla="*/ 579755 f17 1"/>
              <a:gd name="f29" fmla="*/ 490220 f17 1"/>
              <a:gd name="f30" fmla="*/ f19 1 f2"/>
              <a:gd name="f31" fmla="*/ f22 1 657859"/>
              <a:gd name="f32" fmla="*/ f23 1 579754"/>
              <a:gd name="f33" fmla="*/ f24 1 657859"/>
              <a:gd name="f34" fmla="*/ f25 1 579754"/>
              <a:gd name="f35" fmla="*/ f26 1 657859"/>
              <a:gd name="f36" fmla="*/ f27 1 579754"/>
              <a:gd name="f37" fmla="*/ f28 1 579754"/>
              <a:gd name="f38" fmla="*/ f29 1 579754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1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6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61"/>
              </a:cxn>
              <a:cxn ang="f43">
                <a:pos x="f58" y="f62"/>
              </a:cxn>
              <a:cxn ang="f43">
                <a:pos x="f56" y="f63"/>
              </a:cxn>
            </a:cxnLst>
            <a:rect l="f52" t="f55" r="f53" b="f54"/>
            <a:pathLst>
              <a:path w="657859" h="579754">
                <a:moveTo>
                  <a:pt x="f8" y="f9"/>
                </a:moveTo>
                <a:lnTo>
                  <a:pt x="f10" y="f5"/>
                </a:lnTo>
                <a:lnTo>
                  <a:pt x="f5" y="f11"/>
                </a:lnTo>
                <a:lnTo>
                  <a:pt x="f10" y="f12"/>
                </a:lnTo>
                <a:lnTo>
                  <a:pt x="f8" y="f13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Freihandform 96">
            <a:extLst>
              <a:ext uri="{FF2B5EF4-FFF2-40B4-BE49-F238E27FC236}">
                <a16:creationId xmlns:a16="http://schemas.microsoft.com/office/drawing/2014/main" id="{E3192288-5C3E-EB76-FE2D-598D9AF42380}"/>
              </a:ext>
            </a:extLst>
          </p:cNvPr>
          <p:cNvSpPr/>
          <p:nvPr/>
        </p:nvSpPr>
        <p:spPr>
          <a:xfrm>
            <a:off x="8131173" y="5244468"/>
            <a:ext cx="504821" cy="2914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04825"/>
              <a:gd name="f7" fmla="val 291464"/>
              <a:gd name="f8" fmla="val 252730"/>
              <a:gd name="f9" fmla="val 291465"/>
              <a:gd name="f10" fmla="val 145415"/>
              <a:gd name="f11" fmla="+- 0 0 -90"/>
              <a:gd name="f12" fmla="*/ f3 1 504825"/>
              <a:gd name="f13" fmla="*/ f4 1 291464"/>
              <a:gd name="f14" fmla="+- f7 0 f5"/>
              <a:gd name="f15" fmla="+- f6 0 f5"/>
              <a:gd name="f16" fmla="*/ f11 f0 1"/>
              <a:gd name="f17" fmla="*/ f15 1 504825"/>
              <a:gd name="f18" fmla="*/ f14 1 291464"/>
              <a:gd name="f19" fmla="*/ 252730 f15 1"/>
              <a:gd name="f20" fmla="*/ 291465 f14 1"/>
              <a:gd name="f21" fmla="*/ 0 f15 1"/>
              <a:gd name="f22" fmla="*/ 145415 f14 1"/>
              <a:gd name="f23" fmla="*/ 0 f14 1"/>
              <a:gd name="f24" fmla="*/ 504825 f15 1"/>
              <a:gd name="f25" fmla="*/ f16 1 f2"/>
              <a:gd name="f26" fmla="*/ f19 1 504825"/>
              <a:gd name="f27" fmla="*/ f20 1 291464"/>
              <a:gd name="f28" fmla="*/ f21 1 504825"/>
              <a:gd name="f29" fmla="*/ f22 1 291464"/>
              <a:gd name="f30" fmla="*/ f23 1 291464"/>
              <a:gd name="f31" fmla="*/ f24 1 504825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504825" h="291464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97">
            <a:extLst>
              <a:ext uri="{FF2B5EF4-FFF2-40B4-BE49-F238E27FC236}">
                <a16:creationId xmlns:a16="http://schemas.microsoft.com/office/drawing/2014/main" id="{B010BDCA-9735-FA69-7CFC-1EE26BC8A4B1}"/>
              </a:ext>
            </a:extLst>
          </p:cNvPr>
          <p:cNvSpPr/>
          <p:nvPr/>
        </p:nvSpPr>
        <p:spPr>
          <a:xfrm>
            <a:off x="11637011" y="4963792"/>
            <a:ext cx="554355" cy="3829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4355"/>
              <a:gd name="f7" fmla="val 382904"/>
              <a:gd name="f8" fmla="val 128270"/>
              <a:gd name="f9" fmla="val 332105"/>
              <a:gd name="f10" fmla="val 191135"/>
              <a:gd name="f11" fmla="val 382905"/>
              <a:gd name="f12" fmla="val 254635"/>
              <a:gd name="f13" fmla="+- 0 0 -90"/>
              <a:gd name="f14" fmla="*/ f3 1 554355"/>
              <a:gd name="f15" fmla="*/ f4 1 382904"/>
              <a:gd name="f16" fmla="+- f7 0 f5"/>
              <a:gd name="f17" fmla="+- f6 0 f5"/>
              <a:gd name="f18" fmla="*/ f13 f0 1"/>
              <a:gd name="f19" fmla="*/ f17 1 554355"/>
              <a:gd name="f20" fmla="*/ f16 1 382904"/>
              <a:gd name="f21" fmla="*/ 554355 f17 1"/>
              <a:gd name="f22" fmla="*/ 128270 f16 1"/>
              <a:gd name="f23" fmla="*/ 332105 f17 1"/>
              <a:gd name="f24" fmla="*/ 0 f16 1"/>
              <a:gd name="f25" fmla="*/ 0 f17 1"/>
              <a:gd name="f26" fmla="*/ 191135 f16 1"/>
              <a:gd name="f27" fmla="*/ 382905 f16 1"/>
              <a:gd name="f28" fmla="*/ 254635 f16 1"/>
              <a:gd name="f29" fmla="*/ f18 1 f2"/>
              <a:gd name="f30" fmla="*/ f21 1 554355"/>
              <a:gd name="f31" fmla="*/ f22 1 382904"/>
              <a:gd name="f32" fmla="*/ f23 1 554355"/>
              <a:gd name="f33" fmla="*/ f24 1 382904"/>
              <a:gd name="f34" fmla="*/ f25 1 554355"/>
              <a:gd name="f35" fmla="*/ f26 1 382904"/>
              <a:gd name="f36" fmla="*/ f27 1 382904"/>
              <a:gd name="f37" fmla="*/ f28 1 38290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20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5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57" y="f61"/>
              </a:cxn>
              <a:cxn ang="f42">
                <a:pos x="f55" y="f62"/>
              </a:cxn>
            </a:cxnLst>
            <a:rect l="f51" t="f54" r="f52" b="f53"/>
            <a:pathLst>
              <a:path w="554355" h="382904">
                <a:moveTo>
                  <a:pt x="f6" y="f8"/>
                </a:moveTo>
                <a:lnTo>
                  <a:pt x="f9" y="f5"/>
                </a:lnTo>
                <a:lnTo>
                  <a:pt x="f5" y="f10"/>
                </a:lnTo>
                <a:lnTo>
                  <a:pt x="f9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" name="Freihandform 98">
            <a:extLst>
              <a:ext uri="{FF2B5EF4-FFF2-40B4-BE49-F238E27FC236}">
                <a16:creationId xmlns:a16="http://schemas.microsoft.com/office/drawing/2014/main" id="{539D7200-8848-48D9-28CD-29E46DDC9F94}"/>
              </a:ext>
            </a:extLst>
          </p:cNvPr>
          <p:cNvSpPr/>
          <p:nvPr/>
        </p:nvSpPr>
        <p:spPr>
          <a:xfrm>
            <a:off x="9036045" y="4831076"/>
            <a:ext cx="1600830" cy="9245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600834"/>
              <a:gd name="f7" fmla="val 924560"/>
              <a:gd name="f8" fmla="val 800735"/>
              <a:gd name="f9" fmla="val 462280"/>
              <a:gd name="f10" fmla="val 1600835"/>
              <a:gd name="f11" fmla="+- 0 0 -90"/>
              <a:gd name="f12" fmla="*/ f3 1 1600834"/>
              <a:gd name="f13" fmla="*/ f4 1 924560"/>
              <a:gd name="f14" fmla="+- f7 0 f5"/>
              <a:gd name="f15" fmla="+- f6 0 f5"/>
              <a:gd name="f16" fmla="*/ f11 f0 1"/>
              <a:gd name="f17" fmla="*/ f15 1 1600834"/>
              <a:gd name="f18" fmla="*/ f14 1 924560"/>
              <a:gd name="f19" fmla="*/ 800735 f15 1"/>
              <a:gd name="f20" fmla="*/ 924560 f14 1"/>
              <a:gd name="f21" fmla="*/ 0 f15 1"/>
              <a:gd name="f22" fmla="*/ 462280 f14 1"/>
              <a:gd name="f23" fmla="*/ 0 f14 1"/>
              <a:gd name="f24" fmla="*/ 1600835 f15 1"/>
              <a:gd name="f25" fmla="*/ f16 1 f2"/>
              <a:gd name="f26" fmla="*/ f19 1 1600834"/>
              <a:gd name="f27" fmla="*/ f20 1 924560"/>
              <a:gd name="f28" fmla="*/ f21 1 1600834"/>
              <a:gd name="f29" fmla="*/ f22 1 924560"/>
              <a:gd name="f30" fmla="*/ f23 1 924560"/>
              <a:gd name="f31" fmla="*/ f24 1 1600834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600834" h="92456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10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Textplatzhalter 79">
            <a:extLst>
              <a:ext uri="{FF2B5EF4-FFF2-40B4-BE49-F238E27FC236}">
                <a16:creationId xmlns:a16="http://schemas.microsoft.com/office/drawing/2014/main" id="{F8D38976-DE4A-6E62-3E97-931986EAD9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953" y="2620807"/>
            <a:ext cx="6700741" cy="1948549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rgbClr val="FFFFFF"/>
                </a:solidFill>
                <a:latin typeface="All Round Gothic Bold"/>
              </a:defRPr>
            </a:lvl1pPr>
          </a:lstStyle>
          <a:p>
            <a:pPr lvl="0"/>
            <a:r>
              <a:rPr lang="de-DE"/>
              <a:t>Hier steht eine bedeutende Aussage oder eine Fragestellung. Lorem ipsum dolor sit amet, consectetuer adipiscing elit. Maecenas porttitor congue massa. Fusce posuere, magna sed pulvinar ultricies.</a:t>
            </a:r>
          </a:p>
        </p:txBody>
      </p:sp>
      <p:sp>
        <p:nvSpPr>
          <p:cNvPr id="7" name="Freihandform 92">
            <a:extLst>
              <a:ext uri="{FF2B5EF4-FFF2-40B4-BE49-F238E27FC236}">
                <a16:creationId xmlns:a16="http://schemas.microsoft.com/office/drawing/2014/main" id="{63A12518-D863-1195-F94F-9C6C185B28F5}"/>
              </a:ext>
            </a:extLst>
          </p:cNvPr>
          <p:cNvSpPr/>
          <p:nvPr/>
        </p:nvSpPr>
        <p:spPr>
          <a:xfrm rot="10800009" flipV="1">
            <a:off x="7924793" y="5867942"/>
            <a:ext cx="2562862" cy="6974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" name="Grafik 2">
            <a:extLst>
              <a:ext uri="{FF2B5EF4-FFF2-40B4-BE49-F238E27FC236}">
                <a16:creationId xmlns:a16="http://schemas.microsoft.com/office/drawing/2014/main" id="{D1647BC3-8A8E-28E8-247B-D4C273FC80FC}"/>
              </a:ext>
            </a:extLst>
          </p:cNvPr>
          <p:cNvSpPr/>
          <p:nvPr/>
        </p:nvSpPr>
        <p:spPr>
          <a:xfrm>
            <a:off x="-3803" y="2732538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11479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Logo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7">
            <a:extLst>
              <a:ext uri="{FF2B5EF4-FFF2-40B4-BE49-F238E27FC236}">
                <a16:creationId xmlns:a16="http://schemas.microsoft.com/office/drawing/2014/main" id="{8C91E5E2-2A41-B1A2-587A-A14E2E56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656" y="6149724"/>
            <a:ext cx="1448866" cy="4198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4F1EA61-2A9A-F0BE-D136-8AAB1C5D0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383" y="548676"/>
            <a:ext cx="4896547" cy="151217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de-DE"/>
              <a:t>Hier steht eine Headline, </a:t>
            </a:r>
            <a:br>
              <a:rPr lang="de-DE"/>
            </a:br>
            <a:r>
              <a:rPr lang="de-DE"/>
              <a:t>die bei Bedarf auch über mehrere Zeilen gehen kann Lorem ipsum dolor sit amet.</a:t>
            </a:r>
          </a:p>
        </p:txBody>
      </p:sp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9B67CCAD-D446-214E-A6EC-9C8C31224B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Baerlocher | Case Study | Februar 2024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39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und Bild Logo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0">
            <a:extLst>
              <a:ext uri="{FF2B5EF4-FFF2-40B4-BE49-F238E27FC236}">
                <a16:creationId xmlns:a16="http://schemas.microsoft.com/office/drawing/2014/main" id="{C4732BD1-152A-E5C6-B917-CF841ABB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656" y="6149724"/>
            <a:ext cx="1448866" cy="4198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reihandform 42">
            <a:extLst>
              <a:ext uri="{FF2B5EF4-FFF2-40B4-BE49-F238E27FC236}">
                <a16:creationId xmlns:a16="http://schemas.microsoft.com/office/drawing/2014/main" id="{97C35E23-55E9-92B9-A150-760E1DAFD159}"/>
              </a:ext>
            </a:extLst>
          </p:cNvPr>
          <p:cNvSpPr/>
          <p:nvPr/>
        </p:nvSpPr>
        <p:spPr>
          <a:xfrm>
            <a:off x="6660974" y="6145024"/>
            <a:ext cx="548694" cy="3159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2139"/>
              <a:gd name="f7" fmla="val 473452"/>
              <a:gd name="f8" fmla="val 411117"/>
              <a:gd name="f9" fmla="val 473453"/>
              <a:gd name="f10" fmla="val 236679"/>
              <a:gd name="f11" fmla="val 236774"/>
              <a:gd name="f12" fmla="+- 0 0 -90"/>
              <a:gd name="f13" fmla="*/ f3 1 822139"/>
              <a:gd name="f14" fmla="*/ f4 1 473452"/>
              <a:gd name="f15" fmla="+- f7 0 f5"/>
              <a:gd name="f16" fmla="+- f6 0 f5"/>
              <a:gd name="f17" fmla="*/ f12 f0 1"/>
              <a:gd name="f18" fmla="*/ f16 1 822139"/>
              <a:gd name="f19" fmla="*/ f15 1 473452"/>
              <a:gd name="f20" fmla="*/ 411117 f16 1"/>
              <a:gd name="f21" fmla="*/ 473453 f15 1"/>
              <a:gd name="f22" fmla="*/ 0 f16 1"/>
              <a:gd name="f23" fmla="*/ 236679 f15 1"/>
              <a:gd name="f24" fmla="*/ 0 f15 1"/>
              <a:gd name="f25" fmla="*/ 822139 f16 1"/>
              <a:gd name="f26" fmla="*/ 236774 f15 1"/>
              <a:gd name="f27" fmla="*/ f17 1 f2"/>
              <a:gd name="f28" fmla="*/ f20 1 822139"/>
              <a:gd name="f29" fmla="*/ f21 1 473452"/>
              <a:gd name="f30" fmla="*/ f22 1 822139"/>
              <a:gd name="f31" fmla="*/ f23 1 473452"/>
              <a:gd name="f32" fmla="*/ f24 1 473452"/>
              <a:gd name="f33" fmla="*/ f25 1 822139"/>
              <a:gd name="f34" fmla="*/ f26 1 473452"/>
              <a:gd name="f35" fmla="*/ f5 1 f18"/>
              <a:gd name="f36" fmla="*/ f6 1 f18"/>
              <a:gd name="f37" fmla="*/ f5 1 f19"/>
              <a:gd name="f38" fmla="*/ f7 1 f19"/>
              <a:gd name="f39" fmla="+- f27 0 f1"/>
              <a:gd name="f40" fmla="*/ f28 1 f18"/>
              <a:gd name="f41" fmla="*/ f29 1 f19"/>
              <a:gd name="f42" fmla="*/ f30 1 f18"/>
              <a:gd name="f43" fmla="*/ f31 1 f19"/>
              <a:gd name="f44" fmla="*/ f32 1 f19"/>
              <a:gd name="f45" fmla="*/ f33 1 f18"/>
              <a:gd name="f46" fmla="*/ f34 1 f19"/>
              <a:gd name="f47" fmla="*/ f35 f13 1"/>
              <a:gd name="f48" fmla="*/ f36 f13 1"/>
              <a:gd name="f49" fmla="*/ f38 f14 1"/>
              <a:gd name="f50" fmla="*/ f37 f14 1"/>
              <a:gd name="f51" fmla="*/ f40 f13 1"/>
              <a:gd name="f52" fmla="*/ f41 f14 1"/>
              <a:gd name="f53" fmla="*/ f42 f13 1"/>
              <a:gd name="f54" fmla="*/ f43 f14 1"/>
              <a:gd name="f55" fmla="*/ f44 f14 1"/>
              <a:gd name="f56" fmla="*/ f45 f13 1"/>
              <a:gd name="f57" fmla="*/ f46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4"/>
              </a:cxn>
              <a:cxn ang="f39">
                <a:pos x="f51" y="f55"/>
              </a:cxn>
              <a:cxn ang="f39">
                <a:pos x="f56" y="f57"/>
              </a:cxn>
            </a:cxnLst>
            <a:rect l="f47" t="f50" r="f48" b="f49"/>
            <a:pathLst>
              <a:path w="822139" h="473452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43">
            <a:extLst>
              <a:ext uri="{FF2B5EF4-FFF2-40B4-BE49-F238E27FC236}">
                <a16:creationId xmlns:a16="http://schemas.microsoft.com/office/drawing/2014/main" id="{813A2747-C7A6-B1ED-DEBE-F6ED3B8CC72C}"/>
              </a:ext>
            </a:extLst>
          </p:cNvPr>
          <p:cNvSpPr/>
          <p:nvPr/>
        </p:nvSpPr>
        <p:spPr>
          <a:xfrm>
            <a:off x="7431209" y="6048737"/>
            <a:ext cx="609328" cy="3509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2991"/>
              <a:gd name="f7" fmla="val 525774"/>
              <a:gd name="f8" fmla="val 262840"/>
              <a:gd name="f9" fmla="val 456543"/>
              <a:gd name="f10" fmla="val 912992"/>
              <a:gd name="f11" fmla="+- 0 0 -90"/>
              <a:gd name="f12" fmla="*/ f3 1 912991"/>
              <a:gd name="f13" fmla="*/ f4 1 525774"/>
              <a:gd name="f14" fmla="+- f7 0 f5"/>
              <a:gd name="f15" fmla="+- f6 0 f5"/>
              <a:gd name="f16" fmla="*/ f11 f0 1"/>
              <a:gd name="f17" fmla="*/ f15 1 912991"/>
              <a:gd name="f18" fmla="*/ f14 1 525774"/>
              <a:gd name="f19" fmla="*/ 0 f15 1"/>
              <a:gd name="f20" fmla="*/ 262840 f14 1"/>
              <a:gd name="f21" fmla="*/ 456543 f15 1"/>
              <a:gd name="f22" fmla="*/ 525774 f14 1"/>
              <a:gd name="f23" fmla="*/ 912992 f15 1"/>
              <a:gd name="f24" fmla="*/ 0 f14 1"/>
              <a:gd name="f25" fmla="*/ f16 1 f2"/>
              <a:gd name="f26" fmla="*/ f19 1 912991"/>
              <a:gd name="f27" fmla="*/ f20 1 525774"/>
              <a:gd name="f28" fmla="*/ f21 1 912991"/>
              <a:gd name="f29" fmla="*/ f22 1 525774"/>
              <a:gd name="f30" fmla="*/ f23 1 912991"/>
              <a:gd name="f31" fmla="*/ f24 1 525774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7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2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51" y="f48"/>
              </a:cxn>
              <a:cxn ang="f36">
                <a:pos x="f49" y="f52"/>
              </a:cxn>
            </a:cxnLst>
            <a:rect l="f43" t="f46" r="f44" b="f45"/>
            <a:pathLst>
              <a:path w="912991" h="525774">
                <a:moveTo>
                  <a:pt x="f5" y="f8"/>
                </a:moveTo>
                <a:lnTo>
                  <a:pt x="f9" y="f7"/>
                </a:lnTo>
                <a:lnTo>
                  <a:pt x="f10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" name="Freihandform 45">
            <a:extLst>
              <a:ext uri="{FF2B5EF4-FFF2-40B4-BE49-F238E27FC236}">
                <a16:creationId xmlns:a16="http://schemas.microsoft.com/office/drawing/2014/main" id="{C493F06F-2B46-3AE2-ED61-440BE0F31E77}"/>
              </a:ext>
            </a:extLst>
          </p:cNvPr>
          <p:cNvSpPr/>
          <p:nvPr/>
        </p:nvSpPr>
        <p:spPr>
          <a:xfrm>
            <a:off x="7494001" y="5640778"/>
            <a:ext cx="402491" cy="2317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3085"/>
              <a:gd name="f7" fmla="val 347293"/>
              <a:gd name="f8" fmla="val 301543"/>
              <a:gd name="f9" fmla="val 347294"/>
              <a:gd name="f10" fmla="val 173647"/>
              <a:gd name="f11" fmla="val 603086"/>
              <a:gd name="f12" fmla="+- 0 0 -90"/>
              <a:gd name="f13" fmla="*/ f3 1 603085"/>
              <a:gd name="f14" fmla="*/ f4 1 347293"/>
              <a:gd name="f15" fmla="+- f7 0 f5"/>
              <a:gd name="f16" fmla="+- f6 0 f5"/>
              <a:gd name="f17" fmla="*/ f12 f0 1"/>
              <a:gd name="f18" fmla="*/ f16 1 603085"/>
              <a:gd name="f19" fmla="*/ f15 1 347293"/>
              <a:gd name="f20" fmla="*/ 301543 f16 1"/>
              <a:gd name="f21" fmla="*/ 347294 f15 1"/>
              <a:gd name="f22" fmla="*/ 0 f16 1"/>
              <a:gd name="f23" fmla="*/ 173647 f15 1"/>
              <a:gd name="f24" fmla="*/ 0 f15 1"/>
              <a:gd name="f25" fmla="*/ 603086 f16 1"/>
              <a:gd name="f26" fmla="*/ f17 1 f2"/>
              <a:gd name="f27" fmla="*/ f20 1 603085"/>
              <a:gd name="f28" fmla="*/ f21 1 347293"/>
              <a:gd name="f29" fmla="*/ f22 1 603085"/>
              <a:gd name="f30" fmla="*/ f23 1 347293"/>
              <a:gd name="f31" fmla="*/ f24 1 347293"/>
              <a:gd name="f32" fmla="*/ f25 1 603085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603085" h="347293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11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Freihandform 46">
            <a:extLst>
              <a:ext uri="{FF2B5EF4-FFF2-40B4-BE49-F238E27FC236}">
                <a16:creationId xmlns:a16="http://schemas.microsoft.com/office/drawing/2014/main" id="{51CED148-14B0-95A6-2F10-59757132FABC}"/>
              </a:ext>
            </a:extLst>
          </p:cNvPr>
          <p:cNvSpPr/>
          <p:nvPr/>
        </p:nvSpPr>
        <p:spPr>
          <a:xfrm>
            <a:off x="5916177" y="5560695"/>
            <a:ext cx="971165" cy="5592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455160"/>
              <a:gd name="f7" fmla="val 837902"/>
              <a:gd name="f8" fmla="val 727580"/>
              <a:gd name="f9" fmla="val 418951"/>
              <a:gd name="f10" fmla="val 837903"/>
              <a:gd name="f11" fmla="val 1455161"/>
              <a:gd name="f12" fmla="+- 0 0 -90"/>
              <a:gd name="f13" fmla="*/ f3 1 1455160"/>
              <a:gd name="f14" fmla="*/ f4 1 837902"/>
              <a:gd name="f15" fmla="+- f7 0 f5"/>
              <a:gd name="f16" fmla="+- f6 0 f5"/>
              <a:gd name="f17" fmla="*/ f12 f0 1"/>
              <a:gd name="f18" fmla="*/ f16 1 1455160"/>
              <a:gd name="f19" fmla="*/ f15 1 837902"/>
              <a:gd name="f20" fmla="*/ 727580 f16 1"/>
              <a:gd name="f21" fmla="*/ 0 f15 1"/>
              <a:gd name="f22" fmla="*/ 0 f16 1"/>
              <a:gd name="f23" fmla="*/ 418951 f15 1"/>
              <a:gd name="f24" fmla="*/ 837903 f15 1"/>
              <a:gd name="f25" fmla="*/ 1455161 f16 1"/>
              <a:gd name="f26" fmla="*/ f17 1 f2"/>
              <a:gd name="f27" fmla="*/ f20 1 1455160"/>
              <a:gd name="f28" fmla="*/ f21 1 837902"/>
              <a:gd name="f29" fmla="*/ f22 1 1455160"/>
              <a:gd name="f30" fmla="*/ f23 1 837902"/>
              <a:gd name="f31" fmla="*/ f24 1 837902"/>
              <a:gd name="f32" fmla="*/ f25 1 1455160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1455160" h="837902">
                <a:moveTo>
                  <a:pt x="f8" y="f5"/>
                </a:moveTo>
                <a:lnTo>
                  <a:pt x="f5" y="f9"/>
                </a:lnTo>
                <a:lnTo>
                  <a:pt x="f8" y="f10"/>
                </a:lnTo>
                <a:lnTo>
                  <a:pt x="f11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" name="Bildplatzhalter 40">
            <a:extLst>
              <a:ext uri="{FF2B5EF4-FFF2-40B4-BE49-F238E27FC236}">
                <a16:creationId xmlns:a16="http://schemas.microsoft.com/office/drawing/2014/main" id="{5F3B9391-2766-A187-2D4E-B9B420F8961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95993" y="0"/>
            <a:ext cx="6096003" cy="6564879"/>
          </a:xfrm>
          <a:blipFill>
            <a:blip r:embed="rId4"/>
            <a:tile/>
          </a:blipFill>
        </p:spPr>
        <p:txBody>
          <a:bodyPr lIns="287999" tIns="143999" rIns="143999" bIns="143999" anchor="ctr" anchorCtr="1"/>
          <a:lstStyle>
            <a:lvl1pPr algn="ctr"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Freihandform 44">
            <a:extLst>
              <a:ext uri="{FF2B5EF4-FFF2-40B4-BE49-F238E27FC236}">
                <a16:creationId xmlns:a16="http://schemas.microsoft.com/office/drawing/2014/main" id="{177CE062-4334-3038-09BE-C6AFA1E3DFE4}"/>
              </a:ext>
            </a:extLst>
          </p:cNvPr>
          <p:cNvSpPr/>
          <p:nvPr/>
        </p:nvSpPr>
        <p:spPr>
          <a:xfrm>
            <a:off x="5367043" y="5810573"/>
            <a:ext cx="306470" cy="1764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9204"/>
              <a:gd name="f7" fmla="val 264451"/>
              <a:gd name="f8" fmla="val 229602"/>
              <a:gd name="f9" fmla="val 132226"/>
              <a:gd name="f10" fmla="+- 0 0 -90"/>
              <a:gd name="f11" fmla="*/ f3 1 459204"/>
              <a:gd name="f12" fmla="*/ f4 1 264451"/>
              <a:gd name="f13" fmla="+- f7 0 f5"/>
              <a:gd name="f14" fmla="+- f6 0 f5"/>
              <a:gd name="f15" fmla="*/ f10 f0 1"/>
              <a:gd name="f16" fmla="*/ f14 1 459204"/>
              <a:gd name="f17" fmla="*/ f13 1 264451"/>
              <a:gd name="f18" fmla="*/ 229602 f14 1"/>
              <a:gd name="f19" fmla="*/ 264451 f13 1"/>
              <a:gd name="f20" fmla="*/ 0 f14 1"/>
              <a:gd name="f21" fmla="*/ 132226 f13 1"/>
              <a:gd name="f22" fmla="*/ 0 f13 1"/>
              <a:gd name="f23" fmla="*/ 459204 f14 1"/>
              <a:gd name="f24" fmla="*/ f15 1 f2"/>
              <a:gd name="f25" fmla="*/ f18 1 459204"/>
              <a:gd name="f26" fmla="*/ f19 1 264451"/>
              <a:gd name="f27" fmla="*/ f20 1 459204"/>
              <a:gd name="f28" fmla="*/ f21 1 264451"/>
              <a:gd name="f29" fmla="*/ f22 1 264451"/>
              <a:gd name="f30" fmla="*/ f23 1 459204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459204" h="264451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1A86150E-E6DC-84C4-0978-B0DEEC7FC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383" y="548676"/>
            <a:ext cx="4896547" cy="151217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de-DE"/>
              <a:t>Hier steht eine Headline, </a:t>
            </a:r>
            <a:br>
              <a:rPr lang="de-DE"/>
            </a:br>
            <a:r>
              <a:rPr lang="de-DE"/>
              <a:t>die bei Bedarf auch über mehrere Zeilen gehen kann Lorem ipsum dolor sit amet.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BC5F637E-5591-4C64-5ED3-569B0FC88AD5}"/>
              </a:ext>
            </a:extLst>
          </p:cNvPr>
          <p:cNvSpPr/>
          <p:nvPr/>
        </p:nvSpPr>
        <p:spPr>
          <a:xfrm>
            <a:off x="0" y="6579016"/>
            <a:ext cx="12191996" cy="285795"/>
          </a:xfrm>
          <a:prstGeom prst="rect">
            <a:avLst/>
          </a:pr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5B47DD64-F3A2-C1E3-E8F1-2D5E55DD0BAC}"/>
              </a:ext>
            </a:extLst>
          </p:cNvPr>
          <p:cNvSpPr txBox="1"/>
          <p:nvPr/>
        </p:nvSpPr>
        <p:spPr>
          <a:xfrm>
            <a:off x="591918" y="6571070"/>
            <a:ext cx="10112587" cy="2869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308" rtl="0" fontAlgn="auto" hangingPunct="1">
              <a:lnSpc>
                <a:spcPct val="106000"/>
              </a:lnSpc>
              <a:spcBef>
                <a:spcPts val="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cxnSp>
        <p:nvCxnSpPr>
          <p:cNvPr id="12" name="Gerade Verbindung 73">
            <a:extLst>
              <a:ext uri="{FF2B5EF4-FFF2-40B4-BE49-F238E27FC236}">
                <a16:creationId xmlns:a16="http://schemas.microsoft.com/office/drawing/2014/main" id="{A7605964-BAB8-9CCA-441A-4155DE0469AF}"/>
              </a:ext>
            </a:extLst>
          </p:cNvPr>
          <p:cNvCxnSpPr/>
          <p:nvPr/>
        </p:nvCxnSpPr>
        <p:spPr>
          <a:xfrm>
            <a:off x="0" y="6569561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13" name="Rechteck">
            <a:extLst>
              <a:ext uri="{FF2B5EF4-FFF2-40B4-BE49-F238E27FC236}">
                <a16:creationId xmlns:a16="http://schemas.microsoft.com/office/drawing/2014/main" id="{0FC1B3E5-DF46-80E4-7E26-3EC60A99B087}"/>
              </a:ext>
            </a:extLst>
          </p:cNvPr>
          <p:cNvSpPr txBox="1"/>
          <p:nvPr/>
        </p:nvSpPr>
        <p:spPr>
          <a:xfrm>
            <a:off x="10932593" y="6648858"/>
            <a:ext cx="708029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0FDB73-8977-4B12-8471-000D17C6891B}" type="slidenum">
              <a:t>‹#›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14" name="Fußzeilenplatzhalter 1">
            <a:extLst>
              <a:ext uri="{FF2B5EF4-FFF2-40B4-BE49-F238E27FC236}">
                <a16:creationId xmlns:a16="http://schemas.microsoft.com/office/drawing/2014/main" id="{21EFA7E2-4989-1183-E58A-F1D25C536D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Baerlocher | Case Study | Februar 2024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ak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FC9F80-D0D0-7AB7-3721-29133C9720CA}"/>
              </a:ext>
            </a:extLst>
          </p:cNvPr>
          <p:cNvGrpSpPr/>
          <p:nvPr/>
        </p:nvGrpSpPr>
        <p:grpSpPr>
          <a:xfrm>
            <a:off x="5657849" y="5901052"/>
            <a:ext cx="590546" cy="638178"/>
            <a:chOff x="5657849" y="5901052"/>
            <a:chExt cx="590546" cy="638178"/>
          </a:xfrm>
        </p:grpSpPr>
        <p:sp>
          <p:nvSpPr>
            <p:cNvPr id="3" name="Freihandform 32">
              <a:extLst>
                <a:ext uri="{FF2B5EF4-FFF2-40B4-BE49-F238E27FC236}">
                  <a16:creationId xmlns:a16="http://schemas.microsoft.com/office/drawing/2014/main" id="{186D72C6-F050-A725-C37D-692A2F911326}"/>
                </a:ext>
              </a:extLst>
            </p:cNvPr>
            <p:cNvSpPr/>
            <p:nvPr/>
          </p:nvSpPr>
          <p:spPr>
            <a:xfrm>
              <a:off x="5861047" y="6301102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6515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6515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" name="Freihandform 33">
              <a:extLst>
                <a:ext uri="{FF2B5EF4-FFF2-40B4-BE49-F238E27FC236}">
                  <a16:creationId xmlns:a16="http://schemas.microsoft.com/office/drawing/2014/main" id="{CA769524-227F-8336-7EA3-61961787979F}"/>
                </a:ext>
              </a:extLst>
            </p:cNvPr>
            <p:cNvSpPr/>
            <p:nvPr/>
          </p:nvSpPr>
          <p:spPr>
            <a:xfrm>
              <a:off x="5861047" y="6301102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6515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6515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" name="Freihandform 34">
              <a:extLst>
                <a:ext uri="{FF2B5EF4-FFF2-40B4-BE49-F238E27FC236}">
                  <a16:creationId xmlns:a16="http://schemas.microsoft.com/office/drawing/2014/main" id="{D4763940-6D52-9233-83E9-2B1478C7FC81}"/>
                </a:ext>
              </a:extLst>
            </p:cNvPr>
            <p:cNvSpPr/>
            <p:nvPr/>
          </p:nvSpPr>
          <p:spPr>
            <a:xfrm>
              <a:off x="5976618" y="6050283"/>
              <a:ext cx="271777" cy="88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779"/>
                <a:gd name="f7" fmla="val 88265"/>
                <a:gd name="f8" fmla="val 71120"/>
                <a:gd name="f9" fmla="val 48260"/>
                <a:gd name="f10" fmla="val 200660"/>
                <a:gd name="f11" fmla="val 271780"/>
                <a:gd name="f12" fmla="val 40005"/>
                <a:gd name="f13" fmla="+- 0 0 -90"/>
                <a:gd name="f14" fmla="*/ f3 1 271779"/>
                <a:gd name="f15" fmla="*/ f4 1 88265"/>
                <a:gd name="f16" fmla="+- f7 0 f5"/>
                <a:gd name="f17" fmla="+- f6 0 f5"/>
                <a:gd name="f18" fmla="*/ f13 f0 1"/>
                <a:gd name="f19" fmla="*/ f17 1 271779"/>
                <a:gd name="f20" fmla="*/ f16 1 88265"/>
                <a:gd name="f21" fmla="*/ 71120 f17 1"/>
                <a:gd name="f22" fmla="*/ 88265 f16 1"/>
                <a:gd name="f23" fmla="*/ 0 f17 1"/>
                <a:gd name="f24" fmla="*/ 48260 f16 1"/>
                <a:gd name="f25" fmla="*/ 200660 f17 1"/>
                <a:gd name="f26" fmla="*/ 0 f16 1"/>
                <a:gd name="f27" fmla="*/ 271780 f17 1"/>
                <a:gd name="f28" fmla="*/ 40005 f16 1"/>
                <a:gd name="f29" fmla="*/ f18 1 f2"/>
                <a:gd name="f30" fmla="*/ f21 1 271779"/>
                <a:gd name="f31" fmla="*/ f22 1 88265"/>
                <a:gd name="f32" fmla="*/ f23 1 271779"/>
                <a:gd name="f33" fmla="*/ f24 1 88265"/>
                <a:gd name="f34" fmla="*/ f25 1 271779"/>
                <a:gd name="f35" fmla="*/ f26 1 88265"/>
                <a:gd name="f36" fmla="*/ f27 1 271779"/>
                <a:gd name="f37" fmla="*/ f28 1 8826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779" h="8826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" name="Freihandform 35">
              <a:extLst>
                <a:ext uri="{FF2B5EF4-FFF2-40B4-BE49-F238E27FC236}">
                  <a16:creationId xmlns:a16="http://schemas.microsoft.com/office/drawing/2014/main" id="{5A4E1263-DD56-C233-D1AF-AEB2B8966C2D}"/>
                </a:ext>
              </a:extLst>
            </p:cNvPr>
            <p:cNvSpPr/>
            <p:nvPr/>
          </p:nvSpPr>
          <p:spPr>
            <a:xfrm>
              <a:off x="5976618" y="6050283"/>
              <a:ext cx="271777" cy="88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779"/>
                <a:gd name="f7" fmla="val 88265"/>
                <a:gd name="f8" fmla="val 71120"/>
                <a:gd name="f9" fmla="val 48260"/>
                <a:gd name="f10" fmla="val 200660"/>
                <a:gd name="f11" fmla="val 271780"/>
                <a:gd name="f12" fmla="val 40005"/>
                <a:gd name="f13" fmla="+- 0 0 -90"/>
                <a:gd name="f14" fmla="*/ f3 1 271779"/>
                <a:gd name="f15" fmla="*/ f4 1 88265"/>
                <a:gd name="f16" fmla="+- f7 0 f5"/>
                <a:gd name="f17" fmla="+- f6 0 f5"/>
                <a:gd name="f18" fmla="*/ f13 f0 1"/>
                <a:gd name="f19" fmla="*/ f17 1 271779"/>
                <a:gd name="f20" fmla="*/ f16 1 88265"/>
                <a:gd name="f21" fmla="*/ 71120 f17 1"/>
                <a:gd name="f22" fmla="*/ 88265 f16 1"/>
                <a:gd name="f23" fmla="*/ 0 f17 1"/>
                <a:gd name="f24" fmla="*/ 48260 f16 1"/>
                <a:gd name="f25" fmla="*/ 200660 f17 1"/>
                <a:gd name="f26" fmla="*/ 0 f16 1"/>
                <a:gd name="f27" fmla="*/ 271780 f17 1"/>
                <a:gd name="f28" fmla="*/ 40005 f16 1"/>
                <a:gd name="f29" fmla="*/ f18 1 f2"/>
                <a:gd name="f30" fmla="*/ f21 1 271779"/>
                <a:gd name="f31" fmla="*/ f22 1 88265"/>
                <a:gd name="f32" fmla="*/ f23 1 271779"/>
                <a:gd name="f33" fmla="*/ f24 1 88265"/>
                <a:gd name="f34" fmla="*/ f25 1 271779"/>
                <a:gd name="f35" fmla="*/ f26 1 88265"/>
                <a:gd name="f36" fmla="*/ f27 1 271779"/>
                <a:gd name="f37" fmla="*/ f28 1 8826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779" h="8826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 36">
              <a:extLst>
                <a:ext uri="{FF2B5EF4-FFF2-40B4-BE49-F238E27FC236}">
                  <a16:creationId xmlns:a16="http://schemas.microsoft.com/office/drawing/2014/main" id="{55A19928-C034-0CEB-F29C-6BA96EE3FAE7}"/>
                </a:ext>
              </a:extLst>
            </p:cNvPr>
            <p:cNvSpPr/>
            <p:nvPr/>
          </p:nvSpPr>
          <p:spPr>
            <a:xfrm>
              <a:off x="5657849" y="6167756"/>
              <a:ext cx="270506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509"/>
                <a:gd name="f7" fmla="val 222250"/>
                <a:gd name="f8" fmla="val 70485"/>
                <a:gd name="f9" fmla="val 180975"/>
                <a:gd name="f10" fmla="val 200025"/>
                <a:gd name="f11" fmla="val 270510"/>
                <a:gd name="f12" fmla="val 41275"/>
                <a:gd name="f13" fmla="+- 0 0 -90"/>
                <a:gd name="f14" fmla="*/ f3 1 270509"/>
                <a:gd name="f15" fmla="*/ f4 1 222250"/>
                <a:gd name="f16" fmla="+- f7 0 f5"/>
                <a:gd name="f17" fmla="+- f6 0 f5"/>
                <a:gd name="f18" fmla="*/ f13 f0 1"/>
                <a:gd name="f19" fmla="*/ f17 1 270509"/>
                <a:gd name="f20" fmla="*/ f16 1 222250"/>
                <a:gd name="f21" fmla="*/ 70485 f17 1"/>
                <a:gd name="f22" fmla="*/ 222250 f16 1"/>
                <a:gd name="f23" fmla="*/ 0 f17 1"/>
                <a:gd name="f24" fmla="*/ 180975 f16 1"/>
                <a:gd name="f25" fmla="*/ 200025 f17 1"/>
                <a:gd name="f26" fmla="*/ 0 f16 1"/>
                <a:gd name="f27" fmla="*/ 270510 f17 1"/>
                <a:gd name="f28" fmla="*/ 41275 f16 1"/>
                <a:gd name="f29" fmla="*/ f18 1 f2"/>
                <a:gd name="f30" fmla="*/ f21 1 270509"/>
                <a:gd name="f31" fmla="*/ f22 1 222250"/>
                <a:gd name="f32" fmla="*/ f23 1 270509"/>
                <a:gd name="f33" fmla="*/ f24 1 222250"/>
                <a:gd name="f34" fmla="*/ f25 1 270509"/>
                <a:gd name="f35" fmla="*/ f26 1 222250"/>
                <a:gd name="f36" fmla="*/ f27 1 270509"/>
                <a:gd name="f37" fmla="*/ f28 1 22225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0509" h="22225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 37">
              <a:extLst>
                <a:ext uri="{FF2B5EF4-FFF2-40B4-BE49-F238E27FC236}">
                  <a16:creationId xmlns:a16="http://schemas.microsoft.com/office/drawing/2014/main" id="{AA7F8BEC-8741-196B-A755-C4E2E6A1B981}"/>
                </a:ext>
              </a:extLst>
            </p:cNvPr>
            <p:cNvSpPr/>
            <p:nvPr/>
          </p:nvSpPr>
          <p:spPr>
            <a:xfrm>
              <a:off x="5657849" y="6167756"/>
              <a:ext cx="270506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509"/>
                <a:gd name="f7" fmla="val 222250"/>
                <a:gd name="f8" fmla="val 70485"/>
                <a:gd name="f9" fmla="val 180975"/>
                <a:gd name="f10" fmla="val 200025"/>
                <a:gd name="f11" fmla="val 270510"/>
                <a:gd name="f12" fmla="val 41275"/>
                <a:gd name="f13" fmla="+- 0 0 -90"/>
                <a:gd name="f14" fmla="*/ f3 1 270509"/>
                <a:gd name="f15" fmla="*/ f4 1 222250"/>
                <a:gd name="f16" fmla="+- f7 0 f5"/>
                <a:gd name="f17" fmla="+- f6 0 f5"/>
                <a:gd name="f18" fmla="*/ f13 f0 1"/>
                <a:gd name="f19" fmla="*/ f17 1 270509"/>
                <a:gd name="f20" fmla="*/ f16 1 222250"/>
                <a:gd name="f21" fmla="*/ 70485 f17 1"/>
                <a:gd name="f22" fmla="*/ 222250 f16 1"/>
                <a:gd name="f23" fmla="*/ 0 f17 1"/>
                <a:gd name="f24" fmla="*/ 180975 f16 1"/>
                <a:gd name="f25" fmla="*/ 200025 f17 1"/>
                <a:gd name="f26" fmla="*/ 0 f16 1"/>
                <a:gd name="f27" fmla="*/ 270510 f17 1"/>
                <a:gd name="f28" fmla="*/ 41275 f16 1"/>
                <a:gd name="f29" fmla="*/ f18 1 f2"/>
                <a:gd name="f30" fmla="*/ f21 1 270509"/>
                <a:gd name="f31" fmla="*/ f22 1 222250"/>
                <a:gd name="f32" fmla="*/ f23 1 270509"/>
                <a:gd name="f33" fmla="*/ f24 1 222250"/>
                <a:gd name="f34" fmla="*/ f25 1 270509"/>
                <a:gd name="f35" fmla="*/ f26 1 222250"/>
                <a:gd name="f36" fmla="*/ f27 1 270509"/>
                <a:gd name="f37" fmla="*/ f28 1 22225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0509" h="22225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 38">
              <a:extLst>
                <a:ext uri="{FF2B5EF4-FFF2-40B4-BE49-F238E27FC236}">
                  <a16:creationId xmlns:a16="http://schemas.microsoft.com/office/drawing/2014/main" id="{58EE1366-12F1-FBFF-8D32-1428163FA7DB}"/>
                </a:ext>
              </a:extLst>
            </p:cNvPr>
            <p:cNvSpPr/>
            <p:nvPr/>
          </p:nvSpPr>
          <p:spPr>
            <a:xfrm>
              <a:off x="5728331" y="5942969"/>
              <a:ext cx="51879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795"/>
                <a:gd name="f7" fmla="val 596265"/>
                <a:gd name="f8" fmla="val 258445"/>
                <a:gd name="f9" fmla="val 316865"/>
                <a:gd name="f10" fmla="val 198120"/>
                <a:gd name="f11" fmla="val 147955"/>
                <a:gd name="f12" fmla="val 330835"/>
                <a:gd name="f13" fmla="val 260350"/>
                <a:gd name="f14" fmla="val 201930"/>
                <a:gd name="f15" fmla="val 397510"/>
                <a:gd name="f16" fmla="val 447675"/>
                <a:gd name="f17" fmla="val 201295"/>
                <a:gd name="f18" fmla="val 264795"/>
                <a:gd name="f19" fmla="+- 0 0 -90"/>
                <a:gd name="f20" fmla="*/ f3 1 518795"/>
                <a:gd name="f21" fmla="*/ f4 1 596265"/>
                <a:gd name="f22" fmla="+- f7 0 f5"/>
                <a:gd name="f23" fmla="+- f6 0 f5"/>
                <a:gd name="f24" fmla="*/ f19 f0 1"/>
                <a:gd name="f25" fmla="*/ f23 1 518795"/>
                <a:gd name="f26" fmla="*/ f22 1 596265"/>
                <a:gd name="f27" fmla="*/ 258445 f23 1"/>
                <a:gd name="f28" fmla="*/ 0 f22 1"/>
                <a:gd name="f29" fmla="*/ 316865 f23 1"/>
                <a:gd name="f30" fmla="*/ 198120 f22 1"/>
                <a:gd name="f31" fmla="*/ 518795 f23 1"/>
                <a:gd name="f32" fmla="*/ 147955 f22 1"/>
                <a:gd name="f33" fmla="*/ 330835 f22 1"/>
                <a:gd name="f34" fmla="*/ 260350 f23 1"/>
                <a:gd name="f35" fmla="*/ 596265 f22 1"/>
                <a:gd name="f36" fmla="*/ 201930 f23 1"/>
                <a:gd name="f37" fmla="*/ 397510 f22 1"/>
                <a:gd name="f38" fmla="*/ 0 f23 1"/>
                <a:gd name="f39" fmla="*/ 447675 f22 1"/>
                <a:gd name="f40" fmla="*/ 201295 f23 1"/>
                <a:gd name="f41" fmla="*/ 264795 f22 1"/>
                <a:gd name="f42" fmla="*/ f24 1 f2"/>
                <a:gd name="f43" fmla="*/ f27 1 518795"/>
                <a:gd name="f44" fmla="*/ f28 1 596265"/>
                <a:gd name="f45" fmla="*/ f29 1 518795"/>
                <a:gd name="f46" fmla="*/ f30 1 596265"/>
                <a:gd name="f47" fmla="*/ f31 1 518795"/>
                <a:gd name="f48" fmla="*/ f32 1 596265"/>
                <a:gd name="f49" fmla="*/ f33 1 596265"/>
                <a:gd name="f50" fmla="*/ f34 1 518795"/>
                <a:gd name="f51" fmla="*/ f35 1 596265"/>
                <a:gd name="f52" fmla="*/ f36 1 518795"/>
                <a:gd name="f53" fmla="*/ f37 1 596265"/>
                <a:gd name="f54" fmla="*/ f38 1 518795"/>
                <a:gd name="f55" fmla="*/ f39 1 596265"/>
                <a:gd name="f56" fmla="*/ f40 1 518795"/>
                <a:gd name="f57" fmla="*/ f41 1 596265"/>
                <a:gd name="f58" fmla="*/ f5 1 f25"/>
                <a:gd name="f59" fmla="*/ f6 1 f25"/>
                <a:gd name="f60" fmla="*/ f5 1 f26"/>
                <a:gd name="f61" fmla="*/ f7 1 f26"/>
                <a:gd name="f62" fmla="+- f42 0 f1"/>
                <a:gd name="f63" fmla="*/ f43 1 f25"/>
                <a:gd name="f64" fmla="*/ f44 1 f26"/>
                <a:gd name="f65" fmla="*/ f45 1 f25"/>
                <a:gd name="f66" fmla="*/ f46 1 f26"/>
                <a:gd name="f67" fmla="*/ f47 1 f25"/>
                <a:gd name="f68" fmla="*/ f48 1 f26"/>
                <a:gd name="f69" fmla="*/ f49 1 f26"/>
                <a:gd name="f70" fmla="*/ f50 1 f25"/>
                <a:gd name="f71" fmla="*/ f51 1 f26"/>
                <a:gd name="f72" fmla="*/ f52 1 f25"/>
                <a:gd name="f73" fmla="*/ f53 1 f26"/>
                <a:gd name="f74" fmla="*/ f54 1 f25"/>
                <a:gd name="f75" fmla="*/ f55 1 f26"/>
                <a:gd name="f76" fmla="*/ f56 1 f25"/>
                <a:gd name="f77" fmla="*/ f57 1 f26"/>
                <a:gd name="f78" fmla="*/ f58 f20 1"/>
                <a:gd name="f79" fmla="*/ f59 f20 1"/>
                <a:gd name="f80" fmla="*/ f61 f21 1"/>
                <a:gd name="f81" fmla="*/ f60 f21 1"/>
                <a:gd name="f82" fmla="*/ f63 f20 1"/>
                <a:gd name="f83" fmla="*/ f64 f21 1"/>
                <a:gd name="f84" fmla="*/ f65 f20 1"/>
                <a:gd name="f85" fmla="*/ f66 f21 1"/>
                <a:gd name="f86" fmla="*/ f67 f20 1"/>
                <a:gd name="f87" fmla="*/ f68 f21 1"/>
                <a:gd name="f88" fmla="*/ f69 f21 1"/>
                <a:gd name="f89" fmla="*/ f70 f20 1"/>
                <a:gd name="f90" fmla="*/ f71 f21 1"/>
                <a:gd name="f91" fmla="*/ f72 f20 1"/>
                <a:gd name="f92" fmla="*/ f73 f21 1"/>
                <a:gd name="f93" fmla="*/ f74 f20 1"/>
                <a:gd name="f94" fmla="*/ f75 f21 1"/>
                <a:gd name="f95" fmla="*/ f76 f20 1"/>
                <a:gd name="f96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82" y="f83"/>
                </a:cxn>
                <a:cxn ang="f62">
                  <a:pos x="f84" y="f85"/>
                </a:cxn>
                <a:cxn ang="f62">
                  <a:pos x="f86" y="f87"/>
                </a:cxn>
                <a:cxn ang="f62">
                  <a:pos x="f84" y="f88"/>
                </a:cxn>
                <a:cxn ang="f62">
                  <a:pos x="f89" y="f90"/>
                </a:cxn>
                <a:cxn ang="f62">
                  <a:pos x="f91" y="f92"/>
                </a:cxn>
                <a:cxn ang="f62">
                  <a:pos x="f93" y="f94"/>
                </a:cxn>
                <a:cxn ang="f62">
                  <a:pos x="f95" y="f96"/>
                </a:cxn>
              </a:cxnLst>
              <a:rect l="f78" t="f81" r="f79" b="f80"/>
              <a:pathLst>
                <a:path w="518795" h="596265">
                  <a:moveTo>
                    <a:pt x="f8" y="f5"/>
                  </a:moveTo>
                  <a:lnTo>
                    <a:pt x="f9" y="f10"/>
                  </a:lnTo>
                  <a:lnTo>
                    <a:pt x="f6" y="f11"/>
                  </a:lnTo>
                  <a:lnTo>
                    <a:pt x="f9" y="f12"/>
                  </a:lnTo>
                  <a:lnTo>
                    <a:pt x="f13" y="f7"/>
                  </a:lnTo>
                  <a:lnTo>
                    <a:pt x="f14" y="f15"/>
                  </a:lnTo>
                  <a:lnTo>
                    <a:pt x="f5" y="f16"/>
                  </a:lnTo>
                  <a:lnTo>
                    <a:pt x="f17" y="f1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 39">
              <a:extLst>
                <a:ext uri="{FF2B5EF4-FFF2-40B4-BE49-F238E27FC236}">
                  <a16:creationId xmlns:a16="http://schemas.microsoft.com/office/drawing/2014/main" id="{8FA15B86-4DD1-D660-6C8E-E1C36ECC61CB}"/>
                </a:ext>
              </a:extLst>
            </p:cNvPr>
            <p:cNvSpPr/>
            <p:nvPr/>
          </p:nvSpPr>
          <p:spPr>
            <a:xfrm>
              <a:off x="5728185" y="5942969"/>
              <a:ext cx="51879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795"/>
                <a:gd name="f7" fmla="val 596265"/>
                <a:gd name="f8" fmla="val 258445"/>
                <a:gd name="f9" fmla="val 316865"/>
                <a:gd name="f10" fmla="val 198120"/>
                <a:gd name="f11" fmla="val 147955"/>
                <a:gd name="f12" fmla="val 330835"/>
                <a:gd name="f13" fmla="val 260350"/>
                <a:gd name="f14" fmla="val 201930"/>
                <a:gd name="f15" fmla="val 397510"/>
                <a:gd name="f16" fmla="val 447675"/>
                <a:gd name="f17" fmla="val 201295"/>
                <a:gd name="f18" fmla="val 264795"/>
                <a:gd name="f19" fmla="+- 0 0 -90"/>
                <a:gd name="f20" fmla="*/ f3 1 518795"/>
                <a:gd name="f21" fmla="*/ f4 1 596265"/>
                <a:gd name="f22" fmla="+- f7 0 f5"/>
                <a:gd name="f23" fmla="+- f6 0 f5"/>
                <a:gd name="f24" fmla="*/ f19 f0 1"/>
                <a:gd name="f25" fmla="*/ f23 1 518795"/>
                <a:gd name="f26" fmla="*/ f22 1 596265"/>
                <a:gd name="f27" fmla="*/ 258445 f23 1"/>
                <a:gd name="f28" fmla="*/ 0 f22 1"/>
                <a:gd name="f29" fmla="*/ 316865 f23 1"/>
                <a:gd name="f30" fmla="*/ 198120 f22 1"/>
                <a:gd name="f31" fmla="*/ 518795 f23 1"/>
                <a:gd name="f32" fmla="*/ 147955 f22 1"/>
                <a:gd name="f33" fmla="*/ 330835 f22 1"/>
                <a:gd name="f34" fmla="*/ 260350 f23 1"/>
                <a:gd name="f35" fmla="*/ 596265 f22 1"/>
                <a:gd name="f36" fmla="*/ 201930 f23 1"/>
                <a:gd name="f37" fmla="*/ 397510 f22 1"/>
                <a:gd name="f38" fmla="*/ 0 f23 1"/>
                <a:gd name="f39" fmla="*/ 447675 f22 1"/>
                <a:gd name="f40" fmla="*/ 201295 f23 1"/>
                <a:gd name="f41" fmla="*/ 264795 f22 1"/>
                <a:gd name="f42" fmla="*/ f24 1 f2"/>
                <a:gd name="f43" fmla="*/ f27 1 518795"/>
                <a:gd name="f44" fmla="*/ f28 1 596265"/>
                <a:gd name="f45" fmla="*/ f29 1 518795"/>
                <a:gd name="f46" fmla="*/ f30 1 596265"/>
                <a:gd name="f47" fmla="*/ f31 1 518795"/>
                <a:gd name="f48" fmla="*/ f32 1 596265"/>
                <a:gd name="f49" fmla="*/ f33 1 596265"/>
                <a:gd name="f50" fmla="*/ f34 1 518795"/>
                <a:gd name="f51" fmla="*/ f35 1 596265"/>
                <a:gd name="f52" fmla="*/ f36 1 518795"/>
                <a:gd name="f53" fmla="*/ f37 1 596265"/>
                <a:gd name="f54" fmla="*/ f38 1 518795"/>
                <a:gd name="f55" fmla="*/ f39 1 596265"/>
                <a:gd name="f56" fmla="*/ f40 1 518795"/>
                <a:gd name="f57" fmla="*/ f41 1 596265"/>
                <a:gd name="f58" fmla="*/ f5 1 f25"/>
                <a:gd name="f59" fmla="*/ f6 1 f25"/>
                <a:gd name="f60" fmla="*/ f5 1 f26"/>
                <a:gd name="f61" fmla="*/ f7 1 f26"/>
                <a:gd name="f62" fmla="+- f42 0 f1"/>
                <a:gd name="f63" fmla="*/ f43 1 f25"/>
                <a:gd name="f64" fmla="*/ f44 1 f26"/>
                <a:gd name="f65" fmla="*/ f45 1 f25"/>
                <a:gd name="f66" fmla="*/ f46 1 f26"/>
                <a:gd name="f67" fmla="*/ f47 1 f25"/>
                <a:gd name="f68" fmla="*/ f48 1 f26"/>
                <a:gd name="f69" fmla="*/ f49 1 f26"/>
                <a:gd name="f70" fmla="*/ f50 1 f25"/>
                <a:gd name="f71" fmla="*/ f51 1 f26"/>
                <a:gd name="f72" fmla="*/ f52 1 f25"/>
                <a:gd name="f73" fmla="*/ f53 1 f26"/>
                <a:gd name="f74" fmla="*/ f54 1 f25"/>
                <a:gd name="f75" fmla="*/ f55 1 f26"/>
                <a:gd name="f76" fmla="*/ f56 1 f25"/>
                <a:gd name="f77" fmla="*/ f57 1 f26"/>
                <a:gd name="f78" fmla="*/ f58 f20 1"/>
                <a:gd name="f79" fmla="*/ f59 f20 1"/>
                <a:gd name="f80" fmla="*/ f61 f21 1"/>
                <a:gd name="f81" fmla="*/ f60 f21 1"/>
                <a:gd name="f82" fmla="*/ f63 f20 1"/>
                <a:gd name="f83" fmla="*/ f64 f21 1"/>
                <a:gd name="f84" fmla="*/ f65 f20 1"/>
                <a:gd name="f85" fmla="*/ f66 f21 1"/>
                <a:gd name="f86" fmla="*/ f67 f20 1"/>
                <a:gd name="f87" fmla="*/ f68 f21 1"/>
                <a:gd name="f88" fmla="*/ f69 f21 1"/>
                <a:gd name="f89" fmla="*/ f70 f20 1"/>
                <a:gd name="f90" fmla="*/ f71 f21 1"/>
                <a:gd name="f91" fmla="*/ f72 f20 1"/>
                <a:gd name="f92" fmla="*/ f73 f21 1"/>
                <a:gd name="f93" fmla="*/ f74 f20 1"/>
                <a:gd name="f94" fmla="*/ f75 f21 1"/>
                <a:gd name="f95" fmla="*/ f76 f20 1"/>
                <a:gd name="f96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82" y="f83"/>
                </a:cxn>
                <a:cxn ang="f62">
                  <a:pos x="f84" y="f85"/>
                </a:cxn>
                <a:cxn ang="f62">
                  <a:pos x="f86" y="f87"/>
                </a:cxn>
                <a:cxn ang="f62">
                  <a:pos x="f84" y="f88"/>
                </a:cxn>
                <a:cxn ang="f62">
                  <a:pos x="f89" y="f90"/>
                </a:cxn>
                <a:cxn ang="f62">
                  <a:pos x="f91" y="f92"/>
                </a:cxn>
                <a:cxn ang="f62">
                  <a:pos x="f93" y="f94"/>
                </a:cxn>
                <a:cxn ang="f62">
                  <a:pos x="f95" y="f96"/>
                </a:cxn>
              </a:cxnLst>
              <a:rect l="f78" t="f81" r="f79" b="f80"/>
              <a:pathLst>
                <a:path w="518795" h="596265">
                  <a:moveTo>
                    <a:pt x="f8" y="f5"/>
                  </a:moveTo>
                  <a:lnTo>
                    <a:pt x="f9" y="f10"/>
                  </a:lnTo>
                  <a:lnTo>
                    <a:pt x="f6" y="f11"/>
                  </a:lnTo>
                  <a:lnTo>
                    <a:pt x="f9" y="f12"/>
                  </a:lnTo>
                  <a:lnTo>
                    <a:pt x="f13" y="f7"/>
                  </a:lnTo>
                  <a:lnTo>
                    <a:pt x="f14" y="f15"/>
                  </a:lnTo>
                  <a:lnTo>
                    <a:pt x="f5" y="f16"/>
                  </a:lnTo>
                  <a:lnTo>
                    <a:pt x="f17" y="f1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 40">
              <a:extLst>
                <a:ext uri="{FF2B5EF4-FFF2-40B4-BE49-F238E27FC236}">
                  <a16:creationId xmlns:a16="http://schemas.microsoft.com/office/drawing/2014/main" id="{F263B445-F982-CCFC-E684-E6D0AA5ACE7F}"/>
                </a:ext>
              </a:extLst>
            </p:cNvPr>
            <p:cNvSpPr/>
            <p:nvPr/>
          </p:nvSpPr>
          <p:spPr>
            <a:xfrm>
              <a:off x="5860417" y="5901052"/>
              <a:ext cx="125730" cy="3047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29"/>
                <a:gd name="f7" fmla="val 304800"/>
                <a:gd name="f8" fmla="val 69850"/>
                <a:gd name="f9" fmla="val 263525"/>
                <a:gd name="f10" fmla="val 55880"/>
                <a:gd name="f11" fmla="val 125730"/>
                <a:gd name="f12" fmla="val 41275"/>
                <a:gd name="f13" fmla="+- 0 0 -90"/>
                <a:gd name="f14" fmla="*/ f3 1 125729"/>
                <a:gd name="f15" fmla="*/ f4 1 304800"/>
                <a:gd name="f16" fmla="+- f7 0 f5"/>
                <a:gd name="f17" fmla="+- f6 0 f5"/>
                <a:gd name="f18" fmla="*/ f13 f0 1"/>
                <a:gd name="f19" fmla="*/ f17 1 125729"/>
                <a:gd name="f20" fmla="*/ f16 1 304800"/>
                <a:gd name="f21" fmla="*/ 69850 f17 1"/>
                <a:gd name="f22" fmla="*/ 304800 f16 1"/>
                <a:gd name="f23" fmla="*/ 0 f17 1"/>
                <a:gd name="f24" fmla="*/ 263525 f16 1"/>
                <a:gd name="f25" fmla="*/ 55880 f17 1"/>
                <a:gd name="f26" fmla="*/ 0 f16 1"/>
                <a:gd name="f27" fmla="*/ 125730 f17 1"/>
                <a:gd name="f28" fmla="*/ 41275 f16 1"/>
                <a:gd name="f29" fmla="*/ f18 1 f2"/>
                <a:gd name="f30" fmla="*/ f21 1 125729"/>
                <a:gd name="f31" fmla="*/ f22 1 304800"/>
                <a:gd name="f32" fmla="*/ f23 1 125729"/>
                <a:gd name="f33" fmla="*/ f24 1 304800"/>
                <a:gd name="f34" fmla="*/ f25 1 125729"/>
                <a:gd name="f35" fmla="*/ f26 1 304800"/>
                <a:gd name="f36" fmla="*/ f27 1 125729"/>
                <a:gd name="f37" fmla="*/ f28 1 30480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125729" h="3048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 41">
              <a:extLst>
                <a:ext uri="{FF2B5EF4-FFF2-40B4-BE49-F238E27FC236}">
                  <a16:creationId xmlns:a16="http://schemas.microsoft.com/office/drawing/2014/main" id="{EE688835-E8A6-2BD8-140B-7E94812886A2}"/>
                </a:ext>
              </a:extLst>
            </p:cNvPr>
            <p:cNvSpPr/>
            <p:nvPr/>
          </p:nvSpPr>
          <p:spPr>
            <a:xfrm>
              <a:off x="5860417" y="5901052"/>
              <a:ext cx="125730" cy="3047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29"/>
                <a:gd name="f7" fmla="val 304800"/>
                <a:gd name="f8" fmla="val 69850"/>
                <a:gd name="f9" fmla="val 263525"/>
                <a:gd name="f10" fmla="val 55880"/>
                <a:gd name="f11" fmla="val 125730"/>
                <a:gd name="f12" fmla="val 41275"/>
                <a:gd name="f13" fmla="+- 0 0 -90"/>
                <a:gd name="f14" fmla="*/ f3 1 125729"/>
                <a:gd name="f15" fmla="*/ f4 1 304800"/>
                <a:gd name="f16" fmla="+- f7 0 f5"/>
                <a:gd name="f17" fmla="+- f6 0 f5"/>
                <a:gd name="f18" fmla="*/ f13 f0 1"/>
                <a:gd name="f19" fmla="*/ f17 1 125729"/>
                <a:gd name="f20" fmla="*/ f16 1 304800"/>
                <a:gd name="f21" fmla="*/ 69850 f17 1"/>
                <a:gd name="f22" fmla="*/ 304800 f16 1"/>
                <a:gd name="f23" fmla="*/ 0 f17 1"/>
                <a:gd name="f24" fmla="*/ 263525 f16 1"/>
                <a:gd name="f25" fmla="*/ 55880 f17 1"/>
                <a:gd name="f26" fmla="*/ 0 f16 1"/>
                <a:gd name="f27" fmla="*/ 125730 f17 1"/>
                <a:gd name="f28" fmla="*/ 41275 f16 1"/>
                <a:gd name="f29" fmla="*/ f18 1 f2"/>
                <a:gd name="f30" fmla="*/ f21 1 125729"/>
                <a:gd name="f31" fmla="*/ f22 1 304800"/>
                <a:gd name="f32" fmla="*/ f23 1 125729"/>
                <a:gd name="f33" fmla="*/ f24 1 304800"/>
                <a:gd name="f34" fmla="*/ f25 1 125729"/>
                <a:gd name="f35" fmla="*/ f26 1 304800"/>
                <a:gd name="f36" fmla="*/ f27 1 125729"/>
                <a:gd name="f37" fmla="*/ f28 1 30480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125729" h="3048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3" name="Gruppieren 4">
            <a:extLst>
              <a:ext uri="{FF2B5EF4-FFF2-40B4-BE49-F238E27FC236}">
                <a16:creationId xmlns:a16="http://schemas.microsoft.com/office/drawing/2014/main" id="{104E749A-C63D-F6C9-EC35-D4A2B45184DA}"/>
              </a:ext>
            </a:extLst>
          </p:cNvPr>
          <p:cNvGrpSpPr/>
          <p:nvPr/>
        </p:nvGrpSpPr>
        <p:grpSpPr>
          <a:xfrm>
            <a:off x="8375501" y="452756"/>
            <a:ext cx="590556" cy="638178"/>
            <a:chOff x="8375501" y="452756"/>
            <a:chExt cx="590556" cy="638178"/>
          </a:xfrm>
        </p:grpSpPr>
        <p:sp>
          <p:nvSpPr>
            <p:cNvPr id="14" name="Freihandform 42">
              <a:extLst>
                <a:ext uri="{FF2B5EF4-FFF2-40B4-BE49-F238E27FC236}">
                  <a16:creationId xmlns:a16="http://schemas.microsoft.com/office/drawing/2014/main" id="{829DB961-8CB6-E69C-3F40-36E1FF6D84B5}"/>
                </a:ext>
              </a:extLst>
            </p:cNvPr>
            <p:cNvSpPr/>
            <p:nvPr/>
          </p:nvSpPr>
          <p:spPr>
            <a:xfrm>
              <a:off x="8578699" y="852806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7150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7150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 43">
              <a:extLst>
                <a:ext uri="{FF2B5EF4-FFF2-40B4-BE49-F238E27FC236}">
                  <a16:creationId xmlns:a16="http://schemas.microsoft.com/office/drawing/2014/main" id="{8F271BDB-717D-5226-3DBA-56F78344AEAA}"/>
                </a:ext>
              </a:extLst>
            </p:cNvPr>
            <p:cNvSpPr/>
            <p:nvPr/>
          </p:nvSpPr>
          <p:spPr>
            <a:xfrm>
              <a:off x="8578699" y="852806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7150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7150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 44">
              <a:extLst>
                <a:ext uri="{FF2B5EF4-FFF2-40B4-BE49-F238E27FC236}">
                  <a16:creationId xmlns:a16="http://schemas.microsoft.com/office/drawing/2014/main" id="{0809BAE4-28A1-11D1-EDE4-8DF4DF3C8B78}"/>
                </a:ext>
              </a:extLst>
            </p:cNvPr>
            <p:cNvSpPr/>
            <p:nvPr/>
          </p:nvSpPr>
          <p:spPr>
            <a:xfrm>
              <a:off x="8694901" y="601976"/>
              <a:ext cx="271147" cy="88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264"/>
                <a:gd name="f8" fmla="val 70485"/>
                <a:gd name="f9" fmla="val 88265"/>
                <a:gd name="f10" fmla="val 48260"/>
                <a:gd name="f11" fmla="val 200025"/>
                <a:gd name="f12" fmla="val 271145"/>
                <a:gd name="f13" fmla="val 40005"/>
                <a:gd name="f14" fmla="+- 0 0 -90"/>
                <a:gd name="f15" fmla="*/ f3 1 271144"/>
                <a:gd name="f16" fmla="*/ f4 1 88264"/>
                <a:gd name="f17" fmla="+- f7 0 f5"/>
                <a:gd name="f18" fmla="+- f6 0 f5"/>
                <a:gd name="f19" fmla="*/ f14 f0 1"/>
                <a:gd name="f20" fmla="*/ f18 1 271144"/>
                <a:gd name="f21" fmla="*/ f17 1 88264"/>
                <a:gd name="f22" fmla="*/ 70485 f18 1"/>
                <a:gd name="f23" fmla="*/ 88265 f17 1"/>
                <a:gd name="f24" fmla="*/ 0 f18 1"/>
                <a:gd name="f25" fmla="*/ 48260 f17 1"/>
                <a:gd name="f26" fmla="*/ 200025 f18 1"/>
                <a:gd name="f27" fmla="*/ 0 f17 1"/>
                <a:gd name="f28" fmla="*/ 271145 f18 1"/>
                <a:gd name="f29" fmla="*/ 40005 f17 1"/>
                <a:gd name="f30" fmla="*/ f19 1 f2"/>
                <a:gd name="f31" fmla="*/ f22 1 271144"/>
                <a:gd name="f32" fmla="*/ f23 1 88264"/>
                <a:gd name="f33" fmla="*/ f24 1 271144"/>
                <a:gd name="f34" fmla="*/ f25 1 88264"/>
                <a:gd name="f35" fmla="*/ f26 1 271144"/>
                <a:gd name="f36" fmla="*/ f27 1 88264"/>
                <a:gd name="f37" fmla="*/ f28 1 271144"/>
                <a:gd name="f38" fmla="*/ f29 1 8826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</a:cxnLst>
              <a:rect l="f52" t="f55" r="f53" b="f54"/>
              <a:pathLst>
                <a:path w="271144" h="8826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 45">
              <a:extLst>
                <a:ext uri="{FF2B5EF4-FFF2-40B4-BE49-F238E27FC236}">
                  <a16:creationId xmlns:a16="http://schemas.microsoft.com/office/drawing/2014/main" id="{E67B3257-D218-49C4-C840-0CCEE35652EA}"/>
                </a:ext>
              </a:extLst>
            </p:cNvPr>
            <p:cNvSpPr/>
            <p:nvPr/>
          </p:nvSpPr>
          <p:spPr>
            <a:xfrm>
              <a:off x="8694901" y="601976"/>
              <a:ext cx="271147" cy="88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264"/>
                <a:gd name="f8" fmla="val 70485"/>
                <a:gd name="f9" fmla="val 88265"/>
                <a:gd name="f10" fmla="val 48260"/>
                <a:gd name="f11" fmla="val 200025"/>
                <a:gd name="f12" fmla="val 271145"/>
                <a:gd name="f13" fmla="val 40005"/>
                <a:gd name="f14" fmla="+- 0 0 -90"/>
                <a:gd name="f15" fmla="*/ f3 1 271144"/>
                <a:gd name="f16" fmla="*/ f4 1 88264"/>
                <a:gd name="f17" fmla="+- f7 0 f5"/>
                <a:gd name="f18" fmla="+- f6 0 f5"/>
                <a:gd name="f19" fmla="*/ f14 f0 1"/>
                <a:gd name="f20" fmla="*/ f18 1 271144"/>
                <a:gd name="f21" fmla="*/ f17 1 88264"/>
                <a:gd name="f22" fmla="*/ 70485 f18 1"/>
                <a:gd name="f23" fmla="*/ 88265 f17 1"/>
                <a:gd name="f24" fmla="*/ 0 f18 1"/>
                <a:gd name="f25" fmla="*/ 48260 f17 1"/>
                <a:gd name="f26" fmla="*/ 200025 f18 1"/>
                <a:gd name="f27" fmla="*/ 0 f17 1"/>
                <a:gd name="f28" fmla="*/ 271145 f18 1"/>
                <a:gd name="f29" fmla="*/ 40005 f17 1"/>
                <a:gd name="f30" fmla="*/ f19 1 f2"/>
                <a:gd name="f31" fmla="*/ f22 1 271144"/>
                <a:gd name="f32" fmla="*/ f23 1 88264"/>
                <a:gd name="f33" fmla="*/ f24 1 271144"/>
                <a:gd name="f34" fmla="*/ f25 1 88264"/>
                <a:gd name="f35" fmla="*/ f26 1 271144"/>
                <a:gd name="f36" fmla="*/ f27 1 88264"/>
                <a:gd name="f37" fmla="*/ f28 1 271144"/>
                <a:gd name="f38" fmla="*/ f29 1 8826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</a:cxnLst>
              <a:rect l="f52" t="f55" r="f53" b="f54"/>
              <a:pathLst>
                <a:path w="271144" h="8826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 46">
              <a:extLst>
                <a:ext uri="{FF2B5EF4-FFF2-40B4-BE49-F238E27FC236}">
                  <a16:creationId xmlns:a16="http://schemas.microsoft.com/office/drawing/2014/main" id="{A30B6569-4E9D-3C03-5D8C-9723F35A97F1}"/>
                </a:ext>
              </a:extLst>
            </p:cNvPr>
            <p:cNvSpPr/>
            <p:nvPr/>
          </p:nvSpPr>
          <p:spPr>
            <a:xfrm>
              <a:off x="8375501" y="719459"/>
              <a:ext cx="271147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2250"/>
                <a:gd name="f8" fmla="val 71120"/>
                <a:gd name="f9" fmla="val 180975"/>
                <a:gd name="f10" fmla="val 200025"/>
                <a:gd name="f11" fmla="val 41275"/>
                <a:gd name="f12" fmla="+- 0 0 -90"/>
                <a:gd name="f13" fmla="*/ f3 1 271145"/>
                <a:gd name="f14" fmla="*/ f4 1 222250"/>
                <a:gd name="f15" fmla="+- f7 0 f5"/>
                <a:gd name="f16" fmla="+- f6 0 f5"/>
                <a:gd name="f17" fmla="*/ f12 f0 1"/>
                <a:gd name="f18" fmla="*/ f16 1 271145"/>
                <a:gd name="f19" fmla="*/ f15 1 222250"/>
                <a:gd name="f20" fmla="*/ 71120 f16 1"/>
                <a:gd name="f21" fmla="*/ 222250 f15 1"/>
                <a:gd name="f22" fmla="*/ 0 f16 1"/>
                <a:gd name="f23" fmla="*/ 180975 f15 1"/>
                <a:gd name="f24" fmla="*/ 200025 f16 1"/>
                <a:gd name="f25" fmla="*/ 0 f15 1"/>
                <a:gd name="f26" fmla="*/ 271145 f16 1"/>
                <a:gd name="f27" fmla="*/ 41275 f15 1"/>
                <a:gd name="f28" fmla="*/ f17 1 f2"/>
                <a:gd name="f29" fmla="*/ f20 1 271145"/>
                <a:gd name="f30" fmla="*/ f21 1 222250"/>
                <a:gd name="f31" fmla="*/ f22 1 271145"/>
                <a:gd name="f32" fmla="*/ f23 1 222250"/>
                <a:gd name="f33" fmla="*/ f24 1 271145"/>
                <a:gd name="f34" fmla="*/ f25 1 222250"/>
                <a:gd name="f35" fmla="*/ f26 1 271145"/>
                <a:gd name="f36" fmla="*/ f27 1 22225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271145" h="22225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 47">
              <a:extLst>
                <a:ext uri="{FF2B5EF4-FFF2-40B4-BE49-F238E27FC236}">
                  <a16:creationId xmlns:a16="http://schemas.microsoft.com/office/drawing/2014/main" id="{368D857D-DCB1-BC17-C9F5-91F360A35FB2}"/>
                </a:ext>
              </a:extLst>
            </p:cNvPr>
            <p:cNvSpPr/>
            <p:nvPr/>
          </p:nvSpPr>
          <p:spPr>
            <a:xfrm>
              <a:off x="8375501" y="719459"/>
              <a:ext cx="271147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2250"/>
                <a:gd name="f8" fmla="val 71120"/>
                <a:gd name="f9" fmla="val 180975"/>
                <a:gd name="f10" fmla="val 200025"/>
                <a:gd name="f11" fmla="val 41275"/>
                <a:gd name="f12" fmla="+- 0 0 -90"/>
                <a:gd name="f13" fmla="*/ f3 1 271145"/>
                <a:gd name="f14" fmla="*/ f4 1 222250"/>
                <a:gd name="f15" fmla="+- f7 0 f5"/>
                <a:gd name="f16" fmla="+- f6 0 f5"/>
                <a:gd name="f17" fmla="*/ f12 f0 1"/>
                <a:gd name="f18" fmla="*/ f16 1 271145"/>
                <a:gd name="f19" fmla="*/ f15 1 222250"/>
                <a:gd name="f20" fmla="*/ 71120 f16 1"/>
                <a:gd name="f21" fmla="*/ 222250 f15 1"/>
                <a:gd name="f22" fmla="*/ 0 f16 1"/>
                <a:gd name="f23" fmla="*/ 180975 f15 1"/>
                <a:gd name="f24" fmla="*/ 200025 f16 1"/>
                <a:gd name="f25" fmla="*/ 0 f15 1"/>
                <a:gd name="f26" fmla="*/ 271145 f16 1"/>
                <a:gd name="f27" fmla="*/ 41275 f15 1"/>
                <a:gd name="f28" fmla="*/ f17 1 f2"/>
                <a:gd name="f29" fmla="*/ f20 1 271145"/>
                <a:gd name="f30" fmla="*/ f21 1 222250"/>
                <a:gd name="f31" fmla="*/ f22 1 271145"/>
                <a:gd name="f32" fmla="*/ f23 1 222250"/>
                <a:gd name="f33" fmla="*/ f24 1 271145"/>
                <a:gd name="f34" fmla="*/ f25 1 222250"/>
                <a:gd name="f35" fmla="*/ f26 1 271145"/>
                <a:gd name="f36" fmla="*/ f27 1 22225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271145" h="22225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 48">
              <a:extLst>
                <a:ext uri="{FF2B5EF4-FFF2-40B4-BE49-F238E27FC236}">
                  <a16:creationId xmlns:a16="http://schemas.microsoft.com/office/drawing/2014/main" id="{C56B247B-0099-7BA9-E286-E9EFFFC687D5}"/>
                </a:ext>
              </a:extLst>
            </p:cNvPr>
            <p:cNvSpPr/>
            <p:nvPr/>
          </p:nvSpPr>
          <p:spPr>
            <a:xfrm>
              <a:off x="8445206" y="494662"/>
              <a:ext cx="51816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265"/>
                <a:gd name="f8" fmla="val 258445"/>
                <a:gd name="f9" fmla="val 316230"/>
                <a:gd name="f10" fmla="val 198120"/>
                <a:gd name="f11" fmla="val 518160"/>
                <a:gd name="f12" fmla="val 147955"/>
                <a:gd name="f13" fmla="val 316865"/>
                <a:gd name="f14" fmla="val 330835"/>
                <a:gd name="f15" fmla="val 259715"/>
                <a:gd name="f16" fmla="val 201295"/>
                <a:gd name="f17" fmla="val 397510"/>
                <a:gd name="f18" fmla="val 447675"/>
                <a:gd name="f19" fmla="val 264795"/>
                <a:gd name="f20" fmla="+- 0 0 -90"/>
                <a:gd name="f21" fmla="*/ f3 1 518159"/>
                <a:gd name="f22" fmla="*/ f4 1 596265"/>
                <a:gd name="f23" fmla="+- f7 0 f5"/>
                <a:gd name="f24" fmla="+- f6 0 f5"/>
                <a:gd name="f25" fmla="*/ f20 f0 1"/>
                <a:gd name="f26" fmla="*/ f24 1 518159"/>
                <a:gd name="f27" fmla="*/ f23 1 596265"/>
                <a:gd name="f28" fmla="*/ 258445 f24 1"/>
                <a:gd name="f29" fmla="*/ 0 f23 1"/>
                <a:gd name="f30" fmla="*/ 316230 f24 1"/>
                <a:gd name="f31" fmla="*/ 198120 f23 1"/>
                <a:gd name="f32" fmla="*/ 518160 f24 1"/>
                <a:gd name="f33" fmla="*/ 147955 f23 1"/>
                <a:gd name="f34" fmla="*/ 316865 f24 1"/>
                <a:gd name="f35" fmla="*/ 330835 f23 1"/>
                <a:gd name="f36" fmla="*/ 259715 f24 1"/>
                <a:gd name="f37" fmla="*/ 596265 f23 1"/>
                <a:gd name="f38" fmla="*/ 201295 f24 1"/>
                <a:gd name="f39" fmla="*/ 397510 f23 1"/>
                <a:gd name="f40" fmla="*/ 0 f24 1"/>
                <a:gd name="f41" fmla="*/ 447675 f23 1"/>
                <a:gd name="f42" fmla="*/ 264795 f23 1"/>
                <a:gd name="f43" fmla="*/ f25 1 f2"/>
                <a:gd name="f44" fmla="*/ f28 1 518159"/>
                <a:gd name="f45" fmla="*/ f29 1 596265"/>
                <a:gd name="f46" fmla="*/ f30 1 518159"/>
                <a:gd name="f47" fmla="*/ f31 1 596265"/>
                <a:gd name="f48" fmla="*/ f32 1 518159"/>
                <a:gd name="f49" fmla="*/ f33 1 596265"/>
                <a:gd name="f50" fmla="*/ f34 1 518159"/>
                <a:gd name="f51" fmla="*/ f35 1 596265"/>
                <a:gd name="f52" fmla="*/ f36 1 518159"/>
                <a:gd name="f53" fmla="*/ f37 1 596265"/>
                <a:gd name="f54" fmla="*/ f38 1 518159"/>
                <a:gd name="f55" fmla="*/ f39 1 596265"/>
                <a:gd name="f56" fmla="*/ f40 1 518159"/>
                <a:gd name="f57" fmla="*/ f41 1 596265"/>
                <a:gd name="f58" fmla="*/ f42 1 596265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6"/>
                <a:gd name="f71" fmla="*/ f51 1 f27"/>
                <a:gd name="f72" fmla="*/ f52 1 f26"/>
                <a:gd name="f73" fmla="*/ f53 1 f27"/>
                <a:gd name="f74" fmla="*/ f54 1 f26"/>
                <a:gd name="f75" fmla="*/ f55 1 f27"/>
                <a:gd name="f76" fmla="*/ f56 1 f26"/>
                <a:gd name="f77" fmla="*/ f57 1 f27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1 1"/>
                <a:gd name="f90" fmla="*/ f71 f22 1"/>
                <a:gd name="f91" fmla="*/ f72 f21 1"/>
                <a:gd name="f92" fmla="*/ f73 f22 1"/>
                <a:gd name="f93" fmla="*/ f74 f21 1"/>
                <a:gd name="f94" fmla="*/ f75 f22 1"/>
                <a:gd name="f95" fmla="*/ f76 f21 1"/>
                <a:gd name="f96" fmla="*/ f77 f22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9" y="f90"/>
                </a:cxn>
                <a:cxn ang="f63">
                  <a:pos x="f91" y="f92"/>
                </a:cxn>
                <a:cxn ang="f63">
                  <a:pos x="f93" y="f94"/>
                </a:cxn>
                <a:cxn ang="f63">
                  <a:pos x="f95" y="f96"/>
                </a:cxn>
                <a:cxn ang="f63">
                  <a:pos x="f93" y="f97"/>
                </a:cxn>
              </a:cxnLst>
              <a:rect l="f79" t="f82" r="f80" b="f81"/>
              <a:pathLst>
                <a:path w="518159" h="596265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6" y="f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 49">
              <a:extLst>
                <a:ext uri="{FF2B5EF4-FFF2-40B4-BE49-F238E27FC236}">
                  <a16:creationId xmlns:a16="http://schemas.microsoft.com/office/drawing/2014/main" id="{E7D9B306-8406-2567-B529-497F07E694A1}"/>
                </a:ext>
              </a:extLst>
            </p:cNvPr>
            <p:cNvSpPr/>
            <p:nvPr/>
          </p:nvSpPr>
          <p:spPr>
            <a:xfrm>
              <a:off x="8447894" y="494662"/>
              <a:ext cx="51816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265"/>
                <a:gd name="f8" fmla="val 258445"/>
                <a:gd name="f9" fmla="val 316230"/>
                <a:gd name="f10" fmla="val 198120"/>
                <a:gd name="f11" fmla="val 518160"/>
                <a:gd name="f12" fmla="val 147955"/>
                <a:gd name="f13" fmla="val 316865"/>
                <a:gd name="f14" fmla="val 330835"/>
                <a:gd name="f15" fmla="val 259715"/>
                <a:gd name="f16" fmla="val 201295"/>
                <a:gd name="f17" fmla="val 397510"/>
                <a:gd name="f18" fmla="val 447675"/>
                <a:gd name="f19" fmla="val 264795"/>
                <a:gd name="f20" fmla="+- 0 0 -90"/>
                <a:gd name="f21" fmla="*/ f3 1 518159"/>
                <a:gd name="f22" fmla="*/ f4 1 596265"/>
                <a:gd name="f23" fmla="+- f7 0 f5"/>
                <a:gd name="f24" fmla="+- f6 0 f5"/>
                <a:gd name="f25" fmla="*/ f20 f0 1"/>
                <a:gd name="f26" fmla="*/ f24 1 518159"/>
                <a:gd name="f27" fmla="*/ f23 1 596265"/>
                <a:gd name="f28" fmla="*/ 258445 f24 1"/>
                <a:gd name="f29" fmla="*/ 0 f23 1"/>
                <a:gd name="f30" fmla="*/ 316230 f24 1"/>
                <a:gd name="f31" fmla="*/ 198120 f23 1"/>
                <a:gd name="f32" fmla="*/ 518160 f24 1"/>
                <a:gd name="f33" fmla="*/ 147955 f23 1"/>
                <a:gd name="f34" fmla="*/ 316865 f24 1"/>
                <a:gd name="f35" fmla="*/ 330835 f23 1"/>
                <a:gd name="f36" fmla="*/ 259715 f24 1"/>
                <a:gd name="f37" fmla="*/ 596265 f23 1"/>
                <a:gd name="f38" fmla="*/ 201295 f24 1"/>
                <a:gd name="f39" fmla="*/ 397510 f23 1"/>
                <a:gd name="f40" fmla="*/ 0 f24 1"/>
                <a:gd name="f41" fmla="*/ 447675 f23 1"/>
                <a:gd name="f42" fmla="*/ 264795 f23 1"/>
                <a:gd name="f43" fmla="*/ f25 1 f2"/>
                <a:gd name="f44" fmla="*/ f28 1 518159"/>
                <a:gd name="f45" fmla="*/ f29 1 596265"/>
                <a:gd name="f46" fmla="*/ f30 1 518159"/>
                <a:gd name="f47" fmla="*/ f31 1 596265"/>
                <a:gd name="f48" fmla="*/ f32 1 518159"/>
                <a:gd name="f49" fmla="*/ f33 1 596265"/>
                <a:gd name="f50" fmla="*/ f34 1 518159"/>
                <a:gd name="f51" fmla="*/ f35 1 596265"/>
                <a:gd name="f52" fmla="*/ f36 1 518159"/>
                <a:gd name="f53" fmla="*/ f37 1 596265"/>
                <a:gd name="f54" fmla="*/ f38 1 518159"/>
                <a:gd name="f55" fmla="*/ f39 1 596265"/>
                <a:gd name="f56" fmla="*/ f40 1 518159"/>
                <a:gd name="f57" fmla="*/ f41 1 596265"/>
                <a:gd name="f58" fmla="*/ f42 1 596265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6"/>
                <a:gd name="f71" fmla="*/ f51 1 f27"/>
                <a:gd name="f72" fmla="*/ f52 1 f26"/>
                <a:gd name="f73" fmla="*/ f53 1 f27"/>
                <a:gd name="f74" fmla="*/ f54 1 f26"/>
                <a:gd name="f75" fmla="*/ f55 1 f27"/>
                <a:gd name="f76" fmla="*/ f56 1 f26"/>
                <a:gd name="f77" fmla="*/ f57 1 f27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1 1"/>
                <a:gd name="f90" fmla="*/ f71 f22 1"/>
                <a:gd name="f91" fmla="*/ f72 f21 1"/>
                <a:gd name="f92" fmla="*/ f73 f22 1"/>
                <a:gd name="f93" fmla="*/ f74 f21 1"/>
                <a:gd name="f94" fmla="*/ f75 f22 1"/>
                <a:gd name="f95" fmla="*/ f76 f21 1"/>
                <a:gd name="f96" fmla="*/ f77 f22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9" y="f90"/>
                </a:cxn>
                <a:cxn ang="f63">
                  <a:pos x="f91" y="f92"/>
                </a:cxn>
                <a:cxn ang="f63">
                  <a:pos x="f93" y="f94"/>
                </a:cxn>
                <a:cxn ang="f63">
                  <a:pos x="f95" y="f96"/>
                </a:cxn>
                <a:cxn ang="f63">
                  <a:pos x="f93" y="f97"/>
                </a:cxn>
              </a:cxnLst>
              <a:rect l="f79" t="f82" r="f80" b="f81"/>
              <a:pathLst>
                <a:path w="518159" h="596265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6" y="f1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2" name="Freihandform 50">
              <a:extLst>
                <a:ext uri="{FF2B5EF4-FFF2-40B4-BE49-F238E27FC236}">
                  <a16:creationId xmlns:a16="http://schemas.microsoft.com/office/drawing/2014/main" id="{55BEA118-CDA9-0946-472C-074DE4B917AA}"/>
                </a:ext>
              </a:extLst>
            </p:cNvPr>
            <p:cNvSpPr/>
            <p:nvPr/>
          </p:nvSpPr>
          <p:spPr>
            <a:xfrm>
              <a:off x="8578699" y="452756"/>
              <a:ext cx="125730" cy="3047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4800"/>
                <a:gd name="f8" fmla="val 69850"/>
                <a:gd name="f9" fmla="val 263525"/>
                <a:gd name="f10" fmla="val 55880"/>
                <a:gd name="f11" fmla="val 41275"/>
                <a:gd name="f12" fmla="+- 0 0 -90"/>
                <a:gd name="f13" fmla="*/ f3 1 125730"/>
                <a:gd name="f14" fmla="*/ f4 1 304800"/>
                <a:gd name="f15" fmla="+- f7 0 f5"/>
                <a:gd name="f16" fmla="+- f6 0 f5"/>
                <a:gd name="f17" fmla="*/ f12 f0 1"/>
                <a:gd name="f18" fmla="*/ f16 1 125730"/>
                <a:gd name="f19" fmla="*/ f15 1 304800"/>
                <a:gd name="f20" fmla="*/ 69850 f16 1"/>
                <a:gd name="f21" fmla="*/ 304800 f15 1"/>
                <a:gd name="f22" fmla="*/ 0 f16 1"/>
                <a:gd name="f23" fmla="*/ 263525 f15 1"/>
                <a:gd name="f24" fmla="*/ 55880 f16 1"/>
                <a:gd name="f25" fmla="*/ 0 f15 1"/>
                <a:gd name="f26" fmla="*/ 125730 f16 1"/>
                <a:gd name="f27" fmla="*/ 41275 f15 1"/>
                <a:gd name="f28" fmla="*/ f17 1 f2"/>
                <a:gd name="f29" fmla="*/ f20 1 125730"/>
                <a:gd name="f30" fmla="*/ f21 1 304800"/>
                <a:gd name="f31" fmla="*/ f22 1 125730"/>
                <a:gd name="f32" fmla="*/ f23 1 304800"/>
                <a:gd name="f33" fmla="*/ f24 1 125730"/>
                <a:gd name="f34" fmla="*/ f25 1 304800"/>
                <a:gd name="f35" fmla="*/ f26 1 125730"/>
                <a:gd name="f36" fmla="*/ f27 1 30480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5730" h="3048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3" name="Freihandform 51">
              <a:extLst>
                <a:ext uri="{FF2B5EF4-FFF2-40B4-BE49-F238E27FC236}">
                  <a16:creationId xmlns:a16="http://schemas.microsoft.com/office/drawing/2014/main" id="{FC006E87-A852-D3FB-7930-9A632ACED346}"/>
                </a:ext>
              </a:extLst>
            </p:cNvPr>
            <p:cNvSpPr/>
            <p:nvPr/>
          </p:nvSpPr>
          <p:spPr>
            <a:xfrm>
              <a:off x="8578699" y="452756"/>
              <a:ext cx="125730" cy="3047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4800"/>
                <a:gd name="f8" fmla="val 69850"/>
                <a:gd name="f9" fmla="val 263525"/>
                <a:gd name="f10" fmla="val 55880"/>
                <a:gd name="f11" fmla="val 41275"/>
                <a:gd name="f12" fmla="+- 0 0 -90"/>
                <a:gd name="f13" fmla="*/ f3 1 125730"/>
                <a:gd name="f14" fmla="*/ f4 1 304800"/>
                <a:gd name="f15" fmla="+- f7 0 f5"/>
                <a:gd name="f16" fmla="+- f6 0 f5"/>
                <a:gd name="f17" fmla="*/ f12 f0 1"/>
                <a:gd name="f18" fmla="*/ f16 1 125730"/>
                <a:gd name="f19" fmla="*/ f15 1 304800"/>
                <a:gd name="f20" fmla="*/ 69850 f16 1"/>
                <a:gd name="f21" fmla="*/ 304800 f15 1"/>
                <a:gd name="f22" fmla="*/ 0 f16 1"/>
                <a:gd name="f23" fmla="*/ 263525 f15 1"/>
                <a:gd name="f24" fmla="*/ 55880 f16 1"/>
                <a:gd name="f25" fmla="*/ 0 f15 1"/>
                <a:gd name="f26" fmla="*/ 125730 f16 1"/>
                <a:gd name="f27" fmla="*/ 41275 f15 1"/>
                <a:gd name="f28" fmla="*/ f17 1 f2"/>
                <a:gd name="f29" fmla="*/ f20 1 125730"/>
                <a:gd name="f30" fmla="*/ f21 1 304800"/>
                <a:gd name="f31" fmla="*/ f22 1 125730"/>
                <a:gd name="f32" fmla="*/ f23 1 304800"/>
                <a:gd name="f33" fmla="*/ f24 1 125730"/>
                <a:gd name="f34" fmla="*/ f25 1 304800"/>
                <a:gd name="f35" fmla="*/ f26 1 125730"/>
                <a:gd name="f36" fmla="*/ f27 1 30480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5730" h="3048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4" name="Grafik 4">
            <a:extLst>
              <a:ext uri="{FF2B5EF4-FFF2-40B4-BE49-F238E27FC236}">
                <a16:creationId xmlns:a16="http://schemas.microsoft.com/office/drawing/2014/main" id="{45B88CF8-8B27-27E9-B85B-19B3AA00859D}"/>
              </a:ext>
            </a:extLst>
          </p:cNvPr>
          <p:cNvGrpSpPr/>
          <p:nvPr/>
        </p:nvGrpSpPr>
        <p:grpSpPr>
          <a:xfrm>
            <a:off x="7840193" y="1388452"/>
            <a:ext cx="3241045" cy="4204017"/>
            <a:chOff x="7840193" y="1388452"/>
            <a:chExt cx="3241045" cy="4204017"/>
          </a:xfrm>
        </p:grpSpPr>
        <p:sp>
          <p:nvSpPr>
            <p:cNvPr id="25" name="Freihandform 53">
              <a:extLst>
                <a:ext uri="{FF2B5EF4-FFF2-40B4-BE49-F238E27FC236}">
                  <a16:creationId xmlns:a16="http://schemas.microsoft.com/office/drawing/2014/main" id="{0B8AA1DB-0A40-ABDC-3080-23E8806382ED}"/>
                </a:ext>
              </a:extLst>
            </p:cNvPr>
            <p:cNvSpPr/>
            <p:nvPr/>
          </p:nvSpPr>
          <p:spPr>
            <a:xfrm>
              <a:off x="7840193" y="1388452"/>
              <a:ext cx="1687287" cy="23666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290"/>
                <a:gd name="f7" fmla="val 2366678"/>
                <a:gd name="f8" fmla="val 244163"/>
                <a:gd name="f9" fmla="val 733425"/>
                <a:gd name="f10" fmla="+- 0 0 161602"/>
                <a:gd name="f11" fmla="val 917575"/>
                <a:gd name="f12" fmla="val 168598"/>
                <a:gd name="f13" fmla="val 1075055"/>
                <a:gd name="f14" fmla="val 451173"/>
                <a:gd name="f15" fmla="+- 0 0 277495"/>
                <a:gd name="f16" fmla="val 2253938"/>
                <a:gd name="f17" fmla="val 643255"/>
                <a:gd name="f18" fmla="val 2359348"/>
                <a:gd name="f19" fmla="val 1603375"/>
                <a:gd name="f20" fmla="val 2469203"/>
                <a:gd name="f21" fmla="val 1038225"/>
                <a:gd name="f22" fmla="val 1307153"/>
                <a:gd name="f23" fmla="val 1676400"/>
                <a:gd name="f24" fmla="val 1361763"/>
                <a:gd name="f25" fmla="val 1698625"/>
                <a:gd name="f26" fmla="val 1679575"/>
                <a:gd name="f27" fmla="val 979805"/>
                <a:gd name="f28" fmla="val 1539875"/>
                <a:gd name="f29" fmla="val 2412053"/>
                <a:gd name="f30" fmla="val 663575"/>
                <a:gd name="f31" fmla="val 2323153"/>
                <a:gd name="f32" fmla="+- 0 0 212725"/>
                <a:gd name="f33" fmla="val 2234253"/>
                <a:gd name="f34" fmla="val 1130300"/>
                <a:gd name="f35" fmla="val 409898"/>
                <a:gd name="f36" fmla="val 959485"/>
                <a:gd name="f37" fmla="val 134943"/>
                <a:gd name="f38" fmla="val 752475"/>
                <a:gd name="f39" fmla="+- 0 0 197797"/>
                <a:gd name="f40" fmla="val 3175"/>
                <a:gd name="f41" fmla="val 189553"/>
                <a:gd name="f42" fmla="+- 0 0 -90"/>
                <a:gd name="f43" fmla="*/ f3 1 1687290"/>
                <a:gd name="f44" fmla="*/ f4 1 2366678"/>
                <a:gd name="f45" fmla="+- f7 0 f5"/>
                <a:gd name="f46" fmla="+- f6 0 f5"/>
                <a:gd name="f47" fmla="*/ f42 f0 1"/>
                <a:gd name="f48" fmla="*/ f46 1 1687290"/>
                <a:gd name="f49" fmla="*/ f45 1 2366678"/>
                <a:gd name="f50" fmla="*/ 0 f46 1"/>
                <a:gd name="f51" fmla="*/ 244163 f45 1"/>
                <a:gd name="f52" fmla="*/ 917575 f46 1"/>
                <a:gd name="f53" fmla="*/ 168598 f45 1"/>
                <a:gd name="f54" fmla="*/ 643255 f46 1"/>
                <a:gd name="f55" fmla="*/ 2359348 f45 1"/>
                <a:gd name="f56" fmla="*/ 1676400 f46 1"/>
                <a:gd name="f57" fmla="*/ 1361763 f45 1"/>
                <a:gd name="f58" fmla="*/ 1679575 f46 1"/>
                <a:gd name="f59" fmla="*/ 1307153 f45 1"/>
                <a:gd name="f60" fmla="*/ 663575 f46 1"/>
                <a:gd name="f61" fmla="*/ 2323153 f45 1"/>
                <a:gd name="f62" fmla="*/ 959485 f46 1"/>
                <a:gd name="f63" fmla="*/ 134943 f45 1"/>
                <a:gd name="f64" fmla="*/ 3175 f46 1"/>
                <a:gd name="f65" fmla="*/ 189553 f45 1"/>
                <a:gd name="f66" fmla="*/ f47 1 f2"/>
                <a:gd name="f67" fmla="*/ f50 1 1687290"/>
                <a:gd name="f68" fmla="*/ f51 1 2366678"/>
                <a:gd name="f69" fmla="*/ f52 1 1687290"/>
                <a:gd name="f70" fmla="*/ f53 1 2366678"/>
                <a:gd name="f71" fmla="*/ f54 1 1687290"/>
                <a:gd name="f72" fmla="*/ f55 1 2366678"/>
                <a:gd name="f73" fmla="*/ f56 1 1687290"/>
                <a:gd name="f74" fmla="*/ f57 1 2366678"/>
                <a:gd name="f75" fmla="*/ f58 1 1687290"/>
                <a:gd name="f76" fmla="*/ f59 1 2366678"/>
                <a:gd name="f77" fmla="*/ f60 1 1687290"/>
                <a:gd name="f78" fmla="*/ f61 1 2366678"/>
                <a:gd name="f79" fmla="*/ f62 1 1687290"/>
                <a:gd name="f80" fmla="*/ f63 1 2366678"/>
                <a:gd name="f81" fmla="*/ f64 1 1687290"/>
                <a:gd name="f82" fmla="*/ f65 1 2366678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</a:cxnLst>
              <a:rect l="f104" t="f107" r="f105" b="f106"/>
              <a:pathLst>
                <a:path w="1687290" h="2366678">
                  <a:moveTo>
                    <a:pt x="f5" y="f8"/>
                  </a:moveTo>
                  <a:cubicBezTo>
                    <a:pt x="f5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3" y="f24"/>
                    <a:pt x="f25" y="f22"/>
                    <a:pt x="f26" y="f22"/>
                  </a:cubicBezTo>
                  <a:cubicBezTo>
                    <a:pt x="f27" y="f22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0" y="f41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ihandform 54">
              <a:extLst>
                <a:ext uri="{FF2B5EF4-FFF2-40B4-BE49-F238E27FC236}">
                  <a16:creationId xmlns:a16="http://schemas.microsoft.com/office/drawing/2014/main" id="{C5AD94F9-6E08-2351-9E1E-707357031DA0}"/>
                </a:ext>
              </a:extLst>
            </p:cNvPr>
            <p:cNvSpPr/>
            <p:nvPr/>
          </p:nvSpPr>
          <p:spPr>
            <a:xfrm>
              <a:off x="7840193" y="1388452"/>
              <a:ext cx="1687287" cy="23666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290"/>
                <a:gd name="f7" fmla="val 2366678"/>
                <a:gd name="f8" fmla="val 244163"/>
                <a:gd name="f9" fmla="val 733425"/>
                <a:gd name="f10" fmla="+- 0 0 161602"/>
                <a:gd name="f11" fmla="val 917575"/>
                <a:gd name="f12" fmla="val 168598"/>
                <a:gd name="f13" fmla="val 1075055"/>
                <a:gd name="f14" fmla="val 451173"/>
                <a:gd name="f15" fmla="+- 0 0 277495"/>
                <a:gd name="f16" fmla="val 2253938"/>
                <a:gd name="f17" fmla="val 643255"/>
                <a:gd name="f18" fmla="val 2359348"/>
                <a:gd name="f19" fmla="val 1603375"/>
                <a:gd name="f20" fmla="val 2469203"/>
                <a:gd name="f21" fmla="val 1038225"/>
                <a:gd name="f22" fmla="val 1307153"/>
                <a:gd name="f23" fmla="val 1676400"/>
                <a:gd name="f24" fmla="val 1361763"/>
                <a:gd name="f25" fmla="val 1698625"/>
                <a:gd name="f26" fmla="val 1679575"/>
                <a:gd name="f27" fmla="val 979805"/>
                <a:gd name="f28" fmla="val 1539875"/>
                <a:gd name="f29" fmla="val 2412053"/>
                <a:gd name="f30" fmla="val 663575"/>
                <a:gd name="f31" fmla="val 2323153"/>
                <a:gd name="f32" fmla="+- 0 0 212725"/>
                <a:gd name="f33" fmla="val 2234253"/>
                <a:gd name="f34" fmla="val 1130300"/>
                <a:gd name="f35" fmla="val 409898"/>
                <a:gd name="f36" fmla="val 959485"/>
                <a:gd name="f37" fmla="val 134943"/>
                <a:gd name="f38" fmla="val 752475"/>
                <a:gd name="f39" fmla="+- 0 0 197797"/>
                <a:gd name="f40" fmla="val 3175"/>
                <a:gd name="f41" fmla="val 189553"/>
                <a:gd name="f42" fmla="+- 0 0 -90"/>
                <a:gd name="f43" fmla="*/ f3 1 1687290"/>
                <a:gd name="f44" fmla="*/ f4 1 2366678"/>
                <a:gd name="f45" fmla="+- f7 0 f5"/>
                <a:gd name="f46" fmla="+- f6 0 f5"/>
                <a:gd name="f47" fmla="*/ f42 f0 1"/>
                <a:gd name="f48" fmla="*/ f46 1 1687290"/>
                <a:gd name="f49" fmla="*/ f45 1 2366678"/>
                <a:gd name="f50" fmla="*/ 0 f46 1"/>
                <a:gd name="f51" fmla="*/ 244163 f45 1"/>
                <a:gd name="f52" fmla="*/ 917575 f46 1"/>
                <a:gd name="f53" fmla="*/ 168598 f45 1"/>
                <a:gd name="f54" fmla="*/ 643255 f46 1"/>
                <a:gd name="f55" fmla="*/ 2359348 f45 1"/>
                <a:gd name="f56" fmla="*/ 1676400 f46 1"/>
                <a:gd name="f57" fmla="*/ 1361763 f45 1"/>
                <a:gd name="f58" fmla="*/ 1679575 f46 1"/>
                <a:gd name="f59" fmla="*/ 1307153 f45 1"/>
                <a:gd name="f60" fmla="*/ 663575 f46 1"/>
                <a:gd name="f61" fmla="*/ 2323153 f45 1"/>
                <a:gd name="f62" fmla="*/ 959485 f46 1"/>
                <a:gd name="f63" fmla="*/ 134943 f45 1"/>
                <a:gd name="f64" fmla="*/ 3175 f46 1"/>
                <a:gd name="f65" fmla="*/ 189553 f45 1"/>
                <a:gd name="f66" fmla="*/ f47 1 f2"/>
                <a:gd name="f67" fmla="*/ f50 1 1687290"/>
                <a:gd name="f68" fmla="*/ f51 1 2366678"/>
                <a:gd name="f69" fmla="*/ f52 1 1687290"/>
                <a:gd name="f70" fmla="*/ f53 1 2366678"/>
                <a:gd name="f71" fmla="*/ f54 1 1687290"/>
                <a:gd name="f72" fmla="*/ f55 1 2366678"/>
                <a:gd name="f73" fmla="*/ f56 1 1687290"/>
                <a:gd name="f74" fmla="*/ f57 1 2366678"/>
                <a:gd name="f75" fmla="*/ f58 1 1687290"/>
                <a:gd name="f76" fmla="*/ f59 1 2366678"/>
                <a:gd name="f77" fmla="*/ f60 1 1687290"/>
                <a:gd name="f78" fmla="*/ f61 1 2366678"/>
                <a:gd name="f79" fmla="*/ f62 1 1687290"/>
                <a:gd name="f80" fmla="*/ f63 1 2366678"/>
                <a:gd name="f81" fmla="*/ f64 1 1687290"/>
                <a:gd name="f82" fmla="*/ f65 1 2366678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</a:cxnLst>
              <a:rect l="f104" t="f107" r="f105" b="f106"/>
              <a:pathLst>
                <a:path w="1687290" h="2366678">
                  <a:moveTo>
                    <a:pt x="f5" y="f8"/>
                  </a:moveTo>
                  <a:cubicBezTo>
                    <a:pt x="f5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3" y="f24"/>
                    <a:pt x="f25" y="f22"/>
                    <a:pt x="f26" y="f22"/>
                  </a:cubicBezTo>
                  <a:cubicBezTo>
                    <a:pt x="f27" y="f22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0" y="f41"/>
                  </a:cubicBezTo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7" name="Freihandform 55">
              <a:extLst>
                <a:ext uri="{FF2B5EF4-FFF2-40B4-BE49-F238E27FC236}">
                  <a16:creationId xmlns:a16="http://schemas.microsoft.com/office/drawing/2014/main" id="{2B877DCA-0C38-22D0-6CE6-201EBE7DA2B7}"/>
                </a:ext>
              </a:extLst>
            </p:cNvPr>
            <p:cNvSpPr/>
            <p:nvPr/>
          </p:nvSpPr>
          <p:spPr>
            <a:xfrm>
              <a:off x="9834097" y="4384072"/>
              <a:ext cx="1247141" cy="996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7140"/>
                <a:gd name="f7" fmla="val 996315"/>
                <a:gd name="f8" fmla="val 624840"/>
                <a:gd name="f9" fmla="val 279400"/>
                <a:gd name="f10" fmla="val 967740"/>
                <a:gd name="f11" fmla="val 623570"/>
                <a:gd name="f12" fmla="val 280035"/>
                <a:gd name="f13" fmla="val 635"/>
                <a:gd name="f14" fmla="val 628650"/>
                <a:gd name="f15" fmla="val 631825"/>
                <a:gd name="f16" fmla="val 635635"/>
                <a:gd name="f17" fmla="val 835025"/>
                <a:gd name="f18" fmla="val 628015"/>
                <a:gd name="f19" fmla="+- 0 0 -90"/>
                <a:gd name="f20" fmla="*/ f3 1 1247140"/>
                <a:gd name="f21" fmla="*/ f4 1 996315"/>
                <a:gd name="f22" fmla="+- f7 0 f5"/>
                <a:gd name="f23" fmla="+- f6 0 f5"/>
                <a:gd name="f24" fmla="*/ f19 f0 1"/>
                <a:gd name="f25" fmla="*/ f23 1 1247140"/>
                <a:gd name="f26" fmla="*/ f22 1 996315"/>
                <a:gd name="f27" fmla="*/ 1247140 f23 1"/>
                <a:gd name="f28" fmla="*/ 624840 f22 1"/>
                <a:gd name="f29" fmla="*/ 623570 f23 1"/>
                <a:gd name="f30" fmla="*/ 0 f22 1"/>
                <a:gd name="f31" fmla="*/ 0 f23 1"/>
                <a:gd name="f32" fmla="*/ 635 f23 1"/>
                <a:gd name="f33" fmla="*/ 635635 f22 1"/>
                <a:gd name="f34" fmla="*/ 996315 f22 1"/>
                <a:gd name="f35" fmla="*/ f24 1 f2"/>
                <a:gd name="f36" fmla="*/ f27 1 1247140"/>
                <a:gd name="f37" fmla="*/ f28 1 996315"/>
                <a:gd name="f38" fmla="*/ f29 1 1247140"/>
                <a:gd name="f39" fmla="*/ f30 1 996315"/>
                <a:gd name="f40" fmla="*/ f31 1 1247140"/>
                <a:gd name="f41" fmla="*/ f32 1 1247140"/>
                <a:gd name="f42" fmla="*/ f33 1 996315"/>
                <a:gd name="f43" fmla="*/ f34 1 996315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247140" h="996315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9" y="f5"/>
                    <a:pt x="f5" y="f12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9" y="f7"/>
                    <a:pt x="f11" y="f7"/>
                  </a:cubicBezTo>
                  <a:cubicBezTo>
                    <a:pt x="f10" y="f7"/>
                    <a:pt x="f6" y="f17"/>
                    <a:pt x="f6" y="f16"/>
                  </a:cubicBezTo>
                  <a:cubicBezTo>
                    <a:pt x="f6" y="f15"/>
                    <a:pt x="f6" y="f18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8" name="Freihandform 56">
              <a:extLst>
                <a:ext uri="{FF2B5EF4-FFF2-40B4-BE49-F238E27FC236}">
                  <a16:creationId xmlns:a16="http://schemas.microsoft.com/office/drawing/2014/main" id="{28ADE09C-BF3B-4D8C-2439-20CE51848363}"/>
                </a:ext>
              </a:extLst>
            </p:cNvPr>
            <p:cNvSpPr/>
            <p:nvPr/>
          </p:nvSpPr>
          <p:spPr>
            <a:xfrm>
              <a:off x="9834097" y="4384072"/>
              <a:ext cx="1247141" cy="9963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7140"/>
                <a:gd name="f7" fmla="val 996315"/>
                <a:gd name="f8" fmla="val 624840"/>
                <a:gd name="f9" fmla="val 279400"/>
                <a:gd name="f10" fmla="val 967740"/>
                <a:gd name="f11" fmla="val 623570"/>
                <a:gd name="f12" fmla="val 280035"/>
                <a:gd name="f13" fmla="val 635"/>
                <a:gd name="f14" fmla="val 628650"/>
                <a:gd name="f15" fmla="val 631825"/>
                <a:gd name="f16" fmla="val 635635"/>
                <a:gd name="f17" fmla="val 835025"/>
                <a:gd name="f18" fmla="val 628015"/>
                <a:gd name="f19" fmla="+- 0 0 -90"/>
                <a:gd name="f20" fmla="*/ f3 1 1247140"/>
                <a:gd name="f21" fmla="*/ f4 1 996315"/>
                <a:gd name="f22" fmla="+- f7 0 f5"/>
                <a:gd name="f23" fmla="+- f6 0 f5"/>
                <a:gd name="f24" fmla="*/ f19 f0 1"/>
                <a:gd name="f25" fmla="*/ f23 1 1247140"/>
                <a:gd name="f26" fmla="*/ f22 1 996315"/>
                <a:gd name="f27" fmla="*/ 1247140 f23 1"/>
                <a:gd name="f28" fmla="*/ 624840 f22 1"/>
                <a:gd name="f29" fmla="*/ 623570 f23 1"/>
                <a:gd name="f30" fmla="*/ 0 f22 1"/>
                <a:gd name="f31" fmla="*/ 0 f23 1"/>
                <a:gd name="f32" fmla="*/ 635 f23 1"/>
                <a:gd name="f33" fmla="*/ 635635 f22 1"/>
                <a:gd name="f34" fmla="*/ 996315 f22 1"/>
                <a:gd name="f35" fmla="*/ f24 1 f2"/>
                <a:gd name="f36" fmla="*/ f27 1 1247140"/>
                <a:gd name="f37" fmla="*/ f28 1 996315"/>
                <a:gd name="f38" fmla="*/ f29 1 1247140"/>
                <a:gd name="f39" fmla="*/ f30 1 996315"/>
                <a:gd name="f40" fmla="*/ f31 1 1247140"/>
                <a:gd name="f41" fmla="*/ f32 1 1247140"/>
                <a:gd name="f42" fmla="*/ f33 1 996315"/>
                <a:gd name="f43" fmla="*/ f34 1 996315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247140" h="996315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9" y="f5"/>
                    <a:pt x="f5" y="f12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9" y="f7"/>
                    <a:pt x="f11" y="f7"/>
                  </a:cubicBezTo>
                  <a:cubicBezTo>
                    <a:pt x="f10" y="f7"/>
                    <a:pt x="f6" y="f17"/>
                    <a:pt x="f6" y="f16"/>
                  </a:cubicBezTo>
                  <a:cubicBezTo>
                    <a:pt x="f6" y="f15"/>
                    <a:pt x="f6" y="f18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ihandform 57">
              <a:extLst>
                <a:ext uri="{FF2B5EF4-FFF2-40B4-BE49-F238E27FC236}">
                  <a16:creationId xmlns:a16="http://schemas.microsoft.com/office/drawing/2014/main" id="{38713481-80D4-F16F-B663-5390CEF4CF50}"/>
                </a:ext>
              </a:extLst>
            </p:cNvPr>
            <p:cNvSpPr/>
            <p:nvPr/>
          </p:nvSpPr>
          <p:spPr>
            <a:xfrm>
              <a:off x="9300060" y="4562508"/>
              <a:ext cx="1098551" cy="8782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8550"/>
                <a:gd name="f7" fmla="val 878205"/>
                <a:gd name="f8" fmla="val 550545"/>
                <a:gd name="f9" fmla="val 246380"/>
                <a:gd name="f10" fmla="val 852805"/>
                <a:gd name="f11" fmla="val 549275"/>
                <a:gd name="f12" fmla="val 245745"/>
                <a:gd name="f13" fmla="val 635"/>
                <a:gd name="f14" fmla="val 553720"/>
                <a:gd name="f15" fmla="val 556895"/>
                <a:gd name="f16" fmla="val 560070"/>
                <a:gd name="f17" fmla="val 735965"/>
                <a:gd name="f18" fmla="+- 0 0 -90"/>
                <a:gd name="f19" fmla="*/ f3 1 1098550"/>
                <a:gd name="f20" fmla="*/ f4 1 878205"/>
                <a:gd name="f21" fmla="+- f7 0 f5"/>
                <a:gd name="f22" fmla="+- f6 0 f5"/>
                <a:gd name="f23" fmla="*/ f18 f0 1"/>
                <a:gd name="f24" fmla="*/ f22 1 1098550"/>
                <a:gd name="f25" fmla="*/ f21 1 878205"/>
                <a:gd name="f26" fmla="*/ 1098550 f22 1"/>
                <a:gd name="f27" fmla="*/ 550545 f21 1"/>
                <a:gd name="f28" fmla="*/ 549275 f22 1"/>
                <a:gd name="f29" fmla="*/ 0 f21 1"/>
                <a:gd name="f30" fmla="*/ 0 f22 1"/>
                <a:gd name="f31" fmla="*/ 635 f22 1"/>
                <a:gd name="f32" fmla="*/ 560070 f21 1"/>
                <a:gd name="f33" fmla="*/ 878205 f21 1"/>
                <a:gd name="f34" fmla="*/ f23 1 f2"/>
                <a:gd name="f35" fmla="*/ f26 1 1098550"/>
                <a:gd name="f36" fmla="*/ f27 1 878205"/>
                <a:gd name="f37" fmla="*/ f28 1 1098550"/>
                <a:gd name="f38" fmla="*/ f29 1 878205"/>
                <a:gd name="f39" fmla="*/ f30 1 1098550"/>
                <a:gd name="f40" fmla="*/ f31 1 1098550"/>
                <a:gd name="f41" fmla="*/ f32 1 878205"/>
                <a:gd name="f42" fmla="*/ f33 1 878205"/>
                <a:gd name="f43" fmla="*/ f5 1 f24"/>
                <a:gd name="f44" fmla="*/ f6 1 f24"/>
                <a:gd name="f45" fmla="*/ f5 1 f25"/>
                <a:gd name="f46" fmla="*/ f7 1 f25"/>
                <a:gd name="f47" fmla="+- f34 0 f1"/>
                <a:gd name="f48" fmla="*/ f35 1 f24"/>
                <a:gd name="f49" fmla="*/ f36 1 f25"/>
                <a:gd name="f50" fmla="*/ f37 1 f24"/>
                <a:gd name="f51" fmla="*/ f38 1 f25"/>
                <a:gd name="f52" fmla="*/ f39 1 f24"/>
                <a:gd name="f53" fmla="*/ f40 1 f24"/>
                <a:gd name="f54" fmla="*/ f41 1 f25"/>
                <a:gd name="f55" fmla="*/ f42 1 f25"/>
                <a:gd name="f56" fmla="*/ f43 f19 1"/>
                <a:gd name="f57" fmla="*/ f44 f19 1"/>
                <a:gd name="f58" fmla="*/ f46 f20 1"/>
                <a:gd name="f59" fmla="*/ f45 f20 1"/>
                <a:gd name="f60" fmla="*/ f48 f19 1"/>
                <a:gd name="f61" fmla="*/ f49 f20 1"/>
                <a:gd name="f62" fmla="*/ f50 f19 1"/>
                <a:gd name="f63" fmla="*/ f51 f20 1"/>
                <a:gd name="f64" fmla="*/ f52 f19 1"/>
                <a:gd name="f65" fmla="*/ f53 f19 1"/>
                <a:gd name="f66" fmla="*/ f54 f20 1"/>
                <a:gd name="f67" fmla="*/ f55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60" y="f61"/>
                </a:cxn>
                <a:cxn ang="f47">
                  <a:pos x="f62" y="f63"/>
                </a:cxn>
                <a:cxn ang="f47">
                  <a:pos x="f64" y="f61"/>
                </a:cxn>
                <a:cxn ang="f47">
                  <a:pos x="f65" y="f61"/>
                </a:cxn>
                <a:cxn ang="f47">
                  <a:pos x="f64" y="f66"/>
                </a:cxn>
                <a:cxn ang="f47">
                  <a:pos x="f62" y="f67"/>
                </a:cxn>
                <a:cxn ang="f47">
                  <a:pos x="f60" y="f66"/>
                </a:cxn>
                <a:cxn ang="f47">
                  <a:pos x="f60" y="f61"/>
                </a:cxn>
                <a:cxn ang="f47">
                  <a:pos x="f60" y="f61"/>
                </a:cxn>
              </a:cxnLst>
              <a:rect l="f56" t="f59" r="f57" b="f58"/>
              <a:pathLst>
                <a:path w="1098550" h="878205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9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2" y="f7"/>
                    <a:pt x="f11" y="f7"/>
                  </a:cubicBezTo>
                  <a:cubicBezTo>
                    <a:pt x="f10" y="f7"/>
                    <a:pt x="f6" y="f17"/>
                    <a:pt x="f6" y="f16"/>
                  </a:cubicBezTo>
                  <a:cubicBezTo>
                    <a:pt x="f6" y="f15"/>
                    <a:pt x="f6" y="f14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0" name="Freihandform 58">
              <a:extLst>
                <a:ext uri="{FF2B5EF4-FFF2-40B4-BE49-F238E27FC236}">
                  <a16:creationId xmlns:a16="http://schemas.microsoft.com/office/drawing/2014/main" id="{9ADA4CAE-1CDD-90C8-9975-C4174EF51BE4}"/>
                </a:ext>
              </a:extLst>
            </p:cNvPr>
            <p:cNvSpPr/>
            <p:nvPr/>
          </p:nvSpPr>
          <p:spPr>
            <a:xfrm>
              <a:off x="9300060" y="4562508"/>
              <a:ext cx="1098551" cy="8782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8550"/>
                <a:gd name="f7" fmla="val 878205"/>
                <a:gd name="f8" fmla="val 550545"/>
                <a:gd name="f9" fmla="val 246380"/>
                <a:gd name="f10" fmla="val 852805"/>
                <a:gd name="f11" fmla="val 549275"/>
                <a:gd name="f12" fmla="val 245745"/>
                <a:gd name="f13" fmla="val 635"/>
                <a:gd name="f14" fmla="val 553720"/>
                <a:gd name="f15" fmla="val 556895"/>
                <a:gd name="f16" fmla="val 560070"/>
                <a:gd name="f17" fmla="val 735965"/>
                <a:gd name="f18" fmla="+- 0 0 -90"/>
                <a:gd name="f19" fmla="*/ f3 1 1098550"/>
                <a:gd name="f20" fmla="*/ f4 1 878205"/>
                <a:gd name="f21" fmla="+- f7 0 f5"/>
                <a:gd name="f22" fmla="+- f6 0 f5"/>
                <a:gd name="f23" fmla="*/ f18 f0 1"/>
                <a:gd name="f24" fmla="*/ f22 1 1098550"/>
                <a:gd name="f25" fmla="*/ f21 1 878205"/>
                <a:gd name="f26" fmla="*/ 1098550 f22 1"/>
                <a:gd name="f27" fmla="*/ 550545 f21 1"/>
                <a:gd name="f28" fmla="*/ 549275 f22 1"/>
                <a:gd name="f29" fmla="*/ 0 f21 1"/>
                <a:gd name="f30" fmla="*/ 0 f22 1"/>
                <a:gd name="f31" fmla="*/ 635 f22 1"/>
                <a:gd name="f32" fmla="*/ 560070 f21 1"/>
                <a:gd name="f33" fmla="*/ 878205 f21 1"/>
                <a:gd name="f34" fmla="*/ f23 1 f2"/>
                <a:gd name="f35" fmla="*/ f26 1 1098550"/>
                <a:gd name="f36" fmla="*/ f27 1 878205"/>
                <a:gd name="f37" fmla="*/ f28 1 1098550"/>
                <a:gd name="f38" fmla="*/ f29 1 878205"/>
                <a:gd name="f39" fmla="*/ f30 1 1098550"/>
                <a:gd name="f40" fmla="*/ f31 1 1098550"/>
                <a:gd name="f41" fmla="*/ f32 1 878205"/>
                <a:gd name="f42" fmla="*/ f33 1 878205"/>
                <a:gd name="f43" fmla="*/ f5 1 f24"/>
                <a:gd name="f44" fmla="*/ f6 1 f24"/>
                <a:gd name="f45" fmla="*/ f5 1 f25"/>
                <a:gd name="f46" fmla="*/ f7 1 f25"/>
                <a:gd name="f47" fmla="+- f34 0 f1"/>
                <a:gd name="f48" fmla="*/ f35 1 f24"/>
                <a:gd name="f49" fmla="*/ f36 1 f25"/>
                <a:gd name="f50" fmla="*/ f37 1 f24"/>
                <a:gd name="f51" fmla="*/ f38 1 f25"/>
                <a:gd name="f52" fmla="*/ f39 1 f24"/>
                <a:gd name="f53" fmla="*/ f40 1 f24"/>
                <a:gd name="f54" fmla="*/ f41 1 f25"/>
                <a:gd name="f55" fmla="*/ f42 1 f25"/>
                <a:gd name="f56" fmla="*/ f43 f19 1"/>
                <a:gd name="f57" fmla="*/ f44 f19 1"/>
                <a:gd name="f58" fmla="*/ f46 f20 1"/>
                <a:gd name="f59" fmla="*/ f45 f20 1"/>
                <a:gd name="f60" fmla="*/ f48 f19 1"/>
                <a:gd name="f61" fmla="*/ f49 f20 1"/>
                <a:gd name="f62" fmla="*/ f50 f19 1"/>
                <a:gd name="f63" fmla="*/ f51 f20 1"/>
                <a:gd name="f64" fmla="*/ f52 f19 1"/>
                <a:gd name="f65" fmla="*/ f53 f19 1"/>
                <a:gd name="f66" fmla="*/ f54 f20 1"/>
                <a:gd name="f67" fmla="*/ f55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60" y="f61"/>
                </a:cxn>
                <a:cxn ang="f47">
                  <a:pos x="f62" y="f63"/>
                </a:cxn>
                <a:cxn ang="f47">
                  <a:pos x="f64" y="f61"/>
                </a:cxn>
                <a:cxn ang="f47">
                  <a:pos x="f65" y="f61"/>
                </a:cxn>
                <a:cxn ang="f47">
                  <a:pos x="f64" y="f66"/>
                </a:cxn>
                <a:cxn ang="f47">
                  <a:pos x="f62" y="f67"/>
                </a:cxn>
                <a:cxn ang="f47">
                  <a:pos x="f60" y="f66"/>
                </a:cxn>
                <a:cxn ang="f47">
                  <a:pos x="f60" y="f61"/>
                </a:cxn>
                <a:cxn ang="f47">
                  <a:pos x="f60" y="f61"/>
                </a:cxn>
              </a:cxnLst>
              <a:rect l="f56" t="f59" r="f57" b="f58"/>
              <a:pathLst>
                <a:path w="1098550" h="878205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9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2" y="f7"/>
                    <a:pt x="f11" y="f7"/>
                  </a:cubicBezTo>
                  <a:cubicBezTo>
                    <a:pt x="f10" y="f7"/>
                    <a:pt x="f6" y="f17"/>
                    <a:pt x="f6" y="f16"/>
                  </a:cubicBezTo>
                  <a:cubicBezTo>
                    <a:pt x="f6" y="f15"/>
                    <a:pt x="f6" y="f14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1" name="Freihandform 59">
              <a:extLst>
                <a:ext uri="{FF2B5EF4-FFF2-40B4-BE49-F238E27FC236}">
                  <a16:creationId xmlns:a16="http://schemas.microsoft.com/office/drawing/2014/main" id="{205C92FD-40EA-7088-F31B-88C1853D53F8}"/>
                </a:ext>
              </a:extLst>
            </p:cNvPr>
            <p:cNvSpPr/>
            <p:nvPr/>
          </p:nvSpPr>
          <p:spPr>
            <a:xfrm>
              <a:off x="9754718" y="3890040"/>
              <a:ext cx="368932" cy="17024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8934"/>
                <a:gd name="f7" fmla="val 1702434"/>
                <a:gd name="f8" fmla="val 368935"/>
                <a:gd name="f9" fmla="val 1702435"/>
                <a:gd name="f10" fmla="val 1498600"/>
                <a:gd name="f11" fmla="val 219710"/>
                <a:gd name="f12" fmla="val 824230"/>
                <a:gd name="f13" fmla="val 241935"/>
                <a:gd name="f14" fmla="val 321945"/>
                <a:gd name="f15" fmla="val 2540"/>
                <a:gd name="f16" fmla="+- 0 0 -90"/>
                <a:gd name="f17" fmla="*/ f3 1 368934"/>
                <a:gd name="f18" fmla="*/ f4 1 1702434"/>
                <a:gd name="f19" fmla="+- f7 0 f5"/>
                <a:gd name="f20" fmla="+- f6 0 f5"/>
                <a:gd name="f21" fmla="*/ f16 f0 1"/>
                <a:gd name="f22" fmla="*/ f20 1 368934"/>
                <a:gd name="f23" fmla="*/ f19 1 1702434"/>
                <a:gd name="f24" fmla="*/ 368935 f20 1"/>
                <a:gd name="f25" fmla="*/ 1702435 f19 1"/>
                <a:gd name="f26" fmla="*/ 0 f20 1"/>
                <a:gd name="f27" fmla="*/ 1498600 f19 1"/>
                <a:gd name="f28" fmla="*/ 241935 f20 1"/>
                <a:gd name="f29" fmla="*/ 0 f19 1"/>
                <a:gd name="f30" fmla="*/ 2540 f19 1"/>
                <a:gd name="f31" fmla="*/ f21 1 f2"/>
                <a:gd name="f32" fmla="*/ f24 1 368934"/>
                <a:gd name="f33" fmla="*/ f25 1 1702434"/>
                <a:gd name="f34" fmla="*/ f26 1 368934"/>
                <a:gd name="f35" fmla="*/ f27 1 1702434"/>
                <a:gd name="f36" fmla="*/ f28 1 368934"/>
                <a:gd name="f37" fmla="*/ f29 1 1702434"/>
                <a:gd name="f38" fmla="*/ f30 1 1702434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3"/>
                <a:gd name="f48" fmla="*/ f36 1 f22"/>
                <a:gd name="f49" fmla="*/ f37 1 f23"/>
                <a:gd name="f50" fmla="*/ f38 1 f23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8 1"/>
                <a:gd name="f59" fmla="*/ f48 f17 1"/>
                <a:gd name="f60" fmla="*/ f49 f18 1"/>
                <a:gd name="f61" fmla="*/ f50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8"/>
                </a:cxn>
                <a:cxn ang="f43">
                  <a:pos x="f59" y="f60"/>
                </a:cxn>
                <a:cxn ang="f43">
                  <a:pos x="f55" y="f61"/>
                </a:cxn>
                <a:cxn ang="f43">
                  <a:pos x="f55" y="f56"/>
                </a:cxn>
              </a:cxnLst>
              <a:rect l="f51" t="f54" r="f52" b="f53"/>
              <a:pathLst>
                <a:path w="368934" h="1702434">
                  <a:moveTo>
                    <a:pt x="f8" y="f9"/>
                  </a:moveTo>
                  <a:lnTo>
                    <a:pt x="f5" y="f10"/>
                  </a:lnTo>
                  <a:cubicBezTo>
                    <a:pt x="f5" y="f10"/>
                    <a:pt x="f11" y="f12"/>
                    <a:pt x="f13" y="f5"/>
                  </a:cubicBezTo>
                  <a:cubicBezTo>
                    <a:pt x="f14" y="f5"/>
                    <a:pt x="f8" y="f15"/>
                    <a:pt x="f8" y="f15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2" name="Freihandform 60">
              <a:extLst>
                <a:ext uri="{FF2B5EF4-FFF2-40B4-BE49-F238E27FC236}">
                  <a16:creationId xmlns:a16="http://schemas.microsoft.com/office/drawing/2014/main" id="{5FC023DC-5228-6DBC-D4CD-3D3FB0E59F9D}"/>
                </a:ext>
              </a:extLst>
            </p:cNvPr>
            <p:cNvSpPr/>
            <p:nvPr/>
          </p:nvSpPr>
          <p:spPr>
            <a:xfrm>
              <a:off x="9754718" y="3890040"/>
              <a:ext cx="368932" cy="17024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8934"/>
                <a:gd name="f7" fmla="val 1702434"/>
                <a:gd name="f8" fmla="val 368935"/>
                <a:gd name="f9" fmla="val 1702435"/>
                <a:gd name="f10" fmla="val 1498600"/>
                <a:gd name="f11" fmla="val 219710"/>
                <a:gd name="f12" fmla="val 824230"/>
                <a:gd name="f13" fmla="val 241935"/>
                <a:gd name="f14" fmla="val 321945"/>
                <a:gd name="f15" fmla="val 2540"/>
                <a:gd name="f16" fmla="+- 0 0 -90"/>
                <a:gd name="f17" fmla="*/ f3 1 368934"/>
                <a:gd name="f18" fmla="*/ f4 1 1702434"/>
                <a:gd name="f19" fmla="+- f7 0 f5"/>
                <a:gd name="f20" fmla="+- f6 0 f5"/>
                <a:gd name="f21" fmla="*/ f16 f0 1"/>
                <a:gd name="f22" fmla="*/ f20 1 368934"/>
                <a:gd name="f23" fmla="*/ f19 1 1702434"/>
                <a:gd name="f24" fmla="*/ 368935 f20 1"/>
                <a:gd name="f25" fmla="*/ 1702435 f19 1"/>
                <a:gd name="f26" fmla="*/ 0 f20 1"/>
                <a:gd name="f27" fmla="*/ 1498600 f19 1"/>
                <a:gd name="f28" fmla="*/ 241935 f20 1"/>
                <a:gd name="f29" fmla="*/ 0 f19 1"/>
                <a:gd name="f30" fmla="*/ 2540 f19 1"/>
                <a:gd name="f31" fmla="*/ f21 1 f2"/>
                <a:gd name="f32" fmla="*/ f24 1 368934"/>
                <a:gd name="f33" fmla="*/ f25 1 1702434"/>
                <a:gd name="f34" fmla="*/ f26 1 368934"/>
                <a:gd name="f35" fmla="*/ f27 1 1702434"/>
                <a:gd name="f36" fmla="*/ f28 1 368934"/>
                <a:gd name="f37" fmla="*/ f29 1 1702434"/>
                <a:gd name="f38" fmla="*/ f30 1 1702434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3"/>
                <a:gd name="f48" fmla="*/ f36 1 f22"/>
                <a:gd name="f49" fmla="*/ f37 1 f23"/>
                <a:gd name="f50" fmla="*/ f38 1 f23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8 1"/>
                <a:gd name="f59" fmla="*/ f48 f17 1"/>
                <a:gd name="f60" fmla="*/ f49 f18 1"/>
                <a:gd name="f61" fmla="*/ f50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8"/>
                </a:cxn>
                <a:cxn ang="f43">
                  <a:pos x="f59" y="f60"/>
                </a:cxn>
                <a:cxn ang="f43">
                  <a:pos x="f55" y="f61"/>
                </a:cxn>
                <a:cxn ang="f43">
                  <a:pos x="f55" y="f56"/>
                </a:cxn>
              </a:cxnLst>
              <a:rect l="f51" t="f54" r="f52" b="f53"/>
              <a:pathLst>
                <a:path w="368934" h="1702434">
                  <a:moveTo>
                    <a:pt x="f8" y="f9"/>
                  </a:moveTo>
                  <a:lnTo>
                    <a:pt x="f5" y="f10"/>
                  </a:lnTo>
                  <a:cubicBezTo>
                    <a:pt x="f5" y="f10"/>
                    <a:pt x="f11" y="f12"/>
                    <a:pt x="f13" y="f5"/>
                  </a:cubicBezTo>
                  <a:cubicBezTo>
                    <a:pt x="f14" y="f5"/>
                    <a:pt x="f8" y="f15"/>
                    <a:pt x="f8" y="f15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ihandform 61">
              <a:extLst>
                <a:ext uri="{FF2B5EF4-FFF2-40B4-BE49-F238E27FC236}">
                  <a16:creationId xmlns:a16="http://schemas.microsoft.com/office/drawing/2014/main" id="{C4265777-23D0-1C53-BC83-B66B773CA53F}"/>
                </a:ext>
              </a:extLst>
            </p:cNvPr>
            <p:cNvSpPr/>
            <p:nvPr/>
          </p:nvSpPr>
          <p:spPr>
            <a:xfrm>
              <a:off x="10112221" y="3890040"/>
              <a:ext cx="368932" cy="17024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8934"/>
                <a:gd name="f7" fmla="val 1702434"/>
                <a:gd name="f8" fmla="val 1702435"/>
                <a:gd name="f9" fmla="val 368935"/>
                <a:gd name="f10" fmla="val 1498600"/>
                <a:gd name="f11" fmla="val 149225"/>
                <a:gd name="f12" fmla="val 824230"/>
                <a:gd name="f13" fmla="val 127000"/>
                <a:gd name="f14" fmla="val 46990"/>
                <a:gd name="f15" fmla="val 2540"/>
                <a:gd name="f16" fmla="+- 0 0 -90"/>
                <a:gd name="f17" fmla="*/ f3 1 368934"/>
                <a:gd name="f18" fmla="*/ f4 1 1702434"/>
                <a:gd name="f19" fmla="+- f7 0 f5"/>
                <a:gd name="f20" fmla="+- f6 0 f5"/>
                <a:gd name="f21" fmla="*/ f16 f0 1"/>
                <a:gd name="f22" fmla="*/ f20 1 368934"/>
                <a:gd name="f23" fmla="*/ f19 1 1702434"/>
                <a:gd name="f24" fmla="*/ 0 f20 1"/>
                <a:gd name="f25" fmla="*/ 1702435 f19 1"/>
                <a:gd name="f26" fmla="*/ 368935 f20 1"/>
                <a:gd name="f27" fmla="*/ 1498600 f19 1"/>
                <a:gd name="f28" fmla="*/ 127000 f20 1"/>
                <a:gd name="f29" fmla="*/ 0 f19 1"/>
                <a:gd name="f30" fmla="*/ 2540 f19 1"/>
                <a:gd name="f31" fmla="*/ f21 1 f2"/>
                <a:gd name="f32" fmla="*/ f24 1 368934"/>
                <a:gd name="f33" fmla="*/ f25 1 1702434"/>
                <a:gd name="f34" fmla="*/ f26 1 368934"/>
                <a:gd name="f35" fmla="*/ f27 1 1702434"/>
                <a:gd name="f36" fmla="*/ f28 1 368934"/>
                <a:gd name="f37" fmla="*/ f29 1 1702434"/>
                <a:gd name="f38" fmla="*/ f30 1 1702434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3"/>
                <a:gd name="f48" fmla="*/ f36 1 f22"/>
                <a:gd name="f49" fmla="*/ f37 1 f23"/>
                <a:gd name="f50" fmla="*/ f38 1 f23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8 1"/>
                <a:gd name="f59" fmla="*/ f48 f17 1"/>
                <a:gd name="f60" fmla="*/ f49 f18 1"/>
                <a:gd name="f61" fmla="*/ f50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8"/>
                </a:cxn>
                <a:cxn ang="f43">
                  <a:pos x="f59" y="f60"/>
                </a:cxn>
                <a:cxn ang="f43">
                  <a:pos x="f55" y="f61"/>
                </a:cxn>
                <a:cxn ang="f43">
                  <a:pos x="f55" y="f56"/>
                </a:cxn>
              </a:cxnLst>
              <a:rect l="f51" t="f54" r="f52" b="f53"/>
              <a:pathLst>
                <a:path w="368934" h="1702434">
                  <a:moveTo>
                    <a:pt x="f5" y="f8"/>
                  </a:moveTo>
                  <a:lnTo>
                    <a:pt x="f9" y="f10"/>
                  </a:lnTo>
                  <a:cubicBezTo>
                    <a:pt x="f9" y="f10"/>
                    <a:pt x="f11" y="f12"/>
                    <a:pt x="f13" y="f5"/>
                  </a:cubicBezTo>
                  <a:cubicBezTo>
                    <a:pt x="f14" y="f5"/>
                    <a:pt x="f5" y="f15"/>
                    <a:pt x="f5" y="f15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4" name="Freihandform 62">
              <a:extLst>
                <a:ext uri="{FF2B5EF4-FFF2-40B4-BE49-F238E27FC236}">
                  <a16:creationId xmlns:a16="http://schemas.microsoft.com/office/drawing/2014/main" id="{32F1F076-6233-7F80-68B2-3F92D9F326EF}"/>
                </a:ext>
              </a:extLst>
            </p:cNvPr>
            <p:cNvSpPr/>
            <p:nvPr/>
          </p:nvSpPr>
          <p:spPr>
            <a:xfrm>
              <a:off x="10112221" y="3890040"/>
              <a:ext cx="368932" cy="17024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8934"/>
                <a:gd name="f7" fmla="val 1702434"/>
                <a:gd name="f8" fmla="val 1702435"/>
                <a:gd name="f9" fmla="val 368935"/>
                <a:gd name="f10" fmla="val 1498600"/>
                <a:gd name="f11" fmla="val 149225"/>
                <a:gd name="f12" fmla="val 824230"/>
                <a:gd name="f13" fmla="val 127000"/>
                <a:gd name="f14" fmla="val 46990"/>
                <a:gd name="f15" fmla="val 2540"/>
                <a:gd name="f16" fmla="+- 0 0 -90"/>
                <a:gd name="f17" fmla="*/ f3 1 368934"/>
                <a:gd name="f18" fmla="*/ f4 1 1702434"/>
                <a:gd name="f19" fmla="+- f7 0 f5"/>
                <a:gd name="f20" fmla="+- f6 0 f5"/>
                <a:gd name="f21" fmla="*/ f16 f0 1"/>
                <a:gd name="f22" fmla="*/ f20 1 368934"/>
                <a:gd name="f23" fmla="*/ f19 1 1702434"/>
                <a:gd name="f24" fmla="*/ 0 f20 1"/>
                <a:gd name="f25" fmla="*/ 1702435 f19 1"/>
                <a:gd name="f26" fmla="*/ 368935 f20 1"/>
                <a:gd name="f27" fmla="*/ 1498600 f19 1"/>
                <a:gd name="f28" fmla="*/ 127000 f20 1"/>
                <a:gd name="f29" fmla="*/ 0 f19 1"/>
                <a:gd name="f30" fmla="*/ 2540 f19 1"/>
                <a:gd name="f31" fmla="*/ f21 1 f2"/>
                <a:gd name="f32" fmla="*/ f24 1 368934"/>
                <a:gd name="f33" fmla="*/ f25 1 1702434"/>
                <a:gd name="f34" fmla="*/ f26 1 368934"/>
                <a:gd name="f35" fmla="*/ f27 1 1702434"/>
                <a:gd name="f36" fmla="*/ f28 1 368934"/>
                <a:gd name="f37" fmla="*/ f29 1 1702434"/>
                <a:gd name="f38" fmla="*/ f30 1 1702434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3"/>
                <a:gd name="f48" fmla="*/ f36 1 f22"/>
                <a:gd name="f49" fmla="*/ f37 1 f23"/>
                <a:gd name="f50" fmla="*/ f38 1 f23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8 1"/>
                <a:gd name="f59" fmla="*/ f48 f17 1"/>
                <a:gd name="f60" fmla="*/ f49 f18 1"/>
                <a:gd name="f61" fmla="*/ f50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8"/>
                </a:cxn>
                <a:cxn ang="f43">
                  <a:pos x="f59" y="f60"/>
                </a:cxn>
                <a:cxn ang="f43">
                  <a:pos x="f55" y="f61"/>
                </a:cxn>
                <a:cxn ang="f43">
                  <a:pos x="f55" y="f56"/>
                </a:cxn>
              </a:cxnLst>
              <a:rect l="f51" t="f54" r="f52" b="f53"/>
              <a:pathLst>
                <a:path w="368934" h="1702434">
                  <a:moveTo>
                    <a:pt x="f5" y="f8"/>
                  </a:moveTo>
                  <a:lnTo>
                    <a:pt x="f9" y="f10"/>
                  </a:lnTo>
                  <a:cubicBezTo>
                    <a:pt x="f9" y="f10"/>
                    <a:pt x="f11" y="f12"/>
                    <a:pt x="f13" y="f5"/>
                  </a:cubicBezTo>
                  <a:cubicBezTo>
                    <a:pt x="f14" y="f5"/>
                    <a:pt x="f5" y="f15"/>
                    <a:pt x="f5" y="f15"/>
                  </a:cubicBezTo>
                  <a:lnTo>
                    <a:pt x="f5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35" name="Freihandform 63">
            <a:extLst>
              <a:ext uri="{FF2B5EF4-FFF2-40B4-BE49-F238E27FC236}">
                <a16:creationId xmlns:a16="http://schemas.microsoft.com/office/drawing/2014/main" id="{6CCB70E5-9AC9-E751-77F4-4B49E94F5390}"/>
              </a:ext>
            </a:extLst>
          </p:cNvPr>
          <p:cNvSpPr/>
          <p:nvPr/>
        </p:nvSpPr>
        <p:spPr>
          <a:xfrm>
            <a:off x="9742803" y="2932425"/>
            <a:ext cx="299081" cy="8286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9084"/>
              <a:gd name="f7" fmla="val 828675"/>
              <a:gd name="f8" fmla="val 299085"/>
              <a:gd name="f9" fmla="val 755015"/>
              <a:gd name="f10" fmla="val 168910"/>
              <a:gd name="f11" fmla="val 73660"/>
              <a:gd name="f12" fmla="val 130810"/>
              <a:gd name="f13" fmla="+- 0 0 -90"/>
              <a:gd name="f14" fmla="*/ f3 1 299084"/>
              <a:gd name="f15" fmla="*/ f4 1 828675"/>
              <a:gd name="f16" fmla="+- f7 0 f5"/>
              <a:gd name="f17" fmla="+- f6 0 f5"/>
              <a:gd name="f18" fmla="*/ f13 f0 1"/>
              <a:gd name="f19" fmla="*/ f17 1 299084"/>
              <a:gd name="f20" fmla="*/ f16 1 828675"/>
              <a:gd name="f21" fmla="*/ 299085 f17 1"/>
              <a:gd name="f22" fmla="*/ 755015 f16 1"/>
              <a:gd name="f23" fmla="*/ 168910 f17 1"/>
              <a:gd name="f24" fmla="*/ 828675 f16 1"/>
              <a:gd name="f25" fmla="*/ 0 f17 1"/>
              <a:gd name="f26" fmla="*/ 73660 f16 1"/>
              <a:gd name="f27" fmla="*/ 130810 f17 1"/>
              <a:gd name="f28" fmla="*/ 0 f16 1"/>
              <a:gd name="f29" fmla="*/ f18 1 f2"/>
              <a:gd name="f30" fmla="*/ f21 1 299084"/>
              <a:gd name="f31" fmla="*/ f22 1 828675"/>
              <a:gd name="f32" fmla="*/ f23 1 299084"/>
              <a:gd name="f33" fmla="*/ f24 1 828675"/>
              <a:gd name="f34" fmla="*/ f25 1 299084"/>
              <a:gd name="f35" fmla="*/ f26 1 828675"/>
              <a:gd name="f36" fmla="*/ f27 1 299084"/>
              <a:gd name="f37" fmla="*/ f28 1 828675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99084" h="828675">
                <a:moveTo>
                  <a:pt x="f8" y="f9"/>
                </a:moveTo>
                <a:lnTo>
                  <a:pt x="f10" y="f7"/>
                </a:lnTo>
                <a:lnTo>
                  <a:pt x="f5" y="f11"/>
                </a:lnTo>
                <a:lnTo>
                  <a:pt x="f12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6" name="Freihandform 64">
            <a:extLst>
              <a:ext uri="{FF2B5EF4-FFF2-40B4-BE49-F238E27FC236}">
                <a16:creationId xmlns:a16="http://schemas.microsoft.com/office/drawing/2014/main" id="{578500B0-3A20-22CB-BDCA-4F94B4199713}"/>
              </a:ext>
            </a:extLst>
          </p:cNvPr>
          <p:cNvSpPr/>
          <p:nvPr/>
        </p:nvSpPr>
        <p:spPr>
          <a:xfrm>
            <a:off x="9742803" y="2932425"/>
            <a:ext cx="299081" cy="8286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9084"/>
              <a:gd name="f7" fmla="val 828675"/>
              <a:gd name="f8" fmla="val 299085"/>
              <a:gd name="f9" fmla="val 755015"/>
              <a:gd name="f10" fmla="val 168910"/>
              <a:gd name="f11" fmla="val 73660"/>
              <a:gd name="f12" fmla="val 130810"/>
              <a:gd name="f13" fmla="+- 0 0 -90"/>
              <a:gd name="f14" fmla="*/ f3 1 299084"/>
              <a:gd name="f15" fmla="*/ f4 1 828675"/>
              <a:gd name="f16" fmla="+- f7 0 f5"/>
              <a:gd name="f17" fmla="+- f6 0 f5"/>
              <a:gd name="f18" fmla="*/ f13 f0 1"/>
              <a:gd name="f19" fmla="*/ f17 1 299084"/>
              <a:gd name="f20" fmla="*/ f16 1 828675"/>
              <a:gd name="f21" fmla="*/ 299085 f17 1"/>
              <a:gd name="f22" fmla="*/ 755015 f16 1"/>
              <a:gd name="f23" fmla="*/ 168910 f17 1"/>
              <a:gd name="f24" fmla="*/ 828675 f16 1"/>
              <a:gd name="f25" fmla="*/ 0 f17 1"/>
              <a:gd name="f26" fmla="*/ 73660 f16 1"/>
              <a:gd name="f27" fmla="*/ 130810 f17 1"/>
              <a:gd name="f28" fmla="*/ 0 f16 1"/>
              <a:gd name="f29" fmla="*/ f18 1 f2"/>
              <a:gd name="f30" fmla="*/ f21 1 299084"/>
              <a:gd name="f31" fmla="*/ f22 1 828675"/>
              <a:gd name="f32" fmla="*/ f23 1 299084"/>
              <a:gd name="f33" fmla="*/ f24 1 828675"/>
              <a:gd name="f34" fmla="*/ f25 1 299084"/>
              <a:gd name="f35" fmla="*/ f26 1 828675"/>
              <a:gd name="f36" fmla="*/ f27 1 299084"/>
              <a:gd name="f37" fmla="*/ f28 1 828675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99084" h="828675">
                <a:moveTo>
                  <a:pt x="f8" y="f9"/>
                </a:moveTo>
                <a:lnTo>
                  <a:pt x="f10" y="f7"/>
                </a:lnTo>
                <a:lnTo>
                  <a:pt x="f5" y="f11"/>
                </a:lnTo>
                <a:lnTo>
                  <a:pt x="f12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7" name="Freihandform 65">
            <a:extLst>
              <a:ext uri="{FF2B5EF4-FFF2-40B4-BE49-F238E27FC236}">
                <a16:creationId xmlns:a16="http://schemas.microsoft.com/office/drawing/2014/main" id="{3471E17F-FD67-D7F5-F4AF-7EF84BC9E4A6}"/>
              </a:ext>
            </a:extLst>
          </p:cNvPr>
          <p:cNvSpPr/>
          <p:nvPr/>
        </p:nvSpPr>
        <p:spPr>
          <a:xfrm>
            <a:off x="9277346" y="3004818"/>
            <a:ext cx="639439" cy="7562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9444"/>
              <a:gd name="f7" fmla="val 756284"/>
              <a:gd name="f8" fmla="val 474345"/>
              <a:gd name="f9" fmla="val 387985"/>
              <a:gd name="f10" fmla="val 639445"/>
              <a:gd name="f11" fmla="val 756285"/>
              <a:gd name="f12" fmla="+- 0 0 -90"/>
              <a:gd name="f13" fmla="*/ f3 1 639444"/>
              <a:gd name="f14" fmla="*/ f4 1 756284"/>
              <a:gd name="f15" fmla="+- f7 0 f5"/>
              <a:gd name="f16" fmla="+- f6 0 f5"/>
              <a:gd name="f17" fmla="*/ f12 f0 1"/>
              <a:gd name="f18" fmla="*/ f16 1 639444"/>
              <a:gd name="f19" fmla="*/ f15 1 756284"/>
              <a:gd name="f20" fmla="*/ 474345 f16 1"/>
              <a:gd name="f21" fmla="*/ 0 f15 1"/>
              <a:gd name="f22" fmla="*/ 0 f16 1"/>
              <a:gd name="f23" fmla="*/ 387985 f15 1"/>
              <a:gd name="f24" fmla="*/ 639445 f16 1"/>
              <a:gd name="f25" fmla="*/ 756285 f15 1"/>
              <a:gd name="f26" fmla="*/ f17 1 f2"/>
              <a:gd name="f27" fmla="*/ f20 1 639444"/>
              <a:gd name="f28" fmla="*/ f21 1 756284"/>
              <a:gd name="f29" fmla="*/ f22 1 639444"/>
              <a:gd name="f30" fmla="*/ f23 1 756284"/>
              <a:gd name="f31" fmla="*/ f24 1 639444"/>
              <a:gd name="f32" fmla="*/ f25 1 75628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53"/>
              </a:cxn>
            </a:cxnLst>
            <a:rect l="f44" t="f47" r="f45" b="f46"/>
            <a:pathLst>
              <a:path w="639444" h="756284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8" name="Freihandform 66">
            <a:extLst>
              <a:ext uri="{FF2B5EF4-FFF2-40B4-BE49-F238E27FC236}">
                <a16:creationId xmlns:a16="http://schemas.microsoft.com/office/drawing/2014/main" id="{A5F4B4F1-F344-AF32-E746-8C6E66DE274C}"/>
              </a:ext>
            </a:extLst>
          </p:cNvPr>
          <p:cNvSpPr/>
          <p:nvPr/>
        </p:nvSpPr>
        <p:spPr>
          <a:xfrm>
            <a:off x="9277346" y="3004818"/>
            <a:ext cx="639439" cy="7562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9444"/>
              <a:gd name="f7" fmla="val 756284"/>
              <a:gd name="f8" fmla="val 474345"/>
              <a:gd name="f9" fmla="val 387985"/>
              <a:gd name="f10" fmla="val 639445"/>
              <a:gd name="f11" fmla="val 756285"/>
              <a:gd name="f12" fmla="+- 0 0 -90"/>
              <a:gd name="f13" fmla="*/ f3 1 639444"/>
              <a:gd name="f14" fmla="*/ f4 1 756284"/>
              <a:gd name="f15" fmla="+- f7 0 f5"/>
              <a:gd name="f16" fmla="+- f6 0 f5"/>
              <a:gd name="f17" fmla="*/ f12 f0 1"/>
              <a:gd name="f18" fmla="*/ f16 1 639444"/>
              <a:gd name="f19" fmla="*/ f15 1 756284"/>
              <a:gd name="f20" fmla="*/ 474345 f16 1"/>
              <a:gd name="f21" fmla="*/ 0 f15 1"/>
              <a:gd name="f22" fmla="*/ 0 f16 1"/>
              <a:gd name="f23" fmla="*/ 387985 f15 1"/>
              <a:gd name="f24" fmla="*/ 639445 f16 1"/>
              <a:gd name="f25" fmla="*/ 756285 f15 1"/>
              <a:gd name="f26" fmla="*/ f17 1 f2"/>
              <a:gd name="f27" fmla="*/ f20 1 639444"/>
              <a:gd name="f28" fmla="*/ f21 1 756284"/>
              <a:gd name="f29" fmla="*/ f22 1 639444"/>
              <a:gd name="f30" fmla="*/ f23 1 756284"/>
              <a:gd name="f31" fmla="*/ f24 1 639444"/>
              <a:gd name="f32" fmla="*/ f25 1 75628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53"/>
              </a:cxn>
            </a:cxnLst>
            <a:rect l="f44" t="f47" r="f45" b="f46"/>
            <a:pathLst>
              <a:path w="639444" h="756284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9" name="Freihandform 67">
            <a:extLst>
              <a:ext uri="{FF2B5EF4-FFF2-40B4-BE49-F238E27FC236}">
                <a16:creationId xmlns:a16="http://schemas.microsoft.com/office/drawing/2014/main" id="{C1777C21-0E93-B25D-AFD6-3834B9EDE84F}"/>
              </a:ext>
            </a:extLst>
          </p:cNvPr>
          <p:cNvSpPr/>
          <p:nvPr/>
        </p:nvSpPr>
        <p:spPr>
          <a:xfrm>
            <a:off x="10199373" y="2932425"/>
            <a:ext cx="299081" cy="8286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9085"/>
              <a:gd name="f7" fmla="val 828675"/>
              <a:gd name="f8" fmla="val 755015"/>
              <a:gd name="f9" fmla="val 130811"/>
              <a:gd name="f10" fmla="val 299086"/>
              <a:gd name="f11" fmla="val 73660"/>
              <a:gd name="f12" fmla="val 168275"/>
              <a:gd name="f13" fmla="+- 0 0 -90"/>
              <a:gd name="f14" fmla="*/ f3 1 299085"/>
              <a:gd name="f15" fmla="*/ f4 1 828675"/>
              <a:gd name="f16" fmla="+- f7 0 f5"/>
              <a:gd name="f17" fmla="+- f6 0 f5"/>
              <a:gd name="f18" fmla="*/ f13 f0 1"/>
              <a:gd name="f19" fmla="*/ f17 1 299085"/>
              <a:gd name="f20" fmla="*/ f16 1 828675"/>
              <a:gd name="f21" fmla="*/ 0 f17 1"/>
              <a:gd name="f22" fmla="*/ 755015 f16 1"/>
              <a:gd name="f23" fmla="*/ 130811 f17 1"/>
              <a:gd name="f24" fmla="*/ 828675 f16 1"/>
              <a:gd name="f25" fmla="*/ 299086 f17 1"/>
              <a:gd name="f26" fmla="*/ 73660 f16 1"/>
              <a:gd name="f27" fmla="*/ 168275 f17 1"/>
              <a:gd name="f28" fmla="*/ 0 f16 1"/>
              <a:gd name="f29" fmla="*/ f18 1 f2"/>
              <a:gd name="f30" fmla="*/ f21 1 299085"/>
              <a:gd name="f31" fmla="*/ f22 1 828675"/>
              <a:gd name="f32" fmla="*/ f23 1 299085"/>
              <a:gd name="f33" fmla="*/ f24 1 828675"/>
              <a:gd name="f34" fmla="*/ f25 1 299085"/>
              <a:gd name="f35" fmla="*/ f26 1 828675"/>
              <a:gd name="f36" fmla="*/ f27 1 299085"/>
              <a:gd name="f37" fmla="*/ f28 1 828675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99085" h="828675">
                <a:moveTo>
                  <a:pt x="f5" y="f8"/>
                </a:moveTo>
                <a:lnTo>
                  <a:pt x="f9" y="f7"/>
                </a:lnTo>
                <a:lnTo>
                  <a:pt x="f10" y="f11"/>
                </a:lnTo>
                <a:lnTo>
                  <a:pt x="f12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0" name="Freihandform 68">
            <a:extLst>
              <a:ext uri="{FF2B5EF4-FFF2-40B4-BE49-F238E27FC236}">
                <a16:creationId xmlns:a16="http://schemas.microsoft.com/office/drawing/2014/main" id="{65D53B8C-A921-38E9-D1A8-E7ACB7513F9F}"/>
              </a:ext>
            </a:extLst>
          </p:cNvPr>
          <p:cNvSpPr/>
          <p:nvPr/>
        </p:nvSpPr>
        <p:spPr>
          <a:xfrm>
            <a:off x="10199373" y="2932425"/>
            <a:ext cx="299081" cy="8286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9085"/>
              <a:gd name="f7" fmla="val 828675"/>
              <a:gd name="f8" fmla="val 755015"/>
              <a:gd name="f9" fmla="val 130811"/>
              <a:gd name="f10" fmla="val 299086"/>
              <a:gd name="f11" fmla="val 73660"/>
              <a:gd name="f12" fmla="val 168275"/>
              <a:gd name="f13" fmla="+- 0 0 -90"/>
              <a:gd name="f14" fmla="*/ f3 1 299085"/>
              <a:gd name="f15" fmla="*/ f4 1 828675"/>
              <a:gd name="f16" fmla="+- f7 0 f5"/>
              <a:gd name="f17" fmla="+- f6 0 f5"/>
              <a:gd name="f18" fmla="*/ f13 f0 1"/>
              <a:gd name="f19" fmla="*/ f17 1 299085"/>
              <a:gd name="f20" fmla="*/ f16 1 828675"/>
              <a:gd name="f21" fmla="*/ 0 f17 1"/>
              <a:gd name="f22" fmla="*/ 755015 f16 1"/>
              <a:gd name="f23" fmla="*/ 130811 f17 1"/>
              <a:gd name="f24" fmla="*/ 828675 f16 1"/>
              <a:gd name="f25" fmla="*/ 299086 f17 1"/>
              <a:gd name="f26" fmla="*/ 73660 f16 1"/>
              <a:gd name="f27" fmla="*/ 168275 f17 1"/>
              <a:gd name="f28" fmla="*/ 0 f16 1"/>
              <a:gd name="f29" fmla="*/ f18 1 f2"/>
              <a:gd name="f30" fmla="*/ f21 1 299085"/>
              <a:gd name="f31" fmla="*/ f22 1 828675"/>
              <a:gd name="f32" fmla="*/ f23 1 299085"/>
              <a:gd name="f33" fmla="*/ f24 1 828675"/>
              <a:gd name="f34" fmla="*/ f25 1 299085"/>
              <a:gd name="f35" fmla="*/ f26 1 828675"/>
              <a:gd name="f36" fmla="*/ f27 1 299085"/>
              <a:gd name="f37" fmla="*/ f28 1 828675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99085" h="828675">
                <a:moveTo>
                  <a:pt x="f5" y="f8"/>
                </a:moveTo>
                <a:lnTo>
                  <a:pt x="f9" y="f7"/>
                </a:lnTo>
                <a:lnTo>
                  <a:pt x="f10" y="f11"/>
                </a:lnTo>
                <a:lnTo>
                  <a:pt x="f12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1" name="Freihandform 69">
            <a:extLst>
              <a:ext uri="{FF2B5EF4-FFF2-40B4-BE49-F238E27FC236}">
                <a16:creationId xmlns:a16="http://schemas.microsoft.com/office/drawing/2014/main" id="{919F9FEA-F822-7B63-88E0-35C952A210EB}"/>
              </a:ext>
            </a:extLst>
          </p:cNvPr>
          <p:cNvSpPr/>
          <p:nvPr/>
        </p:nvSpPr>
        <p:spPr>
          <a:xfrm>
            <a:off x="10325103" y="3004818"/>
            <a:ext cx="638808" cy="7562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8809"/>
              <a:gd name="f7" fmla="val 756284"/>
              <a:gd name="f8" fmla="val 164465"/>
              <a:gd name="f9" fmla="val 638810"/>
              <a:gd name="f10" fmla="val 387985"/>
              <a:gd name="f11" fmla="val 756285"/>
              <a:gd name="f12" fmla="+- 0 0 -90"/>
              <a:gd name="f13" fmla="*/ f3 1 638809"/>
              <a:gd name="f14" fmla="*/ f4 1 756284"/>
              <a:gd name="f15" fmla="+- f7 0 f5"/>
              <a:gd name="f16" fmla="+- f6 0 f5"/>
              <a:gd name="f17" fmla="*/ f12 f0 1"/>
              <a:gd name="f18" fmla="*/ f16 1 638809"/>
              <a:gd name="f19" fmla="*/ f15 1 756284"/>
              <a:gd name="f20" fmla="*/ 164465 f16 1"/>
              <a:gd name="f21" fmla="*/ 0 f15 1"/>
              <a:gd name="f22" fmla="*/ 638810 f16 1"/>
              <a:gd name="f23" fmla="*/ 387985 f15 1"/>
              <a:gd name="f24" fmla="*/ 0 f16 1"/>
              <a:gd name="f25" fmla="*/ 756285 f15 1"/>
              <a:gd name="f26" fmla="*/ f17 1 f2"/>
              <a:gd name="f27" fmla="*/ f20 1 638809"/>
              <a:gd name="f28" fmla="*/ f21 1 756284"/>
              <a:gd name="f29" fmla="*/ f22 1 638809"/>
              <a:gd name="f30" fmla="*/ f23 1 756284"/>
              <a:gd name="f31" fmla="*/ f24 1 638809"/>
              <a:gd name="f32" fmla="*/ f25 1 75628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53"/>
              </a:cxn>
            </a:cxnLst>
            <a:rect l="f44" t="f47" r="f45" b="f46"/>
            <a:pathLst>
              <a:path w="638809" h="756284">
                <a:moveTo>
                  <a:pt x="f8" y="f5"/>
                </a:moveTo>
                <a:lnTo>
                  <a:pt x="f9" y="f10"/>
                </a:lnTo>
                <a:lnTo>
                  <a:pt x="f5" y="f1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2" name="Freihandform 70">
            <a:extLst>
              <a:ext uri="{FF2B5EF4-FFF2-40B4-BE49-F238E27FC236}">
                <a16:creationId xmlns:a16="http://schemas.microsoft.com/office/drawing/2014/main" id="{D3EA6AFD-10A8-96AA-A755-62ED3873774F}"/>
              </a:ext>
            </a:extLst>
          </p:cNvPr>
          <p:cNvSpPr/>
          <p:nvPr/>
        </p:nvSpPr>
        <p:spPr>
          <a:xfrm>
            <a:off x="10325103" y="3004818"/>
            <a:ext cx="638808" cy="7562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8809"/>
              <a:gd name="f7" fmla="val 756284"/>
              <a:gd name="f8" fmla="val 164465"/>
              <a:gd name="f9" fmla="val 638810"/>
              <a:gd name="f10" fmla="val 387985"/>
              <a:gd name="f11" fmla="val 756285"/>
              <a:gd name="f12" fmla="+- 0 0 -90"/>
              <a:gd name="f13" fmla="*/ f3 1 638809"/>
              <a:gd name="f14" fmla="*/ f4 1 756284"/>
              <a:gd name="f15" fmla="+- f7 0 f5"/>
              <a:gd name="f16" fmla="+- f6 0 f5"/>
              <a:gd name="f17" fmla="*/ f12 f0 1"/>
              <a:gd name="f18" fmla="*/ f16 1 638809"/>
              <a:gd name="f19" fmla="*/ f15 1 756284"/>
              <a:gd name="f20" fmla="*/ 164465 f16 1"/>
              <a:gd name="f21" fmla="*/ 0 f15 1"/>
              <a:gd name="f22" fmla="*/ 638810 f16 1"/>
              <a:gd name="f23" fmla="*/ 387985 f15 1"/>
              <a:gd name="f24" fmla="*/ 0 f16 1"/>
              <a:gd name="f25" fmla="*/ 756285 f15 1"/>
              <a:gd name="f26" fmla="*/ f17 1 f2"/>
              <a:gd name="f27" fmla="*/ f20 1 638809"/>
              <a:gd name="f28" fmla="*/ f21 1 756284"/>
              <a:gd name="f29" fmla="*/ f22 1 638809"/>
              <a:gd name="f30" fmla="*/ f23 1 756284"/>
              <a:gd name="f31" fmla="*/ f24 1 638809"/>
              <a:gd name="f32" fmla="*/ f25 1 75628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53"/>
              </a:cxn>
            </a:cxnLst>
            <a:rect l="f44" t="f47" r="f45" b="f46"/>
            <a:pathLst>
              <a:path w="638809" h="756284">
                <a:moveTo>
                  <a:pt x="f8" y="f5"/>
                </a:moveTo>
                <a:lnTo>
                  <a:pt x="f9" y="f10"/>
                </a:lnTo>
                <a:lnTo>
                  <a:pt x="f5" y="f11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43" name="Grafik 4">
            <a:extLst>
              <a:ext uri="{FF2B5EF4-FFF2-40B4-BE49-F238E27FC236}">
                <a16:creationId xmlns:a16="http://schemas.microsoft.com/office/drawing/2014/main" id="{234781A0-594F-A121-E63F-25293218A184}"/>
              </a:ext>
            </a:extLst>
          </p:cNvPr>
          <p:cNvGrpSpPr/>
          <p:nvPr/>
        </p:nvGrpSpPr>
        <p:grpSpPr>
          <a:xfrm>
            <a:off x="9502764" y="1037624"/>
            <a:ext cx="1242706" cy="3001316"/>
            <a:chOff x="9502764" y="1037624"/>
            <a:chExt cx="1242706" cy="3001316"/>
          </a:xfrm>
        </p:grpSpPr>
        <p:sp>
          <p:nvSpPr>
            <p:cNvPr id="44" name="Freihandform 72">
              <a:extLst>
                <a:ext uri="{FF2B5EF4-FFF2-40B4-BE49-F238E27FC236}">
                  <a16:creationId xmlns:a16="http://schemas.microsoft.com/office/drawing/2014/main" id="{90CF29C3-710F-97E4-3C24-341969F2710B}"/>
                </a:ext>
              </a:extLst>
            </p:cNvPr>
            <p:cNvSpPr/>
            <p:nvPr/>
          </p:nvSpPr>
          <p:spPr>
            <a:xfrm>
              <a:off x="9502764" y="1874547"/>
              <a:ext cx="1242706" cy="216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2704"/>
                <a:gd name="f7" fmla="val 2164397"/>
                <a:gd name="f8" fmla="val 856620"/>
                <a:gd name="f9" fmla="val 1961515"/>
                <a:gd name="f10" fmla="val 1106175"/>
                <a:gd name="f11" fmla="val 1616075"/>
                <a:gd name="f12" fmla="val 1242700"/>
                <a:gd name="f13" fmla="val 1121410"/>
                <a:gd name="f14" fmla="val 858520"/>
                <a:gd name="f15" fmla="val 1243335"/>
                <a:gd name="f16" fmla="val 535305"/>
                <a:gd name="f17" fmla="val 1179835"/>
                <a:gd name="f18" fmla="val 245110"/>
                <a:gd name="f19" fmla="val 1093475"/>
                <a:gd name="f20" fmla="val 1087760"/>
                <a:gd name="f21" fmla="val 65405"/>
                <a:gd name="f22" fmla="val 1042040"/>
                <a:gd name="f23" fmla="val 129540"/>
                <a:gd name="f24" fmla="val 955680"/>
                <a:gd name="f25" fmla="val 179070"/>
                <a:gd name="f26" fmla="val 770895"/>
                <a:gd name="f27" fmla="val 285115"/>
                <a:gd name="f28" fmla="val 471810"/>
                <a:gd name="f29" fmla="val 287025"/>
                <a:gd name="f30" fmla="val 200665"/>
                <a:gd name="f31" fmla="val 154310"/>
                <a:gd name="f32" fmla="val 64770"/>
                <a:gd name="f33" fmla="val 149230"/>
                <a:gd name="f34" fmla="val 62870"/>
                <a:gd name="f35" fmla="val 245745"/>
                <a:gd name="f36" fmla="+- 0 0 630"/>
                <a:gd name="f37" fmla="val 535940"/>
                <a:gd name="f38" fmla="val 5"/>
                <a:gd name="f39" fmla="val 640"/>
                <a:gd name="f40" fmla="val 136530"/>
                <a:gd name="f41" fmla="val 386085"/>
                <a:gd name="f42" fmla="val 347985"/>
                <a:gd name="f43" fmla="val 2014855"/>
                <a:gd name="f44" fmla="val 365765"/>
                <a:gd name="f45" fmla="val 2078355"/>
                <a:gd name="f46" fmla="val 441330"/>
                <a:gd name="f47" fmla="val 2121535"/>
                <a:gd name="f48" fmla="val 541025"/>
                <a:gd name="f49" fmla="val 2178685"/>
                <a:gd name="f50" fmla="val 702315"/>
                <a:gd name="f51" fmla="val 801375"/>
                <a:gd name="f52" fmla="val 876940"/>
                <a:gd name="f53" fmla="val 895355"/>
                <a:gd name="f54" fmla="+- 0 0 -90"/>
                <a:gd name="f55" fmla="*/ f3 1 1242704"/>
                <a:gd name="f56" fmla="*/ f4 1 2164397"/>
                <a:gd name="f57" fmla="+- f7 0 f5"/>
                <a:gd name="f58" fmla="+- f6 0 f5"/>
                <a:gd name="f59" fmla="*/ f54 f0 1"/>
                <a:gd name="f60" fmla="*/ f58 1 1242704"/>
                <a:gd name="f61" fmla="*/ f57 1 2164397"/>
                <a:gd name="f62" fmla="*/ 856620 f58 1"/>
                <a:gd name="f63" fmla="*/ 1961515 f57 1"/>
                <a:gd name="f64" fmla="*/ 1242700 f58 1"/>
                <a:gd name="f65" fmla="*/ 858520 f57 1"/>
                <a:gd name="f66" fmla="*/ 1093475 f58 1"/>
                <a:gd name="f67" fmla="*/ 0 f57 1"/>
                <a:gd name="f68" fmla="*/ 955680 f58 1"/>
                <a:gd name="f69" fmla="*/ 179070 f57 1"/>
                <a:gd name="f70" fmla="*/ 287025 f58 1"/>
                <a:gd name="f71" fmla="*/ 149230 f58 1"/>
                <a:gd name="f72" fmla="*/ 5 f58 1"/>
                <a:gd name="f73" fmla="*/ 386085 f58 1"/>
                <a:gd name="f74" fmla="*/ 441330 f58 1"/>
                <a:gd name="f75" fmla="*/ 2121535 f57 1"/>
                <a:gd name="f76" fmla="*/ 801375 f58 1"/>
                <a:gd name="f77" fmla="*/ f59 1 f2"/>
                <a:gd name="f78" fmla="*/ f62 1 1242704"/>
                <a:gd name="f79" fmla="*/ f63 1 2164397"/>
                <a:gd name="f80" fmla="*/ f64 1 1242704"/>
                <a:gd name="f81" fmla="*/ f65 1 2164397"/>
                <a:gd name="f82" fmla="*/ f66 1 1242704"/>
                <a:gd name="f83" fmla="*/ f67 1 2164397"/>
                <a:gd name="f84" fmla="*/ f68 1 1242704"/>
                <a:gd name="f85" fmla="*/ f69 1 2164397"/>
                <a:gd name="f86" fmla="*/ f70 1 1242704"/>
                <a:gd name="f87" fmla="*/ f71 1 1242704"/>
                <a:gd name="f88" fmla="*/ f72 1 1242704"/>
                <a:gd name="f89" fmla="*/ f73 1 1242704"/>
                <a:gd name="f90" fmla="*/ f74 1 1242704"/>
                <a:gd name="f91" fmla="*/ f75 1 2164397"/>
                <a:gd name="f92" fmla="*/ f76 1 1242704"/>
                <a:gd name="f93" fmla="*/ f5 1 f60"/>
                <a:gd name="f94" fmla="*/ f6 1 f60"/>
                <a:gd name="f95" fmla="*/ f5 1 f61"/>
                <a:gd name="f96" fmla="*/ f7 1 f61"/>
                <a:gd name="f97" fmla="+- f77 0 f1"/>
                <a:gd name="f98" fmla="*/ f78 1 f60"/>
                <a:gd name="f99" fmla="*/ f79 1 f61"/>
                <a:gd name="f100" fmla="*/ f80 1 f60"/>
                <a:gd name="f101" fmla="*/ f81 1 f61"/>
                <a:gd name="f102" fmla="*/ f82 1 f60"/>
                <a:gd name="f103" fmla="*/ f83 1 f61"/>
                <a:gd name="f104" fmla="*/ f84 1 f60"/>
                <a:gd name="f105" fmla="*/ f85 1 f61"/>
                <a:gd name="f106" fmla="*/ f86 1 f60"/>
                <a:gd name="f107" fmla="*/ f87 1 f60"/>
                <a:gd name="f108" fmla="*/ f88 1 f60"/>
                <a:gd name="f109" fmla="*/ f89 1 f60"/>
                <a:gd name="f110" fmla="*/ f90 1 f60"/>
                <a:gd name="f111" fmla="*/ f91 1 f61"/>
                <a:gd name="f112" fmla="*/ f92 1 f60"/>
                <a:gd name="f113" fmla="*/ f93 f55 1"/>
                <a:gd name="f114" fmla="*/ f94 f55 1"/>
                <a:gd name="f115" fmla="*/ f96 f56 1"/>
                <a:gd name="f116" fmla="*/ f95 f56 1"/>
                <a:gd name="f117" fmla="*/ f98 f55 1"/>
                <a:gd name="f118" fmla="*/ f99 f56 1"/>
                <a:gd name="f119" fmla="*/ f100 f55 1"/>
                <a:gd name="f120" fmla="*/ f101 f56 1"/>
                <a:gd name="f121" fmla="*/ f102 f55 1"/>
                <a:gd name="f122" fmla="*/ f103 f56 1"/>
                <a:gd name="f123" fmla="*/ f104 f55 1"/>
                <a:gd name="f124" fmla="*/ f105 f56 1"/>
                <a:gd name="f125" fmla="*/ f106 f55 1"/>
                <a:gd name="f126" fmla="*/ f107 f55 1"/>
                <a:gd name="f127" fmla="*/ f108 f55 1"/>
                <a:gd name="f128" fmla="*/ f109 f55 1"/>
                <a:gd name="f129" fmla="*/ f110 f55 1"/>
                <a:gd name="f130" fmla="*/ f111 f56 1"/>
                <a:gd name="f131" fmla="*/ f112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17" y="f118"/>
                </a:cxn>
                <a:cxn ang="f97">
                  <a:pos x="f119" y="f120"/>
                </a:cxn>
                <a:cxn ang="f97">
                  <a:pos x="f121" y="f122"/>
                </a:cxn>
                <a:cxn ang="f97">
                  <a:pos x="f123" y="f124"/>
                </a:cxn>
                <a:cxn ang="f97">
                  <a:pos x="f125" y="f124"/>
                </a:cxn>
                <a:cxn ang="f97">
                  <a:pos x="f126" y="f122"/>
                </a:cxn>
                <a:cxn ang="f97">
                  <a:pos x="f127" y="f120"/>
                </a:cxn>
                <a:cxn ang="f97">
                  <a:pos x="f128" y="f118"/>
                </a:cxn>
                <a:cxn ang="f97">
                  <a:pos x="f128" y="f118"/>
                </a:cxn>
                <a:cxn ang="f97">
                  <a:pos x="f129" y="f130"/>
                </a:cxn>
                <a:cxn ang="f97">
                  <a:pos x="f131" y="f130"/>
                </a:cxn>
                <a:cxn ang="f97">
                  <a:pos x="f117" y="f118"/>
                </a:cxn>
                <a:cxn ang="f97">
                  <a:pos x="f117" y="f118"/>
                </a:cxn>
              </a:cxnLst>
              <a:rect l="f113" t="f116" r="f114" b="f115"/>
              <a:pathLst>
                <a:path w="1242704" h="2164397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5" y="f16"/>
                    <a:pt x="f17" y="f18"/>
                    <a:pt x="f19" y="f5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5"/>
                  </a:cubicBezTo>
                  <a:cubicBezTo>
                    <a:pt x="f34" y="f35"/>
                    <a:pt x="f36" y="f37"/>
                    <a:pt x="f38" y="f14"/>
                  </a:cubicBezTo>
                  <a:cubicBezTo>
                    <a:pt x="f39" y="f13"/>
                    <a:pt x="f40" y="f11"/>
                    <a:pt x="f41" y="f9"/>
                  </a:cubicBezTo>
                  <a:lnTo>
                    <a:pt x="f41" y="f9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49"/>
                    <a:pt x="f51" y="f47"/>
                  </a:cubicBezTo>
                  <a:cubicBezTo>
                    <a:pt x="f52" y="f45"/>
                    <a:pt x="f53" y="f4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5" name="Freihandform 73">
              <a:extLst>
                <a:ext uri="{FF2B5EF4-FFF2-40B4-BE49-F238E27FC236}">
                  <a16:creationId xmlns:a16="http://schemas.microsoft.com/office/drawing/2014/main" id="{65AEAAA9-C3D7-4278-CECD-B7EB527AF130}"/>
                </a:ext>
              </a:extLst>
            </p:cNvPr>
            <p:cNvSpPr/>
            <p:nvPr/>
          </p:nvSpPr>
          <p:spPr>
            <a:xfrm>
              <a:off x="9502764" y="1874547"/>
              <a:ext cx="1242706" cy="216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2704"/>
                <a:gd name="f7" fmla="val 2164397"/>
                <a:gd name="f8" fmla="val 856620"/>
                <a:gd name="f9" fmla="val 1961515"/>
                <a:gd name="f10" fmla="val 1106175"/>
                <a:gd name="f11" fmla="val 1616075"/>
                <a:gd name="f12" fmla="val 1242700"/>
                <a:gd name="f13" fmla="val 1121410"/>
                <a:gd name="f14" fmla="val 858520"/>
                <a:gd name="f15" fmla="val 1243335"/>
                <a:gd name="f16" fmla="val 535305"/>
                <a:gd name="f17" fmla="val 1179835"/>
                <a:gd name="f18" fmla="val 245110"/>
                <a:gd name="f19" fmla="val 1093475"/>
                <a:gd name="f20" fmla="val 1087760"/>
                <a:gd name="f21" fmla="val 65405"/>
                <a:gd name="f22" fmla="val 1042040"/>
                <a:gd name="f23" fmla="val 129540"/>
                <a:gd name="f24" fmla="val 955680"/>
                <a:gd name="f25" fmla="val 179070"/>
                <a:gd name="f26" fmla="val 770895"/>
                <a:gd name="f27" fmla="val 285115"/>
                <a:gd name="f28" fmla="val 471810"/>
                <a:gd name="f29" fmla="val 287025"/>
                <a:gd name="f30" fmla="val 200665"/>
                <a:gd name="f31" fmla="val 154310"/>
                <a:gd name="f32" fmla="val 64770"/>
                <a:gd name="f33" fmla="val 149230"/>
                <a:gd name="f34" fmla="val 62870"/>
                <a:gd name="f35" fmla="val 245745"/>
                <a:gd name="f36" fmla="+- 0 0 630"/>
                <a:gd name="f37" fmla="val 535940"/>
                <a:gd name="f38" fmla="val 5"/>
                <a:gd name="f39" fmla="val 640"/>
                <a:gd name="f40" fmla="val 136530"/>
                <a:gd name="f41" fmla="val 386085"/>
                <a:gd name="f42" fmla="val 347985"/>
                <a:gd name="f43" fmla="val 2014855"/>
                <a:gd name="f44" fmla="val 365765"/>
                <a:gd name="f45" fmla="val 2078355"/>
                <a:gd name="f46" fmla="val 441330"/>
                <a:gd name="f47" fmla="val 2121535"/>
                <a:gd name="f48" fmla="val 541025"/>
                <a:gd name="f49" fmla="val 2178685"/>
                <a:gd name="f50" fmla="val 702315"/>
                <a:gd name="f51" fmla="val 801375"/>
                <a:gd name="f52" fmla="val 876940"/>
                <a:gd name="f53" fmla="val 895355"/>
                <a:gd name="f54" fmla="+- 0 0 -90"/>
                <a:gd name="f55" fmla="*/ f3 1 1242704"/>
                <a:gd name="f56" fmla="*/ f4 1 2164397"/>
                <a:gd name="f57" fmla="+- f7 0 f5"/>
                <a:gd name="f58" fmla="+- f6 0 f5"/>
                <a:gd name="f59" fmla="*/ f54 f0 1"/>
                <a:gd name="f60" fmla="*/ f58 1 1242704"/>
                <a:gd name="f61" fmla="*/ f57 1 2164397"/>
                <a:gd name="f62" fmla="*/ 856620 f58 1"/>
                <a:gd name="f63" fmla="*/ 1961515 f57 1"/>
                <a:gd name="f64" fmla="*/ 1242700 f58 1"/>
                <a:gd name="f65" fmla="*/ 858520 f57 1"/>
                <a:gd name="f66" fmla="*/ 1093475 f58 1"/>
                <a:gd name="f67" fmla="*/ 0 f57 1"/>
                <a:gd name="f68" fmla="*/ 955680 f58 1"/>
                <a:gd name="f69" fmla="*/ 179070 f57 1"/>
                <a:gd name="f70" fmla="*/ 287025 f58 1"/>
                <a:gd name="f71" fmla="*/ 149230 f58 1"/>
                <a:gd name="f72" fmla="*/ 5 f58 1"/>
                <a:gd name="f73" fmla="*/ 386085 f58 1"/>
                <a:gd name="f74" fmla="*/ 441330 f58 1"/>
                <a:gd name="f75" fmla="*/ 2121535 f57 1"/>
                <a:gd name="f76" fmla="*/ 801375 f58 1"/>
                <a:gd name="f77" fmla="*/ f59 1 f2"/>
                <a:gd name="f78" fmla="*/ f62 1 1242704"/>
                <a:gd name="f79" fmla="*/ f63 1 2164397"/>
                <a:gd name="f80" fmla="*/ f64 1 1242704"/>
                <a:gd name="f81" fmla="*/ f65 1 2164397"/>
                <a:gd name="f82" fmla="*/ f66 1 1242704"/>
                <a:gd name="f83" fmla="*/ f67 1 2164397"/>
                <a:gd name="f84" fmla="*/ f68 1 1242704"/>
                <a:gd name="f85" fmla="*/ f69 1 2164397"/>
                <a:gd name="f86" fmla="*/ f70 1 1242704"/>
                <a:gd name="f87" fmla="*/ f71 1 1242704"/>
                <a:gd name="f88" fmla="*/ f72 1 1242704"/>
                <a:gd name="f89" fmla="*/ f73 1 1242704"/>
                <a:gd name="f90" fmla="*/ f74 1 1242704"/>
                <a:gd name="f91" fmla="*/ f75 1 2164397"/>
                <a:gd name="f92" fmla="*/ f76 1 1242704"/>
                <a:gd name="f93" fmla="*/ f5 1 f60"/>
                <a:gd name="f94" fmla="*/ f6 1 f60"/>
                <a:gd name="f95" fmla="*/ f5 1 f61"/>
                <a:gd name="f96" fmla="*/ f7 1 f61"/>
                <a:gd name="f97" fmla="+- f77 0 f1"/>
                <a:gd name="f98" fmla="*/ f78 1 f60"/>
                <a:gd name="f99" fmla="*/ f79 1 f61"/>
                <a:gd name="f100" fmla="*/ f80 1 f60"/>
                <a:gd name="f101" fmla="*/ f81 1 f61"/>
                <a:gd name="f102" fmla="*/ f82 1 f60"/>
                <a:gd name="f103" fmla="*/ f83 1 f61"/>
                <a:gd name="f104" fmla="*/ f84 1 f60"/>
                <a:gd name="f105" fmla="*/ f85 1 f61"/>
                <a:gd name="f106" fmla="*/ f86 1 f60"/>
                <a:gd name="f107" fmla="*/ f87 1 f60"/>
                <a:gd name="f108" fmla="*/ f88 1 f60"/>
                <a:gd name="f109" fmla="*/ f89 1 f60"/>
                <a:gd name="f110" fmla="*/ f90 1 f60"/>
                <a:gd name="f111" fmla="*/ f91 1 f61"/>
                <a:gd name="f112" fmla="*/ f92 1 f60"/>
                <a:gd name="f113" fmla="*/ f93 f55 1"/>
                <a:gd name="f114" fmla="*/ f94 f55 1"/>
                <a:gd name="f115" fmla="*/ f96 f56 1"/>
                <a:gd name="f116" fmla="*/ f95 f56 1"/>
                <a:gd name="f117" fmla="*/ f98 f55 1"/>
                <a:gd name="f118" fmla="*/ f99 f56 1"/>
                <a:gd name="f119" fmla="*/ f100 f55 1"/>
                <a:gd name="f120" fmla="*/ f101 f56 1"/>
                <a:gd name="f121" fmla="*/ f102 f55 1"/>
                <a:gd name="f122" fmla="*/ f103 f56 1"/>
                <a:gd name="f123" fmla="*/ f104 f55 1"/>
                <a:gd name="f124" fmla="*/ f105 f56 1"/>
                <a:gd name="f125" fmla="*/ f106 f55 1"/>
                <a:gd name="f126" fmla="*/ f107 f55 1"/>
                <a:gd name="f127" fmla="*/ f108 f55 1"/>
                <a:gd name="f128" fmla="*/ f109 f55 1"/>
                <a:gd name="f129" fmla="*/ f110 f55 1"/>
                <a:gd name="f130" fmla="*/ f111 f56 1"/>
                <a:gd name="f131" fmla="*/ f112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17" y="f118"/>
                </a:cxn>
                <a:cxn ang="f97">
                  <a:pos x="f119" y="f120"/>
                </a:cxn>
                <a:cxn ang="f97">
                  <a:pos x="f121" y="f122"/>
                </a:cxn>
                <a:cxn ang="f97">
                  <a:pos x="f123" y="f124"/>
                </a:cxn>
                <a:cxn ang="f97">
                  <a:pos x="f125" y="f124"/>
                </a:cxn>
                <a:cxn ang="f97">
                  <a:pos x="f126" y="f122"/>
                </a:cxn>
                <a:cxn ang="f97">
                  <a:pos x="f127" y="f120"/>
                </a:cxn>
                <a:cxn ang="f97">
                  <a:pos x="f128" y="f118"/>
                </a:cxn>
                <a:cxn ang="f97">
                  <a:pos x="f128" y="f118"/>
                </a:cxn>
                <a:cxn ang="f97">
                  <a:pos x="f129" y="f130"/>
                </a:cxn>
                <a:cxn ang="f97">
                  <a:pos x="f131" y="f130"/>
                </a:cxn>
                <a:cxn ang="f97">
                  <a:pos x="f117" y="f118"/>
                </a:cxn>
                <a:cxn ang="f97">
                  <a:pos x="f117" y="f118"/>
                </a:cxn>
              </a:cxnLst>
              <a:rect l="f113" t="f116" r="f114" b="f115"/>
              <a:pathLst>
                <a:path w="1242704" h="2164397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5" y="f16"/>
                    <a:pt x="f17" y="f18"/>
                    <a:pt x="f19" y="f5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5"/>
                  </a:cubicBezTo>
                  <a:cubicBezTo>
                    <a:pt x="f34" y="f35"/>
                    <a:pt x="f36" y="f37"/>
                    <a:pt x="f38" y="f14"/>
                  </a:cubicBezTo>
                  <a:cubicBezTo>
                    <a:pt x="f39" y="f13"/>
                    <a:pt x="f40" y="f11"/>
                    <a:pt x="f41" y="f9"/>
                  </a:cubicBezTo>
                  <a:lnTo>
                    <a:pt x="f41" y="f9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49"/>
                    <a:pt x="f51" y="f47"/>
                  </a:cubicBezTo>
                  <a:cubicBezTo>
                    <a:pt x="f52" y="f45"/>
                    <a:pt x="f53" y="f4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6" name="Freihandform 74">
              <a:extLst>
                <a:ext uri="{FF2B5EF4-FFF2-40B4-BE49-F238E27FC236}">
                  <a16:creationId xmlns:a16="http://schemas.microsoft.com/office/drawing/2014/main" id="{34DD59D5-45F1-4FBA-DB06-66CEF009CB82}"/>
                </a:ext>
              </a:extLst>
            </p:cNvPr>
            <p:cNvSpPr/>
            <p:nvPr/>
          </p:nvSpPr>
          <p:spPr>
            <a:xfrm>
              <a:off x="9650092" y="1037624"/>
              <a:ext cx="947418" cy="11061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7419"/>
                <a:gd name="f7" fmla="val 1106169"/>
                <a:gd name="f8" fmla="val 942975"/>
                <a:gd name="f9" fmla="val 832485"/>
                <a:gd name="f10" fmla="val 758190"/>
                <a:gd name="f11" fmla="val 315595"/>
                <a:gd name="f12" fmla="val 473710"/>
                <a:gd name="f13" fmla="val 189230"/>
                <a:gd name="f14" fmla="val 4445"/>
                <a:gd name="f15" fmla="val 3175"/>
                <a:gd name="f16" fmla="val 836930"/>
                <a:gd name="f17" fmla="val 1270"/>
                <a:gd name="f18" fmla="val 841375"/>
                <a:gd name="f19" fmla="val 845820"/>
                <a:gd name="f20" fmla="val 5715"/>
                <a:gd name="f21" fmla="val 911225"/>
                <a:gd name="f22" fmla="val 51435"/>
                <a:gd name="f23" fmla="val 975995"/>
                <a:gd name="f24" fmla="val 138430"/>
                <a:gd name="f25" fmla="val 1026160"/>
                <a:gd name="f26" fmla="val 323850"/>
                <a:gd name="f27" fmla="val 1132840"/>
                <a:gd name="f28" fmla="val 623570"/>
                <a:gd name="f29" fmla="val 808990"/>
                <a:gd name="f30" fmla="val 895985"/>
                <a:gd name="f31" fmla="val 941705"/>
                <a:gd name="f32" fmla="val 911860"/>
                <a:gd name="f33" fmla="val 947420"/>
                <a:gd name="f34" fmla="val 946150"/>
                <a:gd name="f35" fmla="val 944880"/>
                <a:gd name="f36" fmla="+- 0 0 -90"/>
                <a:gd name="f37" fmla="*/ f3 1 947419"/>
                <a:gd name="f38" fmla="*/ f4 1 1106169"/>
                <a:gd name="f39" fmla="+- f7 0 f5"/>
                <a:gd name="f40" fmla="+- f6 0 f5"/>
                <a:gd name="f41" fmla="*/ f36 f0 1"/>
                <a:gd name="f42" fmla="*/ f40 1 947419"/>
                <a:gd name="f43" fmla="*/ f39 1 1106169"/>
                <a:gd name="f44" fmla="*/ 942975 f40 1"/>
                <a:gd name="f45" fmla="*/ 832485 f39 1"/>
                <a:gd name="f46" fmla="*/ 473710 f40 1"/>
                <a:gd name="f47" fmla="*/ 0 f39 1"/>
                <a:gd name="f48" fmla="*/ 4445 f40 1"/>
                <a:gd name="f49" fmla="*/ 0 f40 1"/>
                <a:gd name="f50" fmla="*/ 845820 f39 1"/>
                <a:gd name="f51" fmla="*/ 138430 f40 1"/>
                <a:gd name="f52" fmla="*/ 1026160 f39 1"/>
                <a:gd name="f53" fmla="*/ 808990 f40 1"/>
                <a:gd name="f54" fmla="*/ 947420 f40 1"/>
                <a:gd name="f55" fmla="*/ f41 1 f2"/>
                <a:gd name="f56" fmla="*/ f44 1 947419"/>
                <a:gd name="f57" fmla="*/ f45 1 1106169"/>
                <a:gd name="f58" fmla="*/ f46 1 947419"/>
                <a:gd name="f59" fmla="*/ f47 1 1106169"/>
                <a:gd name="f60" fmla="*/ f48 1 947419"/>
                <a:gd name="f61" fmla="*/ f49 1 947419"/>
                <a:gd name="f62" fmla="*/ f50 1 1106169"/>
                <a:gd name="f63" fmla="*/ f51 1 947419"/>
                <a:gd name="f64" fmla="*/ f52 1 1106169"/>
                <a:gd name="f65" fmla="*/ f53 1 947419"/>
                <a:gd name="f66" fmla="*/ f54 1 947419"/>
                <a:gd name="f67" fmla="*/ f5 1 f42"/>
                <a:gd name="f68" fmla="*/ f6 1 f42"/>
                <a:gd name="f69" fmla="*/ f5 1 f43"/>
                <a:gd name="f70" fmla="*/ f7 1 f43"/>
                <a:gd name="f71" fmla="+- f55 0 f1"/>
                <a:gd name="f72" fmla="*/ f56 1 f42"/>
                <a:gd name="f73" fmla="*/ f57 1 f43"/>
                <a:gd name="f74" fmla="*/ f58 1 f42"/>
                <a:gd name="f75" fmla="*/ f59 1 f43"/>
                <a:gd name="f76" fmla="*/ f60 1 f42"/>
                <a:gd name="f77" fmla="*/ f61 1 f42"/>
                <a:gd name="f78" fmla="*/ f62 1 f43"/>
                <a:gd name="f79" fmla="*/ f63 1 f42"/>
                <a:gd name="f80" fmla="*/ f64 1 f43"/>
                <a:gd name="f81" fmla="*/ f65 1 f42"/>
                <a:gd name="f82" fmla="*/ f66 1 f42"/>
                <a:gd name="f83" fmla="*/ f67 f37 1"/>
                <a:gd name="f84" fmla="*/ f68 f37 1"/>
                <a:gd name="f85" fmla="*/ f70 f38 1"/>
                <a:gd name="f86" fmla="*/ f69 f38 1"/>
                <a:gd name="f87" fmla="*/ f72 f37 1"/>
                <a:gd name="f88" fmla="*/ f73 f38 1"/>
                <a:gd name="f89" fmla="*/ f74 f37 1"/>
                <a:gd name="f90" fmla="*/ f75 f38 1"/>
                <a:gd name="f91" fmla="*/ f76 f37 1"/>
                <a:gd name="f92" fmla="*/ f77 f37 1"/>
                <a:gd name="f93" fmla="*/ f78 f38 1"/>
                <a:gd name="f94" fmla="*/ f79 f37 1"/>
                <a:gd name="f95" fmla="*/ f80 f38 1"/>
                <a:gd name="f96" fmla="*/ f81 f37 1"/>
                <a:gd name="f97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7" y="f88"/>
                </a:cxn>
                <a:cxn ang="f71">
                  <a:pos x="f89" y="f90"/>
                </a:cxn>
                <a:cxn ang="f71">
                  <a:pos x="f91" y="f88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5"/>
                </a:cxn>
                <a:cxn ang="f71">
                  <a:pos x="f97" y="f93"/>
                </a:cxn>
                <a:cxn ang="f71">
                  <a:pos x="f87" y="f88"/>
                </a:cxn>
              </a:cxnLst>
              <a:rect l="f83" t="f86" r="f84" b="f85"/>
              <a:pathLst>
                <a:path w="947419" h="1106169">
                  <a:moveTo>
                    <a:pt x="f8" y="f9"/>
                  </a:moveTo>
                  <a:cubicBezTo>
                    <a:pt x="f10" y="f11"/>
                    <a:pt x="f12" y="f5"/>
                    <a:pt x="f12" y="f5"/>
                  </a:cubicBezTo>
                  <a:cubicBezTo>
                    <a:pt x="f12" y="f5"/>
                    <a:pt x="f13" y="f11"/>
                    <a:pt x="f14" y="f9"/>
                  </a:cubicBezTo>
                  <a:cubicBezTo>
                    <a:pt x="f15" y="f16"/>
                    <a:pt x="f17" y="f18"/>
                    <a:pt x="f5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19"/>
                  </a:cubicBezTo>
                  <a:cubicBezTo>
                    <a:pt x="f34" y="f18"/>
                    <a:pt x="f35" y="f16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7" name="Freihandform 75">
              <a:extLst>
                <a:ext uri="{FF2B5EF4-FFF2-40B4-BE49-F238E27FC236}">
                  <a16:creationId xmlns:a16="http://schemas.microsoft.com/office/drawing/2014/main" id="{5FCC57E5-EDD8-E63A-D860-3F3381888B45}"/>
                </a:ext>
              </a:extLst>
            </p:cNvPr>
            <p:cNvSpPr/>
            <p:nvPr/>
          </p:nvSpPr>
          <p:spPr>
            <a:xfrm>
              <a:off x="9650092" y="1037624"/>
              <a:ext cx="947418" cy="11061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7419"/>
                <a:gd name="f7" fmla="val 1106169"/>
                <a:gd name="f8" fmla="val 942975"/>
                <a:gd name="f9" fmla="val 832485"/>
                <a:gd name="f10" fmla="val 758190"/>
                <a:gd name="f11" fmla="val 315595"/>
                <a:gd name="f12" fmla="val 473710"/>
                <a:gd name="f13" fmla="val 189230"/>
                <a:gd name="f14" fmla="val 4445"/>
                <a:gd name="f15" fmla="val 3175"/>
                <a:gd name="f16" fmla="val 836930"/>
                <a:gd name="f17" fmla="val 1270"/>
                <a:gd name="f18" fmla="val 841375"/>
                <a:gd name="f19" fmla="val 845820"/>
                <a:gd name="f20" fmla="val 5715"/>
                <a:gd name="f21" fmla="val 911225"/>
                <a:gd name="f22" fmla="val 51435"/>
                <a:gd name="f23" fmla="val 975995"/>
                <a:gd name="f24" fmla="val 138430"/>
                <a:gd name="f25" fmla="val 1026160"/>
                <a:gd name="f26" fmla="val 323850"/>
                <a:gd name="f27" fmla="val 1132840"/>
                <a:gd name="f28" fmla="val 623570"/>
                <a:gd name="f29" fmla="val 808990"/>
                <a:gd name="f30" fmla="val 895985"/>
                <a:gd name="f31" fmla="val 941705"/>
                <a:gd name="f32" fmla="val 911860"/>
                <a:gd name="f33" fmla="val 947420"/>
                <a:gd name="f34" fmla="val 946150"/>
                <a:gd name="f35" fmla="val 944880"/>
                <a:gd name="f36" fmla="+- 0 0 -90"/>
                <a:gd name="f37" fmla="*/ f3 1 947419"/>
                <a:gd name="f38" fmla="*/ f4 1 1106169"/>
                <a:gd name="f39" fmla="+- f7 0 f5"/>
                <a:gd name="f40" fmla="+- f6 0 f5"/>
                <a:gd name="f41" fmla="*/ f36 f0 1"/>
                <a:gd name="f42" fmla="*/ f40 1 947419"/>
                <a:gd name="f43" fmla="*/ f39 1 1106169"/>
                <a:gd name="f44" fmla="*/ 942975 f40 1"/>
                <a:gd name="f45" fmla="*/ 832485 f39 1"/>
                <a:gd name="f46" fmla="*/ 473710 f40 1"/>
                <a:gd name="f47" fmla="*/ 0 f39 1"/>
                <a:gd name="f48" fmla="*/ 4445 f40 1"/>
                <a:gd name="f49" fmla="*/ 0 f40 1"/>
                <a:gd name="f50" fmla="*/ 845820 f39 1"/>
                <a:gd name="f51" fmla="*/ 138430 f40 1"/>
                <a:gd name="f52" fmla="*/ 1026160 f39 1"/>
                <a:gd name="f53" fmla="*/ 808990 f40 1"/>
                <a:gd name="f54" fmla="*/ 947420 f40 1"/>
                <a:gd name="f55" fmla="*/ f41 1 f2"/>
                <a:gd name="f56" fmla="*/ f44 1 947419"/>
                <a:gd name="f57" fmla="*/ f45 1 1106169"/>
                <a:gd name="f58" fmla="*/ f46 1 947419"/>
                <a:gd name="f59" fmla="*/ f47 1 1106169"/>
                <a:gd name="f60" fmla="*/ f48 1 947419"/>
                <a:gd name="f61" fmla="*/ f49 1 947419"/>
                <a:gd name="f62" fmla="*/ f50 1 1106169"/>
                <a:gd name="f63" fmla="*/ f51 1 947419"/>
                <a:gd name="f64" fmla="*/ f52 1 1106169"/>
                <a:gd name="f65" fmla="*/ f53 1 947419"/>
                <a:gd name="f66" fmla="*/ f54 1 947419"/>
                <a:gd name="f67" fmla="*/ f5 1 f42"/>
                <a:gd name="f68" fmla="*/ f6 1 f42"/>
                <a:gd name="f69" fmla="*/ f5 1 f43"/>
                <a:gd name="f70" fmla="*/ f7 1 f43"/>
                <a:gd name="f71" fmla="+- f55 0 f1"/>
                <a:gd name="f72" fmla="*/ f56 1 f42"/>
                <a:gd name="f73" fmla="*/ f57 1 f43"/>
                <a:gd name="f74" fmla="*/ f58 1 f42"/>
                <a:gd name="f75" fmla="*/ f59 1 f43"/>
                <a:gd name="f76" fmla="*/ f60 1 f42"/>
                <a:gd name="f77" fmla="*/ f61 1 f42"/>
                <a:gd name="f78" fmla="*/ f62 1 f43"/>
                <a:gd name="f79" fmla="*/ f63 1 f42"/>
                <a:gd name="f80" fmla="*/ f64 1 f43"/>
                <a:gd name="f81" fmla="*/ f65 1 f42"/>
                <a:gd name="f82" fmla="*/ f66 1 f42"/>
                <a:gd name="f83" fmla="*/ f67 f37 1"/>
                <a:gd name="f84" fmla="*/ f68 f37 1"/>
                <a:gd name="f85" fmla="*/ f70 f38 1"/>
                <a:gd name="f86" fmla="*/ f69 f38 1"/>
                <a:gd name="f87" fmla="*/ f72 f37 1"/>
                <a:gd name="f88" fmla="*/ f73 f38 1"/>
                <a:gd name="f89" fmla="*/ f74 f37 1"/>
                <a:gd name="f90" fmla="*/ f75 f38 1"/>
                <a:gd name="f91" fmla="*/ f76 f37 1"/>
                <a:gd name="f92" fmla="*/ f77 f37 1"/>
                <a:gd name="f93" fmla="*/ f78 f38 1"/>
                <a:gd name="f94" fmla="*/ f79 f37 1"/>
                <a:gd name="f95" fmla="*/ f80 f38 1"/>
                <a:gd name="f96" fmla="*/ f81 f37 1"/>
                <a:gd name="f97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7" y="f88"/>
                </a:cxn>
                <a:cxn ang="f71">
                  <a:pos x="f89" y="f90"/>
                </a:cxn>
                <a:cxn ang="f71">
                  <a:pos x="f91" y="f88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5"/>
                </a:cxn>
                <a:cxn ang="f71">
                  <a:pos x="f97" y="f93"/>
                </a:cxn>
                <a:cxn ang="f71">
                  <a:pos x="f87" y="f88"/>
                </a:cxn>
              </a:cxnLst>
              <a:rect l="f83" t="f86" r="f84" b="f85"/>
              <a:pathLst>
                <a:path w="947419" h="1106169">
                  <a:moveTo>
                    <a:pt x="f8" y="f9"/>
                  </a:moveTo>
                  <a:cubicBezTo>
                    <a:pt x="f10" y="f11"/>
                    <a:pt x="f12" y="f5"/>
                    <a:pt x="f12" y="f5"/>
                  </a:cubicBezTo>
                  <a:cubicBezTo>
                    <a:pt x="f12" y="f5"/>
                    <a:pt x="f13" y="f11"/>
                    <a:pt x="f14" y="f9"/>
                  </a:cubicBezTo>
                  <a:cubicBezTo>
                    <a:pt x="f15" y="f16"/>
                    <a:pt x="f17" y="f18"/>
                    <a:pt x="f5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19"/>
                  </a:cubicBezTo>
                  <a:cubicBezTo>
                    <a:pt x="f34" y="f18"/>
                    <a:pt x="f35" y="f16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48" name="Freihandform 76">
            <a:extLst>
              <a:ext uri="{FF2B5EF4-FFF2-40B4-BE49-F238E27FC236}">
                <a16:creationId xmlns:a16="http://schemas.microsoft.com/office/drawing/2014/main" id="{83FA63DE-1327-7356-47C3-D8D476534788}"/>
              </a:ext>
            </a:extLst>
          </p:cNvPr>
          <p:cNvSpPr/>
          <p:nvPr/>
        </p:nvSpPr>
        <p:spPr>
          <a:xfrm>
            <a:off x="10361294" y="3289297"/>
            <a:ext cx="602617" cy="10039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615"/>
              <a:gd name="f7" fmla="val 1003934"/>
              <a:gd name="f8" fmla="val 128270"/>
              <a:gd name="f9" fmla="val 73660"/>
              <a:gd name="f10" fmla="val 474980"/>
              <a:gd name="f11" fmla="val 1003935"/>
              <a:gd name="f12" fmla="val 930275"/>
              <a:gd name="f13" fmla="+- 0 0 -90"/>
              <a:gd name="f14" fmla="*/ f3 1 602615"/>
              <a:gd name="f15" fmla="*/ f4 1 1003934"/>
              <a:gd name="f16" fmla="+- f7 0 f5"/>
              <a:gd name="f17" fmla="+- f6 0 f5"/>
              <a:gd name="f18" fmla="*/ f13 f0 1"/>
              <a:gd name="f19" fmla="*/ f17 1 602615"/>
              <a:gd name="f20" fmla="*/ f16 1 1003934"/>
              <a:gd name="f21" fmla="*/ 128270 f17 1"/>
              <a:gd name="f22" fmla="*/ 0 f16 1"/>
              <a:gd name="f23" fmla="*/ 0 f17 1"/>
              <a:gd name="f24" fmla="*/ 73660 f16 1"/>
              <a:gd name="f25" fmla="*/ 474980 f17 1"/>
              <a:gd name="f26" fmla="*/ 1003935 f16 1"/>
              <a:gd name="f27" fmla="*/ 602615 f17 1"/>
              <a:gd name="f28" fmla="*/ 930275 f16 1"/>
              <a:gd name="f29" fmla="*/ f18 1 f2"/>
              <a:gd name="f30" fmla="*/ f21 1 602615"/>
              <a:gd name="f31" fmla="*/ f22 1 1003934"/>
              <a:gd name="f32" fmla="*/ f23 1 602615"/>
              <a:gd name="f33" fmla="*/ f24 1 1003934"/>
              <a:gd name="f34" fmla="*/ f25 1 602615"/>
              <a:gd name="f35" fmla="*/ f26 1 1003934"/>
              <a:gd name="f36" fmla="*/ f27 1 602615"/>
              <a:gd name="f37" fmla="*/ f28 1 100393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602615" h="1003934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9" name="Freihandform 77">
            <a:extLst>
              <a:ext uri="{FF2B5EF4-FFF2-40B4-BE49-F238E27FC236}">
                <a16:creationId xmlns:a16="http://schemas.microsoft.com/office/drawing/2014/main" id="{301D31E9-6B00-4680-B019-7A4D423DF3CC}"/>
              </a:ext>
            </a:extLst>
          </p:cNvPr>
          <p:cNvSpPr/>
          <p:nvPr/>
        </p:nvSpPr>
        <p:spPr>
          <a:xfrm>
            <a:off x="10361294" y="3289297"/>
            <a:ext cx="602617" cy="10039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615"/>
              <a:gd name="f7" fmla="val 1003934"/>
              <a:gd name="f8" fmla="val 128270"/>
              <a:gd name="f9" fmla="val 73660"/>
              <a:gd name="f10" fmla="val 474980"/>
              <a:gd name="f11" fmla="val 1003935"/>
              <a:gd name="f12" fmla="val 930275"/>
              <a:gd name="f13" fmla="+- 0 0 -90"/>
              <a:gd name="f14" fmla="*/ f3 1 602615"/>
              <a:gd name="f15" fmla="*/ f4 1 1003934"/>
              <a:gd name="f16" fmla="+- f7 0 f5"/>
              <a:gd name="f17" fmla="+- f6 0 f5"/>
              <a:gd name="f18" fmla="*/ f13 f0 1"/>
              <a:gd name="f19" fmla="*/ f17 1 602615"/>
              <a:gd name="f20" fmla="*/ f16 1 1003934"/>
              <a:gd name="f21" fmla="*/ 128270 f17 1"/>
              <a:gd name="f22" fmla="*/ 0 f16 1"/>
              <a:gd name="f23" fmla="*/ 0 f17 1"/>
              <a:gd name="f24" fmla="*/ 73660 f16 1"/>
              <a:gd name="f25" fmla="*/ 474980 f17 1"/>
              <a:gd name="f26" fmla="*/ 1003935 f16 1"/>
              <a:gd name="f27" fmla="*/ 602615 f17 1"/>
              <a:gd name="f28" fmla="*/ 930275 f16 1"/>
              <a:gd name="f29" fmla="*/ f18 1 f2"/>
              <a:gd name="f30" fmla="*/ f21 1 602615"/>
              <a:gd name="f31" fmla="*/ f22 1 1003934"/>
              <a:gd name="f32" fmla="*/ f23 1 602615"/>
              <a:gd name="f33" fmla="*/ f24 1 1003934"/>
              <a:gd name="f34" fmla="*/ f25 1 602615"/>
              <a:gd name="f35" fmla="*/ f26 1 1003934"/>
              <a:gd name="f36" fmla="*/ f27 1 602615"/>
              <a:gd name="f37" fmla="*/ f28 1 100393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602615" h="1003934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lnTo>
                  <a:pt x="f6" y="f12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0" name="Freihandform 78">
            <a:extLst>
              <a:ext uri="{FF2B5EF4-FFF2-40B4-BE49-F238E27FC236}">
                <a16:creationId xmlns:a16="http://schemas.microsoft.com/office/drawing/2014/main" id="{F9A0878B-AFAA-1F40-166D-A9401BED3973}"/>
              </a:ext>
            </a:extLst>
          </p:cNvPr>
          <p:cNvSpPr/>
          <p:nvPr/>
        </p:nvSpPr>
        <p:spPr>
          <a:xfrm>
            <a:off x="10199373" y="3361691"/>
            <a:ext cx="639449" cy="9315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9445"/>
              <a:gd name="f7" fmla="val 931544"/>
              <a:gd name="f8" fmla="val 165100"/>
              <a:gd name="f9" fmla="val 931545"/>
              <a:gd name="f10" fmla="val 564515"/>
              <a:gd name="f11" fmla="+- 0 0 -90"/>
              <a:gd name="f12" fmla="*/ f3 1 639445"/>
              <a:gd name="f13" fmla="*/ f4 1 931544"/>
              <a:gd name="f14" fmla="+- f7 0 f5"/>
              <a:gd name="f15" fmla="+- f6 0 f5"/>
              <a:gd name="f16" fmla="*/ f11 f0 1"/>
              <a:gd name="f17" fmla="*/ f15 1 639445"/>
              <a:gd name="f18" fmla="*/ f14 1 931544"/>
              <a:gd name="f19" fmla="*/ 165100 f15 1"/>
              <a:gd name="f20" fmla="*/ 0 f14 1"/>
              <a:gd name="f21" fmla="*/ 639445 f15 1"/>
              <a:gd name="f22" fmla="*/ 931545 f14 1"/>
              <a:gd name="f23" fmla="*/ 0 f15 1"/>
              <a:gd name="f24" fmla="*/ 564515 f14 1"/>
              <a:gd name="f25" fmla="*/ f16 1 f2"/>
              <a:gd name="f26" fmla="*/ f19 1 639445"/>
              <a:gd name="f27" fmla="*/ f20 1 931544"/>
              <a:gd name="f28" fmla="*/ f21 1 639445"/>
              <a:gd name="f29" fmla="*/ f22 1 931544"/>
              <a:gd name="f30" fmla="*/ f23 1 639445"/>
              <a:gd name="f31" fmla="*/ f24 1 931544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7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2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51" y="f52"/>
              </a:cxn>
            </a:cxnLst>
            <a:rect l="f43" t="f46" r="f44" b="f45"/>
            <a:pathLst>
              <a:path w="639445" h="931544">
                <a:moveTo>
                  <a:pt x="f8" y="f5"/>
                </a:moveTo>
                <a:lnTo>
                  <a:pt x="f6" y="f9"/>
                </a:lnTo>
                <a:lnTo>
                  <a:pt x="f5" y="f1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1" name="Freihandform 79">
            <a:extLst>
              <a:ext uri="{FF2B5EF4-FFF2-40B4-BE49-F238E27FC236}">
                <a16:creationId xmlns:a16="http://schemas.microsoft.com/office/drawing/2014/main" id="{EE4720F1-B5DB-0F1A-6294-0B9467B2A22B}"/>
              </a:ext>
            </a:extLst>
          </p:cNvPr>
          <p:cNvSpPr/>
          <p:nvPr/>
        </p:nvSpPr>
        <p:spPr>
          <a:xfrm>
            <a:off x="10199373" y="3361691"/>
            <a:ext cx="639449" cy="9315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9445"/>
              <a:gd name="f7" fmla="val 931544"/>
              <a:gd name="f8" fmla="val 165100"/>
              <a:gd name="f9" fmla="val 931545"/>
              <a:gd name="f10" fmla="val 564515"/>
              <a:gd name="f11" fmla="+- 0 0 -90"/>
              <a:gd name="f12" fmla="*/ f3 1 639445"/>
              <a:gd name="f13" fmla="*/ f4 1 931544"/>
              <a:gd name="f14" fmla="+- f7 0 f5"/>
              <a:gd name="f15" fmla="+- f6 0 f5"/>
              <a:gd name="f16" fmla="*/ f11 f0 1"/>
              <a:gd name="f17" fmla="*/ f15 1 639445"/>
              <a:gd name="f18" fmla="*/ f14 1 931544"/>
              <a:gd name="f19" fmla="*/ 165100 f15 1"/>
              <a:gd name="f20" fmla="*/ 0 f14 1"/>
              <a:gd name="f21" fmla="*/ 639445 f15 1"/>
              <a:gd name="f22" fmla="*/ 931545 f14 1"/>
              <a:gd name="f23" fmla="*/ 0 f15 1"/>
              <a:gd name="f24" fmla="*/ 564515 f14 1"/>
              <a:gd name="f25" fmla="*/ f16 1 f2"/>
              <a:gd name="f26" fmla="*/ f19 1 639445"/>
              <a:gd name="f27" fmla="*/ f20 1 931544"/>
              <a:gd name="f28" fmla="*/ f21 1 639445"/>
              <a:gd name="f29" fmla="*/ f22 1 931544"/>
              <a:gd name="f30" fmla="*/ f23 1 639445"/>
              <a:gd name="f31" fmla="*/ f24 1 931544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7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2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51" y="f52"/>
              </a:cxn>
            </a:cxnLst>
            <a:rect l="f43" t="f46" r="f44" b="f45"/>
            <a:pathLst>
              <a:path w="639445" h="931544">
                <a:moveTo>
                  <a:pt x="f8" y="f5"/>
                </a:moveTo>
                <a:lnTo>
                  <a:pt x="f6" y="f9"/>
                </a:lnTo>
                <a:lnTo>
                  <a:pt x="f5" y="f10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2" name="Freihandform 80">
            <a:extLst>
              <a:ext uri="{FF2B5EF4-FFF2-40B4-BE49-F238E27FC236}">
                <a16:creationId xmlns:a16="http://schemas.microsoft.com/office/drawing/2014/main" id="{6BB785B9-8979-1CDE-97B8-C00F0100634C}"/>
              </a:ext>
            </a:extLst>
          </p:cNvPr>
          <p:cNvSpPr/>
          <p:nvPr/>
        </p:nvSpPr>
        <p:spPr>
          <a:xfrm>
            <a:off x="9277346" y="3289297"/>
            <a:ext cx="602617" cy="10039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615"/>
              <a:gd name="f7" fmla="val 1003934"/>
              <a:gd name="f8" fmla="val 474980"/>
              <a:gd name="f9" fmla="val 73660"/>
              <a:gd name="f10" fmla="val 128270"/>
              <a:gd name="f11" fmla="val 1003935"/>
              <a:gd name="f12" fmla="val 930275"/>
              <a:gd name="f13" fmla="+- 0 0 -90"/>
              <a:gd name="f14" fmla="*/ f3 1 602615"/>
              <a:gd name="f15" fmla="*/ f4 1 1003934"/>
              <a:gd name="f16" fmla="+- f7 0 f5"/>
              <a:gd name="f17" fmla="+- f6 0 f5"/>
              <a:gd name="f18" fmla="*/ f13 f0 1"/>
              <a:gd name="f19" fmla="*/ f17 1 602615"/>
              <a:gd name="f20" fmla="*/ f16 1 1003934"/>
              <a:gd name="f21" fmla="*/ 474980 f17 1"/>
              <a:gd name="f22" fmla="*/ 0 f16 1"/>
              <a:gd name="f23" fmla="*/ 602615 f17 1"/>
              <a:gd name="f24" fmla="*/ 73660 f16 1"/>
              <a:gd name="f25" fmla="*/ 128270 f17 1"/>
              <a:gd name="f26" fmla="*/ 1003935 f16 1"/>
              <a:gd name="f27" fmla="*/ 0 f17 1"/>
              <a:gd name="f28" fmla="*/ 930275 f16 1"/>
              <a:gd name="f29" fmla="*/ f18 1 f2"/>
              <a:gd name="f30" fmla="*/ f21 1 602615"/>
              <a:gd name="f31" fmla="*/ f22 1 1003934"/>
              <a:gd name="f32" fmla="*/ f23 1 602615"/>
              <a:gd name="f33" fmla="*/ f24 1 1003934"/>
              <a:gd name="f34" fmla="*/ f25 1 602615"/>
              <a:gd name="f35" fmla="*/ f26 1 1003934"/>
              <a:gd name="f36" fmla="*/ f27 1 602615"/>
              <a:gd name="f37" fmla="*/ f28 1 100393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602615" h="1003934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3" name="Freihandform 81">
            <a:extLst>
              <a:ext uri="{FF2B5EF4-FFF2-40B4-BE49-F238E27FC236}">
                <a16:creationId xmlns:a16="http://schemas.microsoft.com/office/drawing/2014/main" id="{68A438D9-E6CC-205C-4885-95549DCBAB04}"/>
              </a:ext>
            </a:extLst>
          </p:cNvPr>
          <p:cNvSpPr/>
          <p:nvPr/>
        </p:nvSpPr>
        <p:spPr>
          <a:xfrm>
            <a:off x="9277346" y="3289297"/>
            <a:ext cx="602617" cy="10039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615"/>
              <a:gd name="f7" fmla="val 1003934"/>
              <a:gd name="f8" fmla="val 474980"/>
              <a:gd name="f9" fmla="val 73660"/>
              <a:gd name="f10" fmla="val 128270"/>
              <a:gd name="f11" fmla="val 1003935"/>
              <a:gd name="f12" fmla="val 930275"/>
              <a:gd name="f13" fmla="+- 0 0 -90"/>
              <a:gd name="f14" fmla="*/ f3 1 602615"/>
              <a:gd name="f15" fmla="*/ f4 1 1003934"/>
              <a:gd name="f16" fmla="+- f7 0 f5"/>
              <a:gd name="f17" fmla="+- f6 0 f5"/>
              <a:gd name="f18" fmla="*/ f13 f0 1"/>
              <a:gd name="f19" fmla="*/ f17 1 602615"/>
              <a:gd name="f20" fmla="*/ f16 1 1003934"/>
              <a:gd name="f21" fmla="*/ 474980 f17 1"/>
              <a:gd name="f22" fmla="*/ 0 f16 1"/>
              <a:gd name="f23" fmla="*/ 602615 f17 1"/>
              <a:gd name="f24" fmla="*/ 73660 f16 1"/>
              <a:gd name="f25" fmla="*/ 128270 f17 1"/>
              <a:gd name="f26" fmla="*/ 1003935 f16 1"/>
              <a:gd name="f27" fmla="*/ 0 f17 1"/>
              <a:gd name="f28" fmla="*/ 930275 f16 1"/>
              <a:gd name="f29" fmla="*/ f18 1 f2"/>
              <a:gd name="f30" fmla="*/ f21 1 602615"/>
              <a:gd name="f31" fmla="*/ f22 1 1003934"/>
              <a:gd name="f32" fmla="*/ f23 1 602615"/>
              <a:gd name="f33" fmla="*/ f24 1 1003934"/>
              <a:gd name="f34" fmla="*/ f25 1 602615"/>
              <a:gd name="f35" fmla="*/ f26 1 1003934"/>
              <a:gd name="f36" fmla="*/ f27 1 602615"/>
              <a:gd name="f37" fmla="*/ f28 1 100393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602615" h="1003934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lnTo>
                  <a:pt x="f5" y="f12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4" name="Freihandform 82">
            <a:extLst>
              <a:ext uri="{FF2B5EF4-FFF2-40B4-BE49-F238E27FC236}">
                <a16:creationId xmlns:a16="http://schemas.microsoft.com/office/drawing/2014/main" id="{ECCEB60E-A0D1-568D-BFDA-747EB05B30D0}"/>
              </a:ext>
            </a:extLst>
          </p:cNvPr>
          <p:cNvSpPr/>
          <p:nvPr/>
        </p:nvSpPr>
        <p:spPr>
          <a:xfrm>
            <a:off x="9403076" y="3361691"/>
            <a:ext cx="638808" cy="9315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8809"/>
              <a:gd name="f7" fmla="val 931544"/>
              <a:gd name="f8" fmla="val 474345"/>
              <a:gd name="f9" fmla="val 931545"/>
              <a:gd name="f10" fmla="val 638810"/>
              <a:gd name="f11" fmla="val 564515"/>
              <a:gd name="f12" fmla="+- 0 0 -90"/>
              <a:gd name="f13" fmla="*/ f3 1 638809"/>
              <a:gd name="f14" fmla="*/ f4 1 931544"/>
              <a:gd name="f15" fmla="+- f7 0 f5"/>
              <a:gd name="f16" fmla="+- f6 0 f5"/>
              <a:gd name="f17" fmla="*/ f12 f0 1"/>
              <a:gd name="f18" fmla="*/ f16 1 638809"/>
              <a:gd name="f19" fmla="*/ f15 1 931544"/>
              <a:gd name="f20" fmla="*/ 474345 f16 1"/>
              <a:gd name="f21" fmla="*/ 0 f15 1"/>
              <a:gd name="f22" fmla="*/ 0 f16 1"/>
              <a:gd name="f23" fmla="*/ 931545 f15 1"/>
              <a:gd name="f24" fmla="*/ 638810 f16 1"/>
              <a:gd name="f25" fmla="*/ 564515 f15 1"/>
              <a:gd name="f26" fmla="*/ f17 1 f2"/>
              <a:gd name="f27" fmla="*/ f20 1 638809"/>
              <a:gd name="f28" fmla="*/ f21 1 931544"/>
              <a:gd name="f29" fmla="*/ f22 1 638809"/>
              <a:gd name="f30" fmla="*/ f23 1 931544"/>
              <a:gd name="f31" fmla="*/ f24 1 638809"/>
              <a:gd name="f32" fmla="*/ f25 1 93154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53"/>
              </a:cxn>
            </a:cxnLst>
            <a:rect l="f44" t="f47" r="f45" b="f46"/>
            <a:pathLst>
              <a:path w="638809" h="931544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5" name="Freihandform 83">
            <a:extLst>
              <a:ext uri="{FF2B5EF4-FFF2-40B4-BE49-F238E27FC236}">
                <a16:creationId xmlns:a16="http://schemas.microsoft.com/office/drawing/2014/main" id="{7C24DB33-E8F6-D9D3-CAD1-A91B11A79F3F}"/>
              </a:ext>
            </a:extLst>
          </p:cNvPr>
          <p:cNvSpPr/>
          <p:nvPr/>
        </p:nvSpPr>
        <p:spPr>
          <a:xfrm>
            <a:off x="9403076" y="3361691"/>
            <a:ext cx="638808" cy="9315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8809"/>
              <a:gd name="f7" fmla="val 931544"/>
              <a:gd name="f8" fmla="val 474345"/>
              <a:gd name="f9" fmla="val 931545"/>
              <a:gd name="f10" fmla="val 638810"/>
              <a:gd name="f11" fmla="val 564515"/>
              <a:gd name="f12" fmla="+- 0 0 -90"/>
              <a:gd name="f13" fmla="*/ f3 1 638809"/>
              <a:gd name="f14" fmla="*/ f4 1 931544"/>
              <a:gd name="f15" fmla="+- f7 0 f5"/>
              <a:gd name="f16" fmla="+- f6 0 f5"/>
              <a:gd name="f17" fmla="*/ f12 f0 1"/>
              <a:gd name="f18" fmla="*/ f16 1 638809"/>
              <a:gd name="f19" fmla="*/ f15 1 931544"/>
              <a:gd name="f20" fmla="*/ 474345 f16 1"/>
              <a:gd name="f21" fmla="*/ 0 f15 1"/>
              <a:gd name="f22" fmla="*/ 0 f16 1"/>
              <a:gd name="f23" fmla="*/ 931545 f15 1"/>
              <a:gd name="f24" fmla="*/ 638810 f16 1"/>
              <a:gd name="f25" fmla="*/ 564515 f15 1"/>
              <a:gd name="f26" fmla="*/ f17 1 f2"/>
              <a:gd name="f27" fmla="*/ f20 1 638809"/>
              <a:gd name="f28" fmla="*/ f21 1 931544"/>
              <a:gd name="f29" fmla="*/ f22 1 638809"/>
              <a:gd name="f30" fmla="*/ f23 1 931544"/>
              <a:gd name="f31" fmla="*/ f24 1 638809"/>
              <a:gd name="f32" fmla="*/ f25 1 93154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53"/>
              </a:cxn>
            </a:cxnLst>
            <a:rect l="f44" t="f47" r="f45" b="f46"/>
            <a:pathLst>
              <a:path w="638809" h="931544">
                <a:moveTo>
                  <a:pt x="f8" y="f5"/>
                </a:moveTo>
                <a:lnTo>
                  <a:pt x="f5" y="f9"/>
                </a:lnTo>
                <a:lnTo>
                  <a:pt x="f10" y="f11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6" name="Grafik 4">
            <a:extLst>
              <a:ext uri="{FF2B5EF4-FFF2-40B4-BE49-F238E27FC236}">
                <a16:creationId xmlns:a16="http://schemas.microsoft.com/office/drawing/2014/main" id="{1C23C127-F71F-A03D-F993-D486772EA1FD}"/>
              </a:ext>
            </a:extLst>
          </p:cNvPr>
          <p:cNvGrpSpPr/>
          <p:nvPr/>
        </p:nvGrpSpPr>
        <p:grpSpPr>
          <a:xfrm>
            <a:off x="8790794" y="610233"/>
            <a:ext cx="2822570" cy="5780407"/>
            <a:chOff x="8790794" y="610233"/>
            <a:chExt cx="2822570" cy="5780407"/>
          </a:xfrm>
        </p:grpSpPr>
        <p:sp>
          <p:nvSpPr>
            <p:cNvPr id="57" name="Freihandform 85">
              <a:extLst>
                <a:ext uri="{FF2B5EF4-FFF2-40B4-BE49-F238E27FC236}">
                  <a16:creationId xmlns:a16="http://schemas.microsoft.com/office/drawing/2014/main" id="{F00A2DC2-B5F7-6F5E-29AA-DF771A68AE7A}"/>
                </a:ext>
              </a:extLst>
            </p:cNvPr>
            <p:cNvSpPr/>
            <p:nvPr/>
          </p:nvSpPr>
          <p:spPr>
            <a:xfrm>
              <a:off x="9590254" y="2530062"/>
              <a:ext cx="454657" cy="58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54659"/>
                <a:gd name="f7" fmla="val 584393"/>
                <a:gd name="f8" fmla="val 454660"/>
                <a:gd name="f9" fmla="val 422690"/>
                <a:gd name="f10" fmla="val 495079"/>
                <a:gd name="f11" fmla="val 429260"/>
                <a:gd name="f12" fmla="val 545244"/>
                <a:gd name="f13" fmla="val 387985"/>
                <a:gd name="f14" fmla="val 569375"/>
                <a:gd name="f15" fmla="val 346710"/>
                <a:gd name="f16" fmla="val 592869"/>
                <a:gd name="f17" fmla="val 290195"/>
                <a:gd name="f18" fmla="val 589694"/>
                <a:gd name="f19" fmla="val 227330"/>
                <a:gd name="f20" fmla="val 553500"/>
                <a:gd name="f21" fmla="val 101600"/>
                <a:gd name="f22" fmla="val 481110"/>
                <a:gd name="f23" fmla="val 305850"/>
                <a:gd name="f24" fmla="val 161704"/>
                <a:gd name="f25" fmla="val 89314"/>
                <a:gd name="f26" fmla="val 25400"/>
                <a:gd name="f27" fmla="val 39150"/>
                <a:gd name="f28" fmla="val 66675"/>
                <a:gd name="f29" fmla="val 15019"/>
                <a:gd name="f30" fmla="val 107950"/>
                <a:gd name="f31" fmla="+- 0 0 8475"/>
                <a:gd name="f32" fmla="val 164465"/>
                <a:gd name="f33" fmla="+- 0 0 5300"/>
                <a:gd name="f34" fmla="val 30894"/>
                <a:gd name="f35" fmla="val 352425"/>
                <a:gd name="f36" fmla="val 103285"/>
                <a:gd name="f37" fmla="val 278544"/>
                <a:gd name="f38" fmla="+- 0 0 -90"/>
                <a:gd name="f39" fmla="*/ f3 1 454659"/>
                <a:gd name="f40" fmla="*/ f4 1 584393"/>
                <a:gd name="f41" fmla="+- f7 0 f5"/>
                <a:gd name="f42" fmla="+- f6 0 f5"/>
                <a:gd name="f43" fmla="*/ f38 f0 1"/>
                <a:gd name="f44" fmla="*/ f42 1 454659"/>
                <a:gd name="f45" fmla="*/ f41 1 584393"/>
                <a:gd name="f46" fmla="*/ 454660 f42 1"/>
                <a:gd name="f47" fmla="*/ 422690 f41 1"/>
                <a:gd name="f48" fmla="*/ 387985 f42 1"/>
                <a:gd name="f49" fmla="*/ 569375 f41 1"/>
                <a:gd name="f50" fmla="*/ 227330 f42 1"/>
                <a:gd name="f51" fmla="*/ 553500 f41 1"/>
                <a:gd name="f52" fmla="*/ 0 f42 1"/>
                <a:gd name="f53" fmla="*/ 161704 f41 1"/>
                <a:gd name="f54" fmla="*/ 66675 f42 1"/>
                <a:gd name="f55" fmla="*/ 15019 f41 1"/>
                <a:gd name="f56" fmla="*/ 30894 f41 1"/>
                <a:gd name="f57" fmla="*/ f43 1 f2"/>
                <a:gd name="f58" fmla="*/ f46 1 454659"/>
                <a:gd name="f59" fmla="*/ f47 1 584393"/>
                <a:gd name="f60" fmla="*/ f48 1 454659"/>
                <a:gd name="f61" fmla="*/ f49 1 584393"/>
                <a:gd name="f62" fmla="*/ f50 1 454659"/>
                <a:gd name="f63" fmla="*/ f51 1 584393"/>
                <a:gd name="f64" fmla="*/ f52 1 454659"/>
                <a:gd name="f65" fmla="*/ f53 1 584393"/>
                <a:gd name="f66" fmla="*/ f54 1 454659"/>
                <a:gd name="f67" fmla="*/ f55 1 584393"/>
                <a:gd name="f68" fmla="*/ f56 1 584393"/>
                <a:gd name="f69" fmla="*/ f5 1 f44"/>
                <a:gd name="f70" fmla="*/ f6 1 f44"/>
                <a:gd name="f71" fmla="*/ f5 1 f45"/>
                <a:gd name="f72" fmla="*/ f7 1 f45"/>
                <a:gd name="f73" fmla="+- f57 0 f1"/>
                <a:gd name="f74" fmla="*/ f58 1 f44"/>
                <a:gd name="f75" fmla="*/ f59 1 f45"/>
                <a:gd name="f76" fmla="*/ f60 1 f44"/>
                <a:gd name="f77" fmla="*/ f61 1 f45"/>
                <a:gd name="f78" fmla="*/ f62 1 f44"/>
                <a:gd name="f79" fmla="*/ f63 1 f45"/>
                <a:gd name="f80" fmla="*/ f64 1 f44"/>
                <a:gd name="f81" fmla="*/ f65 1 f45"/>
                <a:gd name="f82" fmla="*/ f66 1 f44"/>
                <a:gd name="f83" fmla="*/ f67 1 f45"/>
                <a:gd name="f84" fmla="*/ f68 1 f45"/>
                <a:gd name="f85" fmla="*/ f69 f39 1"/>
                <a:gd name="f86" fmla="*/ f70 f39 1"/>
                <a:gd name="f87" fmla="*/ f72 f40 1"/>
                <a:gd name="f88" fmla="*/ f71 f40 1"/>
                <a:gd name="f89" fmla="*/ f74 f39 1"/>
                <a:gd name="f90" fmla="*/ f75 f40 1"/>
                <a:gd name="f91" fmla="*/ f76 f39 1"/>
                <a:gd name="f92" fmla="*/ f77 f40 1"/>
                <a:gd name="f93" fmla="*/ f78 f39 1"/>
                <a:gd name="f94" fmla="*/ f79 f40 1"/>
                <a:gd name="f95" fmla="*/ f80 f39 1"/>
                <a:gd name="f96" fmla="*/ f81 f40 1"/>
                <a:gd name="f97" fmla="*/ f82 f39 1"/>
                <a:gd name="f98" fmla="*/ f83 f40 1"/>
                <a:gd name="f99" fmla="*/ f84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3">
                  <a:pos x="f89" y="f90"/>
                </a:cxn>
                <a:cxn ang="f73">
                  <a:pos x="f91" y="f92"/>
                </a:cxn>
                <a:cxn ang="f73">
                  <a:pos x="f93" y="f94"/>
                </a:cxn>
                <a:cxn ang="f73">
                  <a:pos x="f95" y="f96"/>
                </a:cxn>
                <a:cxn ang="f73">
                  <a:pos x="f97" y="f98"/>
                </a:cxn>
                <a:cxn ang="f73">
                  <a:pos x="f93" y="f99"/>
                </a:cxn>
                <a:cxn ang="f73">
                  <a:pos x="f89" y="f90"/>
                </a:cxn>
              </a:cxnLst>
              <a:rect l="f85" t="f88" r="f86" b="f87"/>
              <a:pathLst>
                <a:path w="454659" h="584393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5" y="f24"/>
                  </a:cubicBezTo>
                  <a:cubicBezTo>
                    <a:pt x="f5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19" y="f34"/>
                  </a:cubicBezTo>
                  <a:cubicBezTo>
                    <a:pt x="f35" y="f36"/>
                    <a:pt x="f8" y="f37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8" name="Freihandform 86">
              <a:extLst>
                <a:ext uri="{FF2B5EF4-FFF2-40B4-BE49-F238E27FC236}">
                  <a16:creationId xmlns:a16="http://schemas.microsoft.com/office/drawing/2014/main" id="{895B4D58-DD93-997B-D60C-EF19AD7F27F5}"/>
                </a:ext>
              </a:extLst>
            </p:cNvPr>
            <p:cNvSpPr/>
            <p:nvPr/>
          </p:nvSpPr>
          <p:spPr>
            <a:xfrm>
              <a:off x="9590254" y="2530062"/>
              <a:ext cx="454657" cy="58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54659"/>
                <a:gd name="f7" fmla="val 584393"/>
                <a:gd name="f8" fmla="val 454660"/>
                <a:gd name="f9" fmla="val 422690"/>
                <a:gd name="f10" fmla="val 495079"/>
                <a:gd name="f11" fmla="val 429260"/>
                <a:gd name="f12" fmla="val 545244"/>
                <a:gd name="f13" fmla="val 387985"/>
                <a:gd name="f14" fmla="val 569375"/>
                <a:gd name="f15" fmla="val 346710"/>
                <a:gd name="f16" fmla="val 592869"/>
                <a:gd name="f17" fmla="val 290195"/>
                <a:gd name="f18" fmla="val 589694"/>
                <a:gd name="f19" fmla="val 227330"/>
                <a:gd name="f20" fmla="val 553500"/>
                <a:gd name="f21" fmla="val 101600"/>
                <a:gd name="f22" fmla="val 481110"/>
                <a:gd name="f23" fmla="val 305850"/>
                <a:gd name="f24" fmla="val 161704"/>
                <a:gd name="f25" fmla="val 89314"/>
                <a:gd name="f26" fmla="val 25400"/>
                <a:gd name="f27" fmla="val 39150"/>
                <a:gd name="f28" fmla="val 66675"/>
                <a:gd name="f29" fmla="val 15019"/>
                <a:gd name="f30" fmla="val 107950"/>
                <a:gd name="f31" fmla="+- 0 0 8475"/>
                <a:gd name="f32" fmla="val 164465"/>
                <a:gd name="f33" fmla="+- 0 0 5300"/>
                <a:gd name="f34" fmla="val 30894"/>
                <a:gd name="f35" fmla="val 352425"/>
                <a:gd name="f36" fmla="val 103285"/>
                <a:gd name="f37" fmla="val 278544"/>
                <a:gd name="f38" fmla="+- 0 0 -90"/>
                <a:gd name="f39" fmla="*/ f3 1 454659"/>
                <a:gd name="f40" fmla="*/ f4 1 584393"/>
                <a:gd name="f41" fmla="+- f7 0 f5"/>
                <a:gd name="f42" fmla="+- f6 0 f5"/>
                <a:gd name="f43" fmla="*/ f38 f0 1"/>
                <a:gd name="f44" fmla="*/ f42 1 454659"/>
                <a:gd name="f45" fmla="*/ f41 1 584393"/>
                <a:gd name="f46" fmla="*/ 454660 f42 1"/>
                <a:gd name="f47" fmla="*/ 422690 f41 1"/>
                <a:gd name="f48" fmla="*/ 387985 f42 1"/>
                <a:gd name="f49" fmla="*/ 569375 f41 1"/>
                <a:gd name="f50" fmla="*/ 227330 f42 1"/>
                <a:gd name="f51" fmla="*/ 553500 f41 1"/>
                <a:gd name="f52" fmla="*/ 0 f42 1"/>
                <a:gd name="f53" fmla="*/ 161704 f41 1"/>
                <a:gd name="f54" fmla="*/ 66675 f42 1"/>
                <a:gd name="f55" fmla="*/ 15019 f41 1"/>
                <a:gd name="f56" fmla="*/ 30894 f41 1"/>
                <a:gd name="f57" fmla="*/ f43 1 f2"/>
                <a:gd name="f58" fmla="*/ f46 1 454659"/>
                <a:gd name="f59" fmla="*/ f47 1 584393"/>
                <a:gd name="f60" fmla="*/ f48 1 454659"/>
                <a:gd name="f61" fmla="*/ f49 1 584393"/>
                <a:gd name="f62" fmla="*/ f50 1 454659"/>
                <a:gd name="f63" fmla="*/ f51 1 584393"/>
                <a:gd name="f64" fmla="*/ f52 1 454659"/>
                <a:gd name="f65" fmla="*/ f53 1 584393"/>
                <a:gd name="f66" fmla="*/ f54 1 454659"/>
                <a:gd name="f67" fmla="*/ f55 1 584393"/>
                <a:gd name="f68" fmla="*/ f56 1 584393"/>
                <a:gd name="f69" fmla="*/ f5 1 f44"/>
                <a:gd name="f70" fmla="*/ f6 1 f44"/>
                <a:gd name="f71" fmla="*/ f5 1 f45"/>
                <a:gd name="f72" fmla="*/ f7 1 f45"/>
                <a:gd name="f73" fmla="+- f57 0 f1"/>
                <a:gd name="f74" fmla="*/ f58 1 f44"/>
                <a:gd name="f75" fmla="*/ f59 1 f45"/>
                <a:gd name="f76" fmla="*/ f60 1 f44"/>
                <a:gd name="f77" fmla="*/ f61 1 f45"/>
                <a:gd name="f78" fmla="*/ f62 1 f44"/>
                <a:gd name="f79" fmla="*/ f63 1 f45"/>
                <a:gd name="f80" fmla="*/ f64 1 f44"/>
                <a:gd name="f81" fmla="*/ f65 1 f45"/>
                <a:gd name="f82" fmla="*/ f66 1 f44"/>
                <a:gd name="f83" fmla="*/ f67 1 f45"/>
                <a:gd name="f84" fmla="*/ f68 1 f45"/>
                <a:gd name="f85" fmla="*/ f69 f39 1"/>
                <a:gd name="f86" fmla="*/ f70 f39 1"/>
                <a:gd name="f87" fmla="*/ f72 f40 1"/>
                <a:gd name="f88" fmla="*/ f71 f40 1"/>
                <a:gd name="f89" fmla="*/ f74 f39 1"/>
                <a:gd name="f90" fmla="*/ f75 f40 1"/>
                <a:gd name="f91" fmla="*/ f76 f39 1"/>
                <a:gd name="f92" fmla="*/ f77 f40 1"/>
                <a:gd name="f93" fmla="*/ f78 f39 1"/>
                <a:gd name="f94" fmla="*/ f79 f40 1"/>
                <a:gd name="f95" fmla="*/ f80 f39 1"/>
                <a:gd name="f96" fmla="*/ f81 f40 1"/>
                <a:gd name="f97" fmla="*/ f82 f39 1"/>
                <a:gd name="f98" fmla="*/ f83 f40 1"/>
                <a:gd name="f99" fmla="*/ f84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3">
                  <a:pos x="f89" y="f90"/>
                </a:cxn>
                <a:cxn ang="f73">
                  <a:pos x="f91" y="f92"/>
                </a:cxn>
                <a:cxn ang="f73">
                  <a:pos x="f93" y="f94"/>
                </a:cxn>
                <a:cxn ang="f73">
                  <a:pos x="f95" y="f96"/>
                </a:cxn>
                <a:cxn ang="f73">
                  <a:pos x="f97" y="f98"/>
                </a:cxn>
                <a:cxn ang="f73">
                  <a:pos x="f93" y="f99"/>
                </a:cxn>
                <a:cxn ang="f73">
                  <a:pos x="f89" y="f90"/>
                </a:cxn>
              </a:cxnLst>
              <a:rect l="f85" t="f88" r="f86" b="f87"/>
              <a:pathLst>
                <a:path w="454659" h="584393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5" y="f24"/>
                  </a:cubicBezTo>
                  <a:cubicBezTo>
                    <a:pt x="f5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19" y="f34"/>
                  </a:cubicBezTo>
                  <a:cubicBezTo>
                    <a:pt x="f35" y="f36"/>
                    <a:pt x="f8" y="f37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9" name="Freihandform 87">
              <a:extLst>
                <a:ext uri="{FF2B5EF4-FFF2-40B4-BE49-F238E27FC236}">
                  <a16:creationId xmlns:a16="http://schemas.microsoft.com/office/drawing/2014/main" id="{947C28B1-32AD-A6AA-83F9-26299A008523}"/>
                </a:ext>
              </a:extLst>
            </p:cNvPr>
            <p:cNvSpPr/>
            <p:nvPr/>
          </p:nvSpPr>
          <p:spPr>
            <a:xfrm>
              <a:off x="9655021" y="2618100"/>
              <a:ext cx="295278" cy="41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5275"/>
                <a:gd name="f7" fmla="val 412395"/>
                <a:gd name="f8" fmla="val 201930"/>
                <a:gd name="f9" fmla="val 367665"/>
                <a:gd name="f10" fmla="val 112395"/>
                <a:gd name="f11" fmla="val 316230"/>
                <a:gd name="f12" fmla="val 39370"/>
                <a:gd name="f13" fmla="val 191770"/>
                <a:gd name="f14" fmla="val 89535"/>
                <a:gd name="f15" fmla="val 49530"/>
                <a:gd name="f16" fmla="val 50165"/>
                <a:gd name="f17" fmla="val 19050"/>
                <a:gd name="f18" fmla="val 69215"/>
                <a:gd name="f19" fmla="val 61595"/>
                <a:gd name="f20" fmla="val 1905"/>
                <a:gd name="f21" fmla="val 54611"/>
                <a:gd name="f22" fmla="val 4445"/>
                <a:gd name="f23" fmla="val 47625"/>
                <a:gd name="f24" fmla="val 8255"/>
                <a:gd name="f25" fmla="val 18415"/>
                <a:gd name="f26" fmla="val 24765"/>
                <a:gd name="f27" fmla="val 60960"/>
                <a:gd name="f28" fmla="val 214630"/>
                <a:gd name="f29" fmla="val 73025"/>
                <a:gd name="f30" fmla="val 339725"/>
                <a:gd name="f31" fmla="val 162561"/>
                <a:gd name="f32" fmla="val 390525"/>
                <a:gd name="f33" fmla="val 207645"/>
                <a:gd name="f34" fmla="val 415925"/>
                <a:gd name="f35" fmla="val 248286"/>
                <a:gd name="f36" fmla="val 418465"/>
                <a:gd name="f37" fmla="val 277495"/>
                <a:gd name="f38" fmla="val 401955"/>
                <a:gd name="f39" fmla="val 283845"/>
                <a:gd name="f40" fmla="val 398145"/>
                <a:gd name="f41" fmla="val 290195"/>
                <a:gd name="f42" fmla="val 393065"/>
                <a:gd name="f43" fmla="val 387985"/>
                <a:gd name="f44" fmla="val 269240"/>
                <a:gd name="f45" fmla="val 236855"/>
                <a:gd name="f46" fmla="val 387350"/>
                <a:gd name="f47" fmla="+- 0 0 -90"/>
                <a:gd name="f48" fmla="*/ f3 1 295275"/>
                <a:gd name="f49" fmla="*/ f4 1 412395"/>
                <a:gd name="f50" fmla="+- f7 0 f5"/>
                <a:gd name="f51" fmla="+- f6 0 f5"/>
                <a:gd name="f52" fmla="*/ f47 f0 1"/>
                <a:gd name="f53" fmla="*/ f51 1 295275"/>
                <a:gd name="f54" fmla="*/ f50 1 412395"/>
                <a:gd name="f55" fmla="*/ 201930 f51 1"/>
                <a:gd name="f56" fmla="*/ 367665 f50 1"/>
                <a:gd name="f57" fmla="*/ 39370 f51 1"/>
                <a:gd name="f58" fmla="*/ 89535 f50 1"/>
                <a:gd name="f59" fmla="*/ 69215 f51 1"/>
                <a:gd name="f60" fmla="*/ 0 f50 1"/>
                <a:gd name="f61" fmla="*/ 47625 f51 1"/>
                <a:gd name="f62" fmla="*/ 8255 f50 1"/>
                <a:gd name="f63" fmla="*/ 0 f51 1"/>
                <a:gd name="f64" fmla="*/ 112395 f50 1"/>
                <a:gd name="f65" fmla="*/ 162561 f51 1"/>
                <a:gd name="f66" fmla="*/ 390525 f50 1"/>
                <a:gd name="f67" fmla="*/ 277495 f51 1"/>
                <a:gd name="f68" fmla="*/ 401955 f50 1"/>
                <a:gd name="f69" fmla="*/ 295275 f51 1"/>
                <a:gd name="f70" fmla="*/ 387985 f50 1"/>
                <a:gd name="f71" fmla="*/ f52 1 f2"/>
                <a:gd name="f72" fmla="*/ f55 1 295275"/>
                <a:gd name="f73" fmla="*/ f56 1 412395"/>
                <a:gd name="f74" fmla="*/ f57 1 295275"/>
                <a:gd name="f75" fmla="*/ f58 1 412395"/>
                <a:gd name="f76" fmla="*/ f59 1 295275"/>
                <a:gd name="f77" fmla="*/ f60 1 412395"/>
                <a:gd name="f78" fmla="*/ f61 1 295275"/>
                <a:gd name="f79" fmla="*/ f62 1 412395"/>
                <a:gd name="f80" fmla="*/ f63 1 295275"/>
                <a:gd name="f81" fmla="*/ f64 1 412395"/>
                <a:gd name="f82" fmla="*/ f65 1 295275"/>
                <a:gd name="f83" fmla="*/ f66 1 412395"/>
                <a:gd name="f84" fmla="*/ f67 1 295275"/>
                <a:gd name="f85" fmla="*/ f68 1 412395"/>
                <a:gd name="f86" fmla="*/ f69 1 295275"/>
                <a:gd name="f87" fmla="*/ f70 1 412395"/>
                <a:gd name="f88" fmla="*/ f5 1 f53"/>
                <a:gd name="f89" fmla="*/ f6 1 f53"/>
                <a:gd name="f90" fmla="*/ f5 1 f54"/>
                <a:gd name="f91" fmla="*/ f7 1 f54"/>
                <a:gd name="f92" fmla="+- f71 0 f1"/>
                <a:gd name="f93" fmla="*/ f72 1 f53"/>
                <a:gd name="f94" fmla="*/ f73 1 f54"/>
                <a:gd name="f95" fmla="*/ f74 1 f53"/>
                <a:gd name="f96" fmla="*/ f75 1 f54"/>
                <a:gd name="f97" fmla="*/ f76 1 f53"/>
                <a:gd name="f98" fmla="*/ f77 1 f54"/>
                <a:gd name="f99" fmla="*/ f78 1 f53"/>
                <a:gd name="f100" fmla="*/ f79 1 f54"/>
                <a:gd name="f101" fmla="*/ f80 1 f53"/>
                <a:gd name="f102" fmla="*/ f81 1 f54"/>
                <a:gd name="f103" fmla="*/ f82 1 f53"/>
                <a:gd name="f104" fmla="*/ f83 1 f54"/>
                <a:gd name="f105" fmla="*/ f84 1 f53"/>
                <a:gd name="f106" fmla="*/ f85 1 f54"/>
                <a:gd name="f107" fmla="*/ f86 1 f53"/>
                <a:gd name="f108" fmla="*/ f87 1 f54"/>
                <a:gd name="f109" fmla="*/ f88 f48 1"/>
                <a:gd name="f110" fmla="*/ f89 f48 1"/>
                <a:gd name="f111" fmla="*/ f91 f49 1"/>
                <a:gd name="f112" fmla="*/ f90 f49 1"/>
                <a:gd name="f113" fmla="*/ f93 f48 1"/>
                <a:gd name="f114" fmla="*/ f94 f49 1"/>
                <a:gd name="f115" fmla="*/ f95 f48 1"/>
                <a:gd name="f116" fmla="*/ f96 f49 1"/>
                <a:gd name="f117" fmla="*/ f97 f48 1"/>
                <a:gd name="f118" fmla="*/ f98 f49 1"/>
                <a:gd name="f119" fmla="*/ f99 f48 1"/>
                <a:gd name="f120" fmla="*/ f100 f49 1"/>
                <a:gd name="f121" fmla="*/ f101 f48 1"/>
                <a:gd name="f122" fmla="*/ f102 f49 1"/>
                <a:gd name="f123" fmla="*/ f103 f48 1"/>
                <a:gd name="f124" fmla="*/ f104 f49 1"/>
                <a:gd name="f125" fmla="*/ f105 f48 1"/>
                <a:gd name="f126" fmla="*/ f106 f49 1"/>
                <a:gd name="f127" fmla="*/ f107 f48 1"/>
                <a:gd name="f128" fmla="*/ f10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3" y="f114"/>
                </a:cxn>
                <a:cxn ang="f92">
                  <a:pos x="f115" y="f116"/>
                </a:cxn>
                <a:cxn ang="f92">
                  <a:pos x="f117" y="f118"/>
                </a:cxn>
                <a:cxn ang="f92">
                  <a:pos x="f119" y="f120"/>
                </a:cxn>
                <a:cxn ang="f92">
                  <a:pos x="f121" y="f122"/>
                </a:cxn>
                <a:cxn ang="f92">
                  <a:pos x="f123" y="f124"/>
                </a:cxn>
                <a:cxn ang="f92">
                  <a:pos x="f125" y="f126"/>
                </a:cxn>
                <a:cxn ang="f92">
                  <a:pos x="f127" y="f128"/>
                </a:cxn>
                <a:cxn ang="f92">
                  <a:pos x="f113" y="f114"/>
                </a:cxn>
              </a:cxnLst>
              <a:rect l="f109" t="f112" r="f110" b="f111"/>
              <a:pathLst>
                <a:path w="295275" h="412395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5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5" y="f27"/>
                    <a:pt x="f5" y="f10"/>
                  </a:cubicBezTo>
                  <a:cubicBezTo>
                    <a:pt x="f5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2"/>
                    <a:pt x="f45" y="f46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0" name="Freihandform 88">
              <a:extLst>
                <a:ext uri="{FF2B5EF4-FFF2-40B4-BE49-F238E27FC236}">
                  <a16:creationId xmlns:a16="http://schemas.microsoft.com/office/drawing/2014/main" id="{1C24B8C6-10A8-18F8-2DE9-4B5A5FBB46B7}"/>
                </a:ext>
              </a:extLst>
            </p:cNvPr>
            <p:cNvSpPr/>
            <p:nvPr/>
          </p:nvSpPr>
          <p:spPr>
            <a:xfrm>
              <a:off x="9655021" y="2618100"/>
              <a:ext cx="295278" cy="41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5275"/>
                <a:gd name="f7" fmla="val 412395"/>
                <a:gd name="f8" fmla="val 201930"/>
                <a:gd name="f9" fmla="val 367665"/>
                <a:gd name="f10" fmla="val 112395"/>
                <a:gd name="f11" fmla="val 316230"/>
                <a:gd name="f12" fmla="val 39370"/>
                <a:gd name="f13" fmla="val 191770"/>
                <a:gd name="f14" fmla="val 89535"/>
                <a:gd name="f15" fmla="val 49530"/>
                <a:gd name="f16" fmla="val 50165"/>
                <a:gd name="f17" fmla="val 19050"/>
                <a:gd name="f18" fmla="val 69215"/>
                <a:gd name="f19" fmla="val 61595"/>
                <a:gd name="f20" fmla="val 1905"/>
                <a:gd name="f21" fmla="val 54611"/>
                <a:gd name="f22" fmla="val 4445"/>
                <a:gd name="f23" fmla="val 47625"/>
                <a:gd name="f24" fmla="val 8255"/>
                <a:gd name="f25" fmla="val 18415"/>
                <a:gd name="f26" fmla="val 24765"/>
                <a:gd name="f27" fmla="val 60960"/>
                <a:gd name="f28" fmla="val 214630"/>
                <a:gd name="f29" fmla="val 73025"/>
                <a:gd name="f30" fmla="val 339725"/>
                <a:gd name="f31" fmla="val 162561"/>
                <a:gd name="f32" fmla="val 390525"/>
                <a:gd name="f33" fmla="val 207645"/>
                <a:gd name="f34" fmla="val 415925"/>
                <a:gd name="f35" fmla="val 248286"/>
                <a:gd name="f36" fmla="val 418465"/>
                <a:gd name="f37" fmla="val 277495"/>
                <a:gd name="f38" fmla="val 401955"/>
                <a:gd name="f39" fmla="val 283845"/>
                <a:gd name="f40" fmla="val 398145"/>
                <a:gd name="f41" fmla="val 290195"/>
                <a:gd name="f42" fmla="val 393065"/>
                <a:gd name="f43" fmla="val 387985"/>
                <a:gd name="f44" fmla="val 269240"/>
                <a:gd name="f45" fmla="val 236855"/>
                <a:gd name="f46" fmla="val 387350"/>
                <a:gd name="f47" fmla="+- 0 0 -90"/>
                <a:gd name="f48" fmla="*/ f3 1 295275"/>
                <a:gd name="f49" fmla="*/ f4 1 412395"/>
                <a:gd name="f50" fmla="+- f7 0 f5"/>
                <a:gd name="f51" fmla="+- f6 0 f5"/>
                <a:gd name="f52" fmla="*/ f47 f0 1"/>
                <a:gd name="f53" fmla="*/ f51 1 295275"/>
                <a:gd name="f54" fmla="*/ f50 1 412395"/>
                <a:gd name="f55" fmla="*/ 201930 f51 1"/>
                <a:gd name="f56" fmla="*/ 367665 f50 1"/>
                <a:gd name="f57" fmla="*/ 39370 f51 1"/>
                <a:gd name="f58" fmla="*/ 89535 f50 1"/>
                <a:gd name="f59" fmla="*/ 69215 f51 1"/>
                <a:gd name="f60" fmla="*/ 0 f50 1"/>
                <a:gd name="f61" fmla="*/ 47625 f51 1"/>
                <a:gd name="f62" fmla="*/ 8255 f50 1"/>
                <a:gd name="f63" fmla="*/ 0 f51 1"/>
                <a:gd name="f64" fmla="*/ 112395 f50 1"/>
                <a:gd name="f65" fmla="*/ 162561 f51 1"/>
                <a:gd name="f66" fmla="*/ 390525 f50 1"/>
                <a:gd name="f67" fmla="*/ 277495 f51 1"/>
                <a:gd name="f68" fmla="*/ 401955 f50 1"/>
                <a:gd name="f69" fmla="*/ 295275 f51 1"/>
                <a:gd name="f70" fmla="*/ 387985 f50 1"/>
                <a:gd name="f71" fmla="*/ f52 1 f2"/>
                <a:gd name="f72" fmla="*/ f55 1 295275"/>
                <a:gd name="f73" fmla="*/ f56 1 412395"/>
                <a:gd name="f74" fmla="*/ f57 1 295275"/>
                <a:gd name="f75" fmla="*/ f58 1 412395"/>
                <a:gd name="f76" fmla="*/ f59 1 295275"/>
                <a:gd name="f77" fmla="*/ f60 1 412395"/>
                <a:gd name="f78" fmla="*/ f61 1 295275"/>
                <a:gd name="f79" fmla="*/ f62 1 412395"/>
                <a:gd name="f80" fmla="*/ f63 1 295275"/>
                <a:gd name="f81" fmla="*/ f64 1 412395"/>
                <a:gd name="f82" fmla="*/ f65 1 295275"/>
                <a:gd name="f83" fmla="*/ f66 1 412395"/>
                <a:gd name="f84" fmla="*/ f67 1 295275"/>
                <a:gd name="f85" fmla="*/ f68 1 412395"/>
                <a:gd name="f86" fmla="*/ f69 1 295275"/>
                <a:gd name="f87" fmla="*/ f70 1 412395"/>
                <a:gd name="f88" fmla="*/ f5 1 f53"/>
                <a:gd name="f89" fmla="*/ f6 1 f53"/>
                <a:gd name="f90" fmla="*/ f5 1 f54"/>
                <a:gd name="f91" fmla="*/ f7 1 f54"/>
                <a:gd name="f92" fmla="+- f71 0 f1"/>
                <a:gd name="f93" fmla="*/ f72 1 f53"/>
                <a:gd name="f94" fmla="*/ f73 1 f54"/>
                <a:gd name="f95" fmla="*/ f74 1 f53"/>
                <a:gd name="f96" fmla="*/ f75 1 f54"/>
                <a:gd name="f97" fmla="*/ f76 1 f53"/>
                <a:gd name="f98" fmla="*/ f77 1 f54"/>
                <a:gd name="f99" fmla="*/ f78 1 f53"/>
                <a:gd name="f100" fmla="*/ f79 1 f54"/>
                <a:gd name="f101" fmla="*/ f80 1 f53"/>
                <a:gd name="f102" fmla="*/ f81 1 f54"/>
                <a:gd name="f103" fmla="*/ f82 1 f53"/>
                <a:gd name="f104" fmla="*/ f83 1 f54"/>
                <a:gd name="f105" fmla="*/ f84 1 f53"/>
                <a:gd name="f106" fmla="*/ f85 1 f54"/>
                <a:gd name="f107" fmla="*/ f86 1 f53"/>
                <a:gd name="f108" fmla="*/ f87 1 f54"/>
                <a:gd name="f109" fmla="*/ f88 f48 1"/>
                <a:gd name="f110" fmla="*/ f89 f48 1"/>
                <a:gd name="f111" fmla="*/ f91 f49 1"/>
                <a:gd name="f112" fmla="*/ f90 f49 1"/>
                <a:gd name="f113" fmla="*/ f93 f48 1"/>
                <a:gd name="f114" fmla="*/ f94 f49 1"/>
                <a:gd name="f115" fmla="*/ f95 f48 1"/>
                <a:gd name="f116" fmla="*/ f96 f49 1"/>
                <a:gd name="f117" fmla="*/ f97 f48 1"/>
                <a:gd name="f118" fmla="*/ f98 f49 1"/>
                <a:gd name="f119" fmla="*/ f99 f48 1"/>
                <a:gd name="f120" fmla="*/ f100 f49 1"/>
                <a:gd name="f121" fmla="*/ f101 f48 1"/>
                <a:gd name="f122" fmla="*/ f102 f49 1"/>
                <a:gd name="f123" fmla="*/ f103 f48 1"/>
                <a:gd name="f124" fmla="*/ f104 f49 1"/>
                <a:gd name="f125" fmla="*/ f105 f48 1"/>
                <a:gd name="f126" fmla="*/ f106 f49 1"/>
                <a:gd name="f127" fmla="*/ f107 f48 1"/>
                <a:gd name="f128" fmla="*/ f10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3" y="f114"/>
                </a:cxn>
                <a:cxn ang="f92">
                  <a:pos x="f115" y="f116"/>
                </a:cxn>
                <a:cxn ang="f92">
                  <a:pos x="f117" y="f118"/>
                </a:cxn>
                <a:cxn ang="f92">
                  <a:pos x="f119" y="f120"/>
                </a:cxn>
                <a:cxn ang="f92">
                  <a:pos x="f121" y="f122"/>
                </a:cxn>
                <a:cxn ang="f92">
                  <a:pos x="f123" y="f124"/>
                </a:cxn>
                <a:cxn ang="f92">
                  <a:pos x="f125" y="f126"/>
                </a:cxn>
                <a:cxn ang="f92">
                  <a:pos x="f127" y="f128"/>
                </a:cxn>
                <a:cxn ang="f92">
                  <a:pos x="f113" y="f114"/>
                </a:cxn>
              </a:cxnLst>
              <a:rect l="f109" t="f112" r="f110" b="f111"/>
              <a:pathLst>
                <a:path w="295275" h="412395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5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5" y="f27"/>
                    <a:pt x="f5" y="f10"/>
                  </a:cubicBezTo>
                  <a:cubicBezTo>
                    <a:pt x="f5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2"/>
                    <a:pt x="f45" y="f46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1" name="Freihandform 89">
              <a:extLst>
                <a:ext uri="{FF2B5EF4-FFF2-40B4-BE49-F238E27FC236}">
                  <a16:creationId xmlns:a16="http://schemas.microsoft.com/office/drawing/2014/main" id="{D801D458-82BF-0A7B-E48B-A0A14DE5A742}"/>
                </a:ext>
              </a:extLst>
            </p:cNvPr>
            <p:cNvSpPr/>
            <p:nvPr/>
          </p:nvSpPr>
          <p:spPr>
            <a:xfrm>
              <a:off x="9693124" y="2615366"/>
              <a:ext cx="286380" cy="3928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385"/>
                <a:gd name="f7" fmla="val 392829"/>
                <a:gd name="f8" fmla="val 286386"/>
                <a:gd name="f9" fmla="val 300555"/>
                <a:gd name="f10" fmla="val 197685"/>
                <a:gd name="f11" fmla="val 213361"/>
                <a:gd name="f12" fmla="val 73225"/>
                <a:gd name="f13" fmla="val 123825"/>
                <a:gd name="f14" fmla="val 21790"/>
                <a:gd name="f15" fmla="val 88900"/>
                <a:gd name="f16" fmla="val 2105"/>
                <a:gd name="f17" fmla="val 56515"/>
                <a:gd name="f18" fmla="+- 0 0 3610"/>
                <a:gd name="f19" fmla="val 29845"/>
                <a:gd name="f20" fmla="val 11430"/>
                <a:gd name="f21" fmla="val 52270"/>
                <a:gd name="f22" fmla="val 92275"/>
                <a:gd name="f23" fmla="val 195145"/>
                <a:gd name="f24" fmla="val 73025"/>
                <a:gd name="f25" fmla="val 319605"/>
                <a:gd name="f26" fmla="val 162561"/>
                <a:gd name="f27" fmla="val 371040"/>
                <a:gd name="f28" fmla="val 197486"/>
                <a:gd name="f29" fmla="val 390725"/>
                <a:gd name="f30" fmla="val 229870"/>
                <a:gd name="f31" fmla="val 396440"/>
                <a:gd name="f32" fmla="val 256540"/>
                <a:gd name="f33" fmla="val 274955"/>
                <a:gd name="f34" fmla="val 339925"/>
                <a:gd name="f35" fmla="+- 0 0 -90"/>
                <a:gd name="f36" fmla="*/ f3 1 286385"/>
                <a:gd name="f37" fmla="*/ f4 1 392829"/>
                <a:gd name="f38" fmla="+- f7 0 f5"/>
                <a:gd name="f39" fmla="+- f6 0 f5"/>
                <a:gd name="f40" fmla="*/ f35 f0 1"/>
                <a:gd name="f41" fmla="*/ f39 1 286385"/>
                <a:gd name="f42" fmla="*/ f38 1 392829"/>
                <a:gd name="f43" fmla="*/ 286386 f39 1"/>
                <a:gd name="f44" fmla="*/ 300555 f38 1"/>
                <a:gd name="f45" fmla="*/ 123825 f39 1"/>
                <a:gd name="f46" fmla="*/ 21790 f38 1"/>
                <a:gd name="f47" fmla="*/ 29845 f39 1"/>
                <a:gd name="f48" fmla="*/ 2105 f38 1"/>
                <a:gd name="f49" fmla="*/ 0 f39 1"/>
                <a:gd name="f50" fmla="*/ 92275 f38 1"/>
                <a:gd name="f51" fmla="*/ 162561 f39 1"/>
                <a:gd name="f52" fmla="*/ 371040 f38 1"/>
                <a:gd name="f53" fmla="*/ 256540 f39 1"/>
                <a:gd name="f54" fmla="*/ 390725 f38 1"/>
                <a:gd name="f55" fmla="*/ f40 1 f2"/>
                <a:gd name="f56" fmla="*/ f43 1 286385"/>
                <a:gd name="f57" fmla="*/ f44 1 392829"/>
                <a:gd name="f58" fmla="*/ f45 1 286385"/>
                <a:gd name="f59" fmla="*/ f46 1 392829"/>
                <a:gd name="f60" fmla="*/ f47 1 286385"/>
                <a:gd name="f61" fmla="*/ f48 1 392829"/>
                <a:gd name="f62" fmla="*/ f49 1 286385"/>
                <a:gd name="f63" fmla="*/ f50 1 392829"/>
                <a:gd name="f64" fmla="*/ f51 1 286385"/>
                <a:gd name="f65" fmla="*/ f52 1 392829"/>
                <a:gd name="f66" fmla="*/ f53 1 286385"/>
                <a:gd name="f67" fmla="*/ f54 1 392829"/>
                <a:gd name="f68" fmla="*/ f5 1 f41"/>
                <a:gd name="f69" fmla="*/ f6 1 f41"/>
                <a:gd name="f70" fmla="*/ f5 1 f42"/>
                <a:gd name="f71" fmla="*/ f7 1 f42"/>
                <a:gd name="f72" fmla="+- f55 0 f1"/>
                <a:gd name="f73" fmla="*/ f56 1 f41"/>
                <a:gd name="f74" fmla="*/ f57 1 f42"/>
                <a:gd name="f75" fmla="*/ f58 1 f41"/>
                <a:gd name="f76" fmla="*/ f59 1 f42"/>
                <a:gd name="f77" fmla="*/ f60 1 f41"/>
                <a:gd name="f78" fmla="*/ f61 1 f42"/>
                <a:gd name="f79" fmla="*/ f62 1 f41"/>
                <a:gd name="f80" fmla="*/ f63 1 f42"/>
                <a:gd name="f81" fmla="*/ f64 1 f41"/>
                <a:gd name="f82" fmla="*/ f65 1 f42"/>
                <a:gd name="f83" fmla="*/ f66 1 f41"/>
                <a:gd name="f84" fmla="*/ f67 1 f42"/>
                <a:gd name="f85" fmla="*/ f68 f36 1"/>
                <a:gd name="f86" fmla="*/ f69 f36 1"/>
                <a:gd name="f87" fmla="*/ f71 f37 1"/>
                <a:gd name="f88" fmla="*/ f70 f37 1"/>
                <a:gd name="f89" fmla="*/ f73 f36 1"/>
                <a:gd name="f90" fmla="*/ f74 f37 1"/>
                <a:gd name="f91" fmla="*/ f75 f36 1"/>
                <a:gd name="f92" fmla="*/ f76 f37 1"/>
                <a:gd name="f93" fmla="*/ f77 f36 1"/>
                <a:gd name="f94" fmla="*/ f78 f37 1"/>
                <a:gd name="f95" fmla="*/ f79 f36 1"/>
                <a:gd name="f96" fmla="*/ f80 f37 1"/>
                <a:gd name="f97" fmla="*/ f81 f36 1"/>
                <a:gd name="f98" fmla="*/ f82 f37 1"/>
                <a:gd name="f99" fmla="*/ f83 f36 1"/>
                <a:gd name="f100" fmla="*/ f8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89" y="f90"/>
                </a:cxn>
                <a:cxn ang="f72">
                  <a:pos x="f91" y="f92"/>
                </a:cxn>
                <a:cxn ang="f72">
                  <a:pos x="f93" y="f94"/>
                </a:cxn>
                <a:cxn ang="f72">
                  <a:pos x="f95" y="f96"/>
                </a:cxn>
                <a:cxn ang="f72">
                  <a:pos x="f97" y="f98"/>
                </a:cxn>
                <a:cxn ang="f72">
                  <a:pos x="f99" y="f100"/>
                </a:cxn>
                <a:cxn ang="f72">
                  <a:pos x="f89" y="f90"/>
                </a:cxn>
              </a:cxnLst>
              <a:rect l="f85" t="f88" r="f86" b="f87"/>
              <a:pathLst>
                <a:path w="286385" h="392829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6"/>
                  </a:cubicBezTo>
                  <a:cubicBezTo>
                    <a:pt x="f20" y="f14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29"/>
                  </a:cubicBezTo>
                  <a:cubicBezTo>
                    <a:pt x="f33" y="f27"/>
                    <a:pt x="f8" y="f34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2" name="Freihandform 90">
              <a:extLst>
                <a:ext uri="{FF2B5EF4-FFF2-40B4-BE49-F238E27FC236}">
                  <a16:creationId xmlns:a16="http://schemas.microsoft.com/office/drawing/2014/main" id="{470F450F-7FE6-3C96-C9C3-582206F61DA0}"/>
                </a:ext>
              </a:extLst>
            </p:cNvPr>
            <p:cNvSpPr/>
            <p:nvPr/>
          </p:nvSpPr>
          <p:spPr>
            <a:xfrm>
              <a:off x="9693124" y="2615366"/>
              <a:ext cx="286380" cy="3928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385"/>
                <a:gd name="f7" fmla="val 392829"/>
                <a:gd name="f8" fmla="val 286386"/>
                <a:gd name="f9" fmla="val 300555"/>
                <a:gd name="f10" fmla="val 197685"/>
                <a:gd name="f11" fmla="val 213361"/>
                <a:gd name="f12" fmla="val 73225"/>
                <a:gd name="f13" fmla="val 123825"/>
                <a:gd name="f14" fmla="val 21790"/>
                <a:gd name="f15" fmla="val 88900"/>
                <a:gd name="f16" fmla="val 2105"/>
                <a:gd name="f17" fmla="val 56515"/>
                <a:gd name="f18" fmla="+- 0 0 3610"/>
                <a:gd name="f19" fmla="val 29845"/>
                <a:gd name="f20" fmla="val 11430"/>
                <a:gd name="f21" fmla="val 52270"/>
                <a:gd name="f22" fmla="val 92275"/>
                <a:gd name="f23" fmla="val 195145"/>
                <a:gd name="f24" fmla="val 73025"/>
                <a:gd name="f25" fmla="val 319605"/>
                <a:gd name="f26" fmla="val 162561"/>
                <a:gd name="f27" fmla="val 371040"/>
                <a:gd name="f28" fmla="val 197486"/>
                <a:gd name="f29" fmla="val 390725"/>
                <a:gd name="f30" fmla="val 229870"/>
                <a:gd name="f31" fmla="val 396440"/>
                <a:gd name="f32" fmla="val 256540"/>
                <a:gd name="f33" fmla="val 274955"/>
                <a:gd name="f34" fmla="val 339925"/>
                <a:gd name="f35" fmla="+- 0 0 -90"/>
                <a:gd name="f36" fmla="*/ f3 1 286385"/>
                <a:gd name="f37" fmla="*/ f4 1 392829"/>
                <a:gd name="f38" fmla="+- f7 0 f5"/>
                <a:gd name="f39" fmla="+- f6 0 f5"/>
                <a:gd name="f40" fmla="*/ f35 f0 1"/>
                <a:gd name="f41" fmla="*/ f39 1 286385"/>
                <a:gd name="f42" fmla="*/ f38 1 392829"/>
                <a:gd name="f43" fmla="*/ 286386 f39 1"/>
                <a:gd name="f44" fmla="*/ 300555 f38 1"/>
                <a:gd name="f45" fmla="*/ 123825 f39 1"/>
                <a:gd name="f46" fmla="*/ 21790 f38 1"/>
                <a:gd name="f47" fmla="*/ 29845 f39 1"/>
                <a:gd name="f48" fmla="*/ 2105 f38 1"/>
                <a:gd name="f49" fmla="*/ 0 f39 1"/>
                <a:gd name="f50" fmla="*/ 92275 f38 1"/>
                <a:gd name="f51" fmla="*/ 162561 f39 1"/>
                <a:gd name="f52" fmla="*/ 371040 f38 1"/>
                <a:gd name="f53" fmla="*/ 256540 f39 1"/>
                <a:gd name="f54" fmla="*/ 390725 f38 1"/>
                <a:gd name="f55" fmla="*/ f40 1 f2"/>
                <a:gd name="f56" fmla="*/ f43 1 286385"/>
                <a:gd name="f57" fmla="*/ f44 1 392829"/>
                <a:gd name="f58" fmla="*/ f45 1 286385"/>
                <a:gd name="f59" fmla="*/ f46 1 392829"/>
                <a:gd name="f60" fmla="*/ f47 1 286385"/>
                <a:gd name="f61" fmla="*/ f48 1 392829"/>
                <a:gd name="f62" fmla="*/ f49 1 286385"/>
                <a:gd name="f63" fmla="*/ f50 1 392829"/>
                <a:gd name="f64" fmla="*/ f51 1 286385"/>
                <a:gd name="f65" fmla="*/ f52 1 392829"/>
                <a:gd name="f66" fmla="*/ f53 1 286385"/>
                <a:gd name="f67" fmla="*/ f54 1 392829"/>
                <a:gd name="f68" fmla="*/ f5 1 f41"/>
                <a:gd name="f69" fmla="*/ f6 1 f41"/>
                <a:gd name="f70" fmla="*/ f5 1 f42"/>
                <a:gd name="f71" fmla="*/ f7 1 f42"/>
                <a:gd name="f72" fmla="+- f55 0 f1"/>
                <a:gd name="f73" fmla="*/ f56 1 f41"/>
                <a:gd name="f74" fmla="*/ f57 1 f42"/>
                <a:gd name="f75" fmla="*/ f58 1 f41"/>
                <a:gd name="f76" fmla="*/ f59 1 f42"/>
                <a:gd name="f77" fmla="*/ f60 1 f41"/>
                <a:gd name="f78" fmla="*/ f61 1 f42"/>
                <a:gd name="f79" fmla="*/ f62 1 f41"/>
                <a:gd name="f80" fmla="*/ f63 1 f42"/>
                <a:gd name="f81" fmla="*/ f64 1 f41"/>
                <a:gd name="f82" fmla="*/ f65 1 f42"/>
                <a:gd name="f83" fmla="*/ f66 1 f41"/>
                <a:gd name="f84" fmla="*/ f67 1 f42"/>
                <a:gd name="f85" fmla="*/ f68 f36 1"/>
                <a:gd name="f86" fmla="*/ f69 f36 1"/>
                <a:gd name="f87" fmla="*/ f71 f37 1"/>
                <a:gd name="f88" fmla="*/ f70 f37 1"/>
                <a:gd name="f89" fmla="*/ f73 f36 1"/>
                <a:gd name="f90" fmla="*/ f74 f37 1"/>
                <a:gd name="f91" fmla="*/ f75 f36 1"/>
                <a:gd name="f92" fmla="*/ f76 f37 1"/>
                <a:gd name="f93" fmla="*/ f77 f36 1"/>
                <a:gd name="f94" fmla="*/ f78 f37 1"/>
                <a:gd name="f95" fmla="*/ f79 f36 1"/>
                <a:gd name="f96" fmla="*/ f80 f37 1"/>
                <a:gd name="f97" fmla="*/ f81 f36 1"/>
                <a:gd name="f98" fmla="*/ f82 f37 1"/>
                <a:gd name="f99" fmla="*/ f83 f36 1"/>
                <a:gd name="f100" fmla="*/ f8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89" y="f90"/>
                </a:cxn>
                <a:cxn ang="f72">
                  <a:pos x="f91" y="f92"/>
                </a:cxn>
                <a:cxn ang="f72">
                  <a:pos x="f93" y="f94"/>
                </a:cxn>
                <a:cxn ang="f72">
                  <a:pos x="f95" y="f96"/>
                </a:cxn>
                <a:cxn ang="f72">
                  <a:pos x="f97" y="f98"/>
                </a:cxn>
                <a:cxn ang="f72">
                  <a:pos x="f99" y="f100"/>
                </a:cxn>
                <a:cxn ang="f72">
                  <a:pos x="f89" y="f90"/>
                </a:cxn>
              </a:cxnLst>
              <a:rect l="f85" t="f88" r="f86" b="f87"/>
              <a:pathLst>
                <a:path w="286385" h="392829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6"/>
                  </a:cubicBezTo>
                  <a:cubicBezTo>
                    <a:pt x="f20" y="f14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29"/>
                  </a:cubicBezTo>
                  <a:cubicBezTo>
                    <a:pt x="f33" y="f27"/>
                    <a:pt x="f8" y="f34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3" name="Freihandform 91">
              <a:extLst>
                <a:ext uri="{FF2B5EF4-FFF2-40B4-BE49-F238E27FC236}">
                  <a16:creationId xmlns:a16="http://schemas.microsoft.com/office/drawing/2014/main" id="{99C8CE13-B865-16E4-8F56-B7DC0721B087}"/>
                </a:ext>
              </a:extLst>
            </p:cNvPr>
            <p:cNvSpPr/>
            <p:nvPr/>
          </p:nvSpPr>
          <p:spPr>
            <a:xfrm>
              <a:off x="9654390" y="2508473"/>
              <a:ext cx="427994" cy="591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7990"/>
                <a:gd name="f7" fmla="val 591599"/>
                <a:gd name="f8" fmla="val 200025"/>
                <a:gd name="f9" fmla="val 30894"/>
                <a:gd name="f10" fmla="val 137160"/>
                <a:gd name="f11" fmla="+- 0 0 5300"/>
                <a:gd name="f12" fmla="val 80010"/>
                <a:gd name="f13" fmla="+- 0 0 8475"/>
                <a:gd name="f14" fmla="val 38735"/>
                <a:gd name="f15" fmla="val 15019"/>
                <a:gd name="f16" fmla="val 37244"/>
                <a:gd name="f17" fmla="val 41275"/>
                <a:gd name="f18" fmla="val 13750"/>
                <a:gd name="f19" fmla="val 98425"/>
                <a:gd name="f20" fmla="val 16925"/>
                <a:gd name="f21" fmla="val 161290"/>
                <a:gd name="f22" fmla="val 53119"/>
                <a:gd name="f23" fmla="val 287020"/>
                <a:gd name="f24" fmla="val 125509"/>
                <a:gd name="f25" fmla="val 389255"/>
                <a:gd name="f26" fmla="val 300769"/>
                <a:gd name="f27" fmla="val 444915"/>
                <a:gd name="f28" fmla="val 517304"/>
                <a:gd name="f29" fmla="val 363855"/>
                <a:gd name="f30" fmla="val 567469"/>
                <a:gd name="f31" fmla="val 322580"/>
                <a:gd name="f32" fmla="val 591600"/>
                <a:gd name="f33" fmla="val 361315"/>
                <a:gd name="f34" fmla="val 569375"/>
                <a:gd name="f35" fmla="val 402590"/>
                <a:gd name="f36" fmla="val 545879"/>
                <a:gd name="f37" fmla="val 495079"/>
                <a:gd name="f38" fmla="val 422690"/>
                <a:gd name="f39" fmla="val 278544"/>
                <a:gd name="f40" fmla="val 325755"/>
                <a:gd name="f41" fmla="val 103284"/>
                <a:gd name="f42" fmla="+- 0 0 -90"/>
                <a:gd name="f43" fmla="*/ f3 1 427990"/>
                <a:gd name="f44" fmla="*/ f4 1 591599"/>
                <a:gd name="f45" fmla="+- f7 0 f5"/>
                <a:gd name="f46" fmla="+- f6 0 f5"/>
                <a:gd name="f47" fmla="*/ f42 f0 1"/>
                <a:gd name="f48" fmla="*/ f46 1 427990"/>
                <a:gd name="f49" fmla="*/ f45 1 591599"/>
                <a:gd name="f50" fmla="*/ 200025 f46 1"/>
                <a:gd name="f51" fmla="*/ 30894 f45 1"/>
                <a:gd name="f52" fmla="*/ 38735 f46 1"/>
                <a:gd name="f53" fmla="*/ 15019 f45 1"/>
                <a:gd name="f54" fmla="*/ 0 f46 1"/>
                <a:gd name="f55" fmla="*/ 37244 f45 1"/>
                <a:gd name="f56" fmla="*/ 161290 f46 1"/>
                <a:gd name="f57" fmla="*/ 53119 f45 1"/>
                <a:gd name="f58" fmla="*/ 389255 f46 1"/>
                <a:gd name="f59" fmla="*/ 444915 f45 1"/>
                <a:gd name="f60" fmla="*/ 322580 f46 1"/>
                <a:gd name="f61" fmla="*/ 591600 f45 1"/>
                <a:gd name="f62" fmla="*/ 361315 f46 1"/>
                <a:gd name="f63" fmla="*/ 569375 f45 1"/>
                <a:gd name="f64" fmla="*/ 427990 f46 1"/>
                <a:gd name="f65" fmla="*/ 422690 f45 1"/>
                <a:gd name="f66" fmla="*/ f47 1 f2"/>
                <a:gd name="f67" fmla="*/ f50 1 427990"/>
                <a:gd name="f68" fmla="*/ f51 1 591599"/>
                <a:gd name="f69" fmla="*/ f52 1 427990"/>
                <a:gd name="f70" fmla="*/ f53 1 591599"/>
                <a:gd name="f71" fmla="*/ f54 1 427990"/>
                <a:gd name="f72" fmla="*/ f55 1 591599"/>
                <a:gd name="f73" fmla="*/ f56 1 427990"/>
                <a:gd name="f74" fmla="*/ f57 1 591599"/>
                <a:gd name="f75" fmla="*/ f58 1 427990"/>
                <a:gd name="f76" fmla="*/ f59 1 591599"/>
                <a:gd name="f77" fmla="*/ f60 1 427990"/>
                <a:gd name="f78" fmla="*/ f61 1 591599"/>
                <a:gd name="f79" fmla="*/ f62 1 427990"/>
                <a:gd name="f80" fmla="*/ f63 1 591599"/>
                <a:gd name="f81" fmla="*/ f64 1 427990"/>
                <a:gd name="f82" fmla="*/ f65 1 591599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427990" h="59159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5" y="f27"/>
                  </a:cubicBezTo>
                  <a:cubicBezTo>
                    <a:pt x="f25" y="f28"/>
                    <a:pt x="f29" y="f30"/>
                    <a:pt x="f31" y="f32"/>
                  </a:cubicBezTo>
                  <a:lnTo>
                    <a:pt x="f33" y="f34"/>
                  </a:lnTo>
                  <a:cubicBezTo>
                    <a:pt x="f35" y="f36"/>
                    <a:pt x="f6" y="f37"/>
                    <a:pt x="f6" y="f38"/>
                  </a:cubicBezTo>
                  <a:cubicBezTo>
                    <a:pt x="f6" y="f39"/>
                    <a:pt x="f40" y="f41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4" name="Freihandform 92">
              <a:extLst>
                <a:ext uri="{FF2B5EF4-FFF2-40B4-BE49-F238E27FC236}">
                  <a16:creationId xmlns:a16="http://schemas.microsoft.com/office/drawing/2014/main" id="{ECCBE5BF-68A4-780B-DF93-4425BC69048F}"/>
                </a:ext>
              </a:extLst>
            </p:cNvPr>
            <p:cNvSpPr/>
            <p:nvPr/>
          </p:nvSpPr>
          <p:spPr>
            <a:xfrm>
              <a:off x="9654390" y="2508473"/>
              <a:ext cx="427994" cy="591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7990"/>
                <a:gd name="f7" fmla="val 591599"/>
                <a:gd name="f8" fmla="val 200025"/>
                <a:gd name="f9" fmla="val 30894"/>
                <a:gd name="f10" fmla="val 137160"/>
                <a:gd name="f11" fmla="+- 0 0 5300"/>
                <a:gd name="f12" fmla="val 80010"/>
                <a:gd name="f13" fmla="+- 0 0 8475"/>
                <a:gd name="f14" fmla="val 38735"/>
                <a:gd name="f15" fmla="val 15019"/>
                <a:gd name="f16" fmla="val 37244"/>
                <a:gd name="f17" fmla="val 41275"/>
                <a:gd name="f18" fmla="val 13750"/>
                <a:gd name="f19" fmla="val 98425"/>
                <a:gd name="f20" fmla="val 16925"/>
                <a:gd name="f21" fmla="val 161290"/>
                <a:gd name="f22" fmla="val 53119"/>
                <a:gd name="f23" fmla="val 287020"/>
                <a:gd name="f24" fmla="val 125509"/>
                <a:gd name="f25" fmla="val 389255"/>
                <a:gd name="f26" fmla="val 300769"/>
                <a:gd name="f27" fmla="val 444915"/>
                <a:gd name="f28" fmla="val 517304"/>
                <a:gd name="f29" fmla="val 363855"/>
                <a:gd name="f30" fmla="val 567469"/>
                <a:gd name="f31" fmla="val 322580"/>
                <a:gd name="f32" fmla="val 591600"/>
                <a:gd name="f33" fmla="val 361315"/>
                <a:gd name="f34" fmla="val 569375"/>
                <a:gd name="f35" fmla="val 402590"/>
                <a:gd name="f36" fmla="val 545879"/>
                <a:gd name="f37" fmla="val 495079"/>
                <a:gd name="f38" fmla="val 422690"/>
                <a:gd name="f39" fmla="val 278544"/>
                <a:gd name="f40" fmla="val 325755"/>
                <a:gd name="f41" fmla="val 103284"/>
                <a:gd name="f42" fmla="+- 0 0 -90"/>
                <a:gd name="f43" fmla="*/ f3 1 427990"/>
                <a:gd name="f44" fmla="*/ f4 1 591599"/>
                <a:gd name="f45" fmla="+- f7 0 f5"/>
                <a:gd name="f46" fmla="+- f6 0 f5"/>
                <a:gd name="f47" fmla="*/ f42 f0 1"/>
                <a:gd name="f48" fmla="*/ f46 1 427990"/>
                <a:gd name="f49" fmla="*/ f45 1 591599"/>
                <a:gd name="f50" fmla="*/ 200025 f46 1"/>
                <a:gd name="f51" fmla="*/ 30894 f45 1"/>
                <a:gd name="f52" fmla="*/ 38735 f46 1"/>
                <a:gd name="f53" fmla="*/ 15019 f45 1"/>
                <a:gd name="f54" fmla="*/ 0 f46 1"/>
                <a:gd name="f55" fmla="*/ 37244 f45 1"/>
                <a:gd name="f56" fmla="*/ 161290 f46 1"/>
                <a:gd name="f57" fmla="*/ 53119 f45 1"/>
                <a:gd name="f58" fmla="*/ 389255 f46 1"/>
                <a:gd name="f59" fmla="*/ 444915 f45 1"/>
                <a:gd name="f60" fmla="*/ 322580 f46 1"/>
                <a:gd name="f61" fmla="*/ 591600 f45 1"/>
                <a:gd name="f62" fmla="*/ 361315 f46 1"/>
                <a:gd name="f63" fmla="*/ 569375 f45 1"/>
                <a:gd name="f64" fmla="*/ 427990 f46 1"/>
                <a:gd name="f65" fmla="*/ 422690 f45 1"/>
                <a:gd name="f66" fmla="*/ f47 1 f2"/>
                <a:gd name="f67" fmla="*/ f50 1 427990"/>
                <a:gd name="f68" fmla="*/ f51 1 591599"/>
                <a:gd name="f69" fmla="*/ f52 1 427990"/>
                <a:gd name="f70" fmla="*/ f53 1 591599"/>
                <a:gd name="f71" fmla="*/ f54 1 427990"/>
                <a:gd name="f72" fmla="*/ f55 1 591599"/>
                <a:gd name="f73" fmla="*/ f56 1 427990"/>
                <a:gd name="f74" fmla="*/ f57 1 591599"/>
                <a:gd name="f75" fmla="*/ f58 1 427990"/>
                <a:gd name="f76" fmla="*/ f59 1 591599"/>
                <a:gd name="f77" fmla="*/ f60 1 427990"/>
                <a:gd name="f78" fmla="*/ f61 1 591599"/>
                <a:gd name="f79" fmla="*/ f62 1 427990"/>
                <a:gd name="f80" fmla="*/ f63 1 591599"/>
                <a:gd name="f81" fmla="*/ f64 1 427990"/>
                <a:gd name="f82" fmla="*/ f65 1 591599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427990" h="59159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5" y="f27"/>
                  </a:cubicBezTo>
                  <a:cubicBezTo>
                    <a:pt x="f25" y="f28"/>
                    <a:pt x="f29" y="f30"/>
                    <a:pt x="f31" y="f32"/>
                  </a:cubicBezTo>
                  <a:lnTo>
                    <a:pt x="f33" y="f34"/>
                  </a:lnTo>
                  <a:cubicBezTo>
                    <a:pt x="f35" y="f36"/>
                    <a:pt x="f6" y="f37"/>
                    <a:pt x="f6" y="f38"/>
                  </a:cubicBezTo>
                  <a:cubicBezTo>
                    <a:pt x="f6" y="f39"/>
                    <a:pt x="f40" y="f41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5" name="Freihandform 93">
              <a:extLst>
                <a:ext uri="{FF2B5EF4-FFF2-40B4-BE49-F238E27FC236}">
                  <a16:creationId xmlns:a16="http://schemas.microsoft.com/office/drawing/2014/main" id="{79D7A347-62EA-B74D-8776-6AF6BB64CB61}"/>
                </a:ext>
              </a:extLst>
            </p:cNvPr>
            <p:cNvSpPr/>
            <p:nvPr/>
          </p:nvSpPr>
          <p:spPr>
            <a:xfrm>
              <a:off x="10088694" y="610233"/>
              <a:ext cx="72420" cy="4916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425"/>
                <a:gd name="f7" fmla="val 491648"/>
                <a:gd name="f8" fmla="val 35595"/>
                <a:gd name="f9" fmla="+- 0 0 2505"/>
                <a:gd name="f10" fmla="val 202565"/>
                <a:gd name="f11" fmla="val 35"/>
                <a:gd name="f12" fmla="val 473710"/>
                <a:gd name="f13" fmla="val 478155"/>
                <a:gd name="f14" fmla="val 3845"/>
                <a:gd name="f15" fmla="val 482600"/>
                <a:gd name="f16" fmla="val 10830"/>
                <a:gd name="f17" fmla="val 486410"/>
                <a:gd name="f18" fmla="val 24800"/>
                <a:gd name="f19" fmla="val 493395"/>
                <a:gd name="f20" fmla="val 47660"/>
                <a:gd name="f21" fmla="val 61630"/>
                <a:gd name="f22" fmla="val 68615"/>
                <a:gd name="f23" fmla="val 483235"/>
                <a:gd name="f24" fmla="val 71155"/>
                <a:gd name="f25" fmla="val 205105"/>
                <a:gd name="f26" fmla="+- 0 0 -90"/>
                <a:gd name="f27" fmla="*/ f3 1 72425"/>
                <a:gd name="f28" fmla="*/ f4 1 491648"/>
                <a:gd name="f29" fmla="+- f7 0 f5"/>
                <a:gd name="f30" fmla="+- f6 0 f5"/>
                <a:gd name="f31" fmla="*/ f26 f0 1"/>
                <a:gd name="f32" fmla="*/ f30 1 72425"/>
                <a:gd name="f33" fmla="*/ f29 1 491648"/>
                <a:gd name="f34" fmla="*/ 35595 f30 1"/>
                <a:gd name="f35" fmla="*/ 0 f29 1"/>
                <a:gd name="f36" fmla="*/ 35 f30 1"/>
                <a:gd name="f37" fmla="*/ 473710 f29 1"/>
                <a:gd name="f38" fmla="*/ 10830 f30 1"/>
                <a:gd name="f39" fmla="*/ 486410 f29 1"/>
                <a:gd name="f40" fmla="*/ 61630 f30 1"/>
                <a:gd name="f41" fmla="*/ 72425 f30 1"/>
                <a:gd name="f42" fmla="*/ f31 1 f2"/>
                <a:gd name="f43" fmla="*/ f34 1 72425"/>
                <a:gd name="f44" fmla="*/ f35 1 491648"/>
                <a:gd name="f45" fmla="*/ f36 1 72425"/>
                <a:gd name="f46" fmla="*/ f37 1 491648"/>
                <a:gd name="f47" fmla="*/ f38 1 72425"/>
                <a:gd name="f48" fmla="*/ f39 1 491648"/>
                <a:gd name="f49" fmla="*/ f40 1 72425"/>
                <a:gd name="f50" fmla="*/ f41 1 72425"/>
                <a:gd name="f51" fmla="*/ f5 1 f32"/>
                <a:gd name="f52" fmla="*/ f6 1 f32"/>
                <a:gd name="f53" fmla="*/ f5 1 f33"/>
                <a:gd name="f54" fmla="*/ f7 1 f33"/>
                <a:gd name="f55" fmla="+- f42 0 f1"/>
                <a:gd name="f56" fmla="*/ f43 1 f32"/>
                <a:gd name="f57" fmla="*/ f44 1 f33"/>
                <a:gd name="f58" fmla="*/ f45 1 f32"/>
                <a:gd name="f59" fmla="*/ f46 1 f33"/>
                <a:gd name="f60" fmla="*/ f47 1 f32"/>
                <a:gd name="f61" fmla="*/ f48 1 f33"/>
                <a:gd name="f62" fmla="*/ f49 1 f32"/>
                <a:gd name="f63" fmla="*/ f50 1 f32"/>
                <a:gd name="f64" fmla="*/ f51 f27 1"/>
                <a:gd name="f65" fmla="*/ f52 f27 1"/>
                <a:gd name="f66" fmla="*/ f54 f28 1"/>
                <a:gd name="f67" fmla="*/ f53 f28 1"/>
                <a:gd name="f68" fmla="*/ f56 f27 1"/>
                <a:gd name="f69" fmla="*/ f57 f28 1"/>
                <a:gd name="f70" fmla="*/ f58 f27 1"/>
                <a:gd name="f71" fmla="*/ f59 f28 1"/>
                <a:gd name="f72" fmla="*/ f60 f27 1"/>
                <a:gd name="f73" fmla="*/ f61 f28 1"/>
                <a:gd name="f74" fmla="*/ f62 f27 1"/>
                <a:gd name="f75" fmla="*/ f63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8" y="f69"/>
                </a:cxn>
                <a:cxn ang="f55">
                  <a:pos x="f70" y="f71"/>
                </a:cxn>
                <a:cxn ang="f55">
                  <a:pos x="f72" y="f73"/>
                </a:cxn>
                <a:cxn ang="f55">
                  <a:pos x="f74" y="f73"/>
                </a:cxn>
                <a:cxn ang="f55">
                  <a:pos x="f75" y="f71"/>
                </a:cxn>
                <a:cxn ang="f55">
                  <a:pos x="f68" y="f69"/>
                </a:cxn>
              </a:cxnLst>
              <a:rect l="f64" t="f67" r="f65" b="f66"/>
              <a:pathLst>
                <a:path w="72425" h="491648">
                  <a:moveTo>
                    <a:pt x="f8" y="f5"/>
                  </a:moveTo>
                  <a:cubicBezTo>
                    <a:pt x="f9" y="f10"/>
                    <a:pt x="f11" y="f12"/>
                    <a:pt x="f11" y="f12"/>
                  </a:cubicBezTo>
                  <a:cubicBezTo>
                    <a:pt x="f11" y="f13"/>
                    <a:pt x="f14" y="f15"/>
                    <a:pt x="f16" y="f17"/>
                  </a:cubicBezTo>
                  <a:cubicBezTo>
                    <a:pt x="f18" y="f19"/>
                    <a:pt x="f20" y="f19"/>
                    <a:pt x="f21" y="f17"/>
                  </a:cubicBezTo>
                  <a:cubicBezTo>
                    <a:pt x="f22" y="f23"/>
                    <a:pt x="f6" y="f13"/>
                    <a:pt x="f6" y="f12"/>
                  </a:cubicBezTo>
                  <a:cubicBezTo>
                    <a:pt x="f24" y="f12"/>
                    <a:pt x="f6" y="f25"/>
                    <a:pt x="f8" y="f5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6" name="Freihandform 94">
              <a:extLst>
                <a:ext uri="{FF2B5EF4-FFF2-40B4-BE49-F238E27FC236}">
                  <a16:creationId xmlns:a16="http://schemas.microsoft.com/office/drawing/2014/main" id="{4137EBE2-9A28-6838-3372-9BADD96B6FBC}"/>
                </a:ext>
              </a:extLst>
            </p:cNvPr>
            <p:cNvSpPr/>
            <p:nvPr/>
          </p:nvSpPr>
          <p:spPr>
            <a:xfrm>
              <a:off x="10088694" y="610233"/>
              <a:ext cx="72420" cy="4916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425"/>
                <a:gd name="f7" fmla="val 491648"/>
                <a:gd name="f8" fmla="val 35595"/>
                <a:gd name="f9" fmla="+- 0 0 2505"/>
                <a:gd name="f10" fmla="val 202565"/>
                <a:gd name="f11" fmla="val 35"/>
                <a:gd name="f12" fmla="val 473710"/>
                <a:gd name="f13" fmla="val 478155"/>
                <a:gd name="f14" fmla="val 3845"/>
                <a:gd name="f15" fmla="val 482600"/>
                <a:gd name="f16" fmla="val 10830"/>
                <a:gd name="f17" fmla="val 486410"/>
                <a:gd name="f18" fmla="val 24800"/>
                <a:gd name="f19" fmla="val 493395"/>
                <a:gd name="f20" fmla="val 47660"/>
                <a:gd name="f21" fmla="val 61630"/>
                <a:gd name="f22" fmla="val 68615"/>
                <a:gd name="f23" fmla="val 483235"/>
                <a:gd name="f24" fmla="val 71155"/>
                <a:gd name="f25" fmla="val 205105"/>
                <a:gd name="f26" fmla="+- 0 0 -90"/>
                <a:gd name="f27" fmla="*/ f3 1 72425"/>
                <a:gd name="f28" fmla="*/ f4 1 491648"/>
                <a:gd name="f29" fmla="+- f7 0 f5"/>
                <a:gd name="f30" fmla="+- f6 0 f5"/>
                <a:gd name="f31" fmla="*/ f26 f0 1"/>
                <a:gd name="f32" fmla="*/ f30 1 72425"/>
                <a:gd name="f33" fmla="*/ f29 1 491648"/>
                <a:gd name="f34" fmla="*/ 35595 f30 1"/>
                <a:gd name="f35" fmla="*/ 0 f29 1"/>
                <a:gd name="f36" fmla="*/ 35 f30 1"/>
                <a:gd name="f37" fmla="*/ 473710 f29 1"/>
                <a:gd name="f38" fmla="*/ 10830 f30 1"/>
                <a:gd name="f39" fmla="*/ 486410 f29 1"/>
                <a:gd name="f40" fmla="*/ 61630 f30 1"/>
                <a:gd name="f41" fmla="*/ 72425 f30 1"/>
                <a:gd name="f42" fmla="*/ f31 1 f2"/>
                <a:gd name="f43" fmla="*/ f34 1 72425"/>
                <a:gd name="f44" fmla="*/ f35 1 491648"/>
                <a:gd name="f45" fmla="*/ f36 1 72425"/>
                <a:gd name="f46" fmla="*/ f37 1 491648"/>
                <a:gd name="f47" fmla="*/ f38 1 72425"/>
                <a:gd name="f48" fmla="*/ f39 1 491648"/>
                <a:gd name="f49" fmla="*/ f40 1 72425"/>
                <a:gd name="f50" fmla="*/ f41 1 72425"/>
                <a:gd name="f51" fmla="*/ f5 1 f32"/>
                <a:gd name="f52" fmla="*/ f6 1 f32"/>
                <a:gd name="f53" fmla="*/ f5 1 f33"/>
                <a:gd name="f54" fmla="*/ f7 1 f33"/>
                <a:gd name="f55" fmla="+- f42 0 f1"/>
                <a:gd name="f56" fmla="*/ f43 1 f32"/>
                <a:gd name="f57" fmla="*/ f44 1 f33"/>
                <a:gd name="f58" fmla="*/ f45 1 f32"/>
                <a:gd name="f59" fmla="*/ f46 1 f33"/>
                <a:gd name="f60" fmla="*/ f47 1 f32"/>
                <a:gd name="f61" fmla="*/ f48 1 f33"/>
                <a:gd name="f62" fmla="*/ f49 1 f32"/>
                <a:gd name="f63" fmla="*/ f50 1 f32"/>
                <a:gd name="f64" fmla="*/ f51 f27 1"/>
                <a:gd name="f65" fmla="*/ f52 f27 1"/>
                <a:gd name="f66" fmla="*/ f54 f28 1"/>
                <a:gd name="f67" fmla="*/ f53 f28 1"/>
                <a:gd name="f68" fmla="*/ f56 f27 1"/>
                <a:gd name="f69" fmla="*/ f57 f28 1"/>
                <a:gd name="f70" fmla="*/ f58 f27 1"/>
                <a:gd name="f71" fmla="*/ f59 f28 1"/>
                <a:gd name="f72" fmla="*/ f60 f27 1"/>
                <a:gd name="f73" fmla="*/ f61 f28 1"/>
                <a:gd name="f74" fmla="*/ f62 f27 1"/>
                <a:gd name="f75" fmla="*/ f63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8" y="f69"/>
                </a:cxn>
                <a:cxn ang="f55">
                  <a:pos x="f70" y="f71"/>
                </a:cxn>
                <a:cxn ang="f55">
                  <a:pos x="f72" y="f73"/>
                </a:cxn>
                <a:cxn ang="f55">
                  <a:pos x="f74" y="f73"/>
                </a:cxn>
                <a:cxn ang="f55">
                  <a:pos x="f75" y="f71"/>
                </a:cxn>
                <a:cxn ang="f55">
                  <a:pos x="f68" y="f69"/>
                </a:cxn>
              </a:cxnLst>
              <a:rect l="f64" t="f67" r="f65" b="f66"/>
              <a:pathLst>
                <a:path w="72425" h="491648">
                  <a:moveTo>
                    <a:pt x="f8" y="f5"/>
                  </a:moveTo>
                  <a:cubicBezTo>
                    <a:pt x="f9" y="f10"/>
                    <a:pt x="f11" y="f12"/>
                    <a:pt x="f11" y="f12"/>
                  </a:cubicBezTo>
                  <a:cubicBezTo>
                    <a:pt x="f11" y="f13"/>
                    <a:pt x="f14" y="f15"/>
                    <a:pt x="f16" y="f17"/>
                  </a:cubicBezTo>
                  <a:cubicBezTo>
                    <a:pt x="f18" y="f19"/>
                    <a:pt x="f20" y="f19"/>
                    <a:pt x="f21" y="f17"/>
                  </a:cubicBezTo>
                  <a:cubicBezTo>
                    <a:pt x="f22" y="f23"/>
                    <a:pt x="f6" y="f13"/>
                    <a:pt x="f6" y="f12"/>
                  </a:cubicBezTo>
                  <a:cubicBezTo>
                    <a:pt x="f24" y="f12"/>
                    <a:pt x="f6" y="f25"/>
                    <a:pt x="f8" y="f5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7" name="Freihandform 95">
              <a:extLst>
                <a:ext uri="{FF2B5EF4-FFF2-40B4-BE49-F238E27FC236}">
                  <a16:creationId xmlns:a16="http://schemas.microsoft.com/office/drawing/2014/main" id="{76DF6098-9542-0FA1-3BC5-5CB9C74319BD}"/>
                </a:ext>
              </a:extLst>
            </p:cNvPr>
            <p:cNvSpPr/>
            <p:nvPr/>
          </p:nvSpPr>
          <p:spPr>
            <a:xfrm>
              <a:off x="10150324" y="4791071"/>
              <a:ext cx="1463040" cy="11684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3040"/>
                <a:gd name="f7" fmla="val 1168400"/>
                <a:gd name="f8" fmla="val 732790"/>
                <a:gd name="f9" fmla="val 327660"/>
                <a:gd name="f10" fmla="val 1135380"/>
                <a:gd name="f11" fmla="val 731520"/>
                <a:gd name="f12" fmla="val 327661"/>
                <a:gd name="f13" fmla="val 328295"/>
                <a:gd name="f14" fmla="val 636"/>
                <a:gd name="f15" fmla="val 737235"/>
                <a:gd name="f16" fmla="val 741045"/>
                <a:gd name="f17" fmla="val 745490"/>
                <a:gd name="f18" fmla="val 979170"/>
                <a:gd name="f19" fmla="+- 0 0 -90"/>
                <a:gd name="f20" fmla="*/ f3 1 1463040"/>
                <a:gd name="f21" fmla="*/ f4 1 1168400"/>
                <a:gd name="f22" fmla="+- f7 0 f5"/>
                <a:gd name="f23" fmla="+- f6 0 f5"/>
                <a:gd name="f24" fmla="*/ f19 f0 1"/>
                <a:gd name="f25" fmla="*/ f23 1 1463040"/>
                <a:gd name="f26" fmla="*/ f22 1 1168400"/>
                <a:gd name="f27" fmla="*/ 1463040 f23 1"/>
                <a:gd name="f28" fmla="*/ 732790 f22 1"/>
                <a:gd name="f29" fmla="*/ 731520 f23 1"/>
                <a:gd name="f30" fmla="*/ 0 f22 1"/>
                <a:gd name="f31" fmla="*/ 0 f23 1"/>
                <a:gd name="f32" fmla="*/ 636 f23 1"/>
                <a:gd name="f33" fmla="*/ 745490 f22 1"/>
                <a:gd name="f34" fmla="*/ 1168400 f22 1"/>
                <a:gd name="f35" fmla="*/ f24 1 f2"/>
                <a:gd name="f36" fmla="*/ f27 1 1463040"/>
                <a:gd name="f37" fmla="*/ f28 1 1168400"/>
                <a:gd name="f38" fmla="*/ f29 1 1463040"/>
                <a:gd name="f39" fmla="*/ f30 1 1168400"/>
                <a:gd name="f40" fmla="*/ f31 1 1463040"/>
                <a:gd name="f41" fmla="*/ f32 1 1463040"/>
                <a:gd name="f42" fmla="*/ f33 1 1168400"/>
                <a:gd name="f43" fmla="*/ f34 1 116840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463040" h="116840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13"/>
                    <a:pt x="f5" y="f8"/>
                  </a:cubicBezTo>
                  <a:lnTo>
                    <a:pt x="f14" y="f8"/>
                  </a:lnTo>
                  <a:cubicBezTo>
                    <a:pt x="f14" y="f15"/>
                    <a:pt x="f5" y="f16"/>
                    <a:pt x="f5" y="f17"/>
                  </a:cubicBezTo>
                  <a:cubicBezTo>
                    <a:pt x="f5" y="f18"/>
                    <a:pt x="f12" y="f7"/>
                    <a:pt x="f11" y="f7"/>
                  </a:cubicBezTo>
                  <a:cubicBezTo>
                    <a:pt x="f10" y="f7"/>
                    <a:pt x="f6" y="f18"/>
                    <a:pt x="f6" y="f17"/>
                  </a:cubicBezTo>
                  <a:cubicBezTo>
                    <a:pt x="f6" y="f16"/>
                    <a:pt x="f6" y="f15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8" name="Freihandform 96">
              <a:extLst>
                <a:ext uri="{FF2B5EF4-FFF2-40B4-BE49-F238E27FC236}">
                  <a16:creationId xmlns:a16="http://schemas.microsoft.com/office/drawing/2014/main" id="{4B565CD8-B719-DD3B-C4E7-1314628CEAA9}"/>
                </a:ext>
              </a:extLst>
            </p:cNvPr>
            <p:cNvSpPr/>
            <p:nvPr/>
          </p:nvSpPr>
          <p:spPr>
            <a:xfrm>
              <a:off x="10150324" y="4791071"/>
              <a:ext cx="1463040" cy="11684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3040"/>
                <a:gd name="f7" fmla="val 1168400"/>
                <a:gd name="f8" fmla="val 732790"/>
                <a:gd name="f9" fmla="val 327660"/>
                <a:gd name="f10" fmla="val 1135380"/>
                <a:gd name="f11" fmla="val 731520"/>
                <a:gd name="f12" fmla="val 327661"/>
                <a:gd name="f13" fmla="val 328295"/>
                <a:gd name="f14" fmla="val 636"/>
                <a:gd name="f15" fmla="val 737235"/>
                <a:gd name="f16" fmla="val 741045"/>
                <a:gd name="f17" fmla="val 745490"/>
                <a:gd name="f18" fmla="val 979170"/>
                <a:gd name="f19" fmla="+- 0 0 -90"/>
                <a:gd name="f20" fmla="*/ f3 1 1463040"/>
                <a:gd name="f21" fmla="*/ f4 1 1168400"/>
                <a:gd name="f22" fmla="+- f7 0 f5"/>
                <a:gd name="f23" fmla="+- f6 0 f5"/>
                <a:gd name="f24" fmla="*/ f19 f0 1"/>
                <a:gd name="f25" fmla="*/ f23 1 1463040"/>
                <a:gd name="f26" fmla="*/ f22 1 1168400"/>
                <a:gd name="f27" fmla="*/ 1463040 f23 1"/>
                <a:gd name="f28" fmla="*/ 732790 f22 1"/>
                <a:gd name="f29" fmla="*/ 731520 f23 1"/>
                <a:gd name="f30" fmla="*/ 0 f22 1"/>
                <a:gd name="f31" fmla="*/ 0 f23 1"/>
                <a:gd name="f32" fmla="*/ 636 f23 1"/>
                <a:gd name="f33" fmla="*/ 745490 f22 1"/>
                <a:gd name="f34" fmla="*/ 1168400 f22 1"/>
                <a:gd name="f35" fmla="*/ f24 1 f2"/>
                <a:gd name="f36" fmla="*/ f27 1 1463040"/>
                <a:gd name="f37" fmla="*/ f28 1 1168400"/>
                <a:gd name="f38" fmla="*/ f29 1 1463040"/>
                <a:gd name="f39" fmla="*/ f30 1 1168400"/>
                <a:gd name="f40" fmla="*/ f31 1 1463040"/>
                <a:gd name="f41" fmla="*/ f32 1 1463040"/>
                <a:gd name="f42" fmla="*/ f33 1 1168400"/>
                <a:gd name="f43" fmla="*/ f34 1 116840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463040" h="116840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13"/>
                    <a:pt x="f5" y="f8"/>
                  </a:cubicBezTo>
                  <a:lnTo>
                    <a:pt x="f14" y="f8"/>
                  </a:lnTo>
                  <a:cubicBezTo>
                    <a:pt x="f14" y="f15"/>
                    <a:pt x="f5" y="f16"/>
                    <a:pt x="f5" y="f17"/>
                  </a:cubicBezTo>
                  <a:cubicBezTo>
                    <a:pt x="f5" y="f18"/>
                    <a:pt x="f12" y="f7"/>
                    <a:pt x="f11" y="f7"/>
                  </a:cubicBezTo>
                  <a:cubicBezTo>
                    <a:pt x="f10" y="f7"/>
                    <a:pt x="f6" y="f18"/>
                    <a:pt x="f6" y="f17"/>
                  </a:cubicBezTo>
                  <a:cubicBezTo>
                    <a:pt x="f6" y="f16"/>
                    <a:pt x="f6" y="f15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9" name="Freihandform 97">
              <a:extLst>
                <a:ext uri="{FF2B5EF4-FFF2-40B4-BE49-F238E27FC236}">
                  <a16:creationId xmlns:a16="http://schemas.microsoft.com/office/drawing/2014/main" id="{6ACE0FD1-37B1-BC7A-BA88-23994BE799D9}"/>
                </a:ext>
              </a:extLst>
            </p:cNvPr>
            <p:cNvSpPr/>
            <p:nvPr/>
          </p:nvSpPr>
          <p:spPr>
            <a:xfrm>
              <a:off x="8790794" y="4917442"/>
              <a:ext cx="1056644" cy="8458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6640"/>
                <a:gd name="f7" fmla="val 845819"/>
                <a:gd name="f8" fmla="val 530225"/>
                <a:gd name="f9" fmla="val 237490"/>
                <a:gd name="f10" fmla="val 819785"/>
                <a:gd name="f11" fmla="val 528320"/>
                <a:gd name="f12" fmla="val 236220"/>
                <a:gd name="f13" fmla="val 635"/>
                <a:gd name="f14" fmla="val 533400"/>
                <a:gd name="f15" fmla="val 536575"/>
                <a:gd name="f16" fmla="val 539750"/>
                <a:gd name="f17" fmla="val 708660"/>
                <a:gd name="f18" fmla="val 236855"/>
                <a:gd name="f19" fmla="val 845820"/>
                <a:gd name="f20" fmla="val 820420"/>
                <a:gd name="f21" fmla="val 1056005"/>
                <a:gd name="f22" fmla="+- 0 0 -90"/>
                <a:gd name="f23" fmla="*/ f3 1 1056640"/>
                <a:gd name="f24" fmla="*/ f4 1 845819"/>
                <a:gd name="f25" fmla="+- f7 0 f5"/>
                <a:gd name="f26" fmla="+- f6 0 f5"/>
                <a:gd name="f27" fmla="*/ f22 f0 1"/>
                <a:gd name="f28" fmla="*/ f26 1 1056640"/>
                <a:gd name="f29" fmla="*/ f25 1 845819"/>
                <a:gd name="f30" fmla="*/ 1056640 f26 1"/>
                <a:gd name="f31" fmla="*/ 530225 f25 1"/>
                <a:gd name="f32" fmla="*/ 528320 f26 1"/>
                <a:gd name="f33" fmla="*/ 0 f25 1"/>
                <a:gd name="f34" fmla="*/ 0 f26 1"/>
                <a:gd name="f35" fmla="*/ 635 f26 1"/>
                <a:gd name="f36" fmla="*/ 539750 f25 1"/>
                <a:gd name="f37" fmla="*/ 845820 f25 1"/>
                <a:gd name="f38" fmla="*/ f27 1 f2"/>
                <a:gd name="f39" fmla="*/ f30 1 1056640"/>
                <a:gd name="f40" fmla="*/ f31 1 845819"/>
                <a:gd name="f41" fmla="*/ f32 1 1056640"/>
                <a:gd name="f42" fmla="*/ f33 1 845819"/>
                <a:gd name="f43" fmla="*/ f34 1 1056640"/>
                <a:gd name="f44" fmla="*/ f35 1 1056640"/>
                <a:gd name="f45" fmla="*/ f36 1 845819"/>
                <a:gd name="f46" fmla="*/ f37 1 845819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8"/>
                <a:gd name="f58" fmla="*/ f45 1 f29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3 1"/>
                <a:gd name="f70" fmla="*/ f58 f24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5"/>
                </a:cxn>
                <a:cxn ang="f51">
                  <a:pos x="f69" y="f65"/>
                </a:cxn>
                <a:cxn ang="f51">
                  <a:pos x="f68" y="f70"/>
                </a:cxn>
                <a:cxn ang="f51">
                  <a:pos x="f66" y="f71"/>
                </a:cxn>
                <a:cxn ang="f51">
                  <a:pos x="f64" y="f70"/>
                </a:cxn>
                <a:cxn ang="f51">
                  <a:pos x="f64" y="f65"/>
                </a:cxn>
                <a:cxn ang="f51">
                  <a:pos x="f64" y="f65"/>
                </a:cxn>
              </a:cxnLst>
              <a:rect l="f60" t="f63" r="f61" b="f62"/>
              <a:pathLst>
                <a:path w="1056640" h="845819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9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19"/>
                    <a:pt x="f11" y="f19"/>
                  </a:cubicBezTo>
                  <a:cubicBezTo>
                    <a:pt x="f20" y="f19"/>
                    <a:pt x="f6" y="f17"/>
                    <a:pt x="f6" y="f16"/>
                  </a:cubicBezTo>
                  <a:cubicBezTo>
                    <a:pt x="f6" y="f15"/>
                    <a:pt x="f21" y="f14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0" name="Freihandform 98">
              <a:extLst>
                <a:ext uri="{FF2B5EF4-FFF2-40B4-BE49-F238E27FC236}">
                  <a16:creationId xmlns:a16="http://schemas.microsoft.com/office/drawing/2014/main" id="{94440EF6-C121-4226-E7AF-45E8378EC97C}"/>
                </a:ext>
              </a:extLst>
            </p:cNvPr>
            <p:cNvSpPr/>
            <p:nvPr/>
          </p:nvSpPr>
          <p:spPr>
            <a:xfrm>
              <a:off x="8790794" y="4917442"/>
              <a:ext cx="1056644" cy="8458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6640"/>
                <a:gd name="f7" fmla="val 845819"/>
                <a:gd name="f8" fmla="val 530225"/>
                <a:gd name="f9" fmla="val 237490"/>
                <a:gd name="f10" fmla="val 819785"/>
                <a:gd name="f11" fmla="val 528320"/>
                <a:gd name="f12" fmla="val 236220"/>
                <a:gd name="f13" fmla="val 635"/>
                <a:gd name="f14" fmla="val 533400"/>
                <a:gd name="f15" fmla="val 536575"/>
                <a:gd name="f16" fmla="val 539750"/>
                <a:gd name="f17" fmla="val 708660"/>
                <a:gd name="f18" fmla="val 236855"/>
                <a:gd name="f19" fmla="val 845820"/>
                <a:gd name="f20" fmla="val 820420"/>
                <a:gd name="f21" fmla="val 1056005"/>
                <a:gd name="f22" fmla="+- 0 0 -90"/>
                <a:gd name="f23" fmla="*/ f3 1 1056640"/>
                <a:gd name="f24" fmla="*/ f4 1 845819"/>
                <a:gd name="f25" fmla="+- f7 0 f5"/>
                <a:gd name="f26" fmla="+- f6 0 f5"/>
                <a:gd name="f27" fmla="*/ f22 f0 1"/>
                <a:gd name="f28" fmla="*/ f26 1 1056640"/>
                <a:gd name="f29" fmla="*/ f25 1 845819"/>
                <a:gd name="f30" fmla="*/ 1056640 f26 1"/>
                <a:gd name="f31" fmla="*/ 530225 f25 1"/>
                <a:gd name="f32" fmla="*/ 528320 f26 1"/>
                <a:gd name="f33" fmla="*/ 0 f25 1"/>
                <a:gd name="f34" fmla="*/ 0 f26 1"/>
                <a:gd name="f35" fmla="*/ 635 f26 1"/>
                <a:gd name="f36" fmla="*/ 539750 f25 1"/>
                <a:gd name="f37" fmla="*/ 845820 f25 1"/>
                <a:gd name="f38" fmla="*/ f27 1 f2"/>
                <a:gd name="f39" fmla="*/ f30 1 1056640"/>
                <a:gd name="f40" fmla="*/ f31 1 845819"/>
                <a:gd name="f41" fmla="*/ f32 1 1056640"/>
                <a:gd name="f42" fmla="*/ f33 1 845819"/>
                <a:gd name="f43" fmla="*/ f34 1 1056640"/>
                <a:gd name="f44" fmla="*/ f35 1 1056640"/>
                <a:gd name="f45" fmla="*/ f36 1 845819"/>
                <a:gd name="f46" fmla="*/ f37 1 845819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8"/>
                <a:gd name="f58" fmla="*/ f45 1 f29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3 1"/>
                <a:gd name="f70" fmla="*/ f58 f24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5"/>
                </a:cxn>
                <a:cxn ang="f51">
                  <a:pos x="f69" y="f65"/>
                </a:cxn>
                <a:cxn ang="f51">
                  <a:pos x="f68" y="f70"/>
                </a:cxn>
                <a:cxn ang="f51">
                  <a:pos x="f66" y="f71"/>
                </a:cxn>
                <a:cxn ang="f51">
                  <a:pos x="f64" y="f70"/>
                </a:cxn>
                <a:cxn ang="f51">
                  <a:pos x="f64" y="f65"/>
                </a:cxn>
                <a:cxn ang="f51">
                  <a:pos x="f64" y="f65"/>
                </a:cxn>
              </a:cxnLst>
              <a:rect l="f60" t="f63" r="f61" b="f62"/>
              <a:pathLst>
                <a:path w="1056640" h="845819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9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19"/>
                    <a:pt x="f11" y="f19"/>
                  </a:cubicBezTo>
                  <a:cubicBezTo>
                    <a:pt x="f20" y="f19"/>
                    <a:pt x="f6" y="f17"/>
                    <a:pt x="f6" y="f16"/>
                  </a:cubicBezTo>
                  <a:cubicBezTo>
                    <a:pt x="f6" y="f15"/>
                    <a:pt x="f21" y="f14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1" name="Freihandform 99">
              <a:extLst>
                <a:ext uri="{FF2B5EF4-FFF2-40B4-BE49-F238E27FC236}">
                  <a16:creationId xmlns:a16="http://schemas.microsoft.com/office/drawing/2014/main" id="{9696F108-1B0C-C48F-2925-62414C67B43F}"/>
                </a:ext>
              </a:extLst>
            </p:cNvPr>
            <p:cNvSpPr/>
            <p:nvPr/>
          </p:nvSpPr>
          <p:spPr>
            <a:xfrm>
              <a:off x="9235924" y="5156201"/>
              <a:ext cx="1229355" cy="982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9360"/>
                <a:gd name="f7" fmla="val 982345"/>
                <a:gd name="f8" fmla="val 1229361"/>
                <a:gd name="f9" fmla="val 615950"/>
                <a:gd name="f10" fmla="val 275590"/>
                <a:gd name="f11" fmla="val 954405"/>
                <a:gd name="f12" fmla="val 614680"/>
                <a:gd name="f13" fmla="val 636"/>
                <a:gd name="f14" fmla="val 619760"/>
                <a:gd name="f15" fmla="val 622935"/>
                <a:gd name="f16" fmla="val 626745"/>
                <a:gd name="f17" fmla="val 822960"/>
                <a:gd name="f18" fmla="val 274955"/>
                <a:gd name="f19" fmla="val 953770"/>
                <a:gd name="f20" fmla="val 1228725"/>
                <a:gd name="f21" fmla="+- 0 0 -90"/>
                <a:gd name="f22" fmla="*/ f3 1 1229360"/>
                <a:gd name="f23" fmla="*/ f4 1 982345"/>
                <a:gd name="f24" fmla="+- f7 0 f5"/>
                <a:gd name="f25" fmla="+- f6 0 f5"/>
                <a:gd name="f26" fmla="*/ f21 f0 1"/>
                <a:gd name="f27" fmla="*/ f25 1 1229360"/>
                <a:gd name="f28" fmla="*/ f24 1 982345"/>
                <a:gd name="f29" fmla="*/ 1229361 f25 1"/>
                <a:gd name="f30" fmla="*/ 615950 f24 1"/>
                <a:gd name="f31" fmla="*/ 614680 f25 1"/>
                <a:gd name="f32" fmla="*/ 0 f24 1"/>
                <a:gd name="f33" fmla="*/ 0 f25 1"/>
                <a:gd name="f34" fmla="*/ 636 f25 1"/>
                <a:gd name="f35" fmla="*/ 626745 f24 1"/>
                <a:gd name="f36" fmla="*/ 982345 f24 1"/>
                <a:gd name="f37" fmla="*/ f26 1 f2"/>
                <a:gd name="f38" fmla="*/ f29 1 1229360"/>
                <a:gd name="f39" fmla="*/ f30 1 982345"/>
                <a:gd name="f40" fmla="*/ f31 1 1229360"/>
                <a:gd name="f41" fmla="*/ f32 1 982345"/>
                <a:gd name="f42" fmla="*/ f33 1 1229360"/>
                <a:gd name="f43" fmla="*/ f34 1 1229360"/>
                <a:gd name="f44" fmla="*/ f35 1 982345"/>
                <a:gd name="f45" fmla="*/ f36 1 982345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7"/>
                <a:gd name="f57" fmla="*/ f44 1 f28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2 1"/>
                <a:gd name="f69" fmla="*/ f57 f23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4"/>
                </a:cxn>
                <a:cxn ang="f50">
                  <a:pos x="f68" y="f64"/>
                </a:cxn>
                <a:cxn ang="f50">
                  <a:pos x="f67" y="f69"/>
                </a:cxn>
                <a:cxn ang="f50">
                  <a:pos x="f65" y="f70"/>
                </a:cxn>
                <a:cxn ang="f50">
                  <a:pos x="f63" y="f69"/>
                </a:cxn>
                <a:cxn ang="f50">
                  <a:pos x="f63" y="f64"/>
                </a:cxn>
                <a:cxn ang="f50">
                  <a:pos x="f63" y="f64"/>
                </a:cxn>
              </a:cxnLst>
              <a:rect l="f59" t="f62" r="f60" b="f61"/>
              <a:pathLst>
                <a:path w="1229360" h="982345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0" y="f5"/>
                    <a:pt x="f5" y="f10"/>
                    <a:pt x="f5" y="f9"/>
                  </a:cubicBezTo>
                  <a:lnTo>
                    <a:pt x="f13" y="f9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7"/>
                    <a:pt x="f12" y="f7"/>
                  </a:cubicBezTo>
                  <a:cubicBezTo>
                    <a:pt x="f19" y="f7"/>
                    <a:pt x="f8" y="f17"/>
                    <a:pt x="f8" y="f16"/>
                  </a:cubicBezTo>
                  <a:cubicBezTo>
                    <a:pt x="f8" y="f15"/>
                    <a:pt x="f20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2" name="Freihandform 100">
              <a:extLst>
                <a:ext uri="{FF2B5EF4-FFF2-40B4-BE49-F238E27FC236}">
                  <a16:creationId xmlns:a16="http://schemas.microsoft.com/office/drawing/2014/main" id="{3BE4564B-5293-845E-88F0-9A75775CAD3F}"/>
                </a:ext>
              </a:extLst>
            </p:cNvPr>
            <p:cNvSpPr/>
            <p:nvPr/>
          </p:nvSpPr>
          <p:spPr>
            <a:xfrm>
              <a:off x="9235924" y="5156201"/>
              <a:ext cx="1229355" cy="982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9360"/>
                <a:gd name="f7" fmla="val 982345"/>
                <a:gd name="f8" fmla="val 1229361"/>
                <a:gd name="f9" fmla="val 615950"/>
                <a:gd name="f10" fmla="val 275590"/>
                <a:gd name="f11" fmla="val 954405"/>
                <a:gd name="f12" fmla="val 614680"/>
                <a:gd name="f13" fmla="val 636"/>
                <a:gd name="f14" fmla="val 619760"/>
                <a:gd name="f15" fmla="val 622935"/>
                <a:gd name="f16" fmla="val 626745"/>
                <a:gd name="f17" fmla="val 822960"/>
                <a:gd name="f18" fmla="val 274955"/>
                <a:gd name="f19" fmla="val 953770"/>
                <a:gd name="f20" fmla="val 1228725"/>
                <a:gd name="f21" fmla="+- 0 0 -90"/>
                <a:gd name="f22" fmla="*/ f3 1 1229360"/>
                <a:gd name="f23" fmla="*/ f4 1 982345"/>
                <a:gd name="f24" fmla="+- f7 0 f5"/>
                <a:gd name="f25" fmla="+- f6 0 f5"/>
                <a:gd name="f26" fmla="*/ f21 f0 1"/>
                <a:gd name="f27" fmla="*/ f25 1 1229360"/>
                <a:gd name="f28" fmla="*/ f24 1 982345"/>
                <a:gd name="f29" fmla="*/ 1229361 f25 1"/>
                <a:gd name="f30" fmla="*/ 615950 f24 1"/>
                <a:gd name="f31" fmla="*/ 614680 f25 1"/>
                <a:gd name="f32" fmla="*/ 0 f24 1"/>
                <a:gd name="f33" fmla="*/ 0 f25 1"/>
                <a:gd name="f34" fmla="*/ 636 f25 1"/>
                <a:gd name="f35" fmla="*/ 626745 f24 1"/>
                <a:gd name="f36" fmla="*/ 982345 f24 1"/>
                <a:gd name="f37" fmla="*/ f26 1 f2"/>
                <a:gd name="f38" fmla="*/ f29 1 1229360"/>
                <a:gd name="f39" fmla="*/ f30 1 982345"/>
                <a:gd name="f40" fmla="*/ f31 1 1229360"/>
                <a:gd name="f41" fmla="*/ f32 1 982345"/>
                <a:gd name="f42" fmla="*/ f33 1 1229360"/>
                <a:gd name="f43" fmla="*/ f34 1 1229360"/>
                <a:gd name="f44" fmla="*/ f35 1 982345"/>
                <a:gd name="f45" fmla="*/ f36 1 982345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7"/>
                <a:gd name="f57" fmla="*/ f44 1 f28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2 1"/>
                <a:gd name="f69" fmla="*/ f57 f23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4"/>
                </a:cxn>
                <a:cxn ang="f50">
                  <a:pos x="f68" y="f64"/>
                </a:cxn>
                <a:cxn ang="f50">
                  <a:pos x="f67" y="f69"/>
                </a:cxn>
                <a:cxn ang="f50">
                  <a:pos x="f65" y="f70"/>
                </a:cxn>
                <a:cxn ang="f50">
                  <a:pos x="f63" y="f69"/>
                </a:cxn>
                <a:cxn ang="f50">
                  <a:pos x="f63" y="f64"/>
                </a:cxn>
                <a:cxn ang="f50">
                  <a:pos x="f63" y="f64"/>
                </a:cxn>
              </a:cxnLst>
              <a:rect l="f59" t="f62" r="f60" b="f61"/>
              <a:pathLst>
                <a:path w="1229360" h="982345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0" y="f5"/>
                    <a:pt x="f5" y="f10"/>
                    <a:pt x="f5" y="f9"/>
                  </a:cubicBezTo>
                  <a:lnTo>
                    <a:pt x="f13" y="f9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7"/>
                    <a:pt x="f12" y="f7"/>
                  </a:cubicBezTo>
                  <a:cubicBezTo>
                    <a:pt x="f19" y="f7"/>
                    <a:pt x="f8" y="f17"/>
                    <a:pt x="f8" y="f16"/>
                  </a:cubicBezTo>
                  <a:cubicBezTo>
                    <a:pt x="f8" y="f15"/>
                    <a:pt x="f20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3" name="Freihandform 101">
              <a:extLst>
                <a:ext uri="{FF2B5EF4-FFF2-40B4-BE49-F238E27FC236}">
                  <a16:creationId xmlns:a16="http://schemas.microsoft.com/office/drawing/2014/main" id="{C259C9FF-D04D-BC61-D36C-6F3C88FF601A}"/>
                </a:ext>
              </a:extLst>
            </p:cNvPr>
            <p:cNvSpPr/>
            <p:nvPr/>
          </p:nvSpPr>
          <p:spPr>
            <a:xfrm>
              <a:off x="10172553" y="5507988"/>
              <a:ext cx="1104896" cy="882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4900"/>
                <a:gd name="f7" fmla="val 882650"/>
                <a:gd name="f8" fmla="val 553720"/>
                <a:gd name="f9" fmla="val 247650"/>
                <a:gd name="f10" fmla="val 857886"/>
                <a:gd name="f11" fmla="val 552450"/>
                <a:gd name="f12" fmla="val 636"/>
                <a:gd name="f13" fmla="val 556895"/>
                <a:gd name="f14" fmla="val 560070"/>
                <a:gd name="f15" fmla="val 563245"/>
                <a:gd name="f16" fmla="val 739775"/>
                <a:gd name="f17" fmla="val 247015"/>
                <a:gd name="f18" fmla="val 857250"/>
                <a:gd name="f19" fmla="+- 0 0 -90"/>
                <a:gd name="f20" fmla="*/ f3 1 1104900"/>
                <a:gd name="f21" fmla="*/ f4 1 882650"/>
                <a:gd name="f22" fmla="+- f7 0 f5"/>
                <a:gd name="f23" fmla="+- f6 0 f5"/>
                <a:gd name="f24" fmla="*/ f19 f0 1"/>
                <a:gd name="f25" fmla="*/ f23 1 1104900"/>
                <a:gd name="f26" fmla="*/ f22 1 882650"/>
                <a:gd name="f27" fmla="*/ 1104900 f23 1"/>
                <a:gd name="f28" fmla="*/ 553720 f22 1"/>
                <a:gd name="f29" fmla="*/ 552450 f23 1"/>
                <a:gd name="f30" fmla="*/ 0 f22 1"/>
                <a:gd name="f31" fmla="*/ 0 f23 1"/>
                <a:gd name="f32" fmla="*/ 636 f23 1"/>
                <a:gd name="f33" fmla="*/ 563245 f22 1"/>
                <a:gd name="f34" fmla="*/ 882650 f22 1"/>
                <a:gd name="f35" fmla="*/ f24 1 f2"/>
                <a:gd name="f36" fmla="*/ f27 1 1104900"/>
                <a:gd name="f37" fmla="*/ f28 1 882650"/>
                <a:gd name="f38" fmla="*/ f29 1 1104900"/>
                <a:gd name="f39" fmla="*/ f30 1 882650"/>
                <a:gd name="f40" fmla="*/ f31 1 1104900"/>
                <a:gd name="f41" fmla="*/ f32 1 1104900"/>
                <a:gd name="f42" fmla="*/ f33 1 882650"/>
                <a:gd name="f43" fmla="*/ f34 1 88265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104900" h="88265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9" y="f5"/>
                    <a:pt x="f5" y="f9"/>
                    <a:pt x="f5" y="f8"/>
                  </a:cubicBezTo>
                  <a:lnTo>
                    <a:pt x="f12" y="f8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7"/>
                    <a:pt x="f11" y="f7"/>
                  </a:cubicBezTo>
                  <a:cubicBezTo>
                    <a:pt x="f18" y="f7"/>
                    <a:pt x="f6" y="f16"/>
                    <a:pt x="f6" y="f15"/>
                  </a:cubicBezTo>
                  <a:cubicBezTo>
                    <a:pt x="f6" y="f14"/>
                    <a:pt x="f6" y="f13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4" name="Freihandform 102">
              <a:extLst>
                <a:ext uri="{FF2B5EF4-FFF2-40B4-BE49-F238E27FC236}">
                  <a16:creationId xmlns:a16="http://schemas.microsoft.com/office/drawing/2014/main" id="{2C79D13E-C9E3-4D42-DED3-681D9AF80666}"/>
                </a:ext>
              </a:extLst>
            </p:cNvPr>
            <p:cNvSpPr/>
            <p:nvPr/>
          </p:nvSpPr>
          <p:spPr>
            <a:xfrm>
              <a:off x="10172553" y="5507988"/>
              <a:ext cx="1104896" cy="882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4900"/>
                <a:gd name="f7" fmla="val 882650"/>
                <a:gd name="f8" fmla="val 553720"/>
                <a:gd name="f9" fmla="val 247650"/>
                <a:gd name="f10" fmla="val 857886"/>
                <a:gd name="f11" fmla="val 552450"/>
                <a:gd name="f12" fmla="val 636"/>
                <a:gd name="f13" fmla="val 556895"/>
                <a:gd name="f14" fmla="val 560070"/>
                <a:gd name="f15" fmla="val 563245"/>
                <a:gd name="f16" fmla="val 739775"/>
                <a:gd name="f17" fmla="val 247015"/>
                <a:gd name="f18" fmla="val 857250"/>
                <a:gd name="f19" fmla="+- 0 0 -90"/>
                <a:gd name="f20" fmla="*/ f3 1 1104900"/>
                <a:gd name="f21" fmla="*/ f4 1 882650"/>
                <a:gd name="f22" fmla="+- f7 0 f5"/>
                <a:gd name="f23" fmla="+- f6 0 f5"/>
                <a:gd name="f24" fmla="*/ f19 f0 1"/>
                <a:gd name="f25" fmla="*/ f23 1 1104900"/>
                <a:gd name="f26" fmla="*/ f22 1 882650"/>
                <a:gd name="f27" fmla="*/ 1104900 f23 1"/>
                <a:gd name="f28" fmla="*/ 553720 f22 1"/>
                <a:gd name="f29" fmla="*/ 552450 f23 1"/>
                <a:gd name="f30" fmla="*/ 0 f22 1"/>
                <a:gd name="f31" fmla="*/ 0 f23 1"/>
                <a:gd name="f32" fmla="*/ 636 f23 1"/>
                <a:gd name="f33" fmla="*/ 563245 f22 1"/>
                <a:gd name="f34" fmla="*/ 882650 f22 1"/>
                <a:gd name="f35" fmla="*/ f24 1 f2"/>
                <a:gd name="f36" fmla="*/ f27 1 1104900"/>
                <a:gd name="f37" fmla="*/ f28 1 882650"/>
                <a:gd name="f38" fmla="*/ f29 1 1104900"/>
                <a:gd name="f39" fmla="*/ f30 1 882650"/>
                <a:gd name="f40" fmla="*/ f31 1 1104900"/>
                <a:gd name="f41" fmla="*/ f32 1 1104900"/>
                <a:gd name="f42" fmla="*/ f33 1 882650"/>
                <a:gd name="f43" fmla="*/ f34 1 88265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104900" h="88265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9" y="f5"/>
                    <a:pt x="f5" y="f9"/>
                    <a:pt x="f5" y="f8"/>
                  </a:cubicBezTo>
                  <a:lnTo>
                    <a:pt x="f12" y="f8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7"/>
                    <a:pt x="f11" y="f7"/>
                  </a:cubicBezTo>
                  <a:cubicBezTo>
                    <a:pt x="f18" y="f7"/>
                    <a:pt x="f6" y="f16"/>
                    <a:pt x="f6" y="f15"/>
                  </a:cubicBezTo>
                  <a:cubicBezTo>
                    <a:pt x="f6" y="f14"/>
                    <a:pt x="f6" y="f13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5" name="Freihandform 103">
              <a:extLst>
                <a:ext uri="{FF2B5EF4-FFF2-40B4-BE49-F238E27FC236}">
                  <a16:creationId xmlns:a16="http://schemas.microsoft.com/office/drawing/2014/main" id="{0EDB0993-3688-FA38-BF79-0193C91D4F69}"/>
                </a:ext>
              </a:extLst>
            </p:cNvPr>
            <p:cNvSpPr/>
            <p:nvPr/>
          </p:nvSpPr>
          <p:spPr>
            <a:xfrm>
              <a:off x="8814285" y="5635620"/>
              <a:ext cx="674370" cy="5397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4369"/>
                <a:gd name="f7" fmla="val 539750"/>
                <a:gd name="f8" fmla="val 674370"/>
                <a:gd name="f9" fmla="val 338455"/>
                <a:gd name="f10" fmla="val 151765"/>
                <a:gd name="f11" fmla="val 523239"/>
                <a:gd name="f12" fmla="val 337185"/>
                <a:gd name="f13" fmla="val 151130"/>
                <a:gd name="f14" fmla="val 340360"/>
                <a:gd name="f15" fmla="val 342265"/>
                <a:gd name="f16" fmla="val 344170"/>
                <a:gd name="f17" fmla="val 452120"/>
                <a:gd name="f18" fmla="+- 0 0 -90"/>
                <a:gd name="f19" fmla="*/ f3 1 674369"/>
                <a:gd name="f20" fmla="*/ f4 1 539750"/>
                <a:gd name="f21" fmla="+- f7 0 f5"/>
                <a:gd name="f22" fmla="+- f6 0 f5"/>
                <a:gd name="f23" fmla="*/ f18 f0 1"/>
                <a:gd name="f24" fmla="*/ f22 1 674369"/>
                <a:gd name="f25" fmla="*/ f21 1 539750"/>
                <a:gd name="f26" fmla="*/ 674370 f22 1"/>
                <a:gd name="f27" fmla="*/ 338455 f21 1"/>
                <a:gd name="f28" fmla="*/ 337185 f22 1"/>
                <a:gd name="f29" fmla="*/ 0 f21 1"/>
                <a:gd name="f30" fmla="*/ 0 f22 1"/>
                <a:gd name="f31" fmla="*/ 344170 f21 1"/>
                <a:gd name="f32" fmla="*/ 539750 f21 1"/>
                <a:gd name="f33" fmla="*/ f23 1 f2"/>
                <a:gd name="f34" fmla="*/ f26 1 674369"/>
                <a:gd name="f35" fmla="*/ f27 1 539750"/>
                <a:gd name="f36" fmla="*/ f28 1 674369"/>
                <a:gd name="f37" fmla="*/ f29 1 539750"/>
                <a:gd name="f38" fmla="*/ f30 1 674369"/>
                <a:gd name="f39" fmla="*/ f31 1 539750"/>
                <a:gd name="f40" fmla="*/ f32 1 539750"/>
                <a:gd name="f41" fmla="*/ f5 1 f24"/>
                <a:gd name="f42" fmla="*/ f6 1 f24"/>
                <a:gd name="f43" fmla="*/ f5 1 f25"/>
                <a:gd name="f44" fmla="*/ f7 1 f25"/>
                <a:gd name="f45" fmla="+- f33 0 f1"/>
                <a:gd name="f46" fmla="*/ f34 1 f24"/>
                <a:gd name="f47" fmla="*/ f35 1 f25"/>
                <a:gd name="f48" fmla="*/ f36 1 f24"/>
                <a:gd name="f49" fmla="*/ f37 1 f25"/>
                <a:gd name="f50" fmla="*/ f38 1 f24"/>
                <a:gd name="f51" fmla="*/ f39 1 f25"/>
                <a:gd name="f52" fmla="*/ f40 1 f25"/>
                <a:gd name="f53" fmla="*/ f41 f19 1"/>
                <a:gd name="f54" fmla="*/ f42 f19 1"/>
                <a:gd name="f55" fmla="*/ f44 f20 1"/>
                <a:gd name="f56" fmla="*/ f43 f20 1"/>
                <a:gd name="f57" fmla="*/ f46 f19 1"/>
                <a:gd name="f58" fmla="*/ f47 f20 1"/>
                <a:gd name="f59" fmla="*/ f48 f19 1"/>
                <a:gd name="f60" fmla="*/ f49 f20 1"/>
                <a:gd name="f61" fmla="*/ f50 f19 1"/>
                <a:gd name="f62" fmla="*/ f51 f20 1"/>
                <a:gd name="f63" fmla="*/ f52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57" y="f58"/>
                </a:cxn>
                <a:cxn ang="f45">
                  <a:pos x="f59" y="f60"/>
                </a:cxn>
                <a:cxn ang="f45">
                  <a:pos x="f61" y="f58"/>
                </a:cxn>
                <a:cxn ang="f45">
                  <a:pos x="f61" y="f58"/>
                </a:cxn>
                <a:cxn ang="f45">
                  <a:pos x="f61" y="f62"/>
                </a:cxn>
                <a:cxn ang="f45">
                  <a:pos x="f59" y="f63"/>
                </a:cxn>
                <a:cxn ang="f45">
                  <a:pos x="f57" y="f62"/>
                </a:cxn>
                <a:cxn ang="f45">
                  <a:pos x="f57" y="f58"/>
                </a:cxn>
                <a:cxn ang="f45">
                  <a:pos x="f57" y="f58"/>
                </a:cxn>
              </a:cxnLst>
              <a:rect l="f53" t="f56" r="f54" b="f55"/>
              <a:pathLst>
                <a:path w="674369" h="539750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3" y="f5"/>
                    <a:pt x="f5" y="f10"/>
                    <a:pt x="f5" y="f9"/>
                  </a:cubicBezTo>
                  <a:lnTo>
                    <a:pt x="f5" y="f9"/>
                  </a:lnTo>
                  <a:cubicBezTo>
                    <a:pt x="f5" y="f14"/>
                    <a:pt x="f5" y="f15"/>
                    <a:pt x="f5" y="f16"/>
                  </a:cubicBezTo>
                  <a:cubicBezTo>
                    <a:pt x="f5" y="f17"/>
                    <a:pt x="f13" y="f7"/>
                    <a:pt x="f12" y="f7"/>
                  </a:cubicBezTo>
                  <a:cubicBezTo>
                    <a:pt x="f11" y="f7"/>
                    <a:pt x="f8" y="f17"/>
                    <a:pt x="f8" y="f16"/>
                  </a:cubicBezTo>
                  <a:cubicBezTo>
                    <a:pt x="f8" y="f15"/>
                    <a:pt x="f8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6" name="Freihandform 104">
              <a:extLst>
                <a:ext uri="{FF2B5EF4-FFF2-40B4-BE49-F238E27FC236}">
                  <a16:creationId xmlns:a16="http://schemas.microsoft.com/office/drawing/2014/main" id="{0679A4CA-1FE7-0572-1FCA-5ECC4210895C}"/>
                </a:ext>
              </a:extLst>
            </p:cNvPr>
            <p:cNvSpPr/>
            <p:nvPr/>
          </p:nvSpPr>
          <p:spPr>
            <a:xfrm>
              <a:off x="8814285" y="5635620"/>
              <a:ext cx="674370" cy="5397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4369"/>
                <a:gd name="f7" fmla="val 539750"/>
                <a:gd name="f8" fmla="val 674370"/>
                <a:gd name="f9" fmla="val 338455"/>
                <a:gd name="f10" fmla="val 151765"/>
                <a:gd name="f11" fmla="val 523239"/>
                <a:gd name="f12" fmla="val 337185"/>
                <a:gd name="f13" fmla="val 151130"/>
                <a:gd name="f14" fmla="val 340360"/>
                <a:gd name="f15" fmla="val 342265"/>
                <a:gd name="f16" fmla="val 344170"/>
                <a:gd name="f17" fmla="val 452120"/>
                <a:gd name="f18" fmla="+- 0 0 -90"/>
                <a:gd name="f19" fmla="*/ f3 1 674369"/>
                <a:gd name="f20" fmla="*/ f4 1 539750"/>
                <a:gd name="f21" fmla="+- f7 0 f5"/>
                <a:gd name="f22" fmla="+- f6 0 f5"/>
                <a:gd name="f23" fmla="*/ f18 f0 1"/>
                <a:gd name="f24" fmla="*/ f22 1 674369"/>
                <a:gd name="f25" fmla="*/ f21 1 539750"/>
                <a:gd name="f26" fmla="*/ 674370 f22 1"/>
                <a:gd name="f27" fmla="*/ 338455 f21 1"/>
                <a:gd name="f28" fmla="*/ 337185 f22 1"/>
                <a:gd name="f29" fmla="*/ 0 f21 1"/>
                <a:gd name="f30" fmla="*/ 0 f22 1"/>
                <a:gd name="f31" fmla="*/ 344170 f21 1"/>
                <a:gd name="f32" fmla="*/ 539750 f21 1"/>
                <a:gd name="f33" fmla="*/ f23 1 f2"/>
                <a:gd name="f34" fmla="*/ f26 1 674369"/>
                <a:gd name="f35" fmla="*/ f27 1 539750"/>
                <a:gd name="f36" fmla="*/ f28 1 674369"/>
                <a:gd name="f37" fmla="*/ f29 1 539750"/>
                <a:gd name="f38" fmla="*/ f30 1 674369"/>
                <a:gd name="f39" fmla="*/ f31 1 539750"/>
                <a:gd name="f40" fmla="*/ f32 1 539750"/>
                <a:gd name="f41" fmla="*/ f5 1 f24"/>
                <a:gd name="f42" fmla="*/ f6 1 f24"/>
                <a:gd name="f43" fmla="*/ f5 1 f25"/>
                <a:gd name="f44" fmla="*/ f7 1 f25"/>
                <a:gd name="f45" fmla="+- f33 0 f1"/>
                <a:gd name="f46" fmla="*/ f34 1 f24"/>
                <a:gd name="f47" fmla="*/ f35 1 f25"/>
                <a:gd name="f48" fmla="*/ f36 1 f24"/>
                <a:gd name="f49" fmla="*/ f37 1 f25"/>
                <a:gd name="f50" fmla="*/ f38 1 f24"/>
                <a:gd name="f51" fmla="*/ f39 1 f25"/>
                <a:gd name="f52" fmla="*/ f40 1 f25"/>
                <a:gd name="f53" fmla="*/ f41 f19 1"/>
                <a:gd name="f54" fmla="*/ f42 f19 1"/>
                <a:gd name="f55" fmla="*/ f44 f20 1"/>
                <a:gd name="f56" fmla="*/ f43 f20 1"/>
                <a:gd name="f57" fmla="*/ f46 f19 1"/>
                <a:gd name="f58" fmla="*/ f47 f20 1"/>
                <a:gd name="f59" fmla="*/ f48 f19 1"/>
                <a:gd name="f60" fmla="*/ f49 f20 1"/>
                <a:gd name="f61" fmla="*/ f50 f19 1"/>
                <a:gd name="f62" fmla="*/ f51 f20 1"/>
                <a:gd name="f63" fmla="*/ f52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57" y="f58"/>
                </a:cxn>
                <a:cxn ang="f45">
                  <a:pos x="f59" y="f60"/>
                </a:cxn>
                <a:cxn ang="f45">
                  <a:pos x="f61" y="f58"/>
                </a:cxn>
                <a:cxn ang="f45">
                  <a:pos x="f61" y="f58"/>
                </a:cxn>
                <a:cxn ang="f45">
                  <a:pos x="f61" y="f62"/>
                </a:cxn>
                <a:cxn ang="f45">
                  <a:pos x="f59" y="f63"/>
                </a:cxn>
                <a:cxn ang="f45">
                  <a:pos x="f57" y="f62"/>
                </a:cxn>
                <a:cxn ang="f45">
                  <a:pos x="f57" y="f58"/>
                </a:cxn>
                <a:cxn ang="f45">
                  <a:pos x="f57" y="f58"/>
                </a:cxn>
              </a:cxnLst>
              <a:rect l="f53" t="f56" r="f54" b="f55"/>
              <a:pathLst>
                <a:path w="674369" h="539750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3" y="f5"/>
                    <a:pt x="f5" y="f10"/>
                    <a:pt x="f5" y="f9"/>
                  </a:cubicBezTo>
                  <a:lnTo>
                    <a:pt x="f5" y="f9"/>
                  </a:lnTo>
                  <a:cubicBezTo>
                    <a:pt x="f5" y="f14"/>
                    <a:pt x="f5" y="f15"/>
                    <a:pt x="f5" y="f16"/>
                  </a:cubicBezTo>
                  <a:cubicBezTo>
                    <a:pt x="f5" y="f17"/>
                    <a:pt x="f13" y="f7"/>
                    <a:pt x="f12" y="f7"/>
                  </a:cubicBezTo>
                  <a:cubicBezTo>
                    <a:pt x="f11" y="f7"/>
                    <a:pt x="f8" y="f17"/>
                    <a:pt x="f8" y="f16"/>
                  </a:cubicBezTo>
                  <a:cubicBezTo>
                    <a:pt x="f8" y="f15"/>
                    <a:pt x="f8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77" name="Freihandform 105">
            <a:extLst>
              <a:ext uri="{FF2B5EF4-FFF2-40B4-BE49-F238E27FC236}">
                <a16:creationId xmlns:a16="http://schemas.microsoft.com/office/drawing/2014/main" id="{AA3DA626-4ABB-8ABD-8FA6-049937077244}"/>
              </a:ext>
            </a:extLst>
          </p:cNvPr>
          <p:cNvSpPr/>
          <p:nvPr/>
        </p:nvSpPr>
        <p:spPr>
          <a:xfrm>
            <a:off x="7555230" y="797557"/>
            <a:ext cx="420367" cy="2470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0369"/>
              <a:gd name="f7" fmla="val 247015"/>
              <a:gd name="f8" fmla="val 74930"/>
              <a:gd name="f9" fmla="val 293370"/>
              <a:gd name="f10" fmla="val 420370"/>
              <a:gd name="f11" fmla="val 172720"/>
              <a:gd name="f12" fmla="val 127000"/>
              <a:gd name="f13" fmla="+- 0 0 -90"/>
              <a:gd name="f14" fmla="*/ f3 1 420369"/>
              <a:gd name="f15" fmla="*/ f4 1 247015"/>
              <a:gd name="f16" fmla="+- f7 0 f5"/>
              <a:gd name="f17" fmla="+- f6 0 f5"/>
              <a:gd name="f18" fmla="*/ f13 f0 1"/>
              <a:gd name="f19" fmla="*/ f17 1 420369"/>
              <a:gd name="f20" fmla="*/ f16 1 247015"/>
              <a:gd name="f21" fmla="*/ 0 f17 1"/>
              <a:gd name="f22" fmla="*/ 74930 f16 1"/>
              <a:gd name="f23" fmla="*/ 293370 f17 1"/>
              <a:gd name="f24" fmla="*/ 247015 f16 1"/>
              <a:gd name="f25" fmla="*/ 420370 f17 1"/>
              <a:gd name="f26" fmla="*/ 172720 f16 1"/>
              <a:gd name="f27" fmla="*/ 127000 f17 1"/>
              <a:gd name="f28" fmla="*/ 0 f16 1"/>
              <a:gd name="f29" fmla="*/ f18 1 f2"/>
              <a:gd name="f30" fmla="*/ f21 1 420369"/>
              <a:gd name="f31" fmla="*/ f22 1 247015"/>
              <a:gd name="f32" fmla="*/ f23 1 420369"/>
              <a:gd name="f33" fmla="*/ f24 1 247015"/>
              <a:gd name="f34" fmla="*/ f25 1 420369"/>
              <a:gd name="f35" fmla="*/ f26 1 247015"/>
              <a:gd name="f36" fmla="*/ f27 1 420369"/>
              <a:gd name="f37" fmla="*/ f28 1 247015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420369" h="247015">
                <a:moveTo>
                  <a:pt x="f5" y="f8"/>
                </a:moveTo>
                <a:lnTo>
                  <a:pt x="f9" y="f7"/>
                </a:lnTo>
                <a:lnTo>
                  <a:pt x="f10" y="f11"/>
                </a:lnTo>
                <a:lnTo>
                  <a:pt x="f12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8" name="Freihandform 106">
            <a:extLst>
              <a:ext uri="{FF2B5EF4-FFF2-40B4-BE49-F238E27FC236}">
                <a16:creationId xmlns:a16="http://schemas.microsoft.com/office/drawing/2014/main" id="{B0B783B4-819F-29A5-07F6-68EC8399DA67}"/>
              </a:ext>
            </a:extLst>
          </p:cNvPr>
          <p:cNvSpPr/>
          <p:nvPr/>
        </p:nvSpPr>
        <p:spPr>
          <a:xfrm>
            <a:off x="7555230" y="797557"/>
            <a:ext cx="420367" cy="2470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20369"/>
              <a:gd name="f7" fmla="val 247015"/>
              <a:gd name="f8" fmla="val 74930"/>
              <a:gd name="f9" fmla="val 293370"/>
              <a:gd name="f10" fmla="val 420370"/>
              <a:gd name="f11" fmla="val 172720"/>
              <a:gd name="f12" fmla="val 127000"/>
              <a:gd name="f13" fmla="+- 0 0 -90"/>
              <a:gd name="f14" fmla="*/ f3 1 420369"/>
              <a:gd name="f15" fmla="*/ f4 1 247015"/>
              <a:gd name="f16" fmla="+- f7 0 f5"/>
              <a:gd name="f17" fmla="+- f6 0 f5"/>
              <a:gd name="f18" fmla="*/ f13 f0 1"/>
              <a:gd name="f19" fmla="*/ f17 1 420369"/>
              <a:gd name="f20" fmla="*/ f16 1 247015"/>
              <a:gd name="f21" fmla="*/ 0 f17 1"/>
              <a:gd name="f22" fmla="*/ 74930 f16 1"/>
              <a:gd name="f23" fmla="*/ 293370 f17 1"/>
              <a:gd name="f24" fmla="*/ 247015 f16 1"/>
              <a:gd name="f25" fmla="*/ 420370 f17 1"/>
              <a:gd name="f26" fmla="*/ 172720 f16 1"/>
              <a:gd name="f27" fmla="*/ 127000 f17 1"/>
              <a:gd name="f28" fmla="*/ 0 f16 1"/>
              <a:gd name="f29" fmla="*/ f18 1 f2"/>
              <a:gd name="f30" fmla="*/ f21 1 420369"/>
              <a:gd name="f31" fmla="*/ f22 1 247015"/>
              <a:gd name="f32" fmla="*/ f23 1 420369"/>
              <a:gd name="f33" fmla="*/ f24 1 247015"/>
              <a:gd name="f34" fmla="*/ f25 1 420369"/>
              <a:gd name="f35" fmla="*/ f26 1 247015"/>
              <a:gd name="f36" fmla="*/ f27 1 420369"/>
              <a:gd name="f37" fmla="*/ f28 1 247015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420369" h="247015">
                <a:moveTo>
                  <a:pt x="f5" y="f8"/>
                </a:moveTo>
                <a:lnTo>
                  <a:pt x="f9" y="f7"/>
                </a:lnTo>
                <a:lnTo>
                  <a:pt x="f10" y="f11"/>
                </a:lnTo>
                <a:lnTo>
                  <a:pt x="f12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9" name="Freihandform 107">
            <a:extLst>
              <a:ext uri="{FF2B5EF4-FFF2-40B4-BE49-F238E27FC236}">
                <a16:creationId xmlns:a16="http://schemas.microsoft.com/office/drawing/2014/main" id="{64C2A4D8-ADCD-78CA-2059-30F94BDE0B31}"/>
              </a:ext>
            </a:extLst>
          </p:cNvPr>
          <p:cNvSpPr/>
          <p:nvPr/>
        </p:nvSpPr>
        <p:spPr>
          <a:xfrm>
            <a:off x="7555230" y="869310"/>
            <a:ext cx="296539" cy="5981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544"/>
              <a:gd name="f7" fmla="val 598170"/>
              <a:gd name="f8" fmla="val 429895"/>
              <a:gd name="f9" fmla="val 296545"/>
              <a:gd name="f10" fmla="val 168275"/>
              <a:gd name="f11" fmla="+- 0 0 -90"/>
              <a:gd name="f12" fmla="*/ f3 1 296544"/>
              <a:gd name="f13" fmla="*/ f4 1 598170"/>
              <a:gd name="f14" fmla="+- f7 0 f5"/>
              <a:gd name="f15" fmla="+- f6 0 f5"/>
              <a:gd name="f16" fmla="*/ f11 f0 1"/>
              <a:gd name="f17" fmla="*/ f15 1 296544"/>
              <a:gd name="f18" fmla="*/ f14 1 598170"/>
              <a:gd name="f19" fmla="*/ 0 f15 1"/>
              <a:gd name="f20" fmla="*/ 429895 f14 1"/>
              <a:gd name="f21" fmla="*/ 296545 f15 1"/>
              <a:gd name="f22" fmla="*/ 598170 f14 1"/>
              <a:gd name="f23" fmla="*/ 168275 f14 1"/>
              <a:gd name="f24" fmla="*/ 0 f14 1"/>
              <a:gd name="f25" fmla="*/ f16 1 f2"/>
              <a:gd name="f26" fmla="*/ f19 1 296544"/>
              <a:gd name="f27" fmla="*/ f20 1 598170"/>
              <a:gd name="f28" fmla="*/ f21 1 296544"/>
              <a:gd name="f29" fmla="*/ f22 1 598170"/>
              <a:gd name="f30" fmla="*/ f23 1 598170"/>
              <a:gd name="f31" fmla="*/ f24 1 598170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296544" h="598170">
                <a:moveTo>
                  <a:pt x="f5" y="f8"/>
                </a:moveTo>
                <a:lnTo>
                  <a:pt x="f9" y="f7"/>
                </a:lnTo>
                <a:lnTo>
                  <a:pt x="f9" y="f10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0" name="Freihandform 108">
            <a:extLst>
              <a:ext uri="{FF2B5EF4-FFF2-40B4-BE49-F238E27FC236}">
                <a16:creationId xmlns:a16="http://schemas.microsoft.com/office/drawing/2014/main" id="{BDA10C98-A8A4-8C23-8557-697C9CBE6BAF}"/>
              </a:ext>
            </a:extLst>
          </p:cNvPr>
          <p:cNvSpPr/>
          <p:nvPr/>
        </p:nvSpPr>
        <p:spPr>
          <a:xfrm>
            <a:off x="7555230" y="869310"/>
            <a:ext cx="296539" cy="5981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544"/>
              <a:gd name="f7" fmla="val 598170"/>
              <a:gd name="f8" fmla="val 429895"/>
              <a:gd name="f9" fmla="val 296545"/>
              <a:gd name="f10" fmla="val 168275"/>
              <a:gd name="f11" fmla="+- 0 0 -90"/>
              <a:gd name="f12" fmla="*/ f3 1 296544"/>
              <a:gd name="f13" fmla="*/ f4 1 598170"/>
              <a:gd name="f14" fmla="+- f7 0 f5"/>
              <a:gd name="f15" fmla="+- f6 0 f5"/>
              <a:gd name="f16" fmla="*/ f11 f0 1"/>
              <a:gd name="f17" fmla="*/ f15 1 296544"/>
              <a:gd name="f18" fmla="*/ f14 1 598170"/>
              <a:gd name="f19" fmla="*/ 0 f15 1"/>
              <a:gd name="f20" fmla="*/ 429895 f14 1"/>
              <a:gd name="f21" fmla="*/ 296545 f15 1"/>
              <a:gd name="f22" fmla="*/ 598170 f14 1"/>
              <a:gd name="f23" fmla="*/ 168275 f14 1"/>
              <a:gd name="f24" fmla="*/ 0 f14 1"/>
              <a:gd name="f25" fmla="*/ f16 1 f2"/>
              <a:gd name="f26" fmla="*/ f19 1 296544"/>
              <a:gd name="f27" fmla="*/ f20 1 598170"/>
              <a:gd name="f28" fmla="*/ f21 1 296544"/>
              <a:gd name="f29" fmla="*/ f22 1 598170"/>
              <a:gd name="f30" fmla="*/ f23 1 598170"/>
              <a:gd name="f31" fmla="*/ f24 1 598170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296544" h="598170">
                <a:moveTo>
                  <a:pt x="f5" y="f8"/>
                </a:moveTo>
                <a:lnTo>
                  <a:pt x="f9" y="f7"/>
                </a:lnTo>
                <a:lnTo>
                  <a:pt x="f9" y="f10"/>
                </a:lnTo>
                <a:lnTo>
                  <a:pt x="f5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1" name="Freihandform 109">
            <a:extLst>
              <a:ext uri="{FF2B5EF4-FFF2-40B4-BE49-F238E27FC236}">
                <a16:creationId xmlns:a16="http://schemas.microsoft.com/office/drawing/2014/main" id="{CDC88751-C3B6-90AA-82D2-2013EC741E7D}"/>
              </a:ext>
            </a:extLst>
          </p:cNvPr>
          <p:cNvSpPr/>
          <p:nvPr/>
        </p:nvSpPr>
        <p:spPr>
          <a:xfrm>
            <a:off x="7840980" y="962662"/>
            <a:ext cx="134617" cy="5048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4619"/>
              <a:gd name="f7" fmla="val 504825"/>
              <a:gd name="f8" fmla="val 73025"/>
              <a:gd name="f9" fmla="val 134620"/>
              <a:gd name="f10" fmla="val 431800"/>
              <a:gd name="f11" fmla="+- 0 0 -90"/>
              <a:gd name="f12" fmla="*/ f3 1 134619"/>
              <a:gd name="f13" fmla="*/ f4 1 504825"/>
              <a:gd name="f14" fmla="+- f7 0 f5"/>
              <a:gd name="f15" fmla="+- f6 0 f5"/>
              <a:gd name="f16" fmla="*/ f11 f0 1"/>
              <a:gd name="f17" fmla="*/ f15 1 134619"/>
              <a:gd name="f18" fmla="*/ f14 1 504825"/>
              <a:gd name="f19" fmla="*/ 0 f15 1"/>
              <a:gd name="f20" fmla="*/ 73025 f14 1"/>
              <a:gd name="f21" fmla="*/ 134620 f15 1"/>
              <a:gd name="f22" fmla="*/ 0 f14 1"/>
              <a:gd name="f23" fmla="*/ 431800 f14 1"/>
              <a:gd name="f24" fmla="*/ 504825 f14 1"/>
              <a:gd name="f25" fmla="*/ f16 1 f2"/>
              <a:gd name="f26" fmla="*/ f19 1 134619"/>
              <a:gd name="f27" fmla="*/ f20 1 504825"/>
              <a:gd name="f28" fmla="*/ f21 1 134619"/>
              <a:gd name="f29" fmla="*/ f22 1 504825"/>
              <a:gd name="f30" fmla="*/ f23 1 504825"/>
              <a:gd name="f31" fmla="*/ f24 1 504825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134619" h="504825">
                <a:moveTo>
                  <a:pt x="f5" y="f8"/>
                </a:moveTo>
                <a:lnTo>
                  <a:pt x="f9" y="f5"/>
                </a:lnTo>
                <a:lnTo>
                  <a:pt x="f9" y="f10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2" name="Freihandform 110">
            <a:extLst>
              <a:ext uri="{FF2B5EF4-FFF2-40B4-BE49-F238E27FC236}">
                <a16:creationId xmlns:a16="http://schemas.microsoft.com/office/drawing/2014/main" id="{6D5F8D2B-5D61-127B-E822-186FB3F69CC0}"/>
              </a:ext>
            </a:extLst>
          </p:cNvPr>
          <p:cNvSpPr/>
          <p:nvPr/>
        </p:nvSpPr>
        <p:spPr>
          <a:xfrm>
            <a:off x="7840980" y="962662"/>
            <a:ext cx="134617" cy="5048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4619"/>
              <a:gd name="f7" fmla="val 504825"/>
              <a:gd name="f8" fmla="val 73025"/>
              <a:gd name="f9" fmla="val 134620"/>
              <a:gd name="f10" fmla="val 431800"/>
              <a:gd name="f11" fmla="+- 0 0 -90"/>
              <a:gd name="f12" fmla="*/ f3 1 134619"/>
              <a:gd name="f13" fmla="*/ f4 1 504825"/>
              <a:gd name="f14" fmla="+- f7 0 f5"/>
              <a:gd name="f15" fmla="+- f6 0 f5"/>
              <a:gd name="f16" fmla="*/ f11 f0 1"/>
              <a:gd name="f17" fmla="*/ f15 1 134619"/>
              <a:gd name="f18" fmla="*/ f14 1 504825"/>
              <a:gd name="f19" fmla="*/ 0 f15 1"/>
              <a:gd name="f20" fmla="*/ 73025 f14 1"/>
              <a:gd name="f21" fmla="*/ 134620 f15 1"/>
              <a:gd name="f22" fmla="*/ 0 f14 1"/>
              <a:gd name="f23" fmla="*/ 431800 f14 1"/>
              <a:gd name="f24" fmla="*/ 504825 f14 1"/>
              <a:gd name="f25" fmla="*/ f16 1 f2"/>
              <a:gd name="f26" fmla="*/ f19 1 134619"/>
              <a:gd name="f27" fmla="*/ f20 1 504825"/>
              <a:gd name="f28" fmla="*/ f21 1 134619"/>
              <a:gd name="f29" fmla="*/ f22 1 504825"/>
              <a:gd name="f30" fmla="*/ f23 1 504825"/>
              <a:gd name="f31" fmla="*/ f24 1 504825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134619" h="504825">
                <a:moveTo>
                  <a:pt x="f5" y="f8"/>
                </a:moveTo>
                <a:lnTo>
                  <a:pt x="f9" y="f5"/>
                </a:lnTo>
                <a:lnTo>
                  <a:pt x="f9" y="f10"/>
                </a:lnTo>
                <a:lnTo>
                  <a:pt x="f5" y="f7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3" name="Freihandform 111">
            <a:extLst>
              <a:ext uri="{FF2B5EF4-FFF2-40B4-BE49-F238E27FC236}">
                <a16:creationId xmlns:a16="http://schemas.microsoft.com/office/drawing/2014/main" id="{368E41A9-51D9-215E-E05E-075290B4212F}"/>
              </a:ext>
            </a:extLst>
          </p:cNvPr>
          <p:cNvSpPr/>
          <p:nvPr/>
        </p:nvSpPr>
        <p:spPr>
          <a:xfrm>
            <a:off x="7290438" y="868680"/>
            <a:ext cx="539111" cy="139636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39115"/>
              <a:gd name="f7" fmla="val 1396365"/>
              <a:gd name="f8" fmla="val 212090"/>
              <a:gd name="f9" fmla="val 185420"/>
              <a:gd name="f10" fmla="val 1276985"/>
              <a:gd name="f11" fmla="val 333375"/>
              <a:gd name="f12" fmla="val 1207135"/>
              <a:gd name="f13" fmla="val 79375"/>
              <a:gd name="f14" fmla="val 127000"/>
              <a:gd name="f15" fmla="+- 0 0 -90"/>
              <a:gd name="f16" fmla="*/ f3 1 539115"/>
              <a:gd name="f17" fmla="*/ f4 1 1396365"/>
              <a:gd name="f18" fmla="+- f7 0 f5"/>
              <a:gd name="f19" fmla="+- f6 0 f5"/>
              <a:gd name="f20" fmla="*/ f15 f0 1"/>
              <a:gd name="f21" fmla="*/ f19 1 539115"/>
              <a:gd name="f22" fmla="*/ f18 1 1396365"/>
              <a:gd name="f23" fmla="*/ 212090 f19 1"/>
              <a:gd name="f24" fmla="*/ 0 f18 1"/>
              <a:gd name="f25" fmla="*/ 539115 f19 1"/>
              <a:gd name="f26" fmla="*/ 185420 f18 1"/>
              <a:gd name="f27" fmla="*/ 1276985 f18 1"/>
              <a:gd name="f28" fmla="*/ 333375 f19 1"/>
              <a:gd name="f29" fmla="*/ 1396365 f18 1"/>
              <a:gd name="f30" fmla="*/ 0 f19 1"/>
              <a:gd name="f31" fmla="*/ 1207135 f18 1"/>
              <a:gd name="f32" fmla="*/ 79375 f19 1"/>
              <a:gd name="f33" fmla="*/ 127000 f18 1"/>
              <a:gd name="f34" fmla="*/ f20 1 f2"/>
              <a:gd name="f35" fmla="*/ f23 1 539115"/>
              <a:gd name="f36" fmla="*/ f24 1 1396365"/>
              <a:gd name="f37" fmla="*/ f25 1 539115"/>
              <a:gd name="f38" fmla="*/ f26 1 1396365"/>
              <a:gd name="f39" fmla="*/ f27 1 1396365"/>
              <a:gd name="f40" fmla="*/ f28 1 539115"/>
              <a:gd name="f41" fmla="*/ f29 1 1396365"/>
              <a:gd name="f42" fmla="*/ f30 1 539115"/>
              <a:gd name="f43" fmla="*/ f31 1 1396365"/>
              <a:gd name="f44" fmla="*/ f32 1 539115"/>
              <a:gd name="f45" fmla="*/ f33 1 1396365"/>
              <a:gd name="f46" fmla="*/ f5 1 f21"/>
              <a:gd name="f47" fmla="*/ f6 1 f21"/>
              <a:gd name="f48" fmla="*/ f5 1 f22"/>
              <a:gd name="f49" fmla="*/ f7 1 f22"/>
              <a:gd name="f50" fmla="+- f34 0 f1"/>
              <a:gd name="f51" fmla="*/ f35 1 f21"/>
              <a:gd name="f52" fmla="*/ f36 1 f22"/>
              <a:gd name="f53" fmla="*/ f37 1 f21"/>
              <a:gd name="f54" fmla="*/ f38 1 f22"/>
              <a:gd name="f55" fmla="*/ f39 1 f22"/>
              <a:gd name="f56" fmla="*/ f40 1 f21"/>
              <a:gd name="f57" fmla="*/ f41 1 f22"/>
              <a:gd name="f58" fmla="*/ f42 1 f21"/>
              <a:gd name="f59" fmla="*/ f43 1 f22"/>
              <a:gd name="f60" fmla="*/ f44 1 f21"/>
              <a:gd name="f61" fmla="*/ f45 1 f22"/>
              <a:gd name="f62" fmla="*/ f46 f16 1"/>
              <a:gd name="f63" fmla="*/ f47 f16 1"/>
              <a:gd name="f64" fmla="*/ f49 f17 1"/>
              <a:gd name="f65" fmla="*/ f48 f17 1"/>
              <a:gd name="f66" fmla="*/ f51 f16 1"/>
              <a:gd name="f67" fmla="*/ f52 f17 1"/>
              <a:gd name="f68" fmla="*/ f53 f16 1"/>
              <a:gd name="f69" fmla="*/ f54 f17 1"/>
              <a:gd name="f70" fmla="*/ f55 f17 1"/>
              <a:gd name="f71" fmla="*/ f56 f16 1"/>
              <a:gd name="f72" fmla="*/ f57 f17 1"/>
              <a:gd name="f73" fmla="*/ f58 f16 1"/>
              <a:gd name="f74" fmla="*/ f59 f17 1"/>
              <a:gd name="f75" fmla="*/ f60 f16 1"/>
              <a:gd name="f76" fmla="*/ f61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6" y="f67"/>
              </a:cxn>
              <a:cxn ang="f50">
                <a:pos x="f68" y="f69"/>
              </a:cxn>
              <a:cxn ang="f50">
                <a:pos x="f68" y="f70"/>
              </a:cxn>
              <a:cxn ang="f50">
                <a:pos x="f71" y="f72"/>
              </a:cxn>
              <a:cxn ang="f50">
                <a:pos x="f73" y="f74"/>
              </a:cxn>
              <a:cxn ang="f50">
                <a:pos x="f75" y="f76"/>
              </a:cxn>
            </a:cxnLst>
            <a:rect l="f62" t="f65" r="f63" b="f64"/>
            <a:pathLst>
              <a:path w="539115" h="1396365">
                <a:moveTo>
                  <a:pt x="f8" y="f5"/>
                </a:moveTo>
                <a:lnTo>
                  <a:pt x="f6" y="f9"/>
                </a:lnTo>
                <a:lnTo>
                  <a:pt x="f6" y="f10"/>
                </a:lnTo>
                <a:lnTo>
                  <a:pt x="f11" y="f7"/>
                </a:lnTo>
                <a:lnTo>
                  <a:pt x="f5" y="f12"/>
                </a:lnTo>
                <a:lnTo>
                  <a:pt x="f13" y="f1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4" name="Freihandform 112">
            <a:extLst>
              <a:ext uri="{FF2B5EF4-FFF2-40B4-BE49-F238E27FC236}">
                <a16:creationId xmlns:a16="http://schemas.microsoft.com/office/drawing/2014/main" id="{B7A5E91B-64D0-A902-4F29-E16E51409721}"/>
              </a:ext>
            </a:extLst>
          </p:cNvPr>
          <p:cNvSpPr/>
          <p:nvPr/>
        </p:nvSpPr>
        <p:spPr>
          <a:xfrm>
            <a:off x="7290438" y="868680"/>
            <a:ext cx="539111" cy="139636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39115"/>
              <a:gd name="f7" fmla="val 1396365"/>
              <a:gd name="f8" fmla="val 212090"/>
              <a:gd name="f9" fmla="val 185420"/>
              <a:gd name="f10" fmla="val 1276985"/>
              <a:gd name="f11" fmla="val 333375"/>
              <a:gd name="f12" fmla="val 1207135"/>
              <a:gd name="f13" fmla="val 79375"/>
              <a:gd name="f14" fmla="val 127000"/>
              <a:gd name="f15" fmla="+- 0 0 -90"/>
              <a:gd name="f16" fmla="*/ f3 1 539115"/>
              <a:gd name="f17" fmla="*/ f4 1 1396365"/>
              <a:gd name="f18" fmla="+- f7 0 f5"/>
              <a:gd name="f19" fmla="+- f6 0 f5"/>
              <a:gd name="f20" fmla="*/ f15 f0 1"/>
              <a:gd name="f21" fmla="*/ f19 1 539115"/>
              <a:gd name="f22" fmla="*/ f18 1 1396365"/>
              <a:gd name="f23" fmla="*/ 212090 f19 1"/>
              <a:gd name="f24" fmla="*/ 0 f18 1"/>
              <a:gd name="f25" fmla="*/ 539115 f19 1"/>
              <a:gd name="f26" fmla="*/ 185420 f18 1"/>
              <a:gd name="f27" fmla="*/ 1276985 f18 1"/>
              <a:gd name="f28" fmla="*/ 333375 f19 1"/>
              <a:gd name="f29" fmla="*/ 1396365 f18 1"/>
              <a:gd name="f30" fmla="*/ 0 f19 1"/>
              <a:gd name="f31" fmla="*/ 1207135 f18 1"/>
              <a:gd name="f32" fmla="*/ 79375 f19 1"/>
              <a:gd name="f33" fmla="*/ 127000 f18 1"/>
              <a:gd name="f34" fmla="*/ f20 1 f2"/>
              <a:gd name="f35" fmla="*/ f23 1 539115"/>
              <a:gd name="f36" fmla="*/ f24 1 1396365"/>
              <a:gd name="f37" fmla="*/ f25 1 539115"/>
              <a:gd name="f38" fmla="*/ f26 1 1396365"/>
              <a:gd name="f39" fmla="*/ f27 1 1396365"/>
              <a:gd name="f40" fmla="*/ f28 1 539115"/>
              <a:gd name="f41" fmla="*/ f29 1 1396365"/>
              <a:gd name="f42" fmla="*/ f30 1 539115"/>
              <a:gd name="f43" fmla="*/ f31 1 1396365"/>
              <a:gd name="f44" fmla="*/ f32 1 539115"/>
              <a:gd name="f45" fmla="*/ f33 1 1396365"/>
              <a:gd name="f46" fmla="*/ f5 1 f21"/>
              <a:gd name="f47" fmla="*/ f6 1 f21"/>
              <a:gd name="f48" fmla="*/ f5 1 f22"/>
              <a:gd name="f49" fmla="*/ f7 1 f22"/>
              <a:gd name="f50" fmla="+- f34 0 f1"/>
              <a:gd name="f51" fmla="*/ f35 1 f21"/>
              <a:gd name="f52" fmla="*/ f36 1 f22"/>
              <a:gd name="f53" fmla="*/ f37 1 f21"/>
              <a:gd name="f54" fmla="*/ f38 1 f22"/>
              <a:gd name="f55" fmla="*/ f39 1 f22"/>
              <a:gd name="f56" fmla="*/ f40 1 f21"/>
              <a:gd name="f57" fmla="*/ f41 1 f22"/>
              <a:gd name="f58" fmla="*/ f42 1 f21"/>
              <a:gd name="f59" fmla="*/ f43 1 f22"/>
              <a:gd name="f60" fmla="*/ f44 1 f21"/>
              <a:gd name="f61" fmla="*/ f45 1 f22"/>
              <a:gd name="f62" fmla="*/ f46 f16 1"/>
              <a:gd name="f63" fmla="*/ f47 f16 1"/>
              <a:gd name="f64" fmla="*/ f49 f17 1"/>
              <a:gd name="f65" fmla="*/ f48 f17 1"/>
              <a:gd name="f66" fmla="*/ f51 f16 1"/>
              <a:gd name="f67" fmla="*/ f52 f17 1"/>
              <a:gd name="f68" fmla="*/ f53 f16 1"/>
              <a:gd name="f69" fmla="*/ f54 f17 1"/>
              <a:gd name="f70" fmla="*/ f55 f17 1"/>
              <a:gd name="f71" fmla="*/ f56 f16 1"/>
              <a:gd name="f72" fmla="*/ f57 f17 1"/>
              <a:gd name="f73" fmla="*/ f58 f16 1"/>
              <a:gd name="f74" fmla="*/ f59 f17 1"/>
              <a:gd name="f75" fmla="*/ f60 f16 1"/>
              <a:gd name="f76" fmla="*/ f61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6" y="f67"/>
              </a:cxn>
              <a:cxn ang="f50">
                <a:pos x="f68" y="f69"/>
              </a:cxn>
              <a:cxn ang="f50">
                <a:pos x="f68" y="f70"/>
              </a:cxn>
              <a:cxn ang="f50">
                <a:pos x="f71" y="f72"/>
              </a:cxn>
              <a:cxn ang="f50">
                <a:pos x="f73" y="f74"/>
              </a:cxn>
              <a:cxn ang="f50">
                <a:pos x="f75" y="f76"/>
              </a:cxn>
            </a:cxnLst>
            <a:rect l="f62" t="f65" r="f63" b="f64"/>
            <a:pathLst>
              <a:path w="539115" h="1396365">
                <a:moveTo>
                  <a:pt x="f8" y="f5"/>
                </a:moveTo>
                <a:lnTo>
                  <a:pt x="f6" y="f9"/>
                </a:lnTo>
                <a:lnTo>
                  <a:pt x="f6" y="f10"/>
                </a:lnTo>
                <a:lnTo>
                  <a:pt x="f11" y="f7"/>
                </a:lnTo>
                <a:lnTo>
                  <a:pt x="f5" y="f12"/>
                </a:lnTo>
                <a:lnTo>
                  <a:pt x="f13" y="f14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5" name="Freihandform 113">
            <a:extLst>
              <a:ext uri="{FF2B5EF4-FFF2-40B4-BE49-F238E27FC236}">
                <a16:creationId xmlns:a16="http://schemas.microsoft.com/office/drawing/2014/main" id="{4E6D20D0-75BD-E47A-5B5A-0F54F87F5EB5}"/>
              </a:ext>
            </a:extLst>
          </p:cNvPr>
          <p:cNvSpPr/>
          <p:nvPr/>
        </p:nvSpPr>
        <p:spPr>
          <a:xfrm>
            <a:off x="7685403" y="1505587"/>
            <a:ext cx="177795" cy="1060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7800"/>
              <a:gd name="f7" fmla="val 106044"/>
              <a:gd name="f8" fmla="val 79375"/>
              <a:gd name="f9" fmla="val 46355"/>
              <a:gd name="f10" fmla="val 106045"/>
              <a:gd name="f11" fmla="val 26670"/>
              <a:gd name="f12" fmla="val 132080"/>
              <a:gd name="f13" fmla="+- 0 0 -90"/>
              <a:gd name="f14" fmla="*/ f3 1 177800"/>
              <a:gd name="f15" fmla="*/ f4 1 106044"/>
              <a:gd name="f16" fmla="+- f7 0 f5"/>
              <a:gd name="f17" fmla="+- f6 0 f5"/>
              <a:gd name="f18" fmla="*/ f13 f0 1"/>
              <a:gd name="f19" fmla="*/ f17 1 177800"/>
              <a:gd name="f20" fmla="*/ f16 1 106044"/>
              <a:gd name="f21" fmla="*/ 0 f17 1"/>
              <a:gd name="f22" fmla="*/ 79375 f16 1"/>
              <a:gd name="f23" fmla="*/ 46355 f17 1"/>
              <a:gd name="f24" fmla="*/ 106045 f16 1"/>
              <a:gd name="f25" fmla="*/ 177800 f17 1"/>
              <a:gd name="f26" fmla="*/ 26670 f16 1"/>
              <a:gd name="f27" fmla="*/ 132080 f17 1"/>
              <a:gd name="f28" fmla="*/ 0 f16 1"/>
              <a:gd name="f29" fmla="*/ f18 1 f2"/>
              <a:gd name="f30" fmla="*/ f21 1 177800"/>
              <a:gd name="f31" fmla="*/ f22 1 106044"/>
              <a:gd name="f32" fmla="*/ f23 1 177800"/>
              <a:gd name="f33" fmla="*/ f24 1 106044"/>
              <a:gd name="f34" fmla="*/ f25 1 177800"/>
              <a:gd name="f35" fmla="*/ f26 1 106044"/>
              <a:gd name="f36" fmla="*/ f27 1 177800"/>
              <a:gd name="f37" fmla="*/ f28 1 10604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177800" h="106044">
                <a:moveTo>
                  <a:pt x="f5" y="f8"/>
                </a:moveTo>
                <a:lnTo>
                  <a:pt x="f9" y="f10"/>
                </a:lnTo>
                <a:lnTo>
                  <a:pt x="f6" y="f11"/>
                </a:lnTo>
                <a:lnTo>
                  <a:pt x="f12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6" name="Freihandform 114">
            <a:extLst>
              <a:ext uri="{FF2B5EF4-FFF2-40B4-BE49-F238E27FC236}">
                <a16:creationId xmlns:a16="http://schemas.microsoft.com/office/drawing/2014/main" id="{DDCC88B4-503F-CB38-0463-C5A4F6CAA612}"/>
              </a:ext>
            </a:extLst>
          </p:cNvPr>
          <p:cNvSpPr/>
          <p:nvPr/>
        </p:nvSpPr>
        <p:spPr>
          <a:xfrm>
            <a:off x="7685403" y="1505587"/>
            <a:ext cx="177795" cy="1060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7800"/>
              <a:gd name="f7" fmla="val 106044"/>
              <a:gd name="f8" fmla="val 79375"/>
              <a:gd name="f9" fmla="val 46355"/>
              <a:gd name="f10" fmla="val 106045"/>
              <a:gd name="f11" fmla="val 26670"/>
              <a:gd name="f12" fmla="val 132080"/>
              <a:gd name="f13" fmla="+- 0 0 -90"/>
              <a:gd name="f14" fmla="*/ f3 1 177800"/>
              <a:gd name="f15" fmla="*/ f4 1 106044"/>
              <a:gd name="f16" fmla="+- f7 0 f5"/>
              <a:gd name="f17" fmla="+- f6 0 f5"/>
              <a:gd name="f18" fmla="*/ f13 f0 1"/>
              <a:gd name="f19" fmla="*/ f17 1 177800"/>
              <a:gd name="f20" fmla="*/ f16 1 106044"/>
              <a:gd name="f21" fmla="*/ 0 f17 1"/>
              <a:gd name="f22" fmla="*/ 79375 f16 1"/>
              <a:gd name="f23" fmla="*/ 46355 f17 1"/>
              <a:gd name="f24" fmla="*/ 106045 f16 1"/>
              <a:gd name="f25" fmla="*/ 177800 f17 1"/>
              <a:gd name="f26" fmla="*/ 26670 f16 1"/>
              <a:gd name="f27" fmla="*/ 132080 f17 1"/>
              <a:gd name="f28" fmla="*/ 0 f16 1"/>
              <a:gd name="f29" fmla="*/ f18 1 f2"/>
              <a:gd name="f30" fmla="*/ f21 1 177800"/>
              <a:gd name="f31" fmla="*/ f22 1 106044"/>
              <a:gd name="f32" fmla="*/ f23 1 177800"/>
              <a:gd name="f33" fmla="*/ f24 1 106044"/>
              <a:gd name="f34" fmla="*/ f25 1 177800"/>
              <a:gd name="f35" fmla="*/ f26 1 106044"/>
              <a:gd name="f36" fmla="*/ f27 1 177800"/>
              <a:gd name="f37" fmla="*/ f28 1 10604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177800" h="106044">
                <a:moveTo>
                  <a:pt x="f5" y="f8"/>
                </a:moveTo>
                <a:lnTo>
                  <a:pt x="f9" y="f10"/>
                </a:lnTo>
                <a:lnTo>
                  <a:pt x="f6" y="f11"/>
                </a:lnTo>
                <a:lnTo>
                  <a:pt x="f12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7" name="Freihandform 115">
            <a:extLst>
              <a:ext uri="{FF2B5EF4-FFF2-40B4-BE49-F238E27FC236}">
                <a16:creationId xmlns:a16="http://schemas.microsoft.com/office/drawing/2014/main" id="{A28EBCC4-AA90-4933-2B9B-6193D50A3565}"/>
              </a:ext>
            </a:extLst>
          </p:cNvPr>
          <p:cNvSpPr/>
          <p:nvPr/>
        </p:nvSpPr>
        <p:spPr>
          <a:xfrm>
            <a:off x="7685403" y="1577340"/>
            <a:ext cx="53977" cy="456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3975"/>
              <a:gd name="f7" fmla="val 456564"/>
              <a:gd name="f8" fmla="val 432435"/>
              <a:gd name="f9" fmla="val 456565"/>
              <a:gd name="f10" fmla="val 24130"/>
              <a:gd name="f11" fmla="+- 0 0 -90"/>
              <a:gd name="f12" fmla="*/ f3 1 53975"/>
              <a:gd name="f13" fmla="*/ f4 1 456564"/>
              <a:gd name="f14" fmla="+- f7 0 f5"/>
              <a:gd name="f15" fmla="+- f6 0 f5"/>
              <a:gd name="f16" fmla="*/ f11 f0 1"/>
              <a:gd name="f17" fmla="*/ f15 1 53975"/>
              <a:gd name="f18" fmla="*/ f14 1 456564"/>
              <a:gd name="f19" fmla="*/ 0 f15 1"/>
              <a:gd name="f20" fmla="*/ 432435 f14 1"/>
              <a:gd name="f21" fmla="*/ 53975 f15 1"/>
              <a:gd name="f22" fmla="*/ 456565 f14 1"/>
              <a:gd name="f23" fmla="*/ 24130 f14 1"/>
              <a:gd name="f24" fmla="*/ 0 f14 1"/>
              <a:gd name="f25" fmla="*/ f16 1 f2"/>
              <a:gd name="f26" fmla="*/ f19 1 53975"/>
              <a:gd name="f27" fmla="*/ f20 1 456564"/>
              <a:gd name="f28" fmla="*/ f21 1 53975"/>
              <a:gd name="f29" fmla="*/ f22 1 456564"/>
              <a:gd name="f30" fmla="*/ f23 1 456564"/>
              <a:gd name="f31" fmla="*/ f24 1 456564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53975" h="456564">
                <a:moveTo>
                  <a:pt x="f5" y="f8"/>
                </a:moveTo>
                <a:lnTo>
                  <a:pt x="f6" y="f9"/>
                </a:lnTo>
                <a:lnTo>
                  <a:pt x="f6" y="f10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8" name="Freihandform 116">
            <a:extLst>
              <a:ext uri="{FF2B5EF4-FFF2-40B4-BE49-F238E27FC236}">
                <a16:creationId xmlns:a16="http://schemas.microsoft.com/office/drawing/2014/main" id="{CEF2CA27-6A35-FEA4-B6E1-D7A2B7934D11}"/>
              </a:ext>
            </a:extLst>
          </p:cNvPr>
          <p:cNvSpPr/>
          <p:nvPr/>
        </p:nvSpPr>
        <p:spPr>
          <a:xfrm>
            <a:off x="7685403" y="1577340"/>
            <a:ext cx="53977" cy="456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3975"/>
              <a:gd name="f7" fmla="val 456564"/>
              <a:gd name="f8" fmla="val 432435"/>
              <a:gd name="f9" fmla="val 456565"/>
              <a:gd name="f10" fmla="val 24130"/>
              <a:gd name="f11" fmla="+- 0 0 -90"/>
              <a:gd name="f12" fmla="*/ f3 1 53975"/>
              <a:gd name="f13" fmla="*/ f4 1 456564"/>
              <a:gd name="f14" fmla="+- f7 0 f5"/>
              <a:gd name="f15" fmla="+- f6 0 f5"/>
              <a:gd name="f16" fmla="*/ f11 f0 1"/>
              <a:gd name="f17" fmla="*/ f15 1 53975"/>
              <a:gd name="f18" fmla="*/ f14 1 456564"/>
              <a:gd name="f19" fmla="*/ 0 f15 1"/>
              <a:gd name="f20" fmla="*/ 432435 f14 1"/>
              <a:gd name="f21" fmla="*/ 53975 f15 1"/>
              <a:gd name="f22" fmla="*/ 456565 f14 1"/>
              <a:gd name="f23" fmla="*/ 24130 f14 1"/>
              <a:gd name="f24" fmla="*/ 0 f14 1"/>
              <a:gd name="f25" fmla="*/ f16 1 f2"/>
              <a:gd name="f26" fmla="*/ f19 1 53975"/>
              <a:gd name="f27" fmla="*/ f20 1 456564"/>
              <a:gd name="f28" fmla="*/ f21 1 53975"/>
              <a:gd name="f29" fmla="*/ f22 1 456564"/>
              <a:gd name="f30" fmla="*/ f23 1 456564"/>
              <a:gd name="f31" fmla="*/ f24 1 456564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53975" h="456564">
                <a:moveTo>
                  <a:pt x="f5" y="f8"/>
                </a:moveTo>
                <a:lnTo>
                  <a:pt x="f6" y="f9"/>
                </a:lnTo>
                <a:lnTo>
                  <a:pt x="f6" y="f10"/>
                </a:lnTo>
                <a:lnTo>
                  <a:pt x="f5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9" name="Freihandform 117">
            <a:extLst>
              <a:ext uri="{FF2B5EF4-FFF2-40B4-BE49-F238E27FC236}">
                <a16:creationId xmlns:a16="http://schemas.microsoft.com/office/drawing/2014/main" id="{9C5A176B-431D-B928-8D83-75C2FABD1630}"/>
              </a:ext>
            </a:extLst>
          </p:cNvPr>
          <p:cNvSpPr/>
          <p:nvPr/>
        </p:nvSpPr>
        <p:spPr>
          <a:xfrm>
            <a:off x="7729222" y="1529077"/>
            <a:ext cx="133987" cy="5048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3985"/>
              <a:gd name="f7" fmla="val 504824"/>
              <a:gd name="f8" fmla="val 73660"/>
              <a:gd name="f9" fmla="val 133986"/>
              <a:gd name="f10" fmla="val 431800"/>
              <a:gd name="f11" fmla="val 504825"/>
              <a:gd name="f12" fmla="+- 0 0 -90"/>
              <a:gd name="f13" fmla="*/ f3 1 133985"/>
              <a:gd name="f14" fmla="*/ f4 1 504824"/>
              <a:gd name="f15" fmla="+- f7 0 f5"/>
              <a:gd name="f16" fmla="+- f6 0 f5"/>
              <a:gd name="f17" fmla="*/ f12 f0 1"/>
              <a:gd name="f18" fmla="*/ f16 1 133985"/>
              <a:gd name="f19" fmla="*/ f15 1 504824"/>
              <a:gd name="f20" fmla="*/ 0 f16 1"/>
              <a:gd name="f21" fmla="*/ 73660 f15 1"/>
              <a:gd name="f22" fmla="*/ 133986 f16 1"/>
              <a:gd name="f23" fmla="*/ 0 f15 1"/>
              <a:gd name="f24" fmla="*/ 431800 f15 1"/>
              <a:gd name="f25" fmla="*/ 504825 f15 1"/>
              <a:gd name="f26" fmla="*/ f17 1 f2"/>
              <a:gd name="f27" fmla="*/ f20 1 133985"/>
              <a:gd name="f28" fmla="*/ f21 1 504824"/>
              <a:gd name="f29" fmla="*/ f22 1 133985"/>
              <a:gd name="f30" fmla="*/ f23 1 504824"/>
              <a:gd name="f31" fmla="*/ f24 1 504824"/>
              <a:gd name="f32" fmla="*/ f25 1 50482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0" y="f52"/>
              </a:cxn>
              <a:cxn ang="f37">
                <a:pos x="f48" y="f53"/>
              </a:cxn>
            </a:cxnLst>
            <a:rect l="f44" t="f47" r="f45" b="f46"/>
            <a:pathLst>
              <a:path w="133985" h="504824">
                <a:moveTo>
                  <a:pt x="f5" y="f8"/>
                </a:moveTo>
                <a:lnTo>
                  <a:pt x="f9" y="f5"/>
                </a:lnTo>
                <a:lnTo>
                  <a:pt x="f9" y="f10"/>
                </a:lnTo>
                <a:lnTo>
                  <a:pt x="f5" y="f1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0" name="Freihandform 118">
            <a:extLst>
              <a:ext uri="{FF2B5EF4-FFF2-40B4-BE49-F238E27FC236}">
                <a16:creationId xmlns:a16="http://schemas.microsoft.com/office/drawing/2014/main" id="{FD438BA3-4AB6-8E26-D3E1-E9215B8DC7EC}"/>
              </a:ext>
            </a:extLst>
          </p:cNvPr>
          <p:cNvSpPr/>
          <p:nvPr/>
        </p:nvSpPr>
        <p:spPr>
          <a:xfrm>
            <a:off x="7729222" y="1529077"/>
            <a:ext cx="133987" cy="5048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3985"/>
              <a:gd name="f7" fmla="val 504824"/>
              <a:gd name="f8" fmla="val 73660"/>
              <a:gd name="f9" fmla="val 133986"/>
              <a:gd name="f10" fmla="val 431800"/>
              <a:gd name="f11" fmla="val 504825"/>
              <a:gd name="f12" fmla="+- 0 0 -90"/>
              <a:gd name="f13" fmla="*/ f3 1 133985"/>
              <a:gd name="f14" fmla="*/ f4 1 504824"/>
              <a:gd name="f15" fmla="+- f7 0 f5"/>
              <a:gd name="f16" fmla="+- f6 0 f5"/>
              <a:gd name="f17" fmla="*/ f12 f0 1"/>
              <a:gd name="f18" fmla="*/ f16 1 133985"/>
              <a:gd name="f19" fmla="*/ f15 1 504824"/>
              <a:gd name="f20" fmla="*/ 0 f16 1"/>
              <a:gd name="f21" fmla="*/ 73660 f15 1"/>
              <a:gd name="f22" fmla="*/ 133986 f16 1"/>
              <a:gd name="f23" fmla="*/ 0 f15 1"/>
              <a:gd name="f24" fmla="*/ 431800 f15 1"/>
              <a:gd name="f25" fmla="*/ 504825 f15 1"/>
              <a:gd name="f26" fmla="*/ f17 1 f2"/>
              <a:gd name="f27" fmla="*/ f20 1 133985"/>
              <a:gd name="f28" fmla="*/ f21 1 504824"/>
              <a:gd name="f29" fmla="*/ f22 1 133985"/>
              <a:gd name="f30" fmla="*/ f23 1 504824"/>
              <a:gd name="f31" fmla="*/ f24 1 504824"/>
              <a:gd name="f32" fmla="*/ f25 1 50482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0" y="f52"/>
              </a:cxn>
              <a:cxn ang="f37">
                <a:pos x="f48" y="f53"/>
              </a:cxn>
            </a:cxnLst>
            <a:rect l="f44" t="f47" r="f45" b="f46"/>
            <a:pathLst>
              <a:path w="133985" h="504824">
                <a:moveTo>
                  <a:pt x="f5" y="f8"/>
                </a:moveTo>
                <a:lnTo>
                  <a:pt x="f9" y="f5"/>
                </a:lnTo>
                <a:lnTo>
                  <a:pt x="f9" y="f10"/>
                </a:lnTo>
                <a:lnTo>
                  <a:pt x="f5" y="f11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1" name="Freihandform 119">
            <a:extLst>
              <a:ext uri="{FF2B5EF4-FFF2-40B4-BE49-F238E27FC236}">
                <a16:creationId xmlns:a16="http://schemas.microsoft.com/office/drawing/2014/main" id="{14DF330B-B0D5-9728-6FED-CED5CA584181}"/>
              </a:ext>
            </a:extLst>
          </p:cNvPr>
          <p:cNvSpPr/>
          <p:nvPr/>
        </p:nvSpPr>
        <p:spPr>
          <a:xfrm>
            <a:off x="7633968" y="557527"/>
            <a:ext cx="99056" cy="6159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060"/>
              <a:gd name="f7" fmla="val 61594"/>
              <a:gd name="f8" fmla="val 31115"/>
              <a:gd name="f9" fmla="val 49530"/>
              <a:gd name="f10" fmla="val 61595"/>
              <a:gd name="f11" fmla="val 99061"/>
              <a:gd name="f12" fmla="+- 0 0 -90"/>
              <a:gd name="f13" fmla="*/ f3 1 99060"/>
              <a:gd name="f14" fmla="*/ f4 1 61594"/>
              <a:gd name="f15" fmla="+- f7 0 f5"/>
              <a:gd name="f16" fmla="+- f6 0 f5"/>
              <a:gd name="f17" fmla="*/ f12 f0 1"/>
              <a:gd name="f18" fmla="*/ f16 1 99060"/>
              <a:gd name="f19" fmla="*/ f15 1 61594"/>
              <a:gd name="f20" fmla="*/ 0 f16 1"/>
              <a:gd name="f21" fmla="*/ 31115 f15 1"/>
              <a:gd name="f22" fmla="*/ 49530 f16 1"/>
              <a:gd name="f23" fmla="*/ 61595 f15 1"/>
              <a:gd name="f24" fmla="*/ 99061 f16 1"/>
              <a:gd name="f25" fmla="*/ 0 f15 1"/>
              <a:gd name="f26" fmla="*/ f17 1 f2"/>
              <a:gd name="f27" fmla="*/ f20 1 99060"/>
              <a:gd name="f28" fmla="*/ f21 1 61594"/>
              <a:gd name="f29" fmla="*/ f22 1 99060"/>
              <a:gd name="f30" fmla="*/ f23 1 61594"/>
              <a:gd name="f31" fmla="*/ f24 1 99060"/>
              <a:gd name="f32" fmla="*/ f25 1 6159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49"/>
              </a:cxn>
              <a:cxn ang="f37">
                <a:pos x="f50" y="f53"/>
              </a:cxn>
            </a:cxnLst>
            <a:rect l="f44" t="f47" r="f45" b="f46"/>
            <a:pathLst>
              <a:path w="99060" h="61594">
                <a:moveTo>
                  <a:pt x="f5" y="f8"/>
                </a:moveTo>
                <a:lnTo>
                  <a:pt x="f9" y="f10"/>
                </a:lnTo>
                <a:lnTo>
                  <a:pt x="f11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2" name="Freihandform 120">
            <a:extLst>
              <a:ext uri="{FF2B5EF4-FFF2-40B4-BE49-F238E27FC236}">
                <a16:creationId xmlns:a16="http://schemas.microsoft.com/office/drawing/2014/main" id="{B2DA8DBD-F6CF-CA54-0AE1-65D2AF778458}"/>
              </a:ext>
            </a:extLst>
          </p:cNvPr>
          <p:cNvSpPr/>
          <p:nvPr/>
        </p:nvSpPr>
        <p:spPr>
          <a:xfrm>
            <a:off x="7633968" y="557527"/>
            <a:ext cx="99056" cy="6159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060"/>
              <a:gd name="f7" fmla="val 61594"/>
              <a:gd name="f8" fmla="val 31115"/>
              <a:gd name="f9" fmla="val 49530"/>
              <a:gd name="f10" fmla="val 61595"/>
              <a:gd name="f11" fmla="val 99061"/>
              <a:gd name="f12" fmla="+- 0 0 -90"/>
              <a:gd name="f13" fmla="*/ f3 1 99060"/>
              <a:gd name="f14" fmla="*/ f4 1 61594"/>
              <a:gd name="f15" fmla="+- f7 0 f5"/>
              <a:gd name="f16" fmla="+- f6 0 f5"/>
              <a:gd name="f17" fmla="*/ f12 f0 1"/>
              <a:gd name="f18" fmla="*/ f16 1 99060"/>
              <a:gd name="f19" fmla="*/ f15 1 61594"/>
              <a:gd name="f20" fmla="*/ 0 f16 1"/>
              <a:gd name="f21" fmla="*/ 31115 f15 1"/>
              <a:gd name="f22" fmla="*/ 49530 f16 1"/>
              <a:gd name="f23" fmla="*/ 61595 f15 1"/>
              <a:gd name="f24" fmla="*/ 99061 f16 1"/>
              <a:gd name="f25" fmla="*/ 0 f15 1"/>
              <a:gd name="f26" fmla="*/ f17 1 f2"/>
              <a:gd name="f27" fmla="*/ f20 1 99060"/>
              <a:gd name="f28" fmla="*/ f21 1 61594"/>
              <a:gd name="f29" fmla="*/ f22 1 99060"/>
              <a:gd name="f30" fmla="*/ f23 1 61594"/>
              <a:gd name="f31" fmla="*/ f24 1 99060"/>
              <a:gd name="f32" fmla="*/ f25 1 61594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49"/>
              </a:cxn>
              <a:cxn ang="f37">
                <a:pos x="f50" y="f53"/>
              </a:cxn>
            </a:cxnLst>
            <a:rect l="f44" t="f47" r="f45" b="f46"/>
            <a:pathLst>
              <a:path w="99060" h="61594">
                <a:moveTo>
                  <a:pt x="f5" y="f8"/>
                </a:moveTo>
                <a:lnTo>
                  <a:pt x="f9" y="f10"/>
                </a:lnTo>
                <a:lnTo>
                  <a:pt x="f11" y="f8"/>
                </a:lnTo>
                <a:lnTo>
                  <a:pt x="f9" y="f5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3" name="Freihandform 121">
            <a:extLst>
              <a:ext uri="{FF2B5EF4-FFF2-40B4-BE49-F238E27FC236}">
                <a16:creationId xmlns:a16="http://schemas.microsoft.com/office/drawing/2014/main" id="{DFB3E380-45B0-E3F4-B00C-D27746AE47A7}"/>
              </a:ext>
            </a:extLst>
          </p:cNvPr>
          <p:cNvSpPr/>
          <p:nvPr/>
        </p:nvSpPr>
        <p:spPr>
          <a:xfrm>
            <a:off x="7678417" y="582930"/>
            <a:ext cx="75566" cy="3333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565"/>
              <a:gd name="f7" fmla="val 333375"/>
              <a:gd name="f8" fmla="val 26670"/>
              <a:gd name="f9" fmla="val 51436"/>
              <a:gd name="f10" fmla="val 294640"/>
              <a:gd name="f11" fmla="+- 0 0 -90"/>
              <a:gd name="f12" fmla="*/ f3 1 75565"/>
              <a:gd name="f13" fmla="*/ f4 1 333375"/>
              <a:gd name="f14" fmla="+- f7 0 f5"/>
              <a:gd name="f15" fmla="+- f6 0 f5"/>
              <a:gd name="f16" fmla="*/ f11 f0 1"/>
              <a:gd name="f17" fmla="*/ f15 1 75565"/>
              <a:gd name="f18" fmla="*/ f14 1 333375"/>
              <a:gd name="f19" fmla="*/ 0 f15 1"/>
              <a:gd name="f20" fmla="*/ 333375 f14 1"/>
              <a:gd name="f21" fmla="*/ 26670 f14 1"/>
              <a:gd name="f22" fmla="*/ 51436 f15 1"/>
              <a:gd name="f23" fmla="*/ 0 f14 1"/>
              <a:gd name="f24" fmla="*/ 75565 f15 1"/>
              <a:gd name="f25" fmla="*/ 294640 f14 1"/>
              <a:gd name="f26" fmla="*/ f16 1 f2"/>
              <a:gd name="f27" fmla="*/ f19 1 75565"/>
              <a:gd name="f28" fmla="*/ f20 1 333375"/>
              <a:gd name="f29" fmla="*/ f21 1 333375"/>
              <a:gd name="f30" fmla="*/ f22 1 75565"/>
              <a:gd name="f31" fmla="*/ f23 1 333375"/>
              <a:gd name="f32" fmla="*/ f24 1 75565"/>
              <a:gd name="f33" fmla="*/ f25 1 333375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8"/>
              <a:gd name="f42" fmla="*/ f30 1 f17"/>
              <a:gd name="f43" fmla="*/ f31 1 f18"/>
              <a:gd name="f44" fmla="*/ f32 1 f17"/>
              <a:gd name="f45" fmla="*/ f33 1 f18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3 1"/>
              <a:gd name="f53" fmla="*/ f42 f12 1"/>
              <a:gd name="f54" fmla="*/ f43 f13 1"/>
              <a:gd name="f55" fmla="*/ f44 f12 1"/>
              <a:gd name="f56" fmla="*/ f4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0" y="f52"/>
              </a:cxn>
              <a:cxn ang="f38">
                <a:pos x="f53" y="f54"/>
              </a:cxn>
              <a:cxn ang="f38">
                <a:pos x="f55" y="f56"/>
              </a:cxn>
            </a:cxnLst>
            <a:rect l="f46" t="f49" r="f47" b="f48"/>
            <a:pathLst>
              <a:path w="75565" h="333375">
                <a:moveTo>
                  <a:pt x="f5" y="f7"/>
                </a:moveTo>
                <a:lnTo>
                  <a:pt x="f5" y="f8"/>
                </a:lnTo>
                <a:lnTo>
                  <a:pt x="f9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4" name="Freihandform 122">
            <a:extLst>
              <a:ext uri="{FF2B5EF4-FFF2-40B4-BE49-F238E27FC236}">
                <a16:creationId xmlns:a16="http://schemas.microsoft.com/office/drawing/2014/main" id="{FE8BBBAD-ADFD-2B4A-FE2D-EB282C9BDA87}"/>
              </a:ext>
            </a:extLst>
          </p:cNvPr>
          <p:cNvSpPr/>
          <p:nvPr/>
        </p:nvSpPr>
        <p:spPr>
          <a:xfrm>
            <a:off x="7678417" y="582930"/>
            <a:ext cx="75566" cy="3333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565"/>
              <a:gd name="f7" fmla="val 333375"/>
              <a:gd name="f8" fmla="val 26670"/>
              <a:gd name="f9" fmla="val 51436"/>
              <a:gd name="f10" fmla="val 294640"/>
              <a:gd name="f11" fmla="+- 0 0 -90"/>
              <a:gd name="f12" fmla="*/ f3 1 75565"/>
              <a:gd name="f13" fmla="*/ f4 1 333375"/>
              <a:gd name="f14" fmla="+- f7 0 f5"/>
              <a:gd name="f15" fmla="+- f6 0 f5"/>
              <a:gd name="f16" fmla="*/ f11 f0 1"/>
              <a:gd name="f17" fmla="*/ f15 1 75565"/>
              <a:gd name="f18" fmla="*/ f14 1 333375"/>
              <a:gd name="f19" fmla="*/ 0 f15 1"/>
              <a:gd name="f20" fmla="*/ 333375 f14 1"/>
              <a:gd name="f21" fmla="*/ 26670 f14 1"/>
              <a:gd name="f22" fmla="*/ 51436 f15 1"/>
              <a:gd name="f23" fmla="*/ 0 f14 1"/>
              <a:gd name="f24" fmla="*/ 75565 f15 1"/>
              <a:gd name="f25" fmla="*/ 294640 f14 1"/>
              <a:gd name="f26" fmla="*/ f16 1 f2"/>
              <a:gd name="f27" fmla="*/ f19 1 75565"/>
              <a:gd name="f28" fmla="*/ f20 1 333375"/>
              <a:gd name="f29" fmla="*/ f21 1 333375"/>
              <a:gd name="f30" fmla="*/ f22 1 75565"/>
              <a:gd name="f31" fmla="*/ f23 1 333375"/>
              <a:gd name="f32" fmla="*/ f24 1 75565"/>
              <a:gd name="f33" fmla="*/ f25 1 333375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8"/>
              <a:gd name="f42" fmla="*/ f30 1 f17"/>
              <a:gd name="f43" fmla="*/ f31 1 f18"/>
              <a:gd name="f44" fmla="*/ f32 1 f17"/>
              <a:gd name="f45" fmla="*/ f33 1 f18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3 1"/>
              <a:gd name="f53" fmla="*/ f42 f12 1"/>
              <a:gd name="f54" fmla="*/ f43 f13 1"/>
              <a:gd name="f55" fmla="*/ f44 f12 1"/>
              <a:gd name="f56" fmla="*/ f4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0" y="f52"/>
              </a:cxn>
              <a:cxn ang="f38">
                <a:pos x="f53" y="f54"/>
              </a:cxn>
              <a:cxn ang="f38">
                <a:pos x="f55" y="f56"/>
              </a:cxn>
            </a:cxnLst>
            <a:rect l="f46" t="f49" r="f47" b="f48"/>
            <a:pathLst>
              <a:path w="75565" h="333375">
                <a:moveTo>
                  <a:pt x="f5" y="f7"/>
                </a:moveTo>
                <a:lnTo>
                  <a:pt x="f5" y="f8"/>
                </a:lnTo>
                <a:lnTo>
                  <a:pt x="f9" y="f5"/>
                </a:lnTo>
                <a:lnTo>
                  <a:pt x="f6" y="f10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5" name="Freihandform 123">
            <a:extLst>
              <a:ext uri="{FF2B5EF4-FFF2-40B4-BE49-F238E27FC236}">
                <a16:creationId xmlns:a16="http://schemas.microsoft.com/office/drawing/2014/main" id="{4392DD59-A876-FE98-B347-FFD7D2F7452B}"/>
              </a:ext>
            </a:extLst>
          </p:cNvPr>
          <p:cNvSpPr/>
          <p:nvPr/>
        </p:nvSpPr>
        <p:spPr>
          <a:xfrm>
            <a:off x="7613651" y="582930"/>
            <a:ext cx="74925" cy="3333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930"/>
              <a:gd name="f7" fmla="val 333375"/>
              <a:gd name="f8" fmla="val 24130"/>
              <a:gd name="f9" fmla="val 294640"/>
              <a:gd name="f10" fmla="val 26670"/>
              <a:gd name="f11" fmla="+- 0 0 -90"/>
              <a:gd name="f12" fmla="*/ f3 1 74930"/>
              <a:gd name="f13" fmla="*/ f4 1 333375"/>
              <a:gd name="f14" fmla="+- f7 0 f5"/>
              <a:gd name="f15" fmla="+- f6 0 f5"/>
              <a:gd name="f16" fmla="*/ f11 f0 1"/>
              <a:gd name="f17" fmla="*/ f15 1 74930"/>
              <a:gd name="f18" fmla="*/ f14 1 333375"/>
              <a:gd name="f19" fmla="*/ 24130 f15 1"/>
              <a:gd name="f20" fmla="*/ 0 f14 1"/>
              <a:gd name="f21" fmla="*/ 0 f15 1"/>
              <a:gd name="f22" fmla="*/ 294640 f14 1"/>
              <a:gd name="f23" fmla="*/ 74930 f15 1"/>
              <a:gd name="f24" fmla="*/ 333375 f14 1"/>
              <a:gd name="f25" fmla="*/ 26670 f14 1"/>
              <a:gd name="f26" fmla="*/ f16 1 f2"/>
              <a:gd name="f27" fmla="*/ f19 1 74930"/>
              <a:gd name="f28" fmla="*/ f20 1 333375"/>
              <a:gd name="f29" fmla="*/ f21 1 74930"/>
              <a:gd name="f30" fmla="*/ f22 1 333375"/>
              <a:gd name="f31" fmla="*/ f23 1 74930"/>
              <a:gd name="f32" fmla="*/ f24 1 333375"/>
              <a:gd name="f33" fmla="*/ f25 1 333375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8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3"/>
              </a:cxn>
              <a:cxn ang="f38">
                <a:pos x="f54" y="f55"/>
              </a:cxn>
              <a:cxn ang="f38">
                <a:pos x="f54" y="f56"/>
              </a:cxn>
            </a:cxnLst>
            <a:rect l="f46" t="f49" r="f47" b="f48"/>
            <a:pathLst>
              <a:path w="74930" h="333375">
                <a:moveTo>
                  <a:pt x="f8" y="f5"/>
                </a:moveTo>
                <a:lnTo>
                  <a:pt x="f5" y="f9"/>
                </a:lnTo>
                <a:lnTo>
                  <a:pt x="f6" y="f7"/>
                </a:lnTo>
                <a:lnTo>
                  <a:pt x="f6" y="f1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6" name="Freihandform 124">
            <a:extLst>
              <a:ext uri="{FF2B5EF4-FFF2-40B4-BE49-F238E27FC236}">
                <a16:creationId xmlns:a16="http://schemas.microsoft.com/office/drawing/2014/main" id="{6F777CA6-E8AB-0438-4FDE-40C5447E40E4}"/>
              </a:ext>
            </a:extLst>
          </p:cNvPr>
          <p:cNvSpPr/>
          <p:nvPr/>
        </p:nvSpPr>
        <p:spPr>
          <a:xfrm>
            <a:off x="7613651" y="582930"/>
            <a:ext cx="74925" cy="3333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930"/>
              <a:gd name="f7" fmla="val 333375"/>
              <a:gd name="f8" fmla="val 24130"/>
              <a:gd name="f9" fmla="val 294640"/>
              <a:gd name="f10" fmla="val 26670"/>
              <a:gd name="f11" fmla="+- 0 0 -90"/>
              <a:gd name="f12" fmla="*/ f3 1 74930"/>
              <a:gd name="f13" fmla="*/ f4 1 333375"/>
              <a:gd name="f14" fmla="+- f7 0 f5"/>
              <a:gd name="f15" fmla="+- f6 0 f5"/>
              <a:gd name="f16" fmla="*/ f11 f0 1"/>
              <a:gd name="f17" fmla="*/ f15 1 74930"/>
              <a:gd name="f18" fmla="*/ f14 1 333375"/>
              <a:gd name="f19" fmla="*/ 24130 f15 1"/>
              <a:gd name="f20" fmla="*/ 0 f14 1"/>
              <a:gd name="f21" fmla="*/ 0 f15 1"/>
              <a:gd name="f22" fmla="*/ 294640 f14 1"/>
              <a:gd name="f23" fmla="*/ 74930 f15 1"/>
              <a:gd name="f24" fmla="*/ 333375 f14 1"/>
              <a:gd name="f25" fmla="*/ 26670 f14 1"/>
              <a:gd name="f26" fmla="*/ f16 1 f2"/>
              <a:gd name="f27" fmla="*/ f19 1 74930"/>
              <a:gd name="f28" fmla="*/ f20 1 333375"/>
              <a:gd name="f29" fmla="*/ f21 1 74930"/>
              <a:gd name="f30" fmla="*/ f22 1 333375"/>
              <a:gd name="f31" fmla="*/ f23 1 74930"/>
              <a:gd name="f32" fmla="*/ f24 1 333375"/>
              <a:gd name="f33" fmla="*/ f25 1 333375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8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3"/>
              </a:cxn>
              <a:cxn ang="f38">
                <a:pos x="f54" y="f55"/>
              </a:cxn>
              <a:cxn ang="f38">
                <a:pos x="f54" y="f56"/>
              </a:cxn>
            </a:cxnLst>
            <a:rect l="f46" t="f49" r="f47" b="f48"/>
            <a:pathLst>
              <a:path w="74930" h="333375">
                <a:moveTo>
                  <a:pt x="f8" y="f5"/>
                </a:moveTo>
                <a:lnTo>
                  <a:pt x="f5" y="f9"/>
                </a:lnTo>
                <a:lnTo>
                  <a:pt x="f6" y="f7"/>
                </a:lnTo>
                <a:lnTo>
                  <a:pt x="f6" y="f10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97" name="Grafik 4">
            <a:extLst>
              <a:ext uri="{FF2B5EF4-FFF2-40B4-BE49-F238E27FC236}">
                <a16:creationId xmlns:a16="http://schemas.microsoft.com/office/drawing/2014/main" id="{6D4915CF-5AEA-38FF-CC52-1DD6A6E258CF}"/>
              </a:ext>
            </a:extLst>
          </p:cNvPr>
          <p:cNvGrpSpPr/>
          <p:nvPr/>
        </p:nvGrpSpPr>
        <p:grpSpPr>
          <a:xfrm>
            <a:off x="6336627" y="460720"/>
            <a:ext cx="1489219" cy="2870228"/>
            <a:chOff x="6336627" y="460720"/>
            <a:chExt cx="1489219" cy="2870228"/>
          </a:xfrm>
        </p:grpSpPr>
        <p:sp>
          <p:nvSpPr>
            <p:cNvPr id="98" name="Freihandform 126">
              <a:extLst>
                <a:ext uri="{FF2B5EF4-FFF2-40B4-BE49-F238E27FC236}">
                  <a16:creationId xmlns:a16="http://schemas.microsoft.com/office/drawing/2014/main" id="{BF8A356D-AD92-0C2E-7E30-ADAA3D4B761D}"/>
                </a:ext>
              </a:extLst>
            </p:cNvPr>
            <p:cNvSpPr/>
            <p:nvPr/>
          </p:nvSpPr>
          <p:spPr>
            <a:xfrm>
              <a:off x="6714238" y="2899160"/>
              <a:ext cx="322179" cy="2497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2179"/>
                <a:gd name="f7" fmla="val 249759"/>
                <a:gd name="f8" fmla="val 12742"/>
                <a:gd name="f9" fmla="val 113665"/>
                <a:gd name="f10" fmla="val 55922"/>
                <a:gd name="f11" fmla="val 26670"/>
                <a:gd name="f12" fmla="val 153713"/>
                <a:gd name="f13" fmla="val 319447"/>
                <a:gd name="f14" fmla="val 14605"/>
                <a:gd name="f15" fmla="val 321988"/>
                <a:gd name="f16" fmla="val 52705"/>
                <a:gd name="f17" fmla="val 323257"/>
                <a:gd name="f18" fmla="val 69215"/>
                <a:gd name="f19" fmla="val 318177"/>
                <a:gd name="f20" fmla="val 85090"/>
                <a:gd name="f21" fmla="val 308652"/>
                <a:gd name="f22" fmla="val 98425"/>
                <a:gd name="f23" fmla="val 280713"/>
                <a:gd name="f24" fmla="val 135890"/>
                <a:gd name="f25" fmla="val 216577"/>
                <a:gd name="f26" fmla="val 212090"/>
                <a:gd name="f27" fmla="val 142282"/>
                <a:gd name="f28" fmla="val 240030"/>
                <a:gd name="f29" fmla="val 41952"/>
                <a:gd name="f30" fmla="val 277495"/>
                <a:gd name="f31" fmla="+- 0 0 30437"/>
                <a:gd name="f32" fmla="val 200660"/>
                <a:gd name="f33" fmla="+- 0 0 -90"/>
                <a:gd name="f34" fmla="*/ f3 1 322179"/>
                <a:gd name="f35" fmla="*/ f4 1 249759"/>
                <a:gd name="f36" fmla="+- f7 0 f5"/>
                <a:gd name="f37" fmla="+- f6 0 f5"/>
                <a:gd name="f38" fmla="*/ f33 f0 1"/>
                <a:gd name="f39" fmla="*/ f37 1 322179"/>
                <a:gd name="f40" fmla="*/ f36 1 249759"/>
                <a:gd name="f41" fmla="*/ 12742 f37 1"/>
                <a:gd name="f42" fmla="*/ 113665 f36 1"/>
                <a:gd name="f43" fmla="*/ 153713 f37 1"/>
                <a:gd name="f44" fmla="*/ 0 f36 1"/>
                <a:gd name="f45" fmla="*/ 319447 f37 1"/>
                <a:gd name="f46" fmla="*/ 14605 f36 1"/>
                <a:gd name="f47" fmla="*/ 321988 f37 1"/>
                <a:gd name="f48" fmla="*/ 52705 f36 1"/>
                <a:gd name="f49" fmla="*/ 308652 f37 1"/>
                <a:gd name="f50" fmla="*/ 98425 f36 1"/>
                <a:gd name="f51" fmla="*/ 142282 f37 1"/>
                <a:gd name="f52" fmla="*/ 240030 f36 1"/>
                <a:gd name="f53" fmla="*/ f38 1 f2"/>
                <a:gd name="f54" fmla="*/ f41 1 322179"/>
                <a:gd name="f55" fmla="*/ f42 1 249759"/>
                <a:gd name="f56" fmla="*/ f43 1 322179"/>
                <a:gd name="f57" fmla="*/ f44 1 249759"/>
                <a:gd name="f58" fmla="*/ f45 1 322179"/>
                <a:gd name="f59" fmla="*/ f46 1 249759"/>
                <a:gd name="f60" fmla="*/ f47 1 322179"/>
                <a:gd name="f61" fmla="*/ f48 1 249759"/>
                <a:gd name="f62" fmla="*/ f49 1 322179"/>
                <a:gd name="f63" fmla="*/ f50 1 249759"/>
                <a:gd name="f64" fmla="*/ f51 1 322179"/>
                <a:gd name="f65" fmla="*/ f52 1 249759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</a:cxnLst>
              <a:rect l="f83" t="f86" r="f84" b="f85"/>
              <a:pathLst>
                <a:path w="322179" h="249759">
                  <a:moveTo>
                    <a:pt x="f8" y="f9"/>
                  </a:moveTo>
                  <a:cubicBezTo>
                    <a:pt x="f10" y="f11"/>
                    <a:pt x="f12" y="f5"/>
                    <a:pt x="f12" y="f5"/>
                  </a:cubicBezTo>
                  <a:lnTo>
                    <a:pt x="f13" y="f14"/>
                  </a:lnTo>
                  <a:lnTo>
                    <a:pt x="f1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9" name="Freihandform 127">
              <a:extLst>
                <a:ext uri="{FF2B5EF4-FFF2-40B4-BE49-F238E27FC236}">
                  <a16:creationId xmlns:a16="http://schemas.microsoft.com/office/drawing/2014/main" id="{B6E1F773-056A-F129-6AF4-4E47CF824F55}"/>
                </a:ext>
              </a:extLst>
            </p:cNvPr>
            <p:cNvSpPr/>
            <p:nvPr/>
          </p:nvSpPr>
          <p:spPr>
            <a:xfrm>
              <a:off x="6714238" y="2899160"/>
              <a:ext cx="322179" cy="2497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2179"/>
                <a:gd name="f7" fmla="val 249759"/>
                <a:gd name="f8" fmla="val 12742"/>
                <a:gd name="f9" fmla="val 113665"/>
                <a:gd name="f10" fmla="val 55922"/>
                <a:gd name="f11" fmla="val 26670"/>
                <a:gd name="f12" fmla="val 153713"/>
                <a:gd name="f13" fmla="val 319447"/>
                <a:gd name="f14" fmla="val 14605"/>
                <a:gd name="f15" fmla="val 321988"/>
                <a:gd name="f16" fmla="val 52705"/>
                <a:gd name="f17" fmla="val 323257"/>
                <a:gd name="f18" fmla="val 69215"/>
                <a:gd name="f19" fmla="val 318177"/>
                <a:gd name="f20" fmla="val 85090"/>
                <a:gd name="f21" fmla="val 308652"/>
                <a:gd name="f22" fmla="val 98425"/>
                <a:gd name="f23" fmla="val 280713"/>
                <a:gd name="f24" fmla="val 135890"/>
                <a:gd name="f25" fmla="val 216577"/>
                <a:gd name="f26" fmla="val 212090"/>
                <a:gd name="f27" fmla="val 142282"/>
                <a:gd name="f28" fmla="val 240030"/>
                <a:gd name="f29" fmla="val 41952"/>
                <a:gd name="f30" fmla="val 277495"/>
                <a:gd name="f31" fmla="+- 0 0 30437"/>
                <a:gd name="f32" fmla="val 200660"/>
                <a:gd name="f33" fmla="+- 0 0 -90"/>
                <a:gd name="f34" fmla="*/ f3 1 322179"/>
                <a:gd name="f35" fmla="*/ f4 1 249759"/>
                <a:gd name="f36" fmla="+- f7 0 f5"/>
                <a:gd name="f37" fmla="+- f6 0 f5"/>
                <a:gd name="f38" fmla="*/ f33 f0 1"/>
                <a:gd name="f39" fmla="*/ f37 1 322179"/>
                <a:gd name="f40" fmla="*/ f36 1 249759"/>
                <a:gd name="f41" fmla="*/ 12742 f37 1"/>
                <a:gd name="f42" fmla="*/ 113665 f36 1"/>
                <a:gd name="f43" fmla="*/ 153713 f37 1"/>
                <a:gd name="f44" fmla="*/ 0 f36 1"/>
                <a:gd name="f45" fmla="*/ 319447 f37 1"/>
                <a:gd name="f46" fmla="*/ 14605 f36 1"/>
                <a:gd name="f47" fmla="*/ 321988 f37 1"/>
                <a:gd name="f48" fmla="*/ 52705 f36 1"/>
                <a:gd name="f49" fmla="*/ 308652 f37 1"/>
                <a:gd name="f50" fmla="*/ 98425 f36 1"/>
                <a:gd name="f51" fmla="*/ 142282 f37 1"/>
                <a:gd name="f52" fmla="*/ 240030 f36 1"/>
                <a:gd name="f53" fmla="*/ f38 1 f2"/>
                <a:gd name="f54" fmla="*/ f41 1 322179"/>
                <a:gd name="f55" fmla="*/ f42 1 249759"/>
                <a:gd name="f56" fmla="*/ f43 1 322179"/>
                <a:gd name="f57" fmla="*/ f44 1 249759"/>
                <a:gd name="f58" fmla="*/ f45 1 322179"/>
                <a:gd name="f59" fmla="*/ f46 1 249759"/>
                <a:gd name="f60" fmla="*/ f47 1 322179"/>
                <a:gd name="f61" fmla="*/ f48 1 249759"/>
                <a:gd name="f62" fmla="*/ f49 1 322179"/>
                <a:gd name="f63" fmla="*/ f50 1 249759"/>
                <a:gd name="f64" fmla="*/ f51 1 322179"/>
                <a:gd name="f65" fmla="*/ f52 1 249759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</a:cxnLst>
              <a:rect l="f83" t="f86" r="f84" b="f85"/>
              <a:pathLst>
                <a:path w="322179" h="249759">
                  <a:moveTo>
                    <a:pt x="f8" y="f9"/>
                  </a:moveTo>
                  <a:cubicBezTo>
                    <a:pt x="f10" y="f11"/>
                    <a:pt x="f12" y="f5"/>
                    <a:pt x="f12" y="f5"/>
                  </a:cubicBezTo>
                  <a:lnTo>
                    <a:pt x="f13" y="f14"/>
                  </a:lnTo>
                  <a:lnTo>
                    <a:pt x="f1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0" name="Freihandform 128">
              <a:extLst>
                <a:ext uri="{FF2B5EF4-FFF2-40B4-BE49-F238E27FC236}">
                  <a16:creationId xmlns:a16="http://schemas.microsoft.com/office/drawing/2014/main" id="{48A017E5-8C3D-66C5-80C8-C7A0DA90FAA2}"/>
                </a:ext>
              </a:extLst>
            </p:cNvPr>
            <p:cNvSpPr/>
            <p:nvPr/>
          </p:nvSpPr>
          <p:spPr>
            <a:xfrm>
              <a:off x="6789209" y="1723772"/>
              <a:ext cx="466087" cy="691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090"/>
                <a:gd name="f7" fmla="val 691514"/>
                <a:gd name="f8" fmla="val 429895"/>
                <a:gd name="f9" fmla="val 547370"/>
                <a:gd name="f10" fmla="val 340995"/>
                <a:gd name="f11" fmla="val 641350"/>
                <a:gd name="f12" fmla="val 228600"/>
                <a:gd name="f13" fmla="val 691515"/>
                <a:gd name="f14" fmla="val 69215"/>
                <a:gd name="f15" fmla="val 668655"/>
                <a:gd name="f16" fmla="val 503555"/>
                <a:gd name="f17" fmla="val 32385"/>
                <a:gd name="f18" fmla="val 294005"/>
                <a:gd name="f19" fmla="val 288290"/>
                <a:gd name="f20" fmla="val 107950"/>
                <a:gd name="f21" fmla="+- 0 0 -90"/>
                <a:gd name="f22" fmla="*/ f3 1 466090"/>
                <a:gd name="f23" fmla="*/ f4 1 691514"/>
                <a:gd name="f24" fmla="+- f7 0 f5"/>
                <a:gd name="f25" fmla="+- f6 0 f5"/>
                <a:gd name="f26" fmla="*/ f21 f0 1"/>
                <a:gd name="f27" fmla="*/ f25 1 466090"/>
                <a:gd name="f28" fmla="*/ f24 1 691514"/>
                <a:gd name="f29" fmla="*/ 429895 f25 1"/>
                <a:gd name="f30" fmla="*/ 547370 f24 1"/>
                <a:gd name="f31" fmla="*/ 228600 f25 1"/>
                <a:gd name="f32" fmla="*/ 691515 f24 1"/>
                <a:gd name="f33" fmla="*/ 0 f25 1"/>
                <a:gd name="f34" fmla="*/ 503555 f24 1"/>
                <a:gd name="f35" fmla="*/ 288290 f25 1"/>
                <a:gd name="f36" fmla="*/ 0 f24 1"/>
                <a:gd name="f37" fmla="*/ 466090 f25 1"/>
                <a:gd name="f38" fmla="*/ 107950 f24 1"/>
                <a:gd name="f39" fmla="*/ f26 1 f2"/>
                <a:gd name="f40" fmla="*/ f29 1 466090"/>
                <a:gd name="f41" fmla="*/ f30 1 691514"/>
                <a:gd name="f42" fmla="*/ f31 1 466090"/>
                <a:gd name="f43" fmla="*/ f32 1 691514"/>
                <a:gd name="f44" fmla="*/ f33 1 466090"/>
                <a:gd name="f45" fmla="*/ f34 1 691514"/>
                <a:gd name="f46" fmla="*/ f35 1 466090"/>
                <a:gd name="f47" fmla="*/ f36 1 691514"/>
                <a:gd name="f48" fmla="*/ f37 1 466090"/>
                <a:gd name="f49" fmla="*/ f38 1 691514"/>
                <a:gd name="f50" fmla="*/ f5 1 f27"/>
                <a:gd name="f51" fmla="*/ f6 1 f27"/>
                <a:gd name="f52" fmla="*/ f5 1 f28"/>
                <a:gd name="f53" fmla="*/ f7 1 f28"/>
                <a:gd name="f54" fmla="+- f39 0 f1"/>
                <a:gd name="f55" fmla="*/ f40 1 f27"/>
                <a:gd name="f56" fmla="*/ f41 1 f28"/>
                <a:gd name="f57" fmla="*/ f42 1 f27"/>
                <a:gd name="f58" fmla="*/ f43 1 f28"/>
                <a:gd name="f59" fmla="*/ f44 1 f27"/>
                <a:gd name="f60" fmla="*/ f45 1 f28"/>
                <a:gd name="f61" fmla="*/ f46 1 f27"/>
                <a:gd name="f62" fmla="*/ f47 1 f28"/>
                <a:gd name="f63" fmla="*/ f48 1 f27"/>
                <a:gd name="f64" fmla="*/ f49 1 f28"/>
                <a:gd name="f65" fmla="*/ f50 f22 1"/>
                <a:gd name="f66" fmla="*/ f51 f22 1"/>
                <a:gd name="f67" fmla="*/ f53 f23 1"/>
                <a:gd name="f68" fmla="*/ f52 f23 1"/>
                <a:gd name="f69" fmla="*/ f55 f22 1"/>
                <a:gd name="f70" fmla="*/ f56 f23 1"/>
                <a:gd name="f71" fmla="*/ f57 f22 1"/>
                <a:gd name="f72" fmla="*/ f58 f23 1"/>
                <a:gd name="f73" fmla="*/ f59 f22 1"/>
                <a:gd name="f74" fmla="*/ f60 f23 1"/>
                <a:gd name="f75" fmla="*/ f61 f22 1"/>
                <a:gd name="f76" fmla="*/ f62 f23 1"/>
                <a:gd name="f77" fmla="*/ f63 f22 1"/>
                <a:gd name="f78" fmla="*/ f64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69" y="f70"/>
                </a:cxn>
                <a:cxn ang="f54">
                  <a:pos x="f71" y="f72"/>
                </a:cxn>
                <a:cxn ang="f54">
                  <a:pos x="f73" y="f74"/>
                </a:cxn>
                <a:cxn ang="f54">
                  <a:pos x="f75" y="f76"/>
                </a:cxn>
                <a:cxn ang="f54">
                  <a:pos x="f77" y="f78"/>
                </a:cxn>
                <a:cxn ang="f54">
                  <a:pos x="f69" y="f70"/>
                </a:cxn>
              </a:cxnLst>
              <a:rect l="f65" t="f68" r="f66" b="f67"/>
              <a:pathLst>
                <a:path w="466090" h="691514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2" y="f13"/>
                    <a:pt x="f14" y="f15"/>
                    <a:pt x="f5" y="f16"/>
                  </a:cubicBezTo>
                  <a:cubicBezTo>
                    <a:pt x="f5" y="f16"/>
                    <a:pt x="f17" y="f18"/>
                    <a:pt x="f19" y="f5"/>
                  </a:cubicBezTo>
                  <a:lnTo>
                    <a:pt x="f6" y="f20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1" name="Freihandform 129">
              <a:extLst>
                <a:ext uri="{FF2B5EF4-FFF2-40B4-BE49-F238E27FC236}">
                  <a16:creationId xmlns:a16="http://schemas.microsoft.com/office/drawing/2014/main" id="{94BF3322-0909-9DE1-DA8B-258A997A1062}"/>
                </a:ext>
              </a:extLst>
            </p:cNvPr>
            <p:cNvSpPr/>
            <p:nvPr/>
          </p:nvSpPr>
          <p:spPr>
            <a:xfrm>
              <a:off x="6789209" y="1723772"/>
              <a:ext cx="466087" cy="691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6090"/>
                <a:gd name="f7" fmla="val 691514"/>
                <a:gd name="f8" fmla="val 429895"/>
                <a:gd name="f9" fmla="val 547370"/>
                <a:gd name="f10" fmla="val 340995"/>
                <a:gd name="f11" fmla="val 641350"/>
                <a:gd name="f12" fmla="val 228600"/>
                <a:gd name="f13" fmla="val 691515"/>
                <a:gd name="f14" fmla="val 69215"/>
                <a:gd name="f15" fmla="val 668655"/>
                <a:gd name="f16" fmla="val 503555"/>
                <a:gd name="f17" fmla="val 32385"/>
                <a:gd name="f18" fmla="val 294005"/>
                <a:gd name="f19" fmla="val 288290"/>
                <a:gd name="f20" fmla="val 107950"/>
                <a:gd name="f21" fmla="+- 0 0 -90"/>
                <a:gd name="f22" fmla="*/ f3 1 466090"/>
                <a:gd name="f23" fmla="*/ f4 1 691514"/>
                <a:gd name="f24" fmla="+- f7 0 f5"/>
                <a:gd name="f25" fmla="+- f6 0 f5"/>
                <a:gd name="f26" fmla="*/ f21 f0 1"/>
                <a:gd name="f27" fmla="*/ f25 1 466090"/>
                <a:gd name="f28" fmla="*/ f24 1 691514"/>
                <a:gd name="f29" fmla="*/ 429895 f25 1"/>
                <a:gd name="f30" fmla="*/ 547370 f24 1"/>
                <a:gd name="f31" fmla="*/ 228600 f25 1"/>
                <a:gd name="f32" fmla="*/ 691515 f24 1"/>
                <a:gd name="f33" fmla="*/ 0 f25 1"/>
                <a:gd name="f34" fmla="*/ 503555 f24 1"/>
                <a:gd name="f35" fmla="*/ 288290 f25 1"/>
                <a:gd name="f36" fmla="*/ 0 f24 1"/>
                <a:gd name="f37" fmla="*/ 466090 f25 1"/>
                <a:gd name="f38" fmla="*/ 107950 f24 1"/>
                <a:gd name="f39" fmla="*/ f26 1 f2"/>
                <a:gd name="f40" fmla="*/ f29 1 466090"/>
                <a:gd name="f41" fmla="*/ f30 1 691514"/>
                <a:gd name="f42" fmla="*/ f31 1 466090"/>
                <a:gd name="f43" fmla="*/ f32 1 691514"/>
                <a:gd name="f44" fmla="*/ f33 1 466090"/>
                <a:gd name="f45" fmla="*/ f34 1 691514"/>
                <a:gd name="f46" fmla="*/ f35 1 466090"/>
                <a:gd name="f47" fmla="*/ f36 1 691514"/>
                <a:gd name="f48" fmla="*/ f37 1 466090"/>
                <a:gd name="f49" fmla="*/ f38 1 691514"/>
                <a:gd name="f50" fmla="*/ f5 1 f27"/>
                <a:gd name="f51" fmla="*/ f6 1 f27"/>
                <a:gd name="f52" fmla="*/ f5 1 f28"/>
                <a:gd name="f53" fmla="*/ f7 1 f28"/>
                <a:gd name="f54" fmla="+- f39 0 f1"/>
                <a:gd name="f55" fmla="*/ f40 1 f27"/>
                <a:gd name="f56" fmla="*/ f41 1 f28"/>
                <a:gd name="f57" fmla="*/ f42 1 f27"/>
                <a:gd name="f58" fmla="*/ f43 1 f28"/>
                <a:gd name="f59" fmla="*/ f44 1 f27"/>
                <a:gd name="f60" fmla="*/ f45 1 f28"/>
                <a:gd name="f61" fmla="*/ f46 1 f27"/>
                <a:gd name="f62" fmla="*/ f47 1 f28"/>
                <a:gd name="f63" fmla="*/ f48 1 f27"/>
                <a:gd name="f64" fmla="*/ f49 1 f28"/>
                <a:gd name="f65" fmla="*/ f50 f22 1"/>
                <a:gd name="f66" fmla="*/ f51 f22 1"/>
                <a:gd name="f67" fmla="*/ f53 f23 1"/>
                <a:gd name="f68" fmla="*/ f52 f23 1"/>
                <a:gd name="f69" fmla="*/ f55 f22 1"/>
                <a:gd name="f70" fmla="*/ f56 f23 1"/>
                <a:gd name="f71" fmla="*/ f57 f22 1"/>
                <a:gd name="f72" fmla="*/ f58 f23 1"/>
                <a:gd name="f73" fmla="*/ f59 f22 1"/>
                <a:gd name="f74" fmla="*/ f60 f23 1"/>
                <a:gd name="f75" fmla="*/ f61 f22 1"/>
                <a:gd name="f76" fmla="*/ f62 f23 1"/>
                <a:gd name="f77" fmla="*/ f63 f22 1"/>
                <a:gd name="f78" fmla="*/ f64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69" y="f70"/>
                </a:cxn>
                <a:cxn ang="f54">
                  <a:pos x="f71" y="f72"/>
                </a:cxn>
                <a:cxn ang="f54">
                  <a:pos x="f73" y="f74"/>
                </a:cxn>
                <a:cxn ang="f54">
                  <a:pos x="f75" y="f76"/>
                </a:cxn>
                <a:cxn ang="f54">
                  <a:pos x="f77" y="f78"/>
                </a:cxn>
                <a:cxn ang="f54">
                  <a:pos x="f69" y="f70"/>
                </a:cxn>
              </a:cxnLst>
              <a:rect l="f65" t="f68" r="f66" b="f67"/>
              <a:pathLst>
                <a:path w="466090" h="691514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2" y="f13"/>
                    <a:pt x="f14" y="f15"/>
                    <a:pt x="f5" y="f16"/>
                  </a:cubicBezTo>
                  <a:cubicBezTo>
                    <a:pt x="f5" y="f16"/>
                    <a:pt x="f17" y="f18"/>
                    <a:pt x="f19" y="f5"/>
                  </a:cubicBezTo>
                  <a:lnTo>
                    <a:pt x="f6" y="f20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2" name="Freihandform 130">
              <a:extLst>
                <a:ext uri="{FF2B5EF4-FFF2-40B4-BE49-F238E27FC236}">
                  <a16:creationId xmlns:a16="http://schemas.microsoft.com/office/drawing/2014/main" id="{8EABA9A0-5E01-A6EE-18FA-D62E4A0D80DB}"/>
                </a:ext>
              </a:extLst>
            </p:cNvPr>
            <p:cNvSpPr/>
            <p:nvPr/>
          </p:nvSpPr>
          <p:spPr>
            <a:xfrm>
              <a:off x="6772064" y="2429889"/>
              <a:ext cx="309314" cy="5175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9312"/>
                <a:gd name="f7" fmla="val 517535"/>
                <a:gd name="f8" fmla="val 255905"/>
                <a:gd name="f9" fmla="val 323215"/>
                <a:gd name="f10" fmla="val 45085"/>
                <a:gd name="f11" fmla="val 306705"/>
                <a:gd name="f12" fmla="val 197485"/>
                <a:gd name="f13" fmla="val 290195"/>
                <a:gd name="f14" fmla="val 349885"/>
                <a:gd name="f15" fmla="val 259715"/>
                <a:gd name="f16" fmla="val 492760"/>
                <a:gd name="f17" fmla="val 172720"/>
                <a:gd name="f18" fmla="val 556895"/>
                <a:gd name="f19" fmla="val 93980"/>
                <a:gd name="f20" fmla="val 478790"/>
                <a:gd name="f21" fmla="val 34925"/>
                <a:gd name="f22" fmla="+- 0 0 -90"/>
                <a:gd name="f23" fmla="*/ f3 1 309312"/>
                <a:gd name="f24" fmla="*/ f4 1 517535"/>
                <a:gd name="f25" fmla="+- f7 0 f5"/>
                <a:gd name="f26" fmla="+- f6 0 f5"/>
                <a:gd name="f27" fmla="*/ f22 f0 1"/>
                <a:gd name="f28" fmla="*/ f26 1 309312"/>
                <a:gd name="f29" fmla="*/ f25 1 517535"/>
                <a:gd name="f30" fmla="*/ 255905 f26 1"/>
                <a:gd name="f31" fmla="*/ 0 f25 1"/>
                <a:gd name="f32" fmla="*/ 306705 f26 1"/>
                <a:gd name="f33" fmla="*/ 197485 f25 1"/>
                <a:gd name="f34" fmla="*/ 259715 f26 1"/>
                <a:gd name="f35" fmla="*/ 492760 f25 1"/>
                <a:gd name="f36" fmla="*/ 93980 f26 1"/>
                <a:gd name="f37" fmla="*/ 478790 f25 1"/>
                <a:gd name="f38" fmla="*/ 0 f26 1"/>
                <a:gd name="f39" fmla="*/ 34925 f25 1"/>
                <a:gd name="f40" fmla="*/ f27 1 f2"/>
                <a:gd name="f41" fmla="*/ f30 1 309312"/>
                <a:gd name="f42" fmla="*/ f31 1 517535"/>
                <a:gd name="f43" fmla="*/ f32 1 309312"/>
                <a:gd name="f44" fmla="*/ f33 1 517535"/>
                <a:gd name="f45" fmla="*/ f34 1 309312"/>
                <a:gd name="f46" fmla="*/ f35 1 517535"/>
                <a:gd name="f47" fmla="*/ f36 1 309312"/>
                <a:gd name="f48" fmla="*/ f37 1 517535"/>
                <a:gd name="f49" fmla="*/ f38 1 309312"/>
                <a:gd name="f50" fmla="*/ f39 1 517535"/>
                <a:gd name="f51" fmla="*/ f5 1 f28"/>
                <a:gd name="f52" fmla="*/ f6 1 f28"/>
                <a:gd name="f53" fmla="*/ f5 1 f29"/>
                <a:gd name="f54" fmla="*/ f7 1 f29"/>
                <a:gd name="f55" fmla="+- f40 0 f1"/>
                <a:gd name="f56" fmla="*/ f41 1 f28"/>
                <a:gd name="f57" fmla="*/ f42 1 f29"/>
                <a:gd name="f58" fmla="*/ f43 1 f28"/>
                <a:gd name="f59" fmla="*/ f44 1 f29"/>
                <a:gd name="f60" fmla="*/ f45 1 f28"/>
                <a:gd name="f61" fmla="*/ f46 1 f29"/>
                <a:gd name="f62" fmla="*/ f47 1 f28"/>
                <a:gd name="f63" fmla="*/ f48 1 f29"/>
                <a:gd name="f64" fmla="*/ f49 1 f28"/>
                <a:gd name="f65" fmla="*/ f50 1 f29"/>
                <a:gd name="f66" fmla="*/ f51 f23 1"/>
                <a:gd name="f67" fmla="*/ f52 f23 1"/>
                <a:gd name="f68" fmla="*/ f54 f24 1"/>
                <a:gd name="f69" fmla="*/ f53 f24 1"/>
                <a:gd name="f70" fmla="*/ f56 f23 1"/>
                <a:gd name="f71" fmla="*/ f57 f24 1"/>
                <a:gd name="f72" fmla="*/ f58 f23 1"/>
                <a:gd name="f73" fmla="*/ f59 f24 1"/>
                <a:gd name="f74" fmla="*/ f60 f23 1"/>
                <a:gd name="f75" fmla="*/ f61 f24 1"/>
                <a:gd name="f76" fmla="*/ f62 f23 1"/>
                <a:gd name="f77" fmla="*/ f63 f24 1"/>
                <a:gd name="f78" fmla="*/ f64 f23 1"/>
                <a:gd name="f79" fmla="*/ f6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70" y="f71"/>
                </a:cxn>
                <a:cxn ang="f55">
                  <a:pos x="f72" y="f73"/>
                </a:cxn>
                <a:cxn ang="f55">
                  <a:pos x="f74" y="f75"/>
                </a:cxn>
                <a:cxn ang="f55">
                  <a:pos x="f76" y="f77"/>
                </a:cxn>
                <a:cxn ang="f55">
                  <a:pos x="f78" y="f79"/>
                </a:cxn>
                <a:cxn ang="f55">
                  <a:pos x="f70" y="f71"/>
                </a:cxn>
              </a:cxnLst>
              <a:rect l="f66" t="f69" r="f67" b="f68"/>
              <a:pathLst>
                <a:path w="309312" h="517535">
                  <a:moveTo>
                    <a:pt x="f8" y="f5"/>
                  </a:moveTo>
                  <a:cubicBezTo>
                    <a:pt x="f8" y="f5"/>
                    <a:pt x="f9" y="f10"/>
                    <a:pt x="f11" y="f12"/>
                  </a:cubicBezTo>
                  <a:cubicBezTo>
                    <a:pt x="f13" y="f14"/>
                    <a:pt x="f15" y="f16"/>
                    <a:pt x="f15" y="f16"/>
                  </a:cubicBezTo>
                  <a:cubicBezTo>
                    <a:pt x="f15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3" name="Freihandform 131">
              <a:extLst>
                <a:ext uri="{FF2B5EF4-FFF2-40B4-BE49-F238E27FC236}">
                  <a16:creationId xmlns:a16="http://schemas.microsoft.com/office/drawing/2014/main" id="{675088DF-C787-9FBF-BF13-5632F6AC4543}"/>
                </a:ext>
              </a:extLst>
            </p:cNvPr>
            <p:cNvSpPr/>
            <p:nvPr/>
          </p:nvSpPr>
          <p:spPr>
            <a:xfrm>
              <a:off x="6772064" y="2429889"/>
              <a:ext cx="309314" cy="5175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9312"/>
                <a:gd name="f7" fmla="val 517535"/>
                <a:gd name="f8" fmla="val 255905"/>
                <a:gd name="f9" fmla="val 323215"/>
                <a:gd name="f10" fmla="val 45085"/>
                <a:gd name="f11" fmla="val 306705"/>
                <a:gd name="f12" fmla="val 197485"/>
                <a:gd name="f13" fmla="val 290195"/>
                <a:gd name="f14" fmla="val 349885"/>
                <a:gd name="f15" fmla="val 259715"/>
                <a:gd name="f16" fmla="val 492760"/>
                <a:gd name="f17" fmla="val 172720"/>
                <a:gd name="f18" fmla="val 556895"/>
                <a:gd name="f19" fmla="val 93980"/>
                <a:gd name="f20" fmla="val 478790"/>
                <a:gd name="f21" fmla="val 34925"/>
                <a:gd name="f22" fmla="+- 0 0 -90"/>
                <a:gd name="f23" fmla="*/ f3 1 309312"/>
                <a:gd name="f24" fmla="*/ f4 1 517535"/>
                <a:gd name="f25" fmla="+- f7 0 f5"/>
                <a:gd name="f26" fmla="+- f6 0 f5"/>
                <a:gd name="f27" fmla="*/ f22 f0 1"/>
                <a:gd name="f28" fmla="*/ f26 1 309312"/>
                <a:gd name="f29" fmla="*/ f25 1 517535"/>
                <a:gd name="f30" fmla="*/ 255905 f26 1"/>
                <a:gd name="f31" fmla="*/ 0 f25 1"/>
                <a:gd name="f32" fmla="*/ 306705 f26 1"/>
                <a:gd name="f33" fmla="*/ 197485 f25 1"/>
                <a:gd name="f34" fmla="*/ 259715 f26 1"/>
                <a:gd name="f35" fmla="*/ 492760 f25 1"/>
                <a:gd name="f36" fmla="*/ 93980 f26 1"/>
                <a:gd name="f37" fmla="*/ 478790 f25 1"/>
                <a:gd name="f38" fmla="*/ 0 f26 1"/>
                <a:gd name="f39" fmla="*/ 34925 f25 1"/>
                <a:gd name="f40" fmla="*/ f27 1 f2"/>
                <a:gd name="f41" fmla="*/ f30 1 309312"/>
                <a:gd name="f42" fmla="*/ f31 1 517535"/>
                <a:gd name="f43" fmla="*/ f32 1 309312"/>
                <a:gd name="f44" fmla="*/ f33 1 517535"/>
                <a:gd name="f45" fmla="*/ f34 1 309312"/>
                <a:gd name="f46" fmla="*/ f35 1 517535"/>
                <a:gd name="f47" fmla="*/ f36 1 309312"/>
                <a:gd name="f48" fmla="*/ f37 1 517535"/>
                <a:gd name="f49" fmla="*/ f38 1 309312"/>
                <a:gd name="f50" fmla="*/ f39 1 517535"/>
                <a:gd name="f51" fmla="*/ f5 1 f28"/>
                <a:gd name="f52" fmla="*/ f6 1 f28"/>
                <a:gd name="f53" fmla="*/ f5 1 f29"/>
                <a:gd name="f54" fmla="*/ f7 1 f29"/>
                <a:gd name="f55" fmla="+- f40 0 f1"/>
                <a:gd name="f56" fmla="*/ f41 1 f28"/>
                <a:gd name="f57" fmla="*/ f42 1 f29"/>
                <a:gd name="f58" fmla="*/ f43 1 f28"/>
                <a:gd name="f59" fmla="*/ f44 1 f29"/>
                <a:gd name="f60" fmla="*/ f45 1 f28"/>
                <a:gd name="f61" fmla="*/ f46 1 f29"/>
                <a:gd name="f62" fmla="*/ f47 1 f28"/>
                <a:gd name="f63" fmla="*/ f48 1 f29"/>
                <a:gd name="f64" fmla="*/ f49 1 f28"/>
                <a:gd name="f65" fmla="*/ f50 1 f29"/>
                <a:gd name="f66" fmla="*/ f51 f23 1"/>
                <a:gd name="f67" fmla="*/ f52 f23 1"/>
                <a:gd name="f68" fmla="*/ f54 f24 1"/>
                <a:gd name="f69" fmla="*/ f53 f24 1"/>
                <a:gd name="f70" fmla="*/ f56 f23 1"/>
                <a:gd name="f71" fmla="*/ f57 f24 1"/>
                <a:gd name="f72" fmla="*/ f58 f23 1"/>
                <a:gd name="f73" fmla="*/ f59 f24 1"/>
                <a:gd name="f74" fmla="*/ f60 f23 1"/>
                <a:gd name="f75" fmla="*/ f61 f24 1"/>
                <a:gd name="f76" fmla="*/ f62 f23 1"/>
                <a:gd name="f77" fmla="*/ f63 f24 1"/>
                <a:gd name="f78" fmla="*/ f64 f23 1"/>
                <a:gd name="f79" fmla="*/ f6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70" y="f71"/>
                </a:cxn>
                <a:cxn ang="f55">
                  <a:pos x="f72" y="f73"/>
                </a:cxn>
                <a:cxn ang="f55">
                  <a:pos x="f74" y="f75"/>
                </a:cxn>
                <a:cxn ang="f55">
                  <a:pos x="f76" y="f77"/>
                </a:cxn>
                <a:cxn ang="f55">
                  <a:pos x="f78" y="f79"/>
                </a:cxn>
                <a:cxn ang="f55">
                  <a:pos x="f70" y="f71"/>
                </a:cxn>
              </a:cxnLst>
              <a:rect l="f66" t="f69" r="f67" b="f68"/>
              <a:pathLst>
                <a:path w="309312" h="517535">
                  <a:moveTo>
                    <a:pt x="f8" y="f5"/>
                  </a:moveTo>
                  <a:cubicBezTo>
                    <a:pt x="f8" y="f5"/>
                    <a:pt x="f9" y="f10"/>
                    <a:pt x="f11" y="f12"/>
                  </a:cubicBezTo>
                  <a:cubicBezTo>
                    <a:pt x="f13" y="f14"/>
                    <a:pt x="f15" y="f16"/>
                    <a:pt x="f15" y="f16"/>
                  </a:cubicBezTo>
                  <a:cubicBezTo>
                    <a:pt x="f15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4" name="Freihandform 132">
              <a:extLst>
                <a:ext uri="{FF2B5EF4-FFF2-40B4-BE49-F238E27FC236}">
                  <a16:creationId xmlns:a16="http://schemas.microsoft.com/office/drawing/2014/main" id="{4B7F0617-6920-2954-E854-4BBFF16A2395}"/>
                </a:ext>
              </a:extLst>
            </p:cNvPr>
            <p:cNvSpPr/>
            <p:nvPr/>
          </p:nvSpPr>
          <p:spPr>
            <a:xfrm>
              <a:off x="6746315" y="2219075"/>
              <a:ext cx="283555" cy="2721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3553"/>
                <a:gd name="f7" fmla="val 272175"/>
                <a:gd name="f8" fmla="val 276568"/>
                <a:gd name="f9" fmla="val 193040"/>
                <a:gd name="f10" fmla="val 219075"/>
                <a:gd name="f11" fmla="val 165443"/>
                <a:gd name="f12" fmla="val 309880"/>
                <a:gd name="f13" fmla="val 26378"/>
                <a:gd name="f14" fmla="val 254000"/>
                <a:gd name="f15" fmla="+- 0 0 43472"/>
                <a:gd name="f16" fmla="val 141605"/>
                <a:gd name="f17" fmla="val 44158"/>
                <a:gd name="f18" fmla="+- 0 0 -90"/>
                <a:gd name="f19" fmla="*/ f3 1 283553"/>
                <a:gd name="f20" fmla="*/ f4 1 272175"/>
                <a:gd name="f21" fmla="+- f7 0 f5"/>
                <a:gd name="f22" fmla="+- f6 0 f5"/>
                <a:gd name="f23" fmla="*/ f18 f0 1"/>
                <a:gd name="f24" fmla="*/ f22 1 283553"/>
                <a:gd name="f25" fmla="*/ f21 1 272175"/>
                <a:gd name="f26" fmla="*/ 276568 f22 1"/>
                <a:gd name="f27" fmla="*/ 193040 f21 1"/>
                <a:gd name="f28" fmla="*/ 283553 f22 1"/>
                <a:gd name="f29" fmla="*/ 219075 f21 1"/>
                <a:gd name="f30" fmla="*/ 26378 f22 1"/>
                <a:gd name="f31" fmla="*/ 254000 f21 1"/>
                <a:gd name="f32" fmla="*/ 44158 f22 1"/>
                <a:gd name="f33" fmla="*/ 0 f21 1"/>
                <a:gd name="f34" fmla="*/ f23 1 f2"/>
                <a:gd name="f35" fmla="*/ f26 1 283553"/>
                <a:gd name="f36" fmla="*/ f27 1 272175"/>
                <a:gd name="f37" fmla="*/ f28 1 283553"/>
                <a:gd name="f38" fmla="*/ f29 1 272175"/>
                <a:gd name="f39" fmla="*/ f30 1 283553"/>
                <a:gd name="f40" fmla="*/ f31 1 272175"/>
                <a:gd name="f41" fmla="*/ f32 1 283553"/>
                <a:gd name="f42" fmla="*/ f33 1 272175"/>
                <a:gd name="f43" fmla="*/ f5 1 f24"/>
                <a:gd name="f44" fmla="*/ f6 1 f24"/>
                <a:gd name="f45" fmla="*/ f5 1 f25"/>
                <a:gd name="f46" fmla="*/ f7 1 f25"/>
                <a:gd name="f47" fmla="+- f34 0 f1"/>
                <a:gd name="f48" fmla="*/ f35 1 f24"/>
                <a:gd name="f49" fmla="*/ f36 1 f25"/>
                <a:gd name="f50" fmla="*/ f37 1 f24"/>
                <a:gd name="f51" fmla="*/ f38 1 f25"/>
                <a:gd name="f52" fmla="*/ f39 1 f24"/>
                <a:gd name="f53" fmla="*/ f40 1 f25"/>
                <a:gd name="f54" fmla="*/ f41 1 f24"/>
                <a:gd name="f55" fmla="*/ f42 1 f25"/>
                <a:gd name="f56" fmla="*/ f43 f19 1"/>
                <a:gd name="f57" fmla="*/ f44 f19 1"/>
                <a:gd name="f58" fmla="*/ f46 f20 1"/>
                <a:gd name="f59" fmla="*/ f45 f20 1"/>
                <a:gd name="f60" fmla="*/ f48 f19 1"/>
                <a:gd name="f61" fmla="*/ f49 f20 1"/>
                <a:gd name="f62" fmla="*/ f50 f19 1"/>
                <a:gd name="f63" fmla="*/ f51 f20 1"/>
                <a:gd name="f64" fmla="*/ f52 f19 1"/>
                <a:gd name="f65" fmla="*/ f53 f20 1"/>
                <a:gd name="f66" fmla="*/ f54 f19 1"/>
                <a:gd name="f67" fmla="*/ f55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60" y="f61"/>
                </a:cxn>
                <a:cxn ang="f47">
                  <a:pos x="f62" y="f63"/>
                </a:cxn>
                <a:cxn ang="f47">
                  <a:pos x="f64" y="f65"/>
                </a:cxn>
                <a:cxn ang="f47">
                  <a:pos x="f66" y="f67"/>
                </a:cxn>
                <a:cxn ang="f47">
                  <a:pos x="f60" y="f61"/>
                </a:cxn>
              </a:cxnLst>
              <a:rect l="f56" t="f59" r="f57" b="f58"/>
              <a:pathLst>
                <a:path w="283553" h="272175">
                  <a:moveTo>
                    <a:pt x="f8" y="f9"/>
                  </a:moveTo>
                  <a:lnTo>
                    <a:pt x="f6" y="f10"/>
                  </a:lnTo>
                  <a:cubicBezTo>
                    <a:pt x="f6" y="f10"/>
                    <a:pt x="f11" y="f12"/>
                    <a:pt x="f13" y="f14"/>
                  </a:cubicBezTo>
                  <a:cubicBezTo>
                    <a:pt x="f13" y="f14"/>
                    <a:pt x="f15" y="f16"/>
                    <a:pt x="f17" y="f5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5" name="Freihandform 133">
              <a:extLst>
                <a:ext uri="{FF2B5EF4-FFF2-40B4-BE49-F238E27FC236}">
                  <a16:creationId xmlns:a16="http://schemas.microsoft.com/office/drawing/2014/main" id="{09364679-F0E1-3D35-05A1-1C53045B8275}"/>
                </a:ext>
              </a:extLst>
            </p:cNvPr>
            <p:cNvSpPr/>
            <p:nvPr/>
          </p:nvSpPr>
          <p:spPr>
            <a:xfrm>
              <a:off x="6746315" y="2219075"/>
              <a:ext cx="283555" cy="2721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3553"/>
                <a:gd name="f7" fmla="val 272175"/>
                <a:gd name="f8" fmla="val 276568"/>
                <a:gd name="f9" fmla="val 193040"/>
                <a:gd name="f10" fmla="val 219075"/>
                <a:gd name="f11" fmla="val 165443"/>
                <a:gd name="f12" fmla="val 309880"/>
                <a:gd name="f13" fmla="val 26378"/>
                <a:gd name="f14" fmla="val 254000"/>
                <a:gd name="f15" fmla="+- 0 0 43472"/>
                <a:gd name="f16" fmla="val 141605"/>
                <a:gd name="f17" fmla="val 44158"/>
                <a:gd name="f18" fmla="+- 0 0 -90"/>
                <a:gd name="f19" fmla="*/ f3 1 283553"/>
                <a:gd name="f20" fmla="*/ f4 1 272175"/>
                <a:gd name="f21" fmla="+- f7 0 f5"/>
                <a:gd name="f22" fmla="+- f6 0 f5"/>
                <a:gd name="f23" fmla="*/ f18 f0 1"/>
                <a:gd name="f24" fmla="*/ f22 1 283553"/>
                <a:gd name="f25" fmla="*/ f21 1 272175"/>
                <a:gd name="f26" fmla="*/ 276568 f22 1"/>
                <a:gd name="f27" fmla="*/ 193040 f21 1"/>
                <a:gd name="f28" fmla="*/ 283553 f22 1"/>
                <a:gd name="f29" fmla="*/ 219075 f21 1"/>
                <a:gd name="f30" fmla="*/ 26378 f22 1"/>
                <a:gd name="f31" fmla="*/ 254000 f21 1"/>
                <a:gd name="f32" fmla="*/ 44158 f22 1"/>
                <a:gd name="f33" fmla="*/ 0 f21 1"/>
                <a:gd name="f34" fmla="*/ f23 1 f2"/>
                <a:gd name="f35" fmla="*/ f26 1 283553"/>
                <a:gd name="f36" fmla="*/ f27 1 272175"/>
                <a:gd name="f37" fmla="*/ f28 1 283553"/>
                <a:gd name="f38" fmla="*/ f29 1 272175"/>
                <a:gd name="f39" fmla="*/ f30 1 283553"/>
                <a:gd name="f40" fmla="*/ f31 1 272175"/>
                <a:gd name="f41" fmla="*/ f32 1 283553"/>
                <a:gd name="f42" fmla="*/ f33 1 272175"/>
                <a:gd name="f43" fmla="*/ f5 1 f24"/>
                <a:gd name="f44" fmla="*/ f6 1 f24"/>
                <a:gd name="f45" fmla="*/ f5 1 f25"/>
                <a:gd name="f46" fmla="*/ f7 1 f25"/>
                <a:gd name="f47" fmla="+- f34 0 f1"/>
                <a:gd name="f48" fmla="*/ f35 1 f24"/>
                <a:gd name="f49" fmla="*/ f36 1 f25"/>
                <a:gd name="f50" fmla="*/ f37 1 f24"/>
                <a:gd name="f51" fmla="*/ f38 1 f25"/>
                <a:gd name="f52" fmla="*/ f39 1 f24"/>
                <a:gd name="f53" fmla="*/ f40 1 f25"/>
                <a:gd name="f54" fmla="*/ f41 1 f24"/>
                <a:gd name="f55" fmla="*/ f42 1 f25"/>
                <a:gd name="f56" fmla="*/ f43 f19 1"/>
                <a:gd name="f57" fmla="*/ f44 f19 1"/>
                <a:gd name="f58" fmla="*/ f46 f20 1"/>
                <a:gd name="f59" fmla="*/ f45 f20 1"/>
                <a:gd name="f60" fmla="*/ f48 f19 1"/>
                <a:gd name="f61" fmla="*/ f49 f20 1"/>
                <a:gd name="f62" fmla="*/ f50 f19 1"/>
                <a:gd name="f63" fmla="*/ f51 f20 1"/>
                <a:gd name="f64" fmla="*/ f52 f19 1"/>
                <a:gd name="f65" fmla="*/ f53 f20 1"/>
                <a:gd name="f66" fmla="*/ f54 f19 1"/>
                <a:gd name="f67" fmla="*/ f55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60" y="f61"/>
                </a:cxn>
                <a:cxn ang="f47">
                  <a:pos x="f62" y="f63"/>
                </a:cxn>
                <a:cxn ang="f47">
                  <a:pos x="f64" y="f65"/>
                </a:cxn>
                <a:cxn ang="f47">
                  <a:pos x="f66" y="f67"/>
                </a:cxn>
                <a:cxn ang="f47">
                  <a:pos x="f60" y="f61"/>
                </a:cxn>
              </a:cxnLst>
              <a:rect l="f56" t="f59" r="f57" b="f58"/>
              <a:pathLst>
                <a:path w="283553" h="272175">
                  <a:moveTo>
                    <a:pt x="f8" y="f9"/>
                  </a:moveTo>
                  <a:lnTo>
                    <a:pt x="f6" y="f10"/>
                  </a:lnTo>
                  <a:cubicBezTo>
                    <a:pt x="f6" y="f10"/>
                    <a:pt x="f11" y="f12"/>
                    <a:pt x="f13" y="f14"/>
                  </a:cubicBezTo>
                  <a:cubicBezTo>
                    <a:pt x="f13" y="f14"/>
                    <a:pt x="f15" y="f16"/>
                    <a:pt x="f17" y="f5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6" name="Freihandform 134">
              <a:extLst>
                <a:ext uri="{FF2B5EF4-FFF2-40B4-BE49-F238E27FC236}">
                  <a16:creationId xmlns:a16="http://schemas.microsoft.com/office/drawing/2014/main" id="{997FA89D-AC2A-A46F-7518-EC969E8FFA4F}"/>
                </a:ext>
              </a:extLst>
            </p:cNvPr>
            <p:cNvSpPr/>
            <p:nvPr/>
          </p:nvSpPr>
          <p:spPr>
            <a:xfrm>
              <a:off x="7300752" y="3033147"/>
              <a:ext cx="282375" cy="297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380"/>
                <a:gd name="f7" fmla="val 297805"/>
                <a:gd name="f8" fmla="val 1539"/>
                <a:gd name="f9" fmla="val 188595"/>
                <a:gd name="f10" fmla="val 16144"/>
                <a:gd name="f11" fmla="val 93345"/>
                <a:gd name="f12" fmla="val 101234"/>
                <a:gd name="f13" fmla="val 37465"/>
                <a:gd name="f14" fmla="val 263794"/>
                <a:gd name="f15" fmla="val 277764"/>
                <a:gd name="f16" fmla="val 35560"/>
                <a:gd name="f17" fmla="val 283479"/>
                <a:gd name="f18" fmla="val 50800"/>
                <a:gd name="f19" fmla="val 284114"/>
                <a:gd name="f20" fmla="val 67310"/>
                <a:gd name="f21" fmla="val 278399"/>
                <a:gd name="f22" fmla="val 82550"/>
                <a:gd name="f23" fmla="val 263159"/>
                <a:gd name="f24" fmla="val 126365"/>
                <a:gd name="f25" fmla="val 225059"/>
                <a:gd name="f26" fmla="val 218440"/>
                <a:gd name="f27" fmla="val 162829"/>
                <a:gd name="f28" fmla="val 267335"/>
                <a:gd name="f29" fmla="val 79009"/>
                <a:gd name="f30" fmla="val 334010"/>
                <a:gd name="f31" fmla="+- 0 0 13066"/>
                <a:gd name="f32" fmla="val 283845"/>
                <a:gd name="f33" fmla="+- 0 0 -90"/>
                <a:gd name="f34" fmla="*/ f3 1 282380"/>
                <a:gd name="f35" fmla="*/ f4 1 297805"/>
                <a:gd name="f36" fmla="+- f7 0 f5"/>
                <a:gd name="f37" fmla="+- f6 0 f5"/>
                <a:gd name="f38" fmla="*/ f33 f0 1"/>
                <a:gd name="f39" fmla="*/ f37 1 282380"/>
                <a:gd name="f40" fmla="*/ f36 1 297805"/>
                <a:gd name="f41" fmla="*/ 1539 f37 1"/>
                <a:gd name="f42" fmla="*/ 188595 f36 1"/>
                <a:gd name="f43" fmla="*/ 101234 f37 1"/>
                <a:gd name="f44" fmla="*/ 37465 f36 1"/>
                <a:gd name="f45" fmla="*/ 263794 f37 1"/>
                <a:gd name="f46" fmla="*/ 0 f36 1"/>
                <a:gd name="f47" fmla="*/ 277764 f37 1"/>
                <a:gd name="f48" fmla="*/ 35560 f36 1"/>
                <a:gd name="f49" fmla="*/ 278399 f37 1"/>
                <a:gd name="f50" fmla="*/ 82550 f36 1"/>
                <a:gd name="f51" fmla="*/ 162829 f37 1"/>
                <a:gd name="f52" fmla="*/ 267335 f36 1"/>
                <a:gd name="f53" fmla="*/ f38 1 f2"/>
                <a:gd name="f54" fmla="*/ f41 1 282380"/>
                <a:gd name="f55" fmla="*/ f42 1 297805"/>
                <a:gd name="f56" fmla="*/ f43 1 282380"/>
                <a:gd name="f57" fmla="*/ f44 1 297805"/>
                <a:gd name="f58" fmla="*/ f45 1 282380"/>
                <a:gd name="f59" fmla="*/ f46 1 297805"/>
                <a:gd name="f60" fmla="*/ f47 1 282380"/>
                <a:gd name="f61" fmla="*/ f48 1 297805"/>
                <a:gd name="f62" fmla="*/ f49 1 282380"/>
                <a:gd name="f63" fmla="*/ f50 1 297805"/>
                <a:gd name="f64" fmla="*/ f51 1 282380"/>
                <a:gd name="f65" fmla="*/ f52 1 297805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</a:cxnLst>
              <a:rect l="f83" t="f86" r="f84" b="f85"/>
              <a:pathLst>
                <a:path w="282380" h="297805">
                  <a:moveTo>
                    <a:pt x="f8" y="f9"/>
                  </a:moveTo>
                  <a:cubicBezTo>
                    <a:pt x="f10" y="f11"/>
                    <a:pt x="f12" y="f13"/>
                    <a:pt x="f12" y="f13"/>
                  </a:cubicBezTo>
                  <a:lnTo>
                    <a:pt x="f14" y="f5"/>
                  </a:lnTo>
                  <a:lnTo>
                    <a:pt x="f1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7" name="Freihandform 135">
              <a:extLst>
                <a:ext uri="{FF2B5EF4-FFF2-40B4-BE49-F238E27FC236}">
                  <a16:creationId xmlns:a16="http://schemas.microsoft.com/office/drawing/2014/main" id="{6D61E28B-B4C1-E6DA-5468-86F683BCDCAE}"/>
                </a:ext>
              </a:extLst>
            </p:cNvPr>
            <p:cNvSpPr/>
            <p:nvPr/>
          </p:nvSpPr>
          <p:spPr>
            <a:xfrm>
              <a:off x="7300752" y="3033147"/>
              <a:ext cx="282375" cy="2978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380"/>
                <a:gd name="f7" fmla="val 297805"/>
                <a:gd name="f8" fmla="val 1539"/>
                <a:gd name="f9" fmla="val 188595"/>
                <a:gd name="f10" fmla="val 16144"/>
                <a:gd name="f11" fmla="val 93345"/>
                <a:gd name="f12" fmla="val 101234"/>
                <a:gd name="f13" fmla="val 37465"/>
                <a:gd name="f14" fmla="val 263794"/>
                <a:gd name="f15" fmla="val 277764"/>
                <a:gd name="f16" fmla="val 35560"/>
                <a:gd name="f17" fmla="val 283479"/>
                <a:gd name="f18" fmla="val 50800"/>
                <a:gd name="f19" fmla="val 284114"/>
                <a:gd name="f20" fmla="val 67310"/>
                <a:gd name="f21" fmla="val 278399"/>
                <a:gd name="f22" fmla="val 82550"/>
                <a:gd name="f23" fmla="val 263159"/>
                <a:gd name="f24" fmla="val 126365"/>
                <a:gd name="f25" fmla="val 225059"/>
                <a:gd name="f26" fmla="val 218440"/>
                <a:gd name="f27" fmla="val 162829"/>
                <a:gd name="f28" fmla="val 267335"/>
                <a:gd name="f29" fmla="val 79009"/>
                <a:gd name="f30" fmla="val 334010"/>
                <a:gd name="f31" fmla="+- 0 0 13066"/>
                <a:gd name="f32" fmla="val 283845"/>
                <a:gd name="f33" fmla="+- 0 0 -90"/>
                <a:gd name="f34" fmla="*/ f3 1 282380"/>
                <a:gd name="f35" fmla="*/ f4 1 297805"/>
                <a:gd name="f36" fmla="+- f7 0 f5"/>
                <a:gd name="f37" fmla="+- f6 0 f5"/>
                <a:gd name="f38" fmla="*/ f33 f0 1"/>
                <a:gd name="f39" fmla="*/ f37 1 282380"/>
                <a:gd name="f40" fmla="*/ f36 1 297805"/>
                <a:gd name="f41" fmla="*/ 1539 f37 1"/>
                <a:gd name="f42" fmla="*/ 188595 f36 1"/>
                <a:gd name="f43" fmla="*/ 101234 f37 1"/>
                <a:gd name="f44" fmla="*/ 37465 f36 1"/>
                <a:gd name="f45" fmla="*/ 263794 f37 1"/>
                <a:gd name="f46" fmla="*/ 0 f36 1"/>
                <a:gd name="f47" fmla="*/ 277764 f37 1"/>
                <a:gd name="f48" fmla="*/ 35560 f36 1"/>
                <a:gd name="f49" fmla="*/ 278399 f37 1"/>
                <a:gd name="f50" fmla="*/ 82550 f36 1"/>
                <a:gd name="f51" fmla="*/ 162829 f37 1"/>
                <a:gd name="f52" fmla="*/ 267335 f36 1"/>
                <a:gd name="f53" fmla="*/ f38 1 f2"/>
                <a:gd name="f54" fmla="*/ f41 1 282380"/>
                <a:gd name="f55" fmla="*/ f42 1 297805"/>
                <a:gd name="f56" fmla="*/ f43 1 282380"/>
                <a:gd name="f57" fmla="*/ f44 1 297805"/>
                <a:gd name="f58" fmla="*/ f45 1 282380"/>
                <a:gd name="f59" fmla="*/ f46 1 297805"/>
                <a:gd name="f60" fmla="*/ f47 1 282380"/>
                <a:gd name="f61" fmla="*/ f48 1 297805"/>
                <a:gd name="f62" fmla="*/ f49 1 282380"/>
                <a:gd name="f63" fmla="*/ f50 1 297805"/>
                <a:gd name="f64" fmla="*/ f51 1 282380"/>
                <a:gd name="f65" fmla="*/ f52 1 297805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</a:cxnLst>
              <a:rect l="f83" t="f86" r="f84" b="f85"/>
              <a:pathLst>
                <a:path w="282380" h="297805">
                  <a:moveTo>
                    <a:pt x="f8" y="f9"/>
                  </a:moveTo>
                  <a:cubicBezTo>
                    <a:pt x="f10" y="f11"/>
                    <a:pt x="f12" y="f13"/>
                    <a:pt x="f12" y="f13"/>
                  </a:cubicBezTo>
                  <a:lnTo>
                    <a:pt x="f14" y="f5"/>
                  </a:lnTo>
                  <a:lnTo>
                    <a:pt x="f1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8" name="Freihandform 136">
              <a:extLst>
                <a:ext uri="{FF2B5EF4-FFF2-40B4-BE49-F238E27FC236}">
                  <a16:creationId xmlns:a16="http://schemas.microsoft.com/office/drawing/2014/main" id="{DFAA7070-65B8-51BD-A9B6-12A31E72A895}"/>
                </a:ext>
              </a:extLst>
            </p:cNvPr>
            <p:cNvSpPr/>
            <p:nvPr/>
          </p:nvSpPr>
          <p:spPr>
            <a:xfrm>
              <a:off x="7177829" y="2541017"/>
              <a:ext cx="387348" cy="5540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7350"/>
                <a:gd name="f7" fmla="val 554063"/>
                <a:gd name="f8" fmla="val 263525"/>
                <a:gd name="f9" fmla="val 308610"/>
                <a:gd name="f10" fmla="val 57150"/>
                <a:gd name="f11" fmla="val 340360"/>
                <a:gd name="f12" fmla="val 207010"/>
                <a:gd name="f13" fmla="val 372110"/>
                <a:gd name="f14" fmla="val 356870"/>
                <a:gd name="f15" fmla="val 501650"/>
                <a:gd name="f16" fmla="val 325120"/>
                <a:gd name="f17" fmla="val 588645"/>
                <a:gd name="f18" fmla="val 226060"/>
                <a:gd name="f19" fmla="val 538480"/>
                <a:gd name="f20" fmla="val 144780"/>
                <a:gd name="f21" fmla="+- 0 0 -90"/>
                <a:gd name="f22" fmla="*/ f3 1 387350"/>
                <a:gd name="f23" fmla="*/ f4 1 554063"/>
                <a:gd name="f24" fmla="+- f7 0 f5"/>
                <a:gd name="f25" fmla="+- f6 0 f5"/>
                <a:gd name="f26" fmla="*/ f21 f0 1"/>
                <a:gd name="f27" fmla="*/ f25 1 387350"/>
                <a:gd name="f28" fmla="*/ f24 1 554063"/>
                <a:gd name="f29" fmla="*/ 263525 f25 1"/>
                <a:gd name="f30" fmla="*/ 0 f24 1"/>
                <a:gd name="f31" fmla="*/ 340360 f25 1"/>
                <a:gd name="f32" fmla="*/ 207010 f24 1"/>
                <a:gd name="f33" fmla="*/ 387350 f25 1"/>
                <a:gd name="f34" fmla="*/ 501650 f24 1"/>
                <a:gd name="f35" fmla="*/ 226060 f25 1"/>
                <a:gd name="f36" fmla="*/ 538480 f24 1"/>
                <a:gd name="f37" fmla="*/ 0 f25 1"/>
                <a:gd name="f38" fmla="*/ 144780 f24 1"/>
                <a:gd name="f39" fmla="*/ f26 1 f2"/>
                <a:gd name="f40" fmla="*/ f29 1 387350"/>
                <a:gd name="f41" fmla="*/ f30 1 554063"/>
                <a:gd name="f42" fmla="*/ f31 1 387350"/>
                <a:gd name="f43" fmla="*/ f32 1 554063"/>
                <a:gd name="f44" fmla="*/ f33 1 387350"/>
                <a:gd name="f45" fmla="*/ f34 1 554063"/>
                <a:gd name="f46" fmla="*/ f35 1 387350"/>
                <a:gd name="f47" fmla="*/ f36 1 554063"/>
                <a:gd name="f48" fmla="*/ f37 1 387350"/>
                <a:gd name="f49" fmla="*/ f38 1 554063"/>
                <a:gd name="f50" fmla="*/ f5 1 f27"/>
                <a:gd name="f51" fmla="*/ f6 1 f27"/>
                <a:gd name="f52" fmla="*/ f5 1 f28"/>
                <a:gd name="f53" fmla="*/ f7 1 f28"/>
                <a:gd name="f54" fmla="+- f39 0 f1"/>
                <a:gd name="f55" fmla="*/ f40 1 f27"/>
                <a:gd name="f56" fmla="*/ f41 1 f28"/>
                <a:gd name="f57" fmla="*/ f42 1 f27"/>
                <a:gd name="f58" fmla="*/ f43 1 f28"/>
                <a:gd name="f59" fmla="*/ f44 1 f27"/>
                <a:gd name="f60" fmla="*/ f45 1 f28"/>
                <a:gd name="f61" fmla="*/ f46 1 f27"/>
                <a:gd name="f62" fmla="*/ f47 1 f28"/>
                <a:gd name="f63" fmla="*/ f48 1 f27"/>
                <a:gd name="f64" fmla="*/ f49 1 f28"/>
                <a:gd name="f65" fmla="*/ f50 f22 1"/>
                <a:gd name="f66" fmla="*/ f51 f22 1"/>
                <a:gd name="f67" fmla="*/ f53 f23 1"/>
                <a:gd name="f68" fmla="*/ f52 f23 1"/>
                <a:gd name="f69" fmla="*/ f55 f22 1"/>
                <a:gd name="f70" fmla="*/ f56 f23 1"/>
                <a:gd name="f71" fmla="*/ f57 f22 1"/>
                <a:gd name="f72" fmla="*/ f58 f23 1"/>
                <a:gd name="f73" fmla="*/ f59 f22 1"/>
                <a:gd name="f74" fmla="*/ f60 f23 1"/>
                <a:gd name="f75" fmla="*/ f61 f22 1"/>
                <a:gd name="f76" fmla="*/ f62 f23 1"/>
                <a:gd name="f77" fmla="*/ f63 f22 1"/>
                <a:gd name="f78" fmla="*/ f64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69" y="f70"/>
                </a:cxn>
                <a:cxn ang="f54">
                  <a:pos x="f71" y="f72"/>
                </a:cxn>
                <a:cxn ang="f54">
                  <a:pos x="f73" y="f74"/>
                </a:cxn>
                <a:cxn ang="f54">
                  <a:pos x="f75" y="f76"/>
                </a:cxn>
                <a:cxn ang="f54">
                  <a:pos x="f77" y="f78"/>
                </a:cxn>
                <a:cxn ang="f54">
                  <a:pos x="f69" y="f70"/>
                </a:cxn>
              </a:cxnLst>
              <a:rect l="f65" t="f68" r="f66" b="f67"/>
              <a:pathLst>
                <a:path w="387350" h="554063">
                  <a:moveTo>
                    <a:pt x="f8" y="f5"/>
                  </a:moveTo>
                  <a:cubicBezTo>
                    <a:pt x="f8" y="f5"/>
                    <a:pt x="f9" y="f10"/>
                    <a:pt x="f11" y="f12"/>
                  </a:cubicBezTo>
                  <a:cubicBezTo>
                    <a:pt x="f13" y="f14"/>
                    <a:pt x="f6" y="f15"/>
                    <a:pt x="f6" y="f15"/>
                  </a:cubicBezTo>
                  <a:cubicBezTo>
                    <a:pt x="f6" y="f15"/>
                    <a:pt x="f16" y="f17"/>
                    <a:pt x="f18" y="f19"/>
                  </a:cubicBezTo>
                  <a:lnTo>
                    <a:pt x="f5" y="f20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9" name="Freihandform 137">
              <a:extLst>
                <a:ext uri="{FF2B5EF4-FFF2-40B4-BE49-F238E27FC236}">
                  <a16:creationId xmlns:a16="http://schemas.microsoft.com/office/drawing/2014/main" id="{3A6C68B5-D467-75A2-2736-CB08C4C085CF}"/>
                </a:ext>
              </a:extLst>
            </p:cNvPr>
            <p:cNvSpPr/>
            <p:nvPr/>
          </p:nvSpPr>
          <p:spPr>
            <a:xfrm>
              <a:off x="7177829" y="2541017"/>
              <a:ext cx="387348" cy="5540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7350"/>
                <a:gd name="f7" fmla="val 554063"/>
                <a:gd name="f8" fmla="val 263525"/>
                <a:gd name="f9" fmla="val 308610"/>
                <a:gd name="f10" fmla="val 57150"/>
                <a:gd name="f11" fmla="val 340360"/>
                <a:gd name="f12" fmla="val 207010"/>
                <a:gd name="f13" fmla="val 372110"/>
                <a:gd name="f14" fmla="val 356870"/>
                <a:gd name="f15" fmla="val 501650"/>
                <a:gd name="f16" fmla="val 325120"/>
                <a:gd name="f17" fmla="val 588645"/>
                <a:gd name="f18" fmla="val 226060"/>
                <a:gd name="f19" fmla="val 538480"/>
                <a:gd name="f20" fmla="val 144780"/>
                <a:gd name="f21" fmla="+- 0 0 -90"/>
                <a:gd name="f22" fmla="*/ f3 1 387350"/>
                <a:gd name="f23" fmla="*/ f4 1 554063"/>
                <a:gd name="f24" fmla="+- f7 0 f5"/>
                <a:gd name="f25" fmla="+- f6 0 f5"/>
                <a:gd name="f26" fmla="*/ f21 f0 1"/>
                <a:gd name="f27" fmla="*/ f25 1 387350"/>
                <a:gd name="f28" fmla="*/ f24 1 554063"/>
                <a:gd name="f29" fmla="*/ 263525 f25 1"/>
                <a:gd name="f30" fmla="*/ 0 f24 1"/>
                <a:gd name="f31" fmla="*/ 340360 f25 1"/>
                <a:gd name="f32" fmla="*/ 207010 f24 1"/>
                <a:gd name="f33" fmla="*/ 387350 f25 1"/>
                <a:gd name="f34" fmla="*/ 501650 f24 1"/>
                <a:gd name="f35" fmla="*/ 226060 f25 1"/>
                <a:gd name="f36" fmla="*/ 538480 f24 1"/>
                <a:gd name="f37" fmla="*/ 0 f25 1"/>
                <a:gd name="f38" fmla="*/ 144780 f24 1"/>
                <a:gd name="f39" fmla="*/ f26 1 f2"/>
                <a:gd name="f40" fmla="*/ f29 1 387350"/>
                <a:gd name="f41" fmla="*/ f30 1 554063"/>
                <a:gd name="f42" fmla="*/ f31 1 387350"/>
                <a:gd name="f43" fmla="*/ f32 1 554063"/>
                <a:gd name="f44" fmla="*/ f33 1 387350"/>
                <a:gd name="f45" fmla="*/ f34 1 554063"/>
                <a:gd name="f46" fmla="*/ f35 1 387350"/>
                <a:gd name="f47" fmla="*/ f36 1 554063"/>
                <a:gd name="f48" fmla="*/ f37 1 387350"/>
                <a:gd name="f49" fmla="*/ f38 1 554063"/>
                <a:gd name="f50" fmla="*/ f5 1 f27"/>
                <a:gd name="f51" fmla="*/ f6 1 f27"/>
                <a:gd name="f52" fmla="*/ f5 1 f28"/>
                <a:gd name="f53" fmla="*/ f7 1 f28"/>
                <a:gd name="f54" fmla="+- f39 0 f1"/>
                <a:gd name="f55" fmla="*/ f40 1 f27"/>
                <a:gd name="f56" fmla="*/ f41 1 f28"/>
                <a:gd name="f57" fmla="*/ f42 1 f27"/>
                <a:gd name="f58" fmla="*/ f43 1 f28"/>
                <a:gd name="f59" fmla="*/ f44 1 f27"/>
                <a:gd name="f60" fmla="*/ f45 1 f28"/>
                <a:gd name="f61" fmla="*/ f46 1 f27"/>
                <a:gd name="f62" fmla="*/ f47 1 f28"/>
                <a:gd name="f63" fmla="*/ f48 1 f27"/>
                <a:gd name="f64" fmla="*/ f49 1 f28"/>
                <a:gd name="f65" fmla="*/ f50 f22 1"/>
                <a:gd name="f66" fmla="*/ f51 f22 1"/>
                <a:gd name="f67" fmla="*/ f53 f23 1"/>
                <a:gd name="f68" fmla="*/ f52 f23 1"/>
                <a:gd name="f69" fmla="*/ f55 f22 1"/>
                <a:gd name="f70" fmla="*/ f56 f23 1"/>
                <a:gd name="f71" fmla="*/ f57 f22 1"/>
                <a:gd name="f72" fmla="*/ f58 f23 1"/>
                <a:gd name="f73" fmla="*/ f59 f22 1"/>
                <a:gd name="f74" fmla="*/ f60 f23 1"/>
                <a:gd name="f75" fmla="*/ f61 f22 1"/>
                <a:gd name="f76" fmla="*/ f62 f23 1"/>
                <a:gd name="f77" fmla="*/ f63 f22 1"/>
                <a:gd name="f78" fmla="*/ f64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69" y="f70"/>
                </a:cxn>
                <a:cxn ang="f54">
                  <a:pos x="f71" y="f72"/>
                </a:cxn>
                <a:cxn ang="f54">
                  <a:pos x="f73" y="f74"/>
                </a:cxn>
                <a:cxn ang="f54">
                  <a:pos x="f75" y="f76"/>
                </a:cxn>
                <a:cxn ang="f54">
                  <a:pos x="f77" y="f78"/>
                </a:cxn>
                <a:cxn ang="f54">
                  <a:pos x="f69" y="f70"/>
                </a:cxn>
              </a:cxnLst>
              <a:rect l="f65" t="f68" r="f66" b="f67"/>
              <a:pathLst>
                <a:path w="387350" h="554063">
                  <a:moveTo>
                    <a:pt x="f8" y="f5"/>
                  </a:moveTo>
                  <a:cubicBezTo>
                    <a:pt x="f8" y="f5"/>
                    <a:pt x="f9" y="f10"/>
                    <a:pt x="f11" y="f12"/>
                  </a:cubicBezTo>
                  <a:cubicBezTo>
                    <a:pt x="f13" y="f14"/>
                    <a:pt x="f6" y="f15"/>
                    <a:pt x="f6" y="f15"/>
                  </a:cubicBezTo>
                  <a:cubicBezTo>
                    <a:pt x="f6" y="f15"/>
                    <a:pt x="f16" y="f17"/>
                    <a:pt x="f18" y="f19"/>
                  </a:cubicBezTo>
                  <a:lnTo>
                    <a:pt x="f5" y="f20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0" name="Freihandform 138">
              <a:extLst>
                <a:ext uri="{FF2B5EF4-FFF2-40B4-BE49-F238E27FC236}">
                  <a16:creationId xmlns:a16="http://schemas.microsoft.com/office/drawing/2014/main" id="{94AB2559-AEC4-89F4-6E11-3E92F735DAE5}"/>
                </a:ext>
              </a:extLst>
            </p:cNvPr>
            <p:cNvSpPr/>
            <p:nvPr/>
          </p:nvSpPr>
          <p:spPr>
            <a:xfrm>
              <a:off x="7150214" y="2495297"/>
              <a:ext cx="294308" cy="2263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4312"/>
                <a:gd name="f7" fmla="val 226328"/>
                <a:gd name="f8" fmla="val 268912"/>
                <a:gd name="f9" fmla="val 3175"/>
                <a:gd name="f10" fmla="val 282247"/>
                <a:gd name="f11" fmla="val 20955"/>
                <a:gd name="f12" fmla="val 47625"/>
                <a:gd name="f13" fmla="val 289868"/>
                <a:gd name="f14" fmla="val 260350"/>
                <a:gd name="f15" fmla="val 42853"/>
                <a:gd name="f16" fmla="val 221615"/>
                <a:gd name="f17" fmla="+- 0 0 18107"/>
                <a:gd name="f18" fmla="val 133350"/>
                <a:gd name="f19" fmla="val 5387"/>
                <a:gd name="f20" fmla="+- 0 0 -90"/>
                <a:gd name="f21" fmla="*/ f3 1 294312"/>
                <a:gd name="f22" fmla="*/ f4 1 226328"/>
                <a:gd name="f23" fmla="+- f7 0 f5"/>
                <a:gd name="f24" fmla="+- f6 0 f5"/>
                <a:gd name="f25" fmla="*/ f20 f0 1"/>
                <a:gd name="f26" fmla="*/ f24 1 294312"/>
                <a:gd name="f27" fmla="*/ f23 1 226328"/>
                <a:gd name="f28" fmla="*/ 268912 f24 1"/>
                <a:gd name="f29" fmla="*/ 3175 f23 1"/>
                <a:gd name="f30" fmla="*/ 294312 f24 1"/>
                <a:gd name="f31" fmla="*/ 47625 f23 1"/>
                <a:gd name="f32" fmla="*/ 42853 f24 1"/>
                <a:gd name="f33" fmla="*/ 221615 f23 1"/>
                <a:gd name="f34" fmla="*/ 5387 f24 1"/>
                <a:gd name="f35" fmla="*/ 0 f23 1"/>
                <a:gd name="f36" fmla="*/ f25 1 f2"/>
                <a:gd name="f37" fmla="*/ f28 1 294312"/>
                <a:gd name="f38" fmla="*/ f29 1 226328"/>
                <a:gd name="f39" fmla="*/ f30 1 294312"/>
                <a:gd name="f40" fmla="*/ f31 1 226328"/>
                <a:gd name="f41" fmla="*/ f32 1 294312"/>
                <a:gd name="f42" fmla="*/ f33 1 226328"/>
                <a:gd name="f43" fmla="*/ f34 1 294312"/>
                <a:gd name="f44" fmla="*/ f35 1 226328"/>
                <a:gd name="f45" fmla="*/ f5 1 f26"/>
                <a:gd name="f46" fmla="*/ f6 1 f26"/>
                <a:gd name="f47" fmla="*/ f5 1 f27"/>
                <a:gd name="f48" fmla="*/ f7 1 f27"/>
                <a:gd name="f49" fmla="+- f36 0 f1"/>
                <a:gd name="f50" fmla="*/ f37 1 f26"/>
                <a:gd name="f51" fmla="*/ f38 1 f27"/>
                <a:gd name="f52" fmla="*/ f39 1 f26"/>
                <a:gd name="f53" fmla="*/ f40 1 f27"/>
                <a:gd name="f54" fmla="*/ f41 1 f26"/>
                <a:gd name="f55" fmla="*/ f42 1 f27"/>
                <a:gd name="f56" fmla="*/ f43 1 f26"/>
                <a:gd name="f57" fmla="*/ f44 1 f27"/>
                <a:gd name="f58" fmla="*/ f45 f21 1"/>
                <a:gd name="f59" fmla="*/ f46 f21 1"/>
                <a:gd name="f60" fmla="*/ f48 f22 1"/>
                <a:gd name="f61" fmla="*/ f47 f22 1"/>
                <a:gd name="f62" fmla="*/ f50 f21 1"/>
                <a:gd name="f63" fmla="*/ f51 f22 1"/>
                <a:gd name="f64" fmla="*/ f52 f21 1"/>
                <a:gd name="f65" fmla="*/ f53 f22 1"/>
                <a:gd name="f66" fmla="*/ f54 f21 1"/>
                <a:gd name="f67" fmla="*/ f55 f22 1"/>
                <a:gd name="f68" fmla="*/ f56 f21 1"/>
                <a:gd name="f69" fmla="*/ f57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62" y="f63"/>
                </a:cxn>
                <a:cxn ang="f49">
                  <a:pos x="f64" y="f65"/>
                </a:cxn>
                <a:cxn ang="f49">
                  <a:pos x="f66" y="f67"/>
                </a:cxn>
                <a:cxn ang="f49">
                  <a:pos x="f68" y="f69"/>
                </a:cxn>
                <a:cxn ang="f49">
                  <a:pos x="f62" y="f63"/>
                </a:cxn>
              </a:cxnLst>
              <a:rect l="f58" t="f61" r="f59" b="f60"/>
              <a:pathLst>
                <a:path w="294312" h="226328">
                  <a:moveTo>
                    <a:pt x="f8" y="f9"/>
                  </a:moveTo>
                  <a:cubicBezTo>
                    <a:pt x="f8" y="f9"/>
                    <a:pt x="f10" y="f11"/>
                    <a:pt x="f6" y="f12"/>
                  </a:cubicBezTo>
                  <a:cubicBezTo>
                    <a:pt x="f6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9" y="f5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1" name="Freihandform 139">
              <a:extLst>
                <a:ext uri="{FF2B5EF4-FFF2-40B4-BE49-F238E27FC236}">
                  <a16:creationId xmlns:a16="http://schemas.microsoft.com/office/drawing/2014/main" id="{354DB230-62A3-C859-08D7-0991314309C5}"/>
                </a:ext>
              </a:extLst>
            </p:cNvPr>
            <p:cNvSpPr/>
            <p:nvPr/>
          </p:nvSpPr>
          <p:spPr>
            <a:xfrm>
              <a:off x="7150214" y="2495297"/>
              <a:ext cx="294308" cy="2263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4312"/>
                <a:gd name="f7" fmla="val 226328"/>
                <a:gd name="f8" fmla="val 268912"/>
                <a:gd name="f9" fmla="val 3175"/>
                <a:gd name="f10" fmla="val 282247"/>
                <a:gd name="f11" fmla="val 20955"/>
                <a:gd name="f12" fmla="val 47625"/>
                <a:gd name="f13" fmla="val 289868"/>
                <a:gd name="f14" fmla="val 260350"/>
                <a:gd name="f15" fmla="val 42853"/>
                <a:gd name="f16" fmla="val 221615"/>
                <a:gd name="f17" fmla="+- 0 0 18107"/>
                <a:gd name="f18" fmla="val 133350"/>
                <a:gd name="f19" fmla="val 5387"/>
                <a:gd name="f20" fmla="+- 0 0 -90"/>
                <a:gd name="f21" fmla="*/ f3 1 294312"/>
                <a:gd name="f22" fmla="*/ f4 1 226328"/>
                <a:gd name="f23" fmla="+- f7 0 f5"/>
                <a:gd name="f24" fmla="+- f6 0 f5"/>
                <a:gd name="f25" fmla="*/ f20 f0 1"/>
                <a:gd name="f26" fmla="*/ f24 1 294312"/>
                <a:gd name="f27" fmla="*/ f23 1 226328"/>
                <a:gd name="f28" fmla="*/ 268912 f24 1"/>
                <a:gd name="f29" fmla="*/ 3175 f23 1"/>
                <a:gd name="f30" fmla="*/ 294312 f24 1"/>
                <a:gd name="f31" fmla="*/ 47625 f23 1"/>
                <a:gd name="f32" fmla="*/ 42853 f24 1"/>
                <a:gd name="f33" fmla="*/ 221615 f23 1"/>
                <a:gd name="f34" fmla="*/ 5387 f24 1"/>
                <a:gd name="f35" fmla="*/ 0 f23 1"/>
                <a:gd name="f36" fmla="*/ f25 1 f2"/>
                <a:gd name="f37" fmla="*/ f28 1 294312"/>
                <a:gd name="f38" fmla="*/ f29 1 226328"/>
                <a:gd name="f39" fmla="*/ f30 1 294312"/>
                <a:gd name="f40" fmla="*/ f31 1 226328"/>
                <a:gd name="f41" fmla="*/ f32 1 294312"/>
                <a:gd name="f42" fmla="*/ f33 1 226328"/>
                <a:gd name="f43" fmla="*/ f34 1 294312"/>
                <a:gd name="f44" fmla="*/ f35 1 226328"/>
                <a:gd name="f45" fmla="*/ f5 1 f26"/>
                <a:gd name="f46" fmla="*/ f6 1 f26"/>
                <a:gd name="f47" fmla="*/ f5 1 f27"/>
                <a:gd name="f48" fmla="*/ f7 1 f27"/>
                <a:gd name="f49" fmla="+- f36 0 f1"/>
                <a:gd name="f50" fmla="*/ f37 1 f26"/>
                <a:gd name="f51" fmla="*/ f38 1 f27"/>
                <a:gd name="f52" fmla="*/ f39 1 f26"/>
                <a:gd name="f53" fmla="*/ f40 1 f27"/>
                <a:gd name="f54" fmla="*/ f41 1 f26"/>
                <a:gd name="f55" fmla="*/ f42 1 f27"/>
                <a:gd name="f56" fmla="*/ f43 1 f26"/>
                <a:gd name="f57" fmla="*/ f44 1 f27"/>
                <a:gd name="f58" fmla="*/ f45 f21 1"/>
                <a:gd name="f59" fmla="*/ f46 f21 1"/>
                <a:gd name="f60" fmla="*/ f48 f22 1"/>
                <a:gd name="f61" fmla="*/ f47 f22 1"/>
                <a:gd name="f62" fmla="*/ f50 f21 1"/>
                <a:gd name="f63" fmla="*/ f51 f22 1"/>
                <a:gd name="f64" fmla="*/ f52 f21 1"/>
                <a:gd name="f65" fmla="*/ f53 f22 1"/>
                <a:gd name="f66" fmla="*/ f54 f21 1"/>
                <a:gd name="f67" fmla="*/ f55 f22 1"/>
                <a:gd name="f68" fmla="*/ f56 f21 1"/>
                <a:gd name="f69" fmla="*/ f57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62" y="f63"/>
                </a:cxn>
                <a:cxn ang="f49">
                  <a:pos x="f64" y="f65"/>
                </a:cxn>
                <a:cxn ang="f49">
                  <a:pos x="f66" y="f67"/>
                </a:cxn>
                <a:cxn ang="f49">
                  <a:pos x="f68" y="f69"/>
                </a:cxn>
                <a:cxn ang="f49">
                  <a:pos x="f62" y="f63"/>
                </a:cxn>
              </a:cxnLst>
              <a:rect l="f58" t="f61" r="f59" b="f60"/>
              <a:pathLst>
                <a:path w="294312" h="226328">
                  <a:moveTo>
                    <a:pt x="f8" y="f9"/>
                  </a:moveTo>
                  <a:cubicBezTo>
                    <a:pt x="f8" y="f9"/>
                    <a:pt x="f10" y="f11"/>
                    <a:pt x="f6" y="f12"/>
                  </a:cubicBezTo>
                  <a:cubicBezTo>
                    <a:pt x="f6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9" y="f5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2" name="Freihandform 140">
              <a:extLst>
                <a:ext uri="{FF2B5EF4-FFF2-40B4-BE49-F238E27FC236}">
                  <a16:creationId xmlns:a16="http://schemas.microsoft.com/office/drawing/2014/main" id="{1AD497C2-BD13-87B6-FB70-F1EF7F2EC8C6}"/>
                </a:ext>
              </a:extLst>
            </p:cNvPr>
            <p:cNvSpPr/>
            <p:nvPr/>
          </p:nvSpPr>
          <p:spPr>
            <a:xfrm>
              <a:off x="7142661" y="1814544"/>
              <a:ext cx="493986" cy="7498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3984"/>
                <a:gd name="f7" fmla="val 749864"/>
                <a:gd name="f8" fmla="val 80249"/>
                <a:gd name="f9" fmla="val 8925"/>
                <a:gd name="f10" fmla="val 182485"/>
                <a:gd name="f11" fmla="val 25435"/>
                <a:gd name="f12" fmla="val 230745"/>
                <a:gd name="f13" fmla="val 35"/>
                <a:gd name="f14" fmla="val 289165"/>
                <a:gd name="f15" fmla="+- 0 0 10125"/>
                <a:gd name="f16" fmla="val 352665"/>
                <a:gd name="f17" fmla="val 12735"/>
                <a:gd name="f18" fmla="val 421245"/>
                <a:gd name="f19" fmla="val 36865"/>
                <a:gd name="f20" fmla="val 474585"/>
                <a:gd name="f21" fmla="val 95920"/>
                <a:gd name="f22" fmla="val 489190"/>
                <a:gd name="f23" fmla="val 166405"/>
                <a:gd name="f24" fmla="val 501890"/>
                <a:gd name="f25" fmla="val 226095"/>
                <a:gd name="f26" fmla="val 488555"/>
                <a:gd name="f27" fmla="val 281975"/>
                <a:gd name="f28" fmla="val 458710"/>
                <a:gd name="f29" fmla="val 326425"/>
                <a:gd name="f30" fmla="val 417435"/>
                <a:gd name="f31" fmla="val 388020"/>
                <a:gd name="f32" fmla="val 378699"/>
                <a:gd name="f33" fmla="val 450885"/>
                <a:gd name="f34" fmla="val 354570"/>
                <a:gd name="f35" fmla="val 521370"/>
                <a:gd name="f36" fmla="val 338060"/>
                <a:gd name="f37" fmla="val 568995"/>
                <a:gd name="f38" fmla="val 298690"/>
                <a:gd name="f39" fmla="val 646465"/>
                <a:gd name="f40" fmla="val 269480"/>
                <a:gd name="f41" fmla="val 698535"/>
                <a:gd name="f42" fmla="val 139305"/>
                <a:gd name="f43" fmla="val 818550"/>
                <a:gd name="f44" fmla="val 12305"/>
                <a:gd name="f45" fmla="val 691550"/>
                <a:gd name="f46" fmla="val 13574"/>
                <a:gd name="f47" fmla="val 690915"/>
                <a:gd name="f48" fmla="+- 0 0 44210"/>
                <a:gd name="f49" fmla="val 377225"/>
                <a:gd name="f50" fmla="+- 0 0 -90"/>
                <a:gd name="f51" fmla="*/ f3 1 493984"/>
                <a:gd name="f52" fmla="*/ f4 1 749864"/>
                <a:gd name="f53" fmla="+- f7 0 f5"/>
                <a:gd name="f54" fmla="+- f6 0 f5"/>
                <a:gd name="f55" fmla="*/ f50 f0 1"/>
                <a:gd name="f56" fmla="*/ f54 1 493984"/>
                <a:gd name="f57" fmla="*/ f53 1 749864"/>
                <a:gd name="f58" fmla="*/ 80249 f54 1"/>
                <a:gd name="f59" fmla="*/ 8925 f53 1"/>
                <a:gd name="f60" fmla="*/ 182485 f54 1"/>
                <a:gd name="f61" fmla="*/ 25435 f53 1"/>
                <a:gd name="f62" fmla="*/ 352665 f54 1"/>
                <a:gd name="f63" fmla="*/ 12735 f53 1"/>
                <a:gd name="f64" fmla="*/ 489190 f54 1"/>
                <a:gd name="f65" fmla="*/ 166405 f53 1"/>
                <a:gd name="f66" fmla="*/ 458710 f54 1"/>
                <a:gd name="f67" fmla="*/ 326425 f53 1"/>
                <a:gd name="f68" fmla="*/ 354570 f54 1"/>
                <a:gd name="f69" fmla="*/ 521370 f53 1"/>
                <a:gd name="f70" fmla="*/ 269480 f54 1"/>
                <a:gd name="f71" fmla="*/ 698535 f53 1"/>
                <a:gd name="f72" fmla="*/ 12305 f54 1"/>
                <a:gd name="f73" fmla="*/ 691550 f53 1"/>
                <a:gd name="f74" fmla="*/ f55 1 f2"/>
                <a:gd name="f75" fmla="*/ f58 1 493984"/>
                <a:gd name="f76" fmla="*/ f59 1 749864"/>
                <a:gd name="f77" fmla="*/ f60 1 493984"/>
                <a:gd name="f78" fmla="*/ f61 1 749864"/>
                <a:gd name="f79" fmla="*/ f62 1 493984"/>
                <a:gd name="f80" fmla="*/ f63 1 749864"/>
                <a:gd name="f81" fmla="*/ f64 1 493984"/>
                <a:gd name="f82" fmla="*/ f65 1 749864"/>
                <a:gd name="f83" fmla="*/ f66 1 493984"/>
                <a:gd name="f84" fmla="*/ f67 1 749864"/>
                <a:gd name="f85" fmla="*/ f68 1 493984"/>
                <a:gd name="f86" fmla="*/ f69 1 749864"/>
                <a:gd name="f87" fmla="*/ f70 1 493984"/>
                <a:gd name="f88" fmla="*/ f71 1 749864"/>
                <a:gd name="f89" fmla="*/ f72 1 493984"/>
                <a:gd name="f90" fmla="*/ f73 1 749864"/>
                <a:gd name="f91" fmla="*/ f5 1 f56"/>
                <a:gd name="f92" fmla="*/ f6 1 f56"/>
                <a:gd name="f93" fmla="*/ f5 1 f57"/>
                <a:gd name="f94" fmla="*/ f7 1 f57"/>
                <a:gd name="f95" fmla="+- f74 0 f1"/>
                <a:gd name="f96" fmla="*/ f75 1 f56"/>
                <a:gd name="f97" fmla="*/ f76 1 f57"/>
                <a:gd name="f98" fmla="*/ f77 1 f56"/>
                <a:gd name="f99" fmla="*/ f78 1 f57"/>
                <a:gd name="f100" fmla="*/ f79 1 f56"/>
                <a:gd name="f101" fmla="*/ f80 1 f57"/>
                <a:gd name="f102" fmla="*/ f81 1 f56"/>
                <a:gd name="f103" fmla="*/ f82 1 f57"/>
                <a:gd name="f104" fmla="*/ f83 1 f56"/>
                <a:gd name="f105" fmla="*/ f84 1 f57"/>
                <a:gd name="f106" fmla="*/ f85 1 f56"/>
                <a:gd name="f107" fmla="*/ f86 1 f57"/>
                <a:gd name="f108" fmla="*/ f87 1 f56"/>
                <a:gd name="f109" fmla="*/ f88 1 f57"/>
                <a:gd name="f110" fmla="*/ f89 1 f56"/>
                <a:gd name="f111" fmla="*/ f90 1 f57"/>
                <a:gd name="f112" fmla="*/ f91 f51 1"/>
                <a:gd name="f113" fmla="*/ f92 f51 1"/>
                <a:gd name="f114" fmla="*/ f94 f52 1"/>
                <a:gd name="f115" fmla="*/ f93 f52 1"/>
                <a:gd name="f116" fmla="*/ f96 f51 1"/>
                <a:gd name="f117" fmla="*/ f97 f52 1"/>
                <a:gd name="f118" fmla="*/ f98 f51 1"/>
                <a:gd name="f119" fmla="*/ f99 f52 1"/>
                <a:gd name="f120" fmla="*/ f100 f51 1"/>
                <a:gd name="f121" fmla="*/ f101 f52 1"/>
                <a:gd name="f122" fmla="*/ f102 f51 1"/>
                <a:gd name="f123" fmla="*/ f103 f52 1"/>
                <a:gd name="f124" fmla="*/ f104 f51 1"/>
                <a:gd name="f125" fmla="*/ f105 f52 1"/>
                <a:gd name="f126" fmla="*/ f106 f51 1"/>
                <a:gd name="f127" fmla="*/ f107 f52 1"/>
                <a:gd name="f128" fmla="*/ f108 f51 1"/>
                <a:gd name="f129" fmla="*/ f109 f52 1"/>
                <a:gd name="f130" fmla="*/ f110 f51 1"/>
                <a:gd name="f131" fmla="*/ f11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5">
                  <a:pos x="f116" y="f117"/>
                </a:cxn>
                <a:cxn ang="f95">
                  <a:pos x="f118" y="f119"/>
                </a:cxn>
                <a:cxn ang="f95">
                  <a:pos x="f120" y="f121"/>
                </a:cxn>
                <a:cxn ang="f95">
                  <a:pos x="f122" y="f123"/>
                </a:cxn>
                <a:cxn ang="f95">
                  <a:pos x="f124" y="f125"/>
                </a:cxn>
                <a:cxn ang="f95">
                  <a:pos x="f126" y="f127"/>
                </a:cxn>
                <a:cxn ang="f95">
                  <a:pos x="f128" y="f129"/>
                </a:cxn>
                <a:cxn ang="f95">
                  <a:pos x="f130" y="f131"/>
                </a:cxn>
                <a:cxn ang="f95">
                  <a:pos x="f116" y="f117"/>
                </a:cxn>
              </a:cxnLst>
              <a:rect l="f112" t="f115" r="f113" b="f114"/>
              <a:pathLst>
                <a:path w="493984" h="749864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3" name="Freihandform 141">
              <a:extLst>
                <a:ext uri="{FF2B5EF4-FFF2-40B4-BE49-F238E27FC236}">
                  <a16:creationId xmlns:a16="http://schemas.microsoft.com/office/drawing/2014/main" id="{91888B5C-E211-ACDF-5CA4-1415BAF83610}"/>
                </a:ext>
              </a:extLst>
            </p:cNvPr>
            <p:cNvSpPr/>
            <p:nvPr/>
          </p:nvSpPr>
          <p:spPr>
            <a:xfrm>
              <a:off x="7142661" y="1814544"/>
              <a:ext cx="493986" cy="7498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3984"/>
                <a:gd name="f7" fmla="val 749864"/>
                <a:gd name="f8" fmla="val 80249"/>
                <a:gd name="f9" fmla="val 8925"/>
                <a:gd name="f10" fmla="val 182485"/>
                <a:gd name="f11" fmla="val 25435"/>
                <a:gd name="f12" fmla="val 230745"/>
                <a:gd name="f13" fmla="val 35"/>
                <a:gd name="f14" fmla="val 289165"/>
                <a:gd name="f15" fmla="+- 0 0 10125"/>
                <a:gd name="f16" fmla="val 352665"/>
                <a:gd name="f17" fmla="val 12735"/>
                <a:gd name="f18" fmla="val 421245"/>
                <a:gd name="f19" fmla="val 36865"/>
                <a:gd name="f20" fmla="val 474585"/>
                <a:gd name="f21" fmla="val 95920"/>
                <a:gd name="f22" fmla="val 489190"/>
                <a:gd name="f23" fmla="val 166405"/>
                <a:gd name="f24" fmla="val 501890"/>
                <a:gd name="f25" fmla="val 226095"/>
                <a:gd name="f26" fmla="val 488555"/>
                <a:gd name="f27" fmla="val 281975"/>
                <a:gd name="f28" fmla="val 458710"/>
                <a:gd name="f29" fmla="val 326425"/>
                <a:gd name="f30" fmla="val 417435"/>
                <a:gd name="f31" fmla="val 388020"/>
                <a:gd name="f32" fmla="val 378699"/>
                <a:gd name="f33" fmla="val 450885"/>
                <a:gd name="f34" fmla="val 354570"/>
                <a:gd name="f35" fmla="val 521370"/>
                <a:gd name="f36" fmla="val 338060"/>
                <a:gd name="f37" fmla="val 568995"/>
                <a:gd name="f38" fmla="val 298690"/>
                <a:gd name="f39" fmla="val 646465"/>
                <a:gd name="f40" fmla="val 269480"/>
                <a:gd name="f41" fmla="val 698535"/>
                <a:gd name="f42" fmla="val 139305"/>
                <a:gd name="f43" fmla="val 818550"/>
                <a:gd name="f44" fmla="val 12305"/>
                <a:gd name="f45" fmla="val 691550"/>
                <a:gd name="f46" fmla="val 13574"/>
                <a:gd name="f47" fmla="val 690915"/>
                <a:gd name="f48" fmla="+- 0 0 44210"/>
                <a:gd name="f49" fmla="val 377225"/>
                <a:gd name="f50" fmla="+- 0 0 -90"/>
                <a:gd name="f51" fmla="*/ f3 1 493984"/>
                <a:gd name="f52" fmla="*/ f4 1 749864"/>
                <a:gd name="f53" fmla="+- f7 0 f5"/>
                <a:gd name="f54" fmla="+- f6 0 f5"/>
                <a:gd name="f55" fmla="*/ f50 f0 1"/>
                <a:gd name="f56" fmla="*/ f54 1 493984"/>
                <a:gd name="f57" fmla="*/ f53 1 749864"/>
                <a:gd name="f58" fmla="*/ 80249 f54 1"/>
                <a:gd name="f59" fmla="*/ 8925 f53 1"/>
                <a:gd name="f60" fmla="*/ 182485 f54 1"/>
                <a:gd name="f61" fmla="*/ 25435 f53 1"/>
                <a:gd name="f62" fmla="*/ 352665 f54 1"/>
                <a:gd name="f63" fmla="*/ 12735 f53 1"/>
                <a:gd name="f64" fmla="*/ 489190 f54 1"/>
                <a:gd name="f65" fmla="*/ 166405 f53 1"/>
                <a:gd name="f66" fmla="*/ 458710 f54 1"/>
                <a:gd name="f67" fmla="*/ 326425 f53 1"/>
                <a:gd name="f68" fmla="*/ 354570 f54 1"/>
                <a:gd name="f69" fmla="*/ 521370 f53 1"/>
                <a:gd name="f70" fmla="*/ 269480 f54 1"/>
                <a:gd name="f71" fmla="*/ 698535 f53 1"/>
                <a:gd name="f72" fmla="*/ 12305 f54 1"/>
                <a:gd name="f73" fmla="*/ 691550 f53 1"/>
                <a:gd name="f74" fmla="*/ f55 1 f2"/>
                <a:gd name="f75" fmla="*/ f58 1 493984"/>
                <a:gd name="f76" fmla="*/ f59 1 749864"/>
                <a:gd name="f77" fmla="*/ f60 1 493984"/>
                <a:gd name="f78" fmla="*/ f61 1 749864"/>
                <a:gd name="f79" fmla="*/ f62 1 493984"/>
                <a:gd name="f80" fmla="*/ f63 1 749864"/>
                <a:gd name="f81" fmla="*/ f64 1 493984"/>
                <a:gd name="f82" fmla="*/ f65 1 749864"/>
                <a:gd name="f83" fmla="*/ f66 1 493984"/>
                <a:gd name="f84" fmla="*/ f67 1 749864"/>
                <a:gd name="f85" fmla="*/ f68 1 493984"/>
                <a:gd name="f86" fmla="*/ f69 1 749864"/>
                <a:gd name="f87" fmla="*/ f70 1 493984"/>
                <a:gd name="f88" fmla="*/ f71 1 749864"/>
                <a:gd name="f89" fmla="*/ f72 1 493984"/>
                <a:gd name="f90" fmla="*/ f73 1 749864"/>
                <a:gd name="f91" fmla="*/ f5 1 f56"/>
                <a:gd name="f92" fmla="*/ f6 1 f56"/>
                <a:gd name="f93" fmla="*/ f5 1 f57"/>
                <a:gd name="f94" fmla="*/ f7 1 f57"/>
                <a:gd name="f95" fmla="+- f74 0 f1"/>
                <a:gd name="f96" fmla="*/ f75 1 f56"/>
                <a:gd name="f97" fmla="*/ f76 1 f57"/>
                <a:gd name="f98" fmla="*/ f77 1 f56"/>
                <a:gd name="f99" fmla="*/ f78 1 f57"/>
                <a:gd name="f100" fmla="*/ f79 1 f56"/>
                <a:gd name="f101" fmla="*/ f80 1 f57"/>
                <a:gd name="f102" fmla="*/ f81 1 f56"/>
                <a:gd name="f103" fmla="*/ f82 1 f57"/>
                <a:gd name="f104" fmla="*/ f83 1 f56"/>
                <a:gd name="f105" fmla="*/ f84 1 f57"/>
                <a:gd name="f106" fmla="*/ f85 1 f56"/>
                <a:gd name="f107" fmla="*/ f86 1 f57"/>
                <a:gd name="f108" fmla="*/ f87 1 f56"/>
                <a:gd name="f109" fmla="*/ f88 1 f57"/>
                <a:gd name="f110" fmla="*/ f89 1 f56"/>
                <a:gd name="f111" fmla="*/ f90 1 f57"/>
                <a:gd name="f112" fmla="*/ f91 f51 1"/>
                <a:gd name="f113" fmla="*/ f92 f51 1"/>
                <a:gd name="f114" fmla="*/ f94 f52 1"/>
                <a:gd name="f115" fmla="*/ f93 f52 1"/>
                <a:gd name="f116" fmla="*/ f96 f51 1"/>
                <a:gd name="f117" fmla="*/ f97 f52 1"/>
                <a:gd name="f118" fmla="*/ f98 f51 1"/>
                <a:gd name="f119" fmla="*/ f99 f52 1"/>
                <a:gd name="f120" fmla="*/ f100 f51 1"/>
                <a:gd name="f121" fmla="*/ f101 f52 1"/>
                <a:gd name="f122" fmla="*/ f102 f51 1"/>
                <a:gd name="f123" fmla="*/ f103 f52 1"/>
                <a:gd name="f124" fmla="*/ f104 f51 1"/>
                <a:gd name="f125" fmla="*/ f105 f52 1"/>
                <a:gd name="f126" fmla="*/ f106 f51 1"/>
                <a:gd name="f127" fmla="*/ f107 f52 1"/>
                <a:gd name="f128" fmla="*/ f108 f51 1"/>
                <a:gd name="f129" fmla="*/ f109 f52 1"/>
                <a:gd name="f130" fmla="*/ f110 f51 1"/>
                <a:gd name="f131" fmla="*/ f11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5">
                  <a:pos x="f116" y="f117"/>
                </a:cxn>
                <a:cxn ang="f95">
                  <a:pos x="f118" y="f119"/>
                </a:cxn>
                <a:cxn ang="f95">
                  <a:pos x="f120" y="f121"/>
                </a:cxn>
                <a:cxn ang="f95">
                  <a:pos x="f122" y="f123"/>
                </a:cxn>
                <a:cxn ang="f95">
                  <a:pos x="f124" y="f125"/>
                </a:cxn>
                <a:cxn ang="f95">
                  <a:pos x="f126" y="f127"/>
                </a:cxn>
                <a:cxn ang="f95">
                  <a:pos x="f128" y="f129"/>
                </a:cxn>
                <a:cxn ang="f95">
                  <a:pos x="f130" y="f131"/>
                </a:cxn>
                <a:cxn ang="f95">
                  <a:pos x="f116" y="f117"/>
                </a:cxn>
              </a:cxnLst>
              <a:rect l="f112" t="f115" r="f113" b="f114"/>
              <a:pathLst>
                <a:path w="493984" h="749864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4" name="Freihandform 142">
              <a:extLst>
                <a:ext uri="{FF2B5EF4-FFF2-40B4-BE49-F238E27FC236}">
                  <a16:creationId xmlns:a16="http://schemas.microsoft.com/office/drawing/2014/main" id="{015E8DED-5B6B-1AAE-9F8D-FB99CB2F3E22}"/>
                </a:ext>
              </a:extLst>
            </p:cNvPr>
            <p:cNvSpPr/>
            <p:nvPr/>
          </p:nvSpPr>
          <p:spPr>
            <a:xfrm>
              <a:off x="6748116" y="1052703"/>
              <a:ext cx="435876" cy="5308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5874"/>
                <a:gd name="f7" fmla="val 530829"/>
                <a:gd name="f8" fmla="val 219522"/>
                <a:gd name="f9" fmla="val 41147"/>
                <a:gd name="f10" fmla="val 265241"/>
                <a:gd name="f11" fmla="+- 0 0 9653"/>
                <a:gd name="f12" fmla="val 343982"/>
                <a:gd name="f13" fmla="+- 0 0 14098"/>
                <a:gd name="f14" fmla="val 394782"/>
                <a:gd name="f15" fmla="val 31622"/>
                <a:gd name="f16" fmla="val 442407"/>
                <a:gd name="f17" fmla="val 74167"/>
                <a:gd name="f18" fmla="val 448757"/>
                <a:gd name="f19" fmla="val 144017"/>
                <a:gd name="f20" fmla="val 413197"/>
                <a:gd name="f21" fmla="val 194182"/>
                <a:gd name="f22" fmla="val 414466"/>
                <a:gd name="f23" fmla="val 194817"/>
                <a:gd name="f24" fmla="val 164912"/>
                <a:gd name="f25" fmla="val 518667"/>
                <a:gd name="f26" fmla="val 144591"/>
                <a:gd name="f27" fmla="val 540892"/>
                <a:gd name="f28" fmla="val 105222"/>
                <a:gd name="f29" fmla="val 533272"/>
                <a:gd name="f30" fmla="val 57597"/>
                <a:gd name="f31" fmla="val 490727"/>
                <a:gd name="f32" fmla="val 9972"/>
                <a:gd name="f33" fmla="val 448182"/>
                <a:gd name="f34" fmla="+- 0 0 12888"/>
                <a:gd name="f35" fmla="val 395477"/>
                <a:gd name="f36" fmla="val 7432"/>
                <a:gd name="f37" fmla="val 372617"/>
                <a:gd name="f38" fmla="val 206822"/>
                <a:gd name="f39" fmla="val 57657"/>
                <a:gd name="f40" fmla="val 210632"/>
                <a:gd name="f41" fmla="val 52577"/>
                <a:gd name="f42" fmla="val 214441"/>
                <a:gd name="f43" fmla="val 46862"/>
                <a:gd name="f44" fmla="+- 0 0 -90"/>
                <a:gd name="f45" fmla="*/ f3 1 435874"/>
                <a:gd name="f46" fmla="*/ f4 1 530829"/>
                <a:gd name="f47" fmla="+- f7 0 f5"/>
                <a:gd name="f48" fmla="+- f6 0 f5"/>
                <a:gd name="f49" fmla="*/ f44 f0 1"/>
                <a:gd name="f50" fmla="*/ f48 1 435874"/>
                <a:gd name="f51" fmla="*/ f47 1 530829"/>
                <a:gd name="f52" fmla="*/ 219522 f48 1"/>
                <a:gd name="f53" fmla="*/ 41147 f47 1"/>
                <a:gd name="f54" fmla="*/ 394782 f48 1"/>
                <a:gd name="f55" fmla="*/ 31622 f47 1"/>
                <a:gd name="f56" fmla="*/ 413197 f48 1"/>
                <a:gd name="f57" fmla="*/ 194182 f47 1"/>
                <a:gd name="f58" fmla="*/ 414466 f48 1"/>
                <a:gd name="f59" fmla="*/ 194817 f47 1"/>
                <a:gd name="f60" fmla="*/ 164912 f48 1"/>
                <a:gd name="f61" fmla="*/ 518667 f47 1"/>
                <a:gd name="f62" fmla="*/ 57597 f48 1"/>
                <a:gd name="f63" fmla="*/ 490727 f47 1"/>
                <a:gd name="f64" fmla="*/ 7432 f48 1"/>
                <a:gd name="f65" fmla="*/ 372617 f47 1"/>
                <a:gd name="f66" fmla="*/ 206822 f48 1"/>
                <a:gd name="f67" fmla="*/ 57657 f47 1"/>
                <a:gd name="f68" fmla="*/ f49 1 f2"/>
                <a:gd name="f69" fmla="*/ f52 1 435874"/>
                <a:gd name="f70" fmla="*/ f53 1 530829"/>
                <a:gd name="f71" fmla="*/ f54 1 435874"/>
                <a:gd name="f72" fmla="*/ f55 1 530829"/>
                <a:gd name="f73" fmla="*/ f56 1 435874"/>
                <a:gd name="f74" fmla="*/ f57 1 530829"/>
                <a:gd name="f75" fmla="*/ f58 1 435874"/>
                <a:gd name="f76" fmla="*/ f59 1 530829"/>
                <a:gd name="f77" fmla="*/ f60 1 435874"/>
                <a:gd name="f78" fmla="*/ f61 1 530829"/>
                <a:gd name="f79" fmla="*/ f62 1 435874"/>
                <a:gd name="f80" fmla="*/ f63 1 530829"/>
                <a:gd name="f81" fmla="*/ f64 1 435874"/>
                <a:gd name="f82" fmla="*/ f65 1 530829"/>
                <a:gd name="f83" fmla="*/ f66 1 435874"/>
                <a:gd name="f84" fmla="*/ f67 1 530829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435874" h="53082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39"/>
                  </a:lnTo>
                  <a:lnTo>
                    <a:pt x="f38" y="f39"/>
                  </a:lnTo>
                  <a:cubicBezTo>
                    <a:pt x="f40" y="f41"/>
                    <a:pt x="f42" y="f43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5" name="Freihandform 143">
              <a:extLst>
                <a:ext uri="{FF2B5EF4-FFF2-40B4-BE49-F238E27FC236}">
                  <a16:creationId xmlns:a16="http://schemas.microsoft.com/office/drawing/2014/main" id="{1D19988C-4068-AAD0-C344-D6EE77AFC371}"/>
                </a:ext>
              </a:extLst>
            </p:cNvPr>
            <p:cNvSpPr/>
            <p:nvPr/>
          </p:nvSpPr>
          <p:spPr>
            <a:xfrm>
              <a:off x="6748116" y="1052703"/>
              <a:ext cx="435876" cy="5308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5874"/>
                <a:gd name="f7" fmla="val 530829"/>
                <a:gd name="f8" fmla="val 219522"/>
                <a:gd name="f9" fmla="val 41147"/>
                <a:gd name="f10" fmla="val 265241"/>
                <a:gd name="f11" fmla="+- 0 0 9653"/>
                <a:gd name="f12" fmla="val 343982"/>
                <a:gd name="f13" fmla="+- 0 0 14098"/>
                <a:gd name="f14" fmla="val 394782"/>
                <a:gd name="f15" fmla="val 31622"/>
                <a:gd name="f16" fmla="val 442407"/>
                <a:gd name="f17" fmla="val 74167"/>
                <a:gd name="f18" fmla="val 448757"/>
                <a:gd name="f19" fmla="val 144017"/>
                <a:gd name="f20" fmla="val 413197"/>
                <a:gd name="f21" fmla="val 194182"/>
                <a:gd name="f22" fmla="val 414466"/>
                <a:gd name="f23" fmla="val 194817"/>
                <a:gd name="f24" fmla="val 164912"/>
                <a:gd name="f25" fmla="val 518667"/>
                <a:gd name="f26" fmla="val 144591"/>
                <a:gd name="f27" fmla="val 540892"/>
                <a:gd name="f28" fmla="val 105222"/>
                <a:gd name="f29" fmla="val 533272"/>
                <a:gd name="f30" fmla="val 57597"/>
                <a:gd name="f31" fmla="val 490727"/>
                <a:gd name="f32" fmla="val 9972"/>
                <a:gd name="f33" fmla="val 448182"/>
                <a:gd name="f34" fmla="+- 0 0 12888"/>
                <a:gd name="f35" fmla="val 395477"/>
                <a:gd name="f36" fmla="val 7432"/>
                <a:gd name="f37" fmla="val 372617"/>
                <a:gd name="f38" fmla="val 206822"/>
                <a:gd name="f39" fmla="val 57657"/>
                <a:gd name="f40" fmla="val 210632"/>
                <a:gd name="f41" fmla="val 52577"/>
                <a:gd name="f42" fmla="val 214441"/>
                <a:gd name="f43" fmla="val 46862"/>
                <a:gd name="f44" fmla="+- 0 0 -90"/>
                <a:gd name="f45" fmla="*/ f3 1 435874"/>
                <a:gd name="f46" fmla="*/ f4 1 530829"/>
                <a:gd name="f47" fmla="+- f7 0 f5"/>
                <a:gd name="f48" fmla="+- f6 0 f5"/>
                <a:gd name="f49" fmla="*/ f44 f0 1"/>
                <a:gd name="f50" fmla="*/ f48 1 435874"/>
                <a:gd name="f51" fmla="*/ f47 1 530829"/>
                <a:gd name="f52" fmla="*/ 219522 f48 1"/>
                <a:gd name="f53" fmla="*/ 41147 f47 1"/>
                <a:gd name="f54" fmla="*/ 394782 f48 1"/>
                <a:gd name="f55" fmla="*/ 31622 f47 1"/>
                <a:gd name="f56" fmla="*/ 413197 f48 1"/>
                <a:gd name="f57" fmla="*/ 194182 f47 1"/>
                <a:gd name="f58" fmla="*/ 414466 f48 1"/>
                <a:gd name="f59" fmla="*/ 194817 f47 1"/>
                <a:gd name="f60" fmla="*/ 164912 f48 1"/>
                <a:gd name="f61" fmla="*/ 518667 f47 1"/>
                <a:gd name="f62" fmla="*/ 57597 f48 1"/>
                <a:gd name="f63" fmla="*/ 490727 f47 1"/>
                <a:gd name="f64" fmla="*/ 7432 f48 1"/>
                <a:gd name="f65" fmla="*/ 372617 f47 1"/>
                <a:gd name="f66" fmla="*/ 206822 f48 1"/>
                <a:gd name="f67" fmla="*/ 57657 f47 1"/>
                <a:gd name="f68" fmla="*/ f49 1 f2"/>
                <a:gd name="f69" fmla="*/ f52 1 435874"/>
                <a:gd name="f70" fmla="*/ f53 1 530829"/>
                <a:gd name="f71" fmla="*/ f54 1 435874"/>
                <a:gd name="f72" fmla="*/ f55 1 530829"/>
                <a:gd name="f73" fmla="*/ f56 1 435874"/>
                <a:gd name="f74" fmla="*/ f57 1 530829"/>
                <a:gd name="f75" fmla="*/ f58 1 435874"/>
                <a:gd name="f76" fmla="*/ f59 1 530829"/>
                <a:gd name="f77" fmla="*/ f60 1 435874"/>
                <a:gd name="f78" fmla="*/ f61 1 530829"/>
                <a:gd name="f79" fmla="*/ f62 1 435874"/>
                <a:gd name="f80" fmla="*/ f63 1 530829"/>
                <a:gd name="f81" fmla="*/ f64 1 435874"/>
                <a:gd name="f82" fmla="*/ f65 1 530829"/>
                <a:gd name="f83" fmla="*/ f66 1 435874"/>
                <a:gd name="f84" fmla="*/ f67 1 530829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435874" h="53082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39"/>
                  </a:lnTo>
                  <a:lnTo>
                    <a:pt x="f38" y="f39"/>
                  </a:lnTo>
                  <a:cubicBezTo>
                    <a:pt x="f40" y="f41"/>
                    <a:pt x="f42" y="f43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6" name="Freihandform 144">
              <a:extLst>
                <a:ext uri="{FF2B5EF4-FFF2-40B4-BE49-F238E27FC236}">
                  <a16:creationId xmlns:a16="http://schemas.microsoft.com/office/drawing/2014/main" id="{1374EC95-8276-82E7-5288-8FC4C3DFE6BF}"/>
                </a:ext>
              </a:extLst>
            </p:cNvPr>
            <p:cNvSpPr/>
            <p:nvPr/>
          </p:nvSpPr>
          <p:spPr>
            <a:xfrm>
              <a:off x="6521464" y="1411824"/>
              <a:ext cx="395112" cy="3040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5113"/>
                <a:gd name="f7" fmla="val 304012"/>
                <a:gd name="f8" fmla="val 17555"/>
                <a:gd name="f9" fmla="val 137321"/>
                <a:gd name="f10" fmla="val 240440"/>
                <a:gd name="f11" fmla="val 7146"/>
                <a:gd name="f12" fmla="val 261395"/>
                <a:gd name="f13" fmla="+- 0 0 11904"/>
                <a:gd name="f14" fmla="val 310925"/>
                <a:gd name="f15" fmla="val 8416"/>
                <a:gd name="f16" fmla="val 350930"/>
                <a:gd name="f17" fmla="val 52866"/>
                <a:gd name="f18" fmla="val 390936"/>
                <a:gd name="f19" fmla="val 97316"/>
                <a:gd name="f20" fmla="val 406811"/>
                <a:gd name="f21" fmla="val 148751"/>
                <a:gd name="f22" fmla="val 385855"/>
                <a:gd name="f23" fmla="val 167801"/>
                <a:gd name="f24" fmla="val 383315"/>
                <a:gd name="f25" fmla="val 169706"/>
                <a:gd name="f26" fmla="val 380775"/>
                <a:gd name="f27" fmla="val 171611"/>
                <a:gd name="f28" fmla="val 377600"/>
                <a:gd name="f29" fmla="val 172881"/>
                <a:gd name="f30" fmla="val 86136"/>
                <a:gd name="f31" fmla="val 302421"/>
                <a:gd name="f32" fmla="val 64545"/>
                <a:gd name="f33" fmla="val 311311"/>
                <a:gd name="f34" fmla="val 32161"/>
                <a:gd name="f35" fmla="val 282101"/>
                <a:gd name="f36" fmla="val 13111"/>
                <a:gd name="f37" fmla="val 236381"/>
                <a:gd name="f38" fmla="+- 0 0 5939"/>
                <a:gd name="f39" fmla="val 190661"/>
                <a:gd name="f40" fmla="+- 0 0 4035"/>
                <a:gd name="f41" fmla="val 146211"/>
                <a:gd name="f42" fmla="+- 0 0 -90"/>
                <a:gd name="f43" fmla="*/ f3 1 395113"/>
                <a:gd name="f44" fmla="*/ f4 1 304012"/>
                <a:gd name="f45" fmla="+- f7 0 f5"/>
                <a:gd name="f46" fmla="+- f6 0 f5"/>
                <a:gd name="f47" fmla="*/ f42 f0 1"/>
                <a:gd name="f48" fmla="*/ f46 1 395113"/>
                <a:gd name="f49" fmla="*/ f45 1 304012"/>
                <a:gd name="f50" fmla="*/ 17555 f46 1"/>
                <a:gd name="f51" fmla="*/ 137321 f45 1"/>
                <a:gd name="f52" fmla="*/ 240440 f46 1"/>
                <a:gd name="f53" fmla="*/ 7146 f45 1"/>
                <a:gd name="f54" fmla="*/ 350930 f46 1"/>
                <a:gd name="f55" fmla="*/ 52866 f45 1"/>
                <a:gd name="f56" fmla="*/ 385855 f46 1"/>
                <a:gd name="f57" fmla="*/ 167801 f45 1"/>
                <a:gd name="f58" fmla="*/ 377600 f46 1"/>
                <a:gd name="f59" fmla="*/ 172881 f45 1"/>
                <a:gd name="f60" fmla="*/ 86136 f46 1"/>
                <a:gd name="f61" fmla="*/ 302421 f45 1"/>
                <a:gd name="f62" fmla="*/ 13111 f46 1"/>
                <a:gd name="f63" fmla="*/ 236381 f45 1"/>
                <a:gd name="f64" fmla="*/ f47 1 f2"/>
                <a:gd name="f65" fmla="*/ f50 1 395113"/>
                <a:gd name="f66" fmla="*/ f51 1 304012"/>
                <a:gd name="f67" fmla="*/ f52 1 395113"/>
                <a:gd name="f68" fmla="*/ f53 1 304012"/>
                <a:gd name="f69" fmla="*/ f54 1 395113"/>
                <a:gd name="f70" fmla="*/ f55 1 304012"/>
                <a:gd name="f71" fmla="*/ f56 1 395113"/>
                <a:gd name="f72" fmla="*/ f57 1 304012"/>
                <a:gd name="f73" fmla="*/ f58 1 395113"/>
                <a:gd name="f74" fmla="*/ f59 1 304012"/>
                <a:gd name="f75" fmla="*/ f60 1 395113"/>
                <a:gd name="f76" fmla="*/ f61 1 304012"/>
                <a:gd name="f77" fmla="*/ f62 1 395113"/>
                <a:gd name="f78" fmla="*/ f63 1 304012"/>
                <a:gd name="f79" fmla="*/ f5 1 f48"/>
                <a:gd name="f80" fmla="*/ f6 1 f48"/>
                <a:gd name="f81" fmla="*/ f5 1 f49"/>
                <a:gd name="f82" fmla="*/ f7 1 f49"/>
                <a:gd name="f83" fmla="+- f64 0 f1"/>
                <a:gd name="f84" fmla="*/ f65 1 f48"/>
                <a:gd name="f85" fmla="*/ f66 1 f49"/>
                <a:gd name="f86" fmla="*/ f67 1 f48"/>
                <a:gd name="f87" fmla="*/ f68 1 f49"/>
                <a:gd name="f88" fmla="*/ f69 1 f48"/>
                <a:gd name="f89" fmla="*/ f70 1 f49"/>
                <a:gd name="f90" fmla="*/ f71 1 f48"/>
                <a:gd name="f91" fmla="*/ f72 1 f49"/>
                <a:gd name="f92" fmla="*/ f73 1 f48"/>
                <a:gd name="f93" fmla="*/ f74 1 f49"/>
                <a:gd name="f94" fmla="*/ f75 1 f48"/>
                <a:gd name="f95" fmla="*/ f76 1 f49"/>
                <a:gd name="f96" fmla="*/ f77 1 f48"/>
                <a:gd name="f97" fmla="*/ f78 1 f49"/>
                <a:gd name="f98" fmla="*/ f79 f43 1"/>
                <a:gd name="f99" fmla="*/ f80 f43 1"/>
                <a:gd name="f100" fmla="*/ f82 f44 1"/>
                <a:gd name="f101" fmla="*/ f81 f44 1"/>
                <a:gd name="f102" fmla="*/ f84 f43 1"/>
                <a:gd name="f103" fmla="*/ f85 f44 1"/>
                <a:gd name="f104" fmla="*/ f86 f43 1"/>
                <a:gd name="f105" fmla="*/ f87 f44 1"/>
                <a:gd name="f106" fmla="*/ f88 f43 1"/>
                <a:gd name="f107" fmla="*/ f89 f44 1"/>
                <a:gd name="f108" fmla="*/ f90 f43 1"/>
                <a:gd name="f109" fmla="*/ f91 f44 1"/>
                <a:gd name="f110" fmla="*/ f92 f43 1"/>
                <a:gd name="f111" fmla="*/ f93 f44 1"/>
                <a:gd name="f112" fmla="*/ f94 f43 1"/>
                <a:gd name="f113" fmla="*/ f95 f44 1"/>
                <a:gd name="f114" fmla="*/ f96 f43 1"/>
                <a:gd name="f115" fmla="*/ f97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2" y="f103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11"/>
                </a:cxn>
                <a:cxn ang="f83">
                  <a:pos x="f110" y="f111"/>
                </a:cxn>
                <a:cxn ang="f83">
                  <a:pos x="f112" y="f113"/>
                </a:cxn>
                <a:cxn ang="f83">
                  <a:pos x="f114" y="f115"/>
                </a:cxn>
                <a:cxn ang="f83">
                  <a:pos x="f102" y="f103"/>
                </a:cxn>
              </a:cxnLst>
              <a:rect l="f98" t="f101" r="f99" b="f100"/>
              <a:pathLst>
                <a:path w="395113" h="30401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28" y="f29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7" name="Freihandform 145">
              <a:extLst>
                <a:ext uri="{FF2B5EF4-FFF2-40B4-BE49-F238E27FC236}">
                  <a16:creationId xmlns:a16="http://schemas.microsoft.com/office/drawing/2014/main" id="{EDEA673A-7010-AD12-CF75-DB31A3F84F70}"/>
                </a:ext>
              </a:extLst>
            </p:cNvPr>
            <p:cNvSpPr/>
            <p:nvPr/>
          </p:nvSpPr>
          <p:spPr>
            <a:xfrm>
              <a:off x="6521464" y="1411824"/>
              <a:ext cx="395112" cy="3040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5113"/>
                <a:gd name="f7" fmla="val 304012"/>
                <a:gd name="f8" fmla="val 17555"/>
                <a:gd name="f9" fmla="val 137321"/>
                <a:gd name="f10" fmla="val 240440"/>
                <a:gd name="f11" fmla="val 7146"/>
                <a:gd name="f12" fmla="val 261395"/>
                <a:gd name="f13" fmla="+- 0 0 11904"/>
                <a:gd name="f14" fmla="val 310925"/>
                <a:gd name="f15" fmla="val 8416"/>
                <a:gd name="f16" fmla="val 350930"/>
                <a:gd name="f17" fmla="val 52866"/>
                <a:gd name="f18" fmla="val 390936"/>
                <a:gd name="f19" fmla="val 97316"/>
                <a:gd name="f20" fmla="val 406811"/>
                <a:gd name="f21" fmla="val 148751"/>
                <a:gd name="f22" fmla="val 385855"/>
                <a:gd name="f23" fmla="val 167801"/>
                <a:gd name="f24" fmla="val 383315"/>
                <a:gd name="f25" fmla="val 169706"/>
                <a:gd name="f26" fmla="val 380775"/>
                <a:gd name="f27" fmla="val 171611"/>
                <a:gd name="f28" fmla="val 377600"/>
                <a:gd name="f29" fmla="val 172881"/>
                <a:gd name="f30" fmla="val 86136"/>
                <a:gd name="f31" fmla="val 302421"/>
                <a:gd name="f32" fmla="val 64545"/>
                <a:gd name="f33" fmla="val 311311"/>
                <a:gd name="f34" fmla="val 32161"/>
                <a:gd name="f35" fmla="val 282101"/>
                <a:gd name="f36" fmla="val 13111"/>
                <a:gd name="f37" fmla="val 236381"/>
                <a:gd name="f38" fmla="+- 0 0 5939"/>
                <a:gd name="f39" fmla="val 190661"/>
                <a:gd name="f40" fmla="+- 0 0 4035"/>
                <a:gd name="f41" fmla="val 146211"/>
                <a:gd name="f42" fmla="+- 0 0 -90"/>
                <a:gd name="f43" fmla="*/ f3 1 395113"/>
                <a:gd name="f44" fmla="*/ f4 1 304012"/>
                <a:gd name="f45" fmla="+- f7 0 f5"/>
                <a:gd name="f46" fmla="+- f6 0 f5"/>
                <a:gd name="f47" fmla="*/ f42 f0 1"/>
                <a:gd name="f48" fmla="*/ f46 1 395113"/>
                <a:gd name="f49" fmla="*/ f45 1 304012"/>
                <a:gd name="f50" fmla="*/ 17555 f46 1"/>
                <a:gd name="f51" fmla="*/ 137321 f45 1"/>
                <a:gd name="f52" fmla="*/ 240440 f46 1"/>
                <a:gd name="f53" fmla="*/ 7146 f45 1"/>
                <a:gd name="f54" fmla="*/ 350930 f46 1"/>
                <a:gd name="f55" fmla="*/ 52866 f45 1"/>
                <a:gd name="f56" fmla="*/ 385855 f46 1"/>
                <a:gd name="f57" fmla="*/ 167801 f45 1"/>
                <a:gd name="f58" fmla="*/ 377600 f46 1"/>
                <a:gd name="f59" fmla="*/ 172881 f45 1"/>
                <a:gd name="f60" fmla="*/ 86136 f46 1"/>
                <a:gd name="f61" fmla="*/ 302421 f45 1"/>
                <a:gd name="f62" fmla="*/ 13111 f46 1"/>
                <a:gd name="f63" fmla="*/ 236381 f45 1"/>
                <a:gd name="f64" fmla="*/ f47 1 f2"/>
                <a:gd name="f65" fmla="*/ f50 1 395113"/>
                <a:gd name="f66" fmla="*/ f51 1 304012"/>
                <a:gd name="f67" fmla="*/ f52 1 395113"/>
                <a:gd name="f68" fmla="*/ f53 1 304012"/>
                <a:gd name="f69" fmla="*/ f54 1 395113"/>
                <a:gd name="f70" fmla="*/ f55 1 304012"/>
                <a:gd name="f71" fmla="*/ f56 1 395113"/>
                <a:gd name="f72" fmla="*/ f57 1 304012"/>
                <a:gd name="f73" fmla="*/ f58 1 395113"/>
                <a:gd name="f74" fmla="*/ f59 1 304012"/>
                <a:gd name="f75" fmla="*/ f60 1 395113"/>
                <a:gd name="f76" fmla="*/ f61 1 304012"/>
                <a:gd name="f77" fmla="*/ f62 1 395113"/>
                <a:gd name="f78" fmla="*/ f63 1 304012"/>
                <a:gd name="f79" fmla="*/ f5 1 f48"/>
                <a:gd name="f80" fmla="*/ f6 1 f48"/>
                <a:gd name="f81" fmla="*/ f5 1 f49"/>
                <a:gd name="f82" fmla="*/ f7 1 f49"/>
                <a:gd name="f83" fmla="+- f64 0 f1"/>
                <a:gd name="f84" fmla="*/ f65 1 f48"/>
                <a:gd name="f85" fmla="*/ f66 1 f49"/>
                <a:gd name="f86" fmla="*/ f67 1 f48"/>
                <a:gd name="f87" fmla="*/ f68 1 f49"/>
                <a:gd name="f88" fmla="*/ f69 1 f48"/>
                <a:gd name="f89" fmla="*/ f70 1 f49"/>
                <a:gd name="f90" fmla="*/ f71 1 f48"/>
                <a:gd name="f91" fmla="*/ f72 1 f49"/>
                <a:gd name="f92" fmla="*/ f73 1 f48"/>
                <a:gd name="f93" fmla="*/ f74 1 f49"/>
                <a:gd name="f94" fmla="*/ f75 1 f48"/>
                <a:gd name="f95" fmla="*/ f76 1 f49"/>
                <a:gd name="f96" fmla="*/ f77 1 f48"/>
                <a:gd name="f97" fmla="*/ f78 1 f49"/>
                <a:gd name="f98" fmla="*/ f79 f43 1"/>
                <a:gd name="f99" fmla="*/ f80 f43 1"/>
                <a:gd name="f100" fmla="*/ f82 f44 1"/>
                <a:gd name="f101" fmla="*/ f81 f44 1"/>
                <a:gd name="f102" fmla="*/ f84 f43 1"/>
                <a:gd name="f103" fmla="*/ f85 f44 1"/>
                <a:gd name="f104" fmla="*/ f86 f43 1"/>
                <a:gd name="f105" fmla="*/ f87 f44 1"/>
                <a:gd name="f106" fmla="*/ f88 f43 1"/>
                <a:gd name="f107" fmla="*/ f89 f44 1"/>
                <a:gd name="f108" fmla="*/ f90 f43 1"/>
                <a:gd name="f109" fmla="*/ f91 f44 1"/>
                <a:gd name="f110" fmla="*/ f92 f43 1"/>
                <a:gd name="f111" fmla="*/ f93 f44 1"/>
                <a:gd name="f112" fmla="*/ f94 f43 1"/>
                <a:gd name="f113" fmla="*/ f95 f44 1"/>
                <a:gd name="f114" fmla="*/ f96 f43 1"/>
                <a:gd name="f115" fmla="*/ f97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2" y="f103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11"/>
                </a:cxn>
                <a:cxn ang="f83">
                  <a:pos x="f110" y="f111"/>
                </a:cxn>
                <a:cxn ang="f83">
                  <a:pos x="f112" y="f113"/>
                </a:cxn>
                <a:cxn ang="f83">
                  <a:pos x="f114" y="f115"/>
                </a:cxn>
                <a:cxn ang="f83">
                  <a:pos x="f102" y="f103"/>
                </a:cxn>
              </a:cxnLst>
              <a:rect l="f98" t="f101" r="f99" b="f100"/>
              <a:pathLst>
                <a:path w="395113" h="30401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28" y="f29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8" name="Freihandform 146">
              <a:extLst>
                <a:ext uri="{FF2B5EF4-FFF2-40B4-BE49-F238E27FC236}">
                  <a16:creationId xmlns:a16="http://schemas.microsoft.com/office/drawing/2014/main" id="{A323B6D5-75C4-F024-32A6-2B2F14E23485}"/>
                </a:ext>
              </a:extLst>
            </p:cNvPr>
            <p:cNvSpPr/>
            <p:nvPr/>
          </p:nvSpPr>
          <p:spPr>
            <a:xfrm>
              <a:off x="6336627" y="1531482"/>
              <a:ext cx="294848" cy="255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4845"/>
                <a:gd name="f7" fmla="val 255035"/>
                <a:gd name="f8" fmla="val 2361"/>
                <a:gd name="f9" fmla="val 140853"/>
                <a:gd name="f10" fmla="val 6807"/>
                <a:gd name="f11" fmla="val 119263"/>
                <a:gd name="f12" fmla="val 74752"/>
                <a:gd name="f13" fmla="val 112278"/>
                <a:gd name="f14" fmla="val 87452"/>
                <a:gd name="f15" fmla="val 73543"/>
                <a:gd name="f16" fmla="val 99516"/>
                <a:gd name="f17" fmla="val 34808"/>
                <a:gd name="f18" fmla="val 41096"/>
                <a:gd name="f19" fmla="val 48778"/>
                <a:gd name="f20" fmla="val 32841"/>
                <a:gd name="f21" fmla="val 15123"/>
                <a:gd name="f22" fmla="val 27127"/>
                <a:gd name="f23" fmla="+- 0 0 9007"/>
                <a:gd name="f24" fmla="val 119202"/>
                <a:gd name="f25" fmla="val 1153"/>
                <a:gd name="f26" fmla="val 171906"/>
                <a:gd name="f27" fmla="val 8773"/>
                <a:gd name="f28" fmla="val 194767"/>
                <a:gd name="f29" fmla="val 11948"/>
                <a:gd name="f30" fmla="val 215086"/>
                <a:gd name="f31" fmla="val 24013"/>
                <a:gd name="f32" fmla="val 229692"/>
                <a:gd name="f33" fmla="val 42428"/>
                <a:gd name="f34" fmla="val 281127"/>
                <a:gd name="f35" fmla="val 109738"/>
                <a:gd name="f36" fmla="val 301446"/>
                <a:gd name="f37" fmla="val 136408"/>
                <a:gd name="f38" fmla="val 298906"/>
                <a:gd name="f39" fmla="val 173873"/>
                <a:gd name="f40" fmla="val 275411"/>
                <a:gd name="f41" fmla="val 197368"/>
                <a:gd name="f42" fmla="val 240486"/>
                <a:gd name="f43" fmla="val 232928"/>
                <a:gd name="f44" fmla="val 182702"/>
                <a:gd name="f45" fmla="val 271663"/>
                <a:gd name="f46" fmla="val 109041"/>
                <a:gd name="f47" fmla="val 247533"/>
                <a:gd name="f48" fmla="+- 0 0 14784"/>
                <a:gd name="f49" fmla="val 206893"/>
                <a:gd name="f50" fmla="+- 0 0 1448"/>
                <a:gd name="f51" fmla="val 162443"/>
                <a:gd name="f52" fmla="+- 0 0 -90"/>
                <a:gd name="f53" fmla="*/ f3 1 294845"/>
                <a:gd name="f54" fmla="*/ f4 1 255035"/>
                <a:gd name="f55" fmla="+- f7 0 f5"/>
                <a:gd name="f56" fmla="+- f6 0 f5"/>
                <a:gd name="f57" fmla="*/ f52 f0 1"/>
                <a:gd name="f58" fmla="*/ f56 1 294845"/>
                <a:gd name="f59" fmla="*/ f55 1 255035"/>
                <a:gd name="f60" fmla="*/ 2361 f56 1"/>
                <a:gd name="f61" fmla="*/ 140853 f55 1"/>
                <a:gd name="f62" fmla="*/ 87452 f56 1"/>
                <a:gd name="f63" fmla="*/ 73543 f55 1"/>
                <a:gd name="f64" fmla="*/ 32841 f56 1"/>
                <a:gd name="f65" fmla="*/ 15123 f55 1"/>
                <a:gd name="f66" fmla="*/ 171906 f56 1"/>
                <a:gd name="f67" fmla="*/ 8773 f55 1"/>
                <a:gd name="f68" fmla="*/ 229692 f56 1"/>
                <a:gd name="f69" fmla="*/ 42428 f55 1"/>
                <a:gd name="f70" fmla="*/ 281127 f56 1"/>
                <a:gd name="f71" fmla="*/ 109738 f55 1"/>
                <a:gd name="f72" fmla="*/ 275411 f56 1"/>
                <a:gd name="f73" fmla="*/ 197368 f55 1"/>
                <a:gd name="f74" fmla="*/ 109041 f56 1"/>
                <a:gd name="f75" fmla="*/ 247533 f55 1"/>
                <a:gd name="f76" fmla="*/ f57 1 f2"/>
                <a:gd name="f77" fmla="*/ f60 1 294845"/>
                <a:gd name="f78" fmla="*/ f61 1 255035"/>
                <a:gd name="f79" fmla="*/ f62 1 294845"/>
                <a:gd name="f80" fmla="*/ f63 1 255035"/>
                <a:gd name="f81" fmla="*/ f64 1 294845"/>
                <a:gd name="f82" fmla="*/ f65 1 255035"/>
                <a:gd name="f83" fmla="*/ f66 1 294845"/>
                <a:gd name="f84" fmla="*/ f67 1 255035"/>
                <a:gd name="f85" fmla="*/ f68 1 294845"/>
                <a:gd name="f86" fmla="*/ f69 1 255035"/>
                <a:gd name="f87" fmla="*/ f70 1 294845"/>
                <a:gd name="f88" fmla="*/ f71 1 255035"/>
                <a:gd name="f89" fmla="*/ f72 1 294845"/>
                <a:gd name="f90" fmla="*/ f73 1 255035"/>
                <a:gd name="f91" fmla="*/ f74 1 294845"/>
                <a:gd name="f92" fmla="*/ f75 1 255035"/>
                <a:gd name="f93" fmla="*/ f5 1 f58"/>
                <a:gd name="f94" fmla="*/ f6 1 f58"/>
                <a:gd name="f95" fmla="*/ f5 1 f59"/>
                <a:gd name="f96" fmla="*/ f7 1 f59"/>
                <a:gd name="f97" fmla="+- f76 0 f1"/>
                <a:gd name="f98" fmla="*/ f77 1 f58"/>
                <a:gd name="f99" fmla="*/ f78 1 f59"/>
                <a:gd name="f100" fmla="*/ f79 1 f58"/>
                <a:gd name="f101" fmla="*/ f80 1 f59"/>
                <a:gd name="f102" fmla="*/ f81 1 f58"/>
                <a:gd name="f103" fmla="*/ f82 1 f59"/>
                <a:gd name="f104" fmla="*/ f83 1 f58"/>
                <a:gd name="f105" fmla="*/ f84 1 f59"/>
                <a:gd name="f106" fmla="*/ f85 1 f58"/>
                <a:gd name="f107" fmla="*/ f86 1 f59"/>
                <a:gd name="f108" fmla="*/ f87 1 f58"/>
                <a:gd name="f109" fmla="*/ f88 1 f59"/>
                <a:gd name="f110" fmla="*/ f89 1 f58"/>
                <a:gd name="f111" fmla="*/ f90 1 f59"/>
                <a:gd name="f112" fmla="*/ f91 1 f58"/>
                <a:gd name="f113" fmla="*/ f92 1 f59"/>
                <a:gd name="f114" fmla="*/ f93 f53 1"/>
                <a:gd name="f115" fmla="*/ f94 f53 1"/>
                <a:gd name="f116" fmla="*/ f96 f54 1"/>
                <a:gd name="f117" fmla="*/ f95 f54 1"/>
                <a:gd name="f118" fmla="*/ f98 f53 1"/>
                <a:gd name="f119" fmla="*/ f99 f54 1"/>
                <a:gd name="f120" fmla="*/ f100 f53 1"/>
                <a:gd name="f121" fmla="*/ f101 f54 1"/>
                <a:gd name="f122" fmla="*/ f102 f53 1"/>
                <a:gd name="f123" fmla="*/ f103 f54 1"/>
                <a:gd name="f124" fmla="*/ f104 f53 1"/>
                <a:gd name="f125" fmla="*/ f105 f54 1"/>
                <a:gd name="f126" fmla="*/ f106 f53 1"/>
                <a:gd name="f127" fmla="*/ f107 f54 1"/>
                <a:gd name="f128" fmla="*/ f108 f53 1"/>
                <a:gd name="f129" fmla="*/ f109 f54 1"/>
                <a:gd name="f130" fmla="*/ f110 f53 1"/>
                <a:gd name="f131" fmla="*/ f111 f54 1"/>
                <a:gd name="f132" fmla="*/ f112 f53 1"/>
                <a:gd name="f133" fmla="*/ f113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18" y="f119"/>
                </a:cxn>
                <a:cxn ang="f97">
                  <a:pos x="f120" y="f121"/>
                </a:cxn>
                <a:cxn ang="f97">
                  <a:pos x="f122" y="f123"/>
                </a:cxn>
                <a:cxn ang="f97">
                  <a:pos x="f124" y="f125"/>
                </a:cxn>
                <a:cxn ang="f97">
                  <a:pos x="f126" y="f127"/>
                </a:cxn>
                <a:cxn ang="f97">
                  <a:pos x="f128" y="f129"/>
                </a:cxn>
                <a:cxn ang="f97">
                  <a:pos x="f130" y="f131"/>
                </a:cxn>
                <a:cxn ang="f97">
                  <a:pos x="f132" y="f133"/>
                </a:cxn>
                <a:cxn ang="f97">
                  <a:pos x="f118" y="f119"/>
                </a:cxn>
              </a:cxnLst>
              <a:rect l="f114" t="f117" r="f115" b="f116"/>
              <a:pathLst>
                <a:path w="294845" h="25503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9" name="Freihandform 147">
              <a:extLst>
                <a:ext uri="{FF2B5EF4-FFF2-40B4-BE49-F238E27FC236}">
                  <a16:creationId xmlns:a16="http://schemas.microsoft.com/office/drawing/2014/main" id="{7D1F0973-49D7-A334-3ABC-33D675C6E740}"/>
                </a:ext>
              </a:extLst>
            </p:cNvPr>
            <p:cNvSpPr/>
            <p:nvPr/>
          </p:nvSpPr>
          <p:spPr>
            <a:xfrm>
              <a:off x="6336627" y="1531482"/>
              <a:ext cx="294848" cy="2550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4845"/>
                <a:gd name="f7" fmla="val 255035"/>
                <a:gd name="f8" fmla="val 2361"/>
                <a:gd name="f9" fmla="val 140853"/>
                <a:gd name="f10" fmla="val 6807"/>
                <a:gd name="f11" fmla="val 119263"/>
                <a:gd name="f12" fmla="val 74752"/>
                <a:gd name="f13" fmla="val 112278"/>
                <a:gd name="f14" fmla="val 87452"/>
                <a:gd name="f15" fmla="val 73543"/>
                <a:gd name="f16" fmla="val 99516"/>
                <a:gd name="f17" fmla="val 34808"/>
                <a:gd name="f18" fmla="val 41096"/>
                <a:gd name="f19" fmla="val 48778"/>
                <a:gd name="f20" fmla="val 32841"/>
                <a:gd name="f21" fmla="val 15123"/>
                <a:gd name="f22" fmla="val 27127"/>
                <a:gd name="f23" fmla="+- 0 0 9007"/>
                <a:gd name="f24" fmla="val 119202"/>
                <a:gd name="f25" fmla="val 1153"/>
                <a:gd name="f26" fmla="val 171906"/>
                <a:gd name="f27" fmla="val 8773"/>
                <a:gd name="f28" fmla="val 194767"/>
                <a:gd name="f29" fmla="val 11948"/>
                <a:gd name="f30" fmla="val 215086"/>
                <a:gd name="f31" fmla="val 24013"/>
                <a:gd name="f32" fmla="val 229692"/>
                <a:gd name="f33" fmla="val 42428"/>
                <a:gd name="f34" fmla="val 281127"/>
                <a:gd name="f35" fmla="val 109738"/>
                <a:gd name="f36" fmla="val 301446"/>
                <a:gd name="f37" fmla="val 136408"/>
                <a:gd name="f38" fmla="val 298906"/>
                <a:gd name="f39" fmla="val 173873"/>
                <a:gd name="f40" fmla="val 275411"/>
                <a:gd name="f41" fmla="val 197368"/>
                <a:gd name="f42" fmla="val 240486"/>
                <a:gd name="f43" fmla="val 232928"/>
                <a:gd name="f44" fmla="val 182702"/>
                <a:gd name="f45" fmla="val 271663"/>
                <a:gd name="f46" fmla="val 109041"/>
                <a:gd name="f47" fmla="val 247533"/>
                <a:gd name="f48" fmla="+- 0 0 14784"/>
                <a:gd name="f49" fmla="val 206893"/>
                <a:gd name="f50" fmla="+- 0 0 1448"/>
                <a:gd name="f51" fmla="val 162443"/>
                <a:gd name="f52" fmla="+- 0 0 -90"/>
                <a:gd name="f53" fmla="*/ f3 1 294845"/>
                <a:gd name="f54" fmla="*/ f4 1 255035"/>
                <a:gd name="f55" fmla="+- f7 0 f5"/>
                <a:gd name="f56" fmla="+- f6 0 f5"/>
                <a:gd name="f57" fmla="*/ f52 f0 1"/>
                <a:gd name="f58" fmla="*/ f56 1 294845"/>
                <a:gd name="f59" fmla="*/ f55 1 255035"/>
                <a:gd name="f60" fmla="*/ 2361 f56 1"/>
                <a:gd name="f61" fmla="*/ 140853 f55 1"/>
                <a:gd name="f62" fmla="*/ 87452 f56 1"/>
                <a:gd name="f63" fmla="*/ 73543 f55 1"/>
                <a:gd name="f64" fmla="*/ 32841 f56 1"/>
                <a:gd name="f65" fmla="*/ 15123 f55 1"/>
                <a:gd name="f66" fmla="*/ 171906 f56 1"/>
                <a:gd name="f67" fmla="*/ 8773 f55 1"/>
                <a:gd name="f68" fmla="*/ 229692 f56 1"/>
                <a:gd name="f69" fmla="*/ 42428 f55 1"/>
                <a:gd name="f70" fmla="*/ 281127 f56 1"/>
                <a:gd name="f71" fmla="*/ 109738 f55 1"/>
                <a:gd name="f72" fmla="*/ 275411 f56 1"/>
                <a:gd name="f73" fmla="*/ 197368 f55 1"/>
                <a:gd name="f74" fmla="*/ 109041 f56 1"/>
                <a:gd name="f75" fmla="*/ 247533 f55 1"/>
                <a:gd name="f76" fmla="*/ f57 1 f2"/>
                <a:gd name="f77" fmla="*/ f60 1 294845"/>
                <a:gd name="f78" fmla="*/ f61 1 255035"/>
                <a:gd name="f79" fmla="*/ f62 1 294845"/>
                <a:gd name="f80" fmla="*/ f63 1 255035"/>
                <a:gd name="f81" fmla="*/ f64 1 294845"/>
                <a:gd name="f82" fmla="*/ f65 1 255035"/>
                <a:gd name="f83" fmla="*/ f66 1 294845"/>
                <a:gd name="f84" fmla="*/ f67 1 255035"/>
                <a:gd name="f85" fmla="*/ f68 1 294845"/>
                <a:gd name="f86" fmla="*/ f69 1 255035"/>
                <a:gd name="f87" fmla="*/ f70 1 294845"/>
                <a:gd name="f88" fmla="*/ f71 1 255035"/>
                <a:gd name="f89" fmla="*/ f72 1 294845"/>
                <a:gd name="f90" fmla="*/ f73 1 255035"/>
                <a:gd name="f91" fmla="*/ f74 1 294845"/>
                <a:gd name="f92" fmla="*/ f75 1 255035"/>
                <a:gd name="f93" fmla="*/ f5 1 f58"/>
                <a:gd name="f94" fmla="*/ f6 1 f58"/>
                <a:gd name="f95" fmla="*/ f5 1 f59"/>
                <a:gd name="f96" fmla="*/ f7 1 f59"/>
                <a:gd name="f97" fmla="+- f76 0 f1"/>
                <a:gd name="f98" fmla="*/ f77 1 f58"/>
                <a:gd name="f99" fmla="*/ f78 1 f59"/>
                <a:gd name="f100" fmla="*/ f79 1 f58"/>
                <a:gd name="f101" fmla="*/ f80 1 f59"/>
                <a:gd name="f102" fmla="*/ f81 1 f58"/>
                <a:gd name="f103" fmla="*/ f82 1 f59"/>
                <a:gd name="f104" fmla="*/ f83 1 f58"/>
                <a:gd name="f105" fmla="*/ f84 1 f59"/>
                <a:gd name="f106" fmla="*/ f85 1 f58"/>
                <a:gd name="f107" fmla="*/ f86 1 f59"/>
                <a:gd name="f108" fmla="*/ f87 1 f58"/>
                <a:gd name="f109" fmla="*/ f88 1 f59"/>
                <a:gd name="f110" fmla="*/ f89 1 f58"/>
                <a:gd name="f111" fmla="*/ f90 1 f59"/>
                <a:gd name="f112" fmla="*/ f91 1 f58"/>
                <a:gd name="f113" fmla="*/ f92 1 f59"/>
                <a:gd name="f114" fmla="*/ f93 f53 1"/>
                <a:gd name="f115" fmla="*/ f94 f53 1"/>
                <a:gd name="f116" fmla="*/ f96 f54 1"/>
                <a:gd name="f117" fmla="*/ f95 f54 1"/>
                <a:gd name="f118" fmla="*/ f98 f53 1"/>
                <a:gd name="f119" fmla="*/ f99 f54 1"/>
                <a:gd name="f120" fmla="*/ f100 f53 1"/>
                <a:gd name="f121" fmla="*/ f101 f54 1"/>
                <a:gd name="f122" fmla="*/ f102 f53 1"/>
                <a:gd name="f123" fmla="*/ f103 f54 1"/>
                <a:gd name="f124" fmla="*/ f104 f53 1"/>
                <a:gd name="f125" fmla="*/ f105 f54 1"/>
                <a:gd name="f126" fmla="*/ f106 f53 1"/>
                <a:gd name="f127" fmla="*/ f107 f54 1"/>
                <a:gd name="f128" fmla="*/ f108 f53 1"/>
                <a:gd name="f129" fmla="*/ f109 f54 1"/>
                <a:gd name="f130" fmla="*/ f110 f53 1"/>
                <a:gd name="f131" fmla="*/ f111 f54 1"/>
                <a:gd name="f132" fmla="*/ f112 f53 1"/>
                <a:gd name="f133" fmla="*/ f113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18" y="f119"/>
                </a:cxn>
                <a:cxn ang="f97">
                  <a:pos x="f120" y="f121"/>
                </a:cxn>
                <a:cxn ang="f97">
                  <a:pos x="f122" y="f123"/>
                </a:cxn>
                <a:cxn ang="f97">
                  <a:pos x="f124" y="f125"/>
                </a:cxn>
                <a:cxn ang="f97">
                  <a:pos x="f126" y="f127"/>
                </a:cxn>
                <a:cxn ang="f97">
                  <a:pos x="f128" y="f129"/>
                </a:cxn>
                <a:cxn ang="f97">
                  <a:pos x="f130" y="f131"/>
                </a:cxn>
                <a:cxn ang="f97">
                  <a:pos x="f132" y="f133"/>
                </a:cxn>
                <a:cxn ang="f97">
                  <a:pos x="f118" y="f119"/>
                </a:cxn>
              </a:cxnLst>
              <a:rect l="f114" t="f117" r="f115" b="f116"/>
              <a:pathLst>
                <a:path w="294845" h="25503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0" name="Freihandform 148">
              <a:extLst>
                <a:ext uri="{FF2B5EF4-FFF2-40B4-BE49-F238E27FC236}">
                  <a16:creationId xmlns:a16="http://schemas.microsoft.com/office/drawing/2014/main" id="{EF19ED18-717D-FBAE-BE39-257342EF0FF1}"/>
                </a:ext>
              </a:extLst>
            </p:cNvPr>
            <p:cNvSpPr/>
            <p:nvPr/>
          </p:nvSpPr>
          <p:spPr>
            <a:xfrm>
              <a:off x="6756190" y="1387848"/>
              <a:ext cx="190533" cy="196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0536"/>
                <a:gd name="f7" fmla="val 196858"/>
                <a:gd name="f8" fmla="val 11430"/>
                <a:gd name="f9" fmla="val 12709"/>
                <a:gd name="f10" fmla="val 15240"/>
                <a:gd name="f11" fmla="val 6359"/>
                <a:gd name="f12" fmla="val 21590"/>
                <a:gd name="f13" fmla="val 2549"/>
                <a:gd name="f14" fmla="val 29211"/>
                <a:gd name="f15" fmla="val 1279"/>
                <a:gd name="f16" fmla="val 53975"/>
                <a:gd name="f17" fmla="+- 0 0 1896"/>
                <a:gd name="f18" fmla="val 113665"/>
                <a:gd name="f19" fmla="+- 0 0 3166"/>
                <a:gd name="f20" fmla="val 159386"/>
                <a:gd name="f21" fmla="val 48269"/>
                <a:gd name="f22" fmla="val 219075"/>
                <a:gd name="f23" fmla="val 114944"/>
                <a:gd name="f24" fmla="val 174625"/>
                <a:gd name="f25" fmla="val 167014"/>
                <a:gd name="f26" fmla="val 149861"/>
                <a:gd name="f27" fmla="val 196859"/>
                <a:gd name="f28" fmla="val 171450"/>
                <a:gd name="f29" fmla="val 177174"/>
                <a:gd name="f30" fmla="val 154940"/>
                <a:gd name="f31" fmla="val 124469"/>
                <a:gd name="f32" fmla="val 79384"/>
                <a:gd name="f33" fmla="val 72390"/>
                <a:gd name="f34" fmla="val 34299"/>
                <a:gd name="f35" fmla="val 13344"/>
                <a:gd name="f36" fmla="val 32394"/>
                <a:gd name="f37" fmla="+- 0 0 -90"/>
                <a:gd name="f38" fmla="*/ f3 1 190536"/>
                <a:gd name="f39" fmla="*/ f4 1 196858"/>
                <a:gd name="f40" fmla="+- f7 0 f5"/>
                <a:gd name="f41" fmla="+- f6 0 f5"/>
                <a:gd name="f42" fmla="*/ f37 f0 1"/>
                <a:gd name="f43" fmla="*/ f41 1 190536"/>
                <a:gd name="f44" fmla="*/ f40 1 196858"/>
                <a:gd name="f45" fmla="*/ 11430 f41 1"/>
                <a:gd name="f46" fmla="*/ 12709 f40 1"/>
                <a:gd name="f47" fmla="*/ 29211 f41 1"/>
                <a:gd name="f48" fmla="*/ 1279 f40 1"/>
                <a:gd name="f49" fmla="*/ 159386 f41 1"/>
                <a:gd name="f50" fmla="*/ 48269 f40 1"/>
                <a:gd name="f51" fmla="*/ 174625 f41 1"/>
                <a:gd name="f52" fmla="*/ 167014 f40 1"/>
                <a:gd name="f53" fmla="*/ 149861 f41 1"/>
                <a:gd name="f54" fmla="*/ 196859 f40 1"/>
                <a:gd name="f55" fmla="*/ 113665 f41 1"/>
                <a:gd name="f56" fmla="*/ 79384 f40 1"/>
                <a:gd name="f57" fmla="*/ 0 f41 1"/>
                <a:gd name="f58" fmla="*/ 32394 f40 1"/>
                <a:gd name="f59" fmla="*/ f42 1 f2"/>
                <a:gd name="f60" fmla="*/ f45 1 190536"/>
                <a:gd name="f61" fmla="*/ f46 1 196858"/>
                <a:gd name="f62" fmla="*/ f47 1 190536"/>
                <a:gd name="f63" fmla="*/ f48 1 196858"/>
                <a:gd name="f64" fmla="*/ f49 1 190536"/>
                <a:gd name="f65" fmla="*/ f50 1 196858"/>
                <a:gd name="f66" fmla="*/ f51 1 190536"/>
                <a:gd name="f67" fmla="*/ f52 1 196858"/>
                <a:gd name="f68" fmla="*/ f53 1 190536"/>
                <a:gd name="f69" fmla="*/ f54 1 196858"/>
                <a:gd name="f70" fmla="*/ f55 1 190536"/>
                <a:gd name="f71" fmla="*/ f56 1 196858"/>
                <a:gd name="f72" fmla="*/ f57 1 190536"/>
                <a:gd name="f73" fmla="*/ f58 1 196858"/>
                <a:gd name="f74" fmla="*/ f5 1 f43"/>
                <a:gd name="f75" fmla="*/ f6 1 f43"/>
                <a:gd name="f76" fmla="*/ f5 1 f44"/>
                <a:gd name="f77" fmla="*/ f7 1 f44"/>
                <a:gd name="f78" fmla="+- f59 0 f1"/>
                <a:gd name="f79" fmla="*/ f60 1 f43"/>
                <a:gd name="f80" fmla="*/ f61 1 f44"/>
                <a:gd name="f81" fmla="*/ f62 1 f43"/>
                <a:gd name="f82" fmla="*/ f63 1 f44"/>
                <a:gd name="f83" fmla="*/ f64 1 f43"/>
                <a:gd name="f84" fmla="*/ f65 1 f44"/>
                <a:gd name="f85" fmla="*/ f66 1 f43"/>
                <a:gd name="f86" fmla="*/ f67 1 f44"/>
                <a:gd name="f87" fmla="*/ f68 1 f43"/>
                <a:gd name="f88" fmla="*/ f69 1 f44"/>
                <a:gd name="f89" fmla="*/ f70 1 f43"/>
                <a:gd name="f90" fmla="*/ f71 1 f44"/>
                <a:gd name="f91" fmla="*/ f72 1 f43"/>
                <a:gd name="f92" fmla="*/ f73 1 f44"/>
                <a:gd name="f93" fmla="*/ f74 f38 1"/>
                <a:gd name="f94" fmla="*/ f75 f38 1"/>
                <a:gd name="f95" fmla="*/ f77 f39 1"/>
                <a:gd name="f96" fmla="*/ f76 f39 1"/>
                <a:gd name="f97" fmla="*/ f79 f38 1"/>
                <a:gd name="f98" fmla="*/ f80 f39 1"/>
                <a:gd name="f99" fmla="*/ f81 f38 1"/>
                <a:gd name="f100" fmla="*/ f82 f39 1"/>
                <a:gd name="f101" fmla="*/ f83 f38 1"/>
                <a:gd name="f102" fmla="*/ f84 f39 1"/>
                <a:gd name="f103" fmla="*/ f85 f38 1"/>
                <a:gd name="f104" fmla="*/ f86 f39 1"/>
                <a:gd name="f105" fmla="*/ f87 f38 1"/>
                <a:gd name="f106" fmla="*/ f88 f39 1"/>
                <a:gd name="f107" fmla="*/ f89 f38 1"/>
                <a:gd name="f108" fmla="*/ f90 f39 1"/>
                <a:gd name="f109" fmla="*/ f91 f38 1"/>
                <a:gd name="f110" fmla="*/ f92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8">
                  <a:pos x="f97" y="f98"/>
                </a:cxn>
                <a:cxn ang="f78">
                  <a:pos x="f99" y="f100"/>
                </a:cxn>
                <a:cxn ang="f78">
                  <a:pos x="f101" y="f102"/>
                </a:cxn>
                <a:cxn ang="f78">
                  <a:pos x="f103" y="f104"/>
                </a:cxn>
                <a:cxn ang="f78">
                  <a:pos x="f105" y="f106"/>
                </a:cxn>
                <a:cxn ang="f78">
                  <a:pos x="f107" y="f108"/>
                </a:cxn>
                <a:cxn ang="f78">
                  <a:pos x="f109" y="f110"/>
                </a:cxn>
                <a:cxn ang="f78">
                  <a:pos x="f97" y="f98"/>
                </a:cxn>
              </a:cxnLst>
              <a:rect l="f93" t="f96" r="f94" b="f95"/>
              <a:pathLst>
                <a:path w="190536" h="1968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4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18" y="f32"/>
                  </a:cubicBezTo>
                  <a:cubicBezTo>
                    <a:pt x="f33" y="f34"/>
                    <a:pt x="f12" y="f35"/>
                    <a:pt x="f5" y="f36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1" name="Freihandform 149">
              <a:extLst>
                <a:ext uri="{FF2B5EF4-FFF2-40B4-BE49-F238E27FC236}">
                  <a16:creationId xmlns:a16="http://schemas.microsoft.com/office/drawing/2014/main" id="{6CB8920C-C5C7-E198-4E67-B887A4683258}"/>
                </a:ext>
              </a:extLst>
            </p:cNvPr>
            <p:cNvSpPr/>
            <p:nvPr/>
          </p:nvSpPr>
          <p:spPr>
            <a:xfrm>
              <a:off x="6756190" y="1387848"/>
              <a:ext cx="190533" cy="196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0536"/>
                <a:gd name="f7" fmla="val 196858"/>
                <a:gd name="f8" fmla="val 11430"/>
                <a:gd name="f9" fmla="val 12709"/>
                <a:gd name="f10" fmla="val 15240"/>
                <a:gd name="f11" fmla="val 6359"/>
                <a:gd name="f12" fmla="val 21590"/>
                <a:gd name="f13" fmla="val 2549"/>
                <a:gd name="f14" fmla="val 29211"/>
                <a:gd name="f15" fmla="val 1279"/>
                <a:gd name="f16" fmla="val 53975"/>
                <a:gd name="f17" fmla="+- 0 0 1896"/>
                <a:gd name="f18" fmla="val 113665"/>
                <a:gd name="f19" fmla="+- 0 0 3166"/>
                <a:gd name="f20" fmla="val 159386"/>
                <a:gd name="f21" fmla="val 48269"/>
                <a:gd name="f22" fmla="val 219075"/>
                <a:gd name="f23" fmla="val 114944"/>
                <a:gd name="f24" fmla="val 174625"/>
                <a:gd name="f25" fmla="val 167014"/>
                <a:gd name="f26" fmla="val 149861"/>
                <a:gd name="f27" fmla="val 196859"/>
                <a:gd name="f28" fmla="val 171450"/>
                <a:gd name="f29" fmla="val 177174"/>
                <a:gd name="f30" fmla="val 154940"/>
                <a:gd name="f31" fmla="val 124469"/>
                <a:gd name="f32" fmla="val 79384"/>
                <a:gd name="f33" fmla="val 72390"/>
                <a:gd name="f34" fmla="val 34299"/>
                <a:gd name="f35" fmla="val 13344"/>
                <a:gd name="f36" fmla="val 32394"/>
                <a:gd name="f37" fmla="+- 0 0 -90"/>
                <a:gd name="f38" fmla="*/ f3 1 190536"/>
                <a:gd name="f39" fmla="*/ f4 1 196858"/>
                <a:gd name="f40" fmla="+- f7 0 f5"/>
                <a:gd name="f41" fmla="+- f6 0 f5"/>
                <a:gd name="f42" fmla="*/ f37 f0 1"/>
                <a:gd name="f43" fmla="*/ f41 1 190536"/>
                <a:gd name="f44" fmla="*/ f40 1 196858"/>
                <a:gd name="f45" fmla="*/ 11430 f41 1"/>
                <a:gd name="f46" fmla="*/ 12709 f40 1"/>
                <a:gd name="f47" fmla="*/ 29211 f41 1"/>
                <a:gd name="f48" fmla="*/ 1279 f40 1"/>
                <a:gd name="f49" fmla="*/ 159386 f41 1"/>
                <a:gd name="f50" fmla="*/ 48269 f40 1"/>
                <a:gd name="f51" fmla="*/ 174625 f41 1"/>
                <a:gd name="f52" fmla="*/ 167014 f40 1"/>
                <a:gd name="f53" fmla="*/ 149861 f41 1"/>
                <a:gd name="f54" fmla="*/ 196859 f40 1"/>
                <a:gd name="f55" fmla="*/ 113665 f41 1"/>
                <a:gd name="f56" fmla="*/ 79384 f40 1"/>
                <a:gd name="f57" fmla="*/ 0 f41 1"/>
                <a:gd name="f58" fmla="*/ 32394 f40 1"/>
                <a:gd name="f59" fmla="*/ f42 1 f2"/>
                <a:gd name="f60" fmla="*/ f45 1 190536"/>
                <a:gd name="f61" fmla="*/ f46 1 196858"/>
                <a:gd name="f62" fmla="*/ f47 1 190536"/>
                <a:gd name="f63" fmla="*/ f48 1 196858"/>
                <a:gd name="f64" fmla="*/ f49 1 190536"/>
                <a:gd name="f65" fmla="*/ f50 1 196858"/>
                <a:gd name="f66" fmla="*/ f51 1 190536"/>
                <a:gd name="f67" fmla="*/ f52 1 196858"/>
                <a:gd name="f68" fmla="*/ f53 1 190536"/>
                <a:gd name="f69" fmla="*/ f54 1 196858"/>
                <a:gd name="f70" fmla="*/ f55 1 190536"/>
                <a:gd name="f71" fmla="*/ f56 1 196858"/>
                <a:gd name="f72" fmla="*/ f57 1 190536"/>
                <a:gd name="f73" fmla="*/ f58 1 196858"/>
                <a:gd name="f74" fmla="*/ f5 1 f43"/>
                <a:gd name="f75" fmla="*/ f6 1 f43"/>
                <a:gd name="f76" fmla="*/ f5 1 f44"/>
                <a:gd name="f77" fmla="*/ f7 1 f44"/>
                <a:gd name="f78" fmla="+- f59 0 f1"/>
                <a:gd name="f79" fmla="*/ f60 1 f43"/>
                <a:gd name="f80" fmla="*/ f61 1 f44"/>
                <a:gd name="f81" fmla="*/ f62 1 f43"/>
                <a:gd name="f82" fmla="*/ f63 1 f44"/>
                <a:gd name="f83" fmla="*/ f64 1 f43"/>
                <a:gd name="f84" fmla="*/ f65 1 f44"/>
                <a:gd name="f85" fmla="*/ f66 1 f43"/>
                <a:gd name="f86" fmla="*/ f67 1 f44"/>
                <a:gd name="f87" fmla="*/ f68 1 f43"/>
                <a:gd name="f88" fmla="*/ f69 1 f44"/>
                <a:gd name="f89" fmla="*/ f70 1 f43"/>
                <a:gd name="f90" fmla="*/ f71 1 f44"/>
                <a:gd name="f91" fmla="*/ f72 1 f43"/>
                <a:gd name="f92" fmla="*/ f73 1 f44"/>
                <a:gd name="f93" fmla="*/ f74 f38 1"/>
                <a:gd name="f94" fmla="*/ f75 f38 1"/>
                <a:gd name="f95" fmla="*/ f77 f39 1"/>
                <a:gd name="f96" fmla="*/ f76 f39 1"/>
                <a:gd name="f97" fmla="*/ f79 f38 1"/>
                <a:gd name="f98" fmla="*/ f80 f39 1"/>
                <a:gd name="f99" fmla="*/ f81 f38 1"/>
                <a:gd name="f100" fmla="*/ f82 f39 1"/>
                <a:gd name="f101" fmla="*/ f83 f38 1"/>
                <a:gd name="f102" fmla="*/ f84 f39 1"/>
                <a:gd name="f103" fmla="*/ f85 f38 1"/>
                <a:gd name="f104" fmla="*/ f86 f39 1"/>
                <a:gd name="f105" fmla="*/ f87 f38 1"/>
                <a:gd name="f106" fmla="*/ f88 f39 1"/>
                <a:gd name="f107" fmla="*/ f89 f38 1"/>
                <a:gd name="f108" fmla="*/ f90 f39 1"/>
                <a:gd name="f109" fmla="*/ f91 f38 1"/>
                <a:gd name="f110" fmla="*/ f92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8">
                  <a:pos x="f97" y="f98"/>
                </a:cxn>
                <a:cxn ang="f78">
                  <a:pos x="f99" y="f100"/>
                </a:cxn>
                <a:cxn ang="f78">
                  <a:pos x="f101" y="f102"/>
                </a:cxn>
                <a:cxn ang="f78">
                  <a:pos x="f103" y="f104"/>
                </a:cxn>
                <a:cxn ang="f78">
                  <a:pos x="f105" y="f106"/>
                </a:cxn>
                <a:cxn ang="f78">
                  <a:pos x="f107" y="f108"/>
                </a:cxn>
                <a:cxn ang="f78">
                  <a:pos x="f109" y="f110"/>
                </a:cxn>
                <a:cxn ang="f78">
                  <a:pos x="f97" y="f98"/>
                </a:cxn>
              </a:cxnLst>
              <a:rect l="f93" t="f96" r="f94" b="f95"/>
              <a:pathLst>
                <a:path w="190536" h="1968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4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18" y="f32"/>
                  </a:cubicBezTo>
                  <a:cubicBezTo>
                    <a:pt x="f33" y="f34"/>
                    <a:pt x="f12" y="f35"/>
                    <a:pt x="f5" y="f36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2" name="Freihandform 150">
              <a:extLst>
                <a:ext uri="{FF2B5EF4-FFF2-40B4-BE49-F238E27FC236}">
                  <a16:creationId xmlns:a16="http://schemas.microsoft.com/office/drawing/2014/main" id="{5664A223-349E-C048-FFD5-4E83B2C5FBD7}"/>
                </a:ext>
              </a:extLst>
            </p:cNvPr>
            <p:cNvSpPr/>
            <p:nvPr/>
          </p:nvSpPr>
          <p:spPr>
            <a:xfrm>
              <a:off x="6921578" y="967490"/>
              <a:ext cx="785588" cy="10693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5587"/>
                <a:gd name="f7" fmla="val 1069335"/>
                <a:gd name="f8" fmla="val 5427"/>
                <a:gd name="f9" fmla="val 201930"/>
                <a:gd name="f10" fmla="val 11777"/>
                <a:gd name="f11" fmla="val 116205"/>
                <a:gd name="f12" fmla="val 89247"/>
                <a:gd name="f13" fmla="val 53340"/>
                <a:gd name="f14" fmla="val 174972"/>
                <a:gd name="f15" fmla="val 64135"/>
                <a:gd name="f16" fmla="val 385157"/>
                <a:gd name="f17" fmla="val 565497"/>
                <a:gd name="f18" fmla="val 28575"/>
                <a:gd name="f19" fmla="val 583277"/>
                <a:gd name="f20" fmla="val 135255"/>
                <a:gd name="f21" fmla="val 759172"/>
                <a:gd name="f22" fmla="val 200660"/>
                <a:gd name="f23" fmla="val 826482"/>
                <a:gd name="f24" fmla="val 225425"/>
                <a:gd name="f25" fmla="val 745202"/>
                <a:gd name="f26" fmla="val 257810"/>
                <a:gd name="f27" fmla="val 734407"/>
                <a:gd name="f28" fmla="val 328295"/>
                <a:gd name="f29" fmla="val 653127"/>
                <a:gd name="f30" fmla="val 862965"/>
                <a:gd name="f31" fmla="val 638522"/>
                <a:gd name="f32" fmla="val 960120"/>
                <a:gd name="f33" fmla="val 560417"/>
                <a:gd name="f34" fmla="val 1035685"/>
                <a:gd name="f35" fmla="val 461992"/>
                <a:gd name="f36" fmla="val 1047750"/>
                <a:gd name="f37" fmla="val 294987"/>
                <a:gd name="f38" fmla="val 1067435"/>
                <a:gd name="f39" fmla="val 268952"/>
                <a:gd name="f40" fmla="val 1070610"/>
                <a:gd name="f41" fmla="val 242282"/>
                <a:gd name="f42" fmla="val 1069975"/>
                <a:gd name="f43" fmla="val 216882"/>
                <a:gd name="f44" fmla="val 1064260"/>
                <a:gd name="f45" fmla="val 128617"/>
                <a:gd name="f46" fmla="val 1042670"/>
                <a:gd name="f47" fmla="val 66387"/>
                <a:gd name="f48" fmla="val 970915"/>
                <a:gd name="f49" fmla="val 55592"/>
                <a:gd name="f50" fmla="val 885825"/>
                <a:gd name="f51" fmla="val 13682"/>
                <a:gd name="f52" fmla="val 558165"/>
                <a:gd name="f53" fmla="+- 0 0 923"/>
                <a:gd name="f54" fmla="val 440690"/>
                <a:gd name="f55" fmla="+- 0 0 4098"/>
                <a:gd name="f56" fmla="val 321310"/>
                <a:gd name="f57" fmla="+- 0 0 -90"/>
                <a:gd name="f58" fmla="*/ f3 1 785587"/>
                <a:gd name="f59" fmla="*/ f4 1 1069335"/>
                <a:gd name="f60" fmla="+- f7 0 f5"/>
                <a:gd name="f61" fmla="+- f6 0 f5"/>
                <a:gd name="f62" fmla="*/ f57 f0 1"/>
                <a:gd name="f63" fmla="*/ f61 1 785587"/>
                <a:gd name="f64" fmla="*/ f60 1 1069335"/>
                <a:gd name="f65" fmla="*/ 5427 f61 1"/>
                <a:gd name="f66" fmla="*/ 201930 f60 1"/>
                <a:gd name="f67" fmla="*/ 174972 f61 1"/>
                <a:gd name="f68" fmla="*/ 64135 f60 1"/>
                <a:gd name="f69" fmla="*/ 385157 f61 1"/>
                <a:gd name="f70" fmla="*/ 0 f60 1"/>
                <a:gd name="f71" fmla="*/ 759172 f61 1"/>
                <a:gd name="f72" fmla="*/ 200660 f60 1"/>
                <a:gd name="f73" fmla="*/ 734407 f61 1"/>
                <a:gd name="f74" fmla="*/ 328295 f60 1"/>
                <a:gd name="f75" fmla="*/ 653127 f61 1"/>
                <a:gd name="f76" fmla="*/ 862965 f60 1"/>
                <a:gd name="f77" fmla="*/ 461992 f61 1"/>
                <a:gd name="f78" fmla="*/ 1047750 f60 1"/>
                <a:gd name="f79" fmla="*/ 294987 f61 1"/>
                <a:gd name="f80" fmla="*/ 1067435 f60 1"/>
                <a:gd name="f81" fmla="*/ 216882 f61 1"/>
                <a:gd name="f82" fmla="*/ 1064260 f60 1"/>
                <a:gd name="f83" fmla="*/ 55592 f61 1"/>
                <a:gd name="f84" fmla="*/ 885825 f60 1"/>
                <a:gd name="f85" fmla="*/ 13682 f61 1"/>
                <a:gd name="f86" fmla="*/ 558165 f60 1"/>
                <a:gd name="f87" fmla="*/ f62 1 f2"/>
                <a:gd name="f88" fmla="*/ f65 1 785587"/>
                <a:gd name="f89" fmla="*/ f66 1 1069335"/>
                <a:gd name="f90" fmla="*/ f67 1 785587"/>
                <a:gd name="f91" fmla="*/ f68 1 1069335"/>
                <a:gd name="f92" fmla="*/ f69 1 785587"/>
                <a:gd name="f93" fmla="*/ f70 1 1069335"/>
                <a:gd name="f94" fmla="*/ f71 1 785587"/>
                <a:gd name="f95" fmla="*/ f72 1 1069335"/>
                <a:gd name="f96" fmla="*/ f73 1 785587"/>
                <a:gd name="f97" fmla="*/ f74 1 1069335"/>
                <a:gd name="f98" fmla="*/ f75 1 785587"/>
                <a:gd name="f99" fmla="*/ f76 1 1069335"/>
                <a:gd name="f100" fmla="*/ f77 1 785587"/>
                <a:gd name="f101" fmla="*/ f78 1 1069335"/>
                <a:gd name="f102" fmla="*/ f79 1 785587"/>
                <a:gd name="f103" fmla="*/ f80 1 1069335"/>
                <a:gd name="f104" fmla="*/ f81 1 785587"/>
                <a:gd name="f105" fmla="*/ f82 1 1069335"/>
                <a:gd name="f106" fmla="*/ f83 1 785587"/>
                <a:gd name="f107" fmla="*/ f84 1 1069335"/>
                <a:gd name="f108" fmla="*/ f85 1 785587"/>
                <a:gd name="f109" fmla="*/ f86 1 1069335"/>
                <a:gd name="f110" fmla="*/ f5 1 f63"/>
                <a:gd name="f111" fmla="*/ f6 1 f63"/>
                <a:gd name="f112" fmla="*/ f5 1 f64"/>
                <a:gd name="f113" fmla="*/ f7 1 f64"/>
                <a:gd name="f114" fmla="+- f87 0 f1"/>
                <a:gd name="f115" fmla="*/ f88 1 f63"/>
                <a:gd name="f116" fmla="*/ f89 1 f64"/>
                <a:gd name="f117" fmla="*/ f90 1 f63"/>
                <a:gd name="f118" fmla="*/ f91 1 f64"/>
                <a:gd name="f119" fmla="*/ f92 1 f63"/>
                <a:gd name="f120" fmla="*/ f93 1 f64"/>
                <a:gd name="f121" fmla="*/ f94 1 f63"/>
                <a:gd name="f122" fmla="*/ f95 1 f64"/>
                <a:gd name="f123" fmla="*/ f96 1 f63"/>
                <a:gd name="f124" fmla="*/ f97 1 f64"/>
                <a:gd name="f125" fmla="*/ f98 1 f63"/>
                <a:gd name="f126" fmla="*/ f99 1 f64"/>
                <a:gd name="f127" fmla="*/ f100 1 f63"/>
                <a:gd name="f128" fmla="*/ f101 1 f64"/>
                <a:gd name="f129" fmla="*/ f102 1 f63"/>
                <a:gd name="f130" fmla="*/ f103 1 f64"/>
                <a:gd name="f131" fmla="*/ f104 1 f63"/>
                <a:gd name="f132" fmla="*/ f105 1 f64"/>
                <a:gd name="f133" fmla="*/ f106 1 f63"/>
                <a:gd name="f134" fmla="*/ f107 1 f64"/>
                <a:gd name="f135" fmla="*/ f108 1 f63"/>
                <a:gd name="f136" fmla="*/ f109 1 f64"/>
                <a:gd name="f137" fmla="*/ f110 f58 1"/>
                <a:gd name="f138" fmla="*/ f111 f58 1"/>
                <a:gd name="f139" fmla="*/ f113 f59 1"/>
                <a:gd name="f140" fmla="*/ f112 f59 1"/>
                <a:gd name="f141" fmla="*/ f115 f58 1"/>
                <a:gd name="f142" fmla="*/ f116 f59 1"/>
                <a:gd name="f143" fmla="*/ f117 f58 1"/>
                <a:gd name="f144" fmla="*/ f118 f59 1"/>
                <a:gd name="f145" fmla="*/ f119 f58 1"/>
                <a:gd name="f146" fmla="*/ f120 f59 1"/>
                <a:gd name="f147" fmla="*/ f121 f58 1"/>
                <a:gd name="f148" fmla="*/ f122 f59 1"/>
                <a:gd name="f149" fmla="*/ f123 f58 1"/>
                <a:gd name="f150" fmla="*/ f124 f59 1"/>
                <a:gd name="f151" fmla="*/ f125 f58 1"/>
                <a:gd name="f152" fmla="*/ f126 f59 1"/>
                <a:gd name="f153" fmla="*/ f127 f58 1"/>
                <a:gd name="f154" fmla="*/ f128 f59 1"/>
                <a:gd name="f155" fmla="*/ f129 f58 1"/>
                <a:gd name="f156" fmla="*/ f130 f59 1"/>
                <a:gd name="f157" fmla="*/ f131 f58 1"/>
                <a:gd name="f158" fmla="*/ f132 f59 1"/>
                <a:gd name="f159" fmla="*/ f133 f58 1"/>
                <a:gd name="f160" fmla="*/ f134 f59 1"/>
                <a:gd name="f161" fmla="*/ f135 f58 1"/>
                <a:gd name="f162" fmla="*/ f136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41" y="f142"/>
                </a:cxn>
                <a:cxn ang="f114">
                  <a:pos x="f143" y="f144"/>
                </a:cxn>
                <a:cxn ang="f114">
                  <a:pos x="f145" y="f146"/>
                </a:cxn>
                <a:cxn ang="f114">
                  <a:pos x="f147" y="f148"/>
                </a:cxn>
                <a:cxn ang="f114">
                  <a:pos x="f149" y="f150"/>
                </a:cxn>
                <a:cxn ang="f114">
                  <a:pos x="f151" y="f152"/>
                </a:cxn>
                <a:cxn ang="f114">
                  <a:pos x="f153" y="f154"/>
                </a:cxn>
                <a:cxn ang="f114">
                  <a:pos x="f155" y="f156"/>
                </a:cxn>
                <a:cxn ang="f114">
                  <a:pos x="f157" y="f158"/>
                </a:cxn>
                <a:cxn ang="f114">
                  <a:pos x="f159" y="f160"/>
                </a:cxn>
                <a:cxn ang="f114">
                  <a:pos x="f161" y="f162"/>
                </a:cxn>
                <a:cxn ang="f114">
                  <a:pos x="f141" y="f142"/>
                </a:cxn>
              </a:cxnLst>
              <a:rect l="f137" t="f140" r="f138" b="f139"/>
              <a:pathLst>
                <a:path w="785587" h="106933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6" y="f5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lnTo>
                    <a:pt x="f37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51" y="f52"/>
                  </a:lnTo>
                  <a:cubicBezTo>
                    <a:pt x="f53" y="f54"/>
                    <a:pt x="f55" y="f56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3" name="Freihandform 151">
              <a:extLst>
                <a:ext uri="{FF2B5EF4-FFF2-40B4-BE49-F238E27FC236}">
                  <a16:creationId xmlns:a16="http://schemas.microsoft.com/office/drawing/2014/main" id="{F30D336B-949E-0825-55F8-EAF93B679DE1}"/>
                </a:ext>
              </a:extLst>
            </p:cNvPr>
            <p:cNvSpPr/>
            <p:nvPr/>
          </p:nvSpPr>
          <p:spPr>
            <a:xfrm>
              <a:off x="6921578" y="967490"/>
              <a:ext cx="785588" cy="10693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5587"/>
                <a:gd name="f7" fmla="val 1069335"/>
                <a:gd name="f8" fmla="val 5427"/>
                <a:gd name="f9" fmla="val 201930"/>
                <a:gd name="f10" fmla="val 11777"/>
                <a:gd name="f11" fmla="val 116205"/>
                <a:gd name="f12" fmla="val 89247"/>
                <a:gd name="f13" fmla="val 53340"/>
                <a:gd name="f14" fmla="val 174972"/>
                <a:gd name="f15" fmla="val 64135"/>
                <a:gd name="f16" fmla="val 385157"/>
                <a:gd name="f17" fmla="val 565497"/>
                <a:gd name="f18" fmla="val 28575"/>
                <a:gd name="f19" fmla="val 583277"/>
                <a:gd name="f20" fmla="val 135255"/>
                <a:gd name="f21" fmla="val 759172"/>
                <a:gd name="f22" fmla="val 200660"/>
                <a:gd name="f23" fmla="val 826482"/>
                <a:gd name="f24" fmla="val 225425"/>
                <a:gd name="f25" fmla="val 745202"/>
                <a:gd name="f26" fmla="val 257810"/>
                <a:gd name="f27" fmla="val 734407"/>
                <a:gd name="f28" fmla="val 328295"/>
                <a:gd name="f29" fmla="val 653127"/>
                <a:gd name="f30" fmla="val 862965"/>
                <a:gd name="f31" fmla="val 638522"/>
                <a:gd name="f32" fmla="val 960120"/>
                <a:gd name="f33" fmla="val 560417"/>
                <a:gd name="f34" fmla="val 1035685"/>
                <a:gd name="f35" fmla="val 461992"/>
                <a:gd name="f36" fmla="val 1047750"/>
                <a:gd name="f37" fmla="val 294987"/>
                <a:gd name="f38" fmla="val 1067435"/>
                <a:gd name="f39" fmla="val 268952"/>
                <a:gd name="f40" fmla="val 1070610"/>
                <a:gd name="f41" fmla="val 242282"/>
                <a:gd name="f42" fmla="val 1069975"/>
                <a:gd name="f43" fmla="val 216882"/>
                <a:gd name="f44" fmla="val 1064260"/>
                <a:gd name="f45" fmla="val 128617"/>
                <a:gd name="f46" fmla="val 1042670"/>
                <a:gd name="f47" fmla="val 66387"/>
                <a:gd name="f48" fmla="val 970915"/>
                <a:gd name="f49" fmla="val 55592"/>
                <a:gd name="f50" fmla="val 885825"/>
                <a:gd name="f51" fmla="val 13682"/>
                <a:gd name="f52" fmla="val 558165"/>
                <a:gd name="f53" fmla="+- 0 0 923"/>
                <a:gd name="f54" fmla="val 440690"/>
                <a:gd name="f55" fmla="+- 0 0 4098"/>
                <a:gd name="f56" fmla="val 321310"/>
                <a:gd name="f57" fmla="+- 0 0 -90"/>
                <a:gd name="f58" fmla="*/ f3 1 785587"/>
                <a:gd name="f59" fmla="*/ f4 1 1069335"/>
                <a:gd name="f60" fmla="+- f7 0 f5"/>
                <a:gd name="f61" fmla="+- f6 0 f5"/>
                <a:gd name="f62" fmla="*/ f57 f0 1"/>
                <a:gd name="f63" fmla="*/ f61 1 785587"/>
                <a:gd name="f64" fmla="*/ f60 1 1069335"/>
                <a:gd name="f65" fmla="*/ 5427 f61 1"/>
                <a:gd name="f66" fmla="*/ 201930 f60 1"/>
                <a:gd name="f67" fmla="*/ 174972 f61 1"/>
                <a:gd name="f68" fmla="*/ 64135 f60 1"/>
                <a:gd name="f69" fmla="*/ 385157 f61 1"/>
                <a:gd name="f70" fmla="*/ 0 f60 1"/>
                <a:gd name="f71" fmla="*/ 759172 f61 1"/>
                <a:gd name="f72" fmla="*/ 200660 f60 1"/>
                <a:gd name="f73" fmla="*/ 734407 f61 1"/>
                <a:gd name="f74" fmla="*/ 328295 f60 1"/>
                <a:gd name="f75" fmla="*/ 653127 f61 1"/>
                <a:gd name="f76" fmla="*/ 862965 f60 1"/>
                <a:gd name="f77" fmla="*/ 461992 f61 1"/>
                <a:gd name="f78" fmla="*/ 1047750 f60 1"/>
                <a:gd name="f79" fmla="*/ 294987 f61 1"/>
                <a:gd name="f80" fmla="*/ 1067435 f60 1"/>
                <a:gd name="f81" fmla="*/ 216882 f61 1"/>
                <a:gd name="f82" fmla="*/ 1064260 f60 1"/>
                <a:gd name="f83" fmla="*/ 55592 f61 1"/>
                <a:gd name="f84" fmla="*/ 885825 f60 1"/>
                <a:gd name="f85" fmla="*/ 13682 f61 1"/>
                <a:gd name="f86" fmla="*/ 558165 f60 1"/>
                <a:gd name="f87" fmla="*/ f62 1 f2"/>
                <a:gd name="f88" fmla="*/ f65 1 785587"/>
                <a:gd name="f89" fmla="*/ f66 1 1069335"/>
                <a:gd name="f90" fmla="*/ f67 1 785587"/>
                <a:gd name="f91" fmla="*/ f68 1 1069335"/>
                <a:gd name="f92" fmla="*/ f69 1 785587"/>
                <a:gd name="f93" fmla="*/ f70 1 1069335"/>
                <a:gd name="f94" fmla="*/ f71 1 785587"/>
                <a:gd name="f95" fmla="*/ f72 1 1069335"/>
                <a:gd name="f96" fmla="*/ f73 1 785587"/>
                <a:gd name="f97" fmla="*/ f74 1 1069335"/>
                <a:gd name="f98" fmla="*/ f75 1 785587"/>
                <a:gd name="f99" fmla="*/ f76 1 1069335"/>
                <a:gd name="f100" fmla="*/ f77 1 785587"/>
                <a:gd name="f101" fmla="*/ f78 1 1069335"/>
                <a:gd name="f102" fmla="*/ f79 1 785587"/>
                <a:gd name="f103" fmla="*/ f80 1 1069335"/>
                <a:gd name="f104" fmla="*/ f81 1 785587"/>
                <a:gd name="f105" fmla="*/ f82 1 1069335"/>
                <a:gd name="f106" fmla="*/ f83 1 785587"/>
                <a:gd name="f107" fmla="*/ f84 1 1069335"/>
                <a:gd name="f108" fmla="*/ f85 1 785587"/>
                <a:gd name="f109" fmla="*/ f86 1 1069335"/>
                <a:gd name="f110" fmla="*/ f5 1 f63"/>
                <a:gd name="f111" fmla="*/ f6 1 f63"/>
                <a:gd name="f112" fmla="*/ f5 1 f64"/>
                <a:gd name="f113" fmla="*/ f7 1 f64"/>
                <a:gd name="f114" fmla="+- f87 0 f1"/>
                <a:gd name="f115" fmla="*/ f88 1 f63"/>
                <a:gd name="f116" fmla="*/ f89 1 f64"/>
                <a:gd name="f117" fmla="*/ f90 1 f63"/>
                <a:gd name="f118" fmla="*/ f91 1 f64"/>
                <a:gd name="f119" fmla="*/ f92 1 f63"/>
                <a:gd name="f120" fmla="*/ f93 1 f64"/>
                <a:gd name="f121" fmla="*/ f94 1 f63"/>
                <a:gd name="f122" fmla="*/ f95 1 f64"/>
                <a:gd name="f123" fmla="*/ f96 1 f63"/>
                <a:gd name="f124" fmla="*/ f97 1 f64"/>
                <a:gd name="f125" fmla="*/ f98 1 f63"/>
                <a:gd name="f126" fmla="*/ f99 1 f64"/>
                <a:gd name="f127" fmla="*/ f100 1 f63"/>
                <a:gd name="f128" fmla="*/ f101 1 f64"/>
                <a:gd name="f129" fmla="*/ f102 1 f63"/>
                <a:gd name="f130" fmla="*/ f103 1 f64"/>
                <a:gd name="f131" fmla="*/ f104 1 f63"/>
                <a:gd name="f132" fmla="*/ f105 1 f64"/>
                <a:gd name="f133" fmla="*/ f106 1 f63"/>
                <a:gd name="f134" fmla="*/ f107 1 f64"/>
                <a:gd name="f135" fmla="*/ f108 1 f63"/>
                <a:gd name="f136" fmla="*/ f109 1 f64"/>
                <a:gd name="f137" fmla="*/ f110 f58 1"/>
                <a:gd name="f138" fmla="*/ f111 f58 1"/>
                <a:gd name="f139" fmla="*/ f113 f59 1"/>
                <a:gd name="f140" fmla="*/ f112 f59 1"/>
                <a:gd name="f141" fmla="*/ f115 f58 1"/>
                <a:gd name="f142" fmla="*/ f116 f59 1"/>
                <a:gd name="f143" fmla="*/ f117 f58 1"/>
                <a:gd name="f144" fmla="*/ f118 f59 1"/>
                <a:gd name="f145" fmla="*/ f119 f58 1"/>
                <a:gd name="f146" fmla="*/ f120 f59 1"/>
                <a:gd name="f147" fmla="*/ f121 f58 1"/>
                <a:gd name="f148" fmla="*/ f122 f59 1"/>
                <a:gd name="f149" fmla="*/ f123 f58 1"/>
                <a:gd name="f150" fmla="*/ f124 f59 1"/>
                <a:gd name="f151" fmla="*/ f125 f58 1"/>
                <a:gd name="f152" fmla="*/ f126 f59 1"/>
                <a:gd name="f153" fmla="*/ f127 f58 1"/>
                <a:gd name="f154" fmla="*/ f128 f59 1"/>
                <a:gd name="f155" fmla="*/ f129 f58 1"/>
                <a:gd name="f156" fmla="*/ f130 f59 1"/>
                <a:gd name="f157" fmla="*/ f131 f58 1"/>
                <a:gd name="f158" fmla="*/ f132 f59 1"/>
                <a:gd name="f159" fmla="*/ f133 f58 1"/>
                <a:gd name="f160" fmla="*/ f134 f59 1"/>
                <a:gd name="f161" fmla="*/ f135 f58 1"/>
                <a:gd name="f162" fmla="*/ f136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41" y="f142"/>
                </a:cxn>
                <a:cxn ang="f114">
                  <a:pos x="f143" y="f144"/>
                </a:cxn>
                <a:cxn ang="f114">
                  <a:pos x="f145" y="f146"/>
                </a:cxn>
                <a:cxn ang="f114">
                  <a:pos x="f147" y="f148"/>
                </a:cxn>
                <a:cxn ang="f114">
                  <a:pos x="f149" y="f150"/>
                </a:cxn>
                <a:cxn ang="f114">
                  <a:pos x="f151" y="f152"/>
                </a:cxn>
                <a:cxn ang="f114">
                  <a:pos x="f153" y="f154"/>
                </a:cxn>
                <a:cxn ang="f114">
                  <a:pos x="f155" y="f156"/>
                </a:cxn>
                <a:cxn ang="f114">
                  <a:pos x="f157" y="f158"/>
                </a:cxn>
                <a:cxn ang="f114">
                  <a:pos x="f159" y="f160"/>
                </a:cxn>
                <a:cxn ang="f114">
                  <a:pos x="f161" y="f162"/>
                </a:cxn>
                <a:cxn ang="f114">
                  <a:pos x="f141" y="f142"/>
                </a:cxn>
              </a:cxnLst>
              <a:rect l="f137" t="f140" r="f138" b="f139"/>
              <a:pathLst>
                <a:path w="785587" h="106933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6" y="f5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lnTo>
                    <a:pt x="f37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51" y="f52"/>
                  </a:lnTo>
                  <a:cubicBezTo>
                    <a:pt x="f53" y="f54"/>
                    <a:pt x="f55" y="f56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4" name="Freihandform 152">
              <a:extLst>
                <a:ext uri="{FF2B5EF4-FFF2-40B4-BE49-F238E27FC236}">
                  <a16:creationId xmlns:a16="http://schemas.microsoft.com/office/drawing/2014/main" id="{ADF5A48D-18E0-1E0A-3052-F451AD5BDD03}"/>
                </a:ext>
              </a:extLst>
            </p:cNvPr>
            <p:cNvSpPr/>
            <p:nvPr/>
          </p:nvSpPr>
          <p:spPr>
            <a:xfrm>
              <a:off x="6956215" y="1680594"/>
              <a:ext cx="586743" cy="2382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6740"/>
                <a:gd name="f7" fmla="val 238235"/>
                <a:gd name="f8" fmla="val 11430"/>
                <a:gd name="f9" fmla="val 22225"/>
                <a:gd name="f10" fmla="val 25400"/>
                <a:gd name="f11" fmla="val 48895"/>
                <a:gd name="f12" fmla="val 49530"/>
                <a:gd name="f13" fmla="val 69215"/>
                <a:gd name="f14" fmla="val 77470"/>
                <a:gd name="f15" fmla="val 236220"/>
                <a:gd name="f16" fmla="val 125730"/>
                <a:gd name="f17" fmla="val 284480"/>
                <a:gd name="f18" fmla="val 140335"/>
                <a:gd name="f19" fmla="val 336550"/>
                <a:gd name="f20" fmla="val 141605"/>
                <a:gd name="f21" fmla="val 385445"/>
                <a:gd name="f22" fmla="val 129540"/>
                <a:gd name="f23" fmla="val 575945"/>
                <a:gd name="f24" fmla="val 81915"/>
                <a:gd name="f25" fmla="val 153670"/>
                <a:gd name="f26" fmla="val 392430"/>
                <a:gd name="f27" fmla="val 222250"/>
                <a:gd name="f28" fmla="val 339090"/>
                <a:gd name="f29" fmla="val 241300"/>
                <a:gd name="f30" fmla="val 281940"/>
                <a:gd name="f31" fmla="val 243205"/>
                <a:gd name="f32" fmla="val 227330"/>
                <a:gd name="f33" fmla="val 228600"/>
                <a:gd name="f34" fmla="val 75565"/>
                <a:gd name="f35" fmla="val 179070"/>
                <a:gd name="f36" fmla="val 39370"/>
                <a:gd name="f37" fmla="val 169545"/>
                <a:gd name="f38" fmla="val 23495"/>
                <a:gd name="f39" fmla="val 131445"/>
                <a:gd name="f40" fmla="val 12065"/>
                <a:gd name="f41" fmla="val 94615"/>
                <a:gd name="f42" fmla="+- 0 0 -90"/>
                <a:gd name="f43" fmla="*/ f3 1 586740"/>
                <a:gd name="f44" fmla="*/ f4 1 238235"/>
                <a:gd name="f45" fmla="+- f7 0 f5"/>
                <a:gd name="f46" fmla="+- f6 0 f5"/>
                <a:gd name="f47" fmla="*/ f42 f0 1"/>
                <a:gd name="f48" fmla="*/ f46 1 586740"/>
                <a:gd name="f49" fmla="*/ f45 1 238235"/>
                <a:gd name="f50" fmla="*/ 11430 f46 1"/>
                <a:gd name="f51" fmla="*/ 22225 f45 1"/>
                <a:gd name="f52" fmla="*/ 77470 f46 1"/>
                <a:gd name="f53" fmla="*/ 77470 f45 1"/>
                <a:gd name="f54" fmla="*/ 236220 f46 1"/>
                <a:gd name="f55" fmla="*/ 125730 f45 1"/>
                <a:gd name="f56" fmla="*/ 385445 f46 1"/>
                <a:gd name="f57" fmla="*/ 129540 f45 1"/>
                <a:gd name="f58" fmla="*/ 575945 f46 1"/>
                <a:gd name="f59" fmla="*/ 81915 f45 1"/>
                <a:gd name="f60" fmla="*/ 586740 f46 1"/>
                <a:gd name="f61" fmla="*/ 153670 f45 1"/>
                <a:gd name="f62" fmla="*/ 392430 f46 1"/>
                <a:gd name="f63" fmla="*/ 222250 f45 1"/>
                <a:gd name="f64" fmla="*/ 227330 f46 1"/>
                <a:gd name="f65" fmla="*/ 228600 f45 1"/>
                <a:gd name="f66" fmla="*/ 75565 f46 1"/>
                <a:gd name="f67" fmla="*/ 179070 f45 1"/>
                <a:gd name="f68" fmla="*/ 12065 f46 1"/>
                <a:gd name="f69" fmla="*/ 94615 f45 1"/>
                <a:gd name="f70" fmla="*/ 0 f46 1"/>
                <a:gd name="f71" fmla="*/ 0 f45 1"/>
                <a:gd name="f72" fmla="*/ f47 1 f2"/>
                <a:gd name="f73" fmla="*/ f50 1 586740"/>
                <a:gd name="f74" fmla="*/ f51 1 238235"/>
                <a:gd name="f75" fmla="*/ f52 1 586740"/>
                <a:gd name="f76" fmla="*/ f53 1 238235"/>
                <a:gd name="f77" fmla="*/ f54 1 586740"/>
                <a:gd name="f78" fmla="*/ f55 1 238235"/>
                <a:gd name="f79" fmla="*/ f56 1 586740"/>
                <a:gd name="f80" fmla="*/ f57 1 238235"/>
                <a:gd name="f81" fmla="*/ f58 1 586740"/>
                <a:gd name="f82" fmla="*/ f59 1 238235"/>
                <a:gd name="f83" fmla="*/ f60 1 586740"/>
                <a:gd name="f84" fmla="*/ f61 1 238235"/>
                <a:gd name="f85" fmla="*/ f62 1 586740"/>
                <a:gd name="f86" fmla="*/ f63 1 238235"/>
                <a:gd name="f87" fmla="*/ f64 1 586740"/>
                <a:gd name="f88" fmla="*/ f65 1 238235"/>
                <a:gd name="f89" fmla="*/ f66 1 586740"/>
                <a:gd name="f90" fmla="*/ f67 1 238235"/>
                <a:gd name="f91" fmla="*/ f68 1 586740"/>
                <a:gd name="f92" fmla="*/ f69 1 238235"/>
                <a:gd name="f93" fmla="*/ f70 1 586740"/>
                <a:gd name="f94" fmla="*/ f71 1 238235"/>
                <a:gd name="f95" fmla="*/ f5 1 f48"/>
                <a:gd name="f96" fmla="*/ f6 1 f48"/>
                <a:gd name="f97" fmla="*/ f5 1 f49"/>
                <a:gd name="f98" fmla="*/ f7 1 f49"/>
                <a:gd name="f99" fmla="+- f72 0 f1"/>
                <a:gd name="f100" fmla="*/ f73 1 f48"/>
                <a:gd name="f101" fmla="*/ f74 1 f49"/>
                <a:gd name="f102" fmla="*/ f75 1 f48"/>
                <a:gd name="f103" fmla="*/ f76 1 f49"/>
                <a:gd name="f104" fmla="*/ f77 1 f48"/>
                <a:gd name="f105" fmla="*/ f78 1 f49"/>
                <a:gd name="f106" fmla="*/ f79 1 f48"/>
                <a:gd name="f107" fmla="*/ f80 1 f49"/>
                <a:gd name="f108" fmla="*/ f81 1 f48"/>
                <a:gd name="f109" fmla="*/ f82 1 f49"/>
                <a:gd name="f110" fmla="*/ f83 1 f48"/>
                <a:gd name="f111" fmla="*/ f84 1 f49"/>
                <a:gd name="f112" fmla="*/ f85 1 f48"/>
                <a:gd name="f113" fmla="*/ f86 1 f49"/>
                <a:gd name="f114" fmla="*/ f87 1 f48"/>
                <a:gd name="f115" fmla="*/ f88 1 f49"/>
                <a:gd name="f116" fmla="*/ f89 1 f48"/>
                <a:gd name="f117" fmla="*/ f90 1 f49"/>
                <a:gd name="f118" fmla="*/ f91 1 f48"/>
                <a:gd name="f119" fmla="*/ f92 1 f49"/>
                <a:gd name="f120" fmla="*/ f93 1 f48"/>
                <a:gd name="f121" fmla="*/ f94 1 f49"/>
                <a:gd name="f122" fmla="*/ f95 f43 1"/>
                <a:gd name="f123" fmla="*/ f96 f43 1"/>
                <a:gd name="f124" fmla="*/ f98 f44 1"/>
                <a:gd name="f125" fmla="*/ f97 f44 1"/>
                <a:gd name="f126" fmla="*/ f100 f43 1"/>
                <a:gd name="f127" fmla="*/ f101 f44 1"/>
                <a:gd name="f128" fmla="*/ f102 f43 1"/>
                <a:gd name="f129" fmla="*/ f103 f44 1"/>
                <a:gd name="f130" fmla="*/ f104 f43 1"/>
                <a:gd name="f131" fmla="*/ f105 f44 1"/>
                <a:gd name="f132" fmla="*/ f106 f43 1"/>
                <a:gd name="f133" fmla="*/ f107 f44 1"/>
                <a:gd name="f134" fmla="*/ f108 f43 1"/>
                <a:gd name="f135" fmla="*/ f109 f44 1"/>
                <a:gd name="f136" fmla="*/ f110 f43 1"/>
                <a:gd name="f137" fmla="*/ f111 f44 1"/>
                <a:gd name="f138" fmla="*/ f112 f43 1"/>
                <a:gd name="f139" fmla="*/ f113 f44 1"/>
                <a:gd name="f140" fmla="*/ f114 f43 1"/>
                <a:gd name="f141" fmla="*/ f115 f44 1"/>
                <a:gd name="f142" fmla="*/ f116 f43 1"/>
                <a:gd name="f143" fmla="*/ f117 f44 1"/>
                <a:gd name="f144" fmla="*/ f118 f43 1"/>
                <a:gd name="f145" fmla="*/ f119 f44 1"/>
                <a:gd name="f146" fmla="*/ f120 f43 1"/>
                <a:gd name="f147" fmla="*/ f121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9">
                  <a:pos x="f126" y="f127"/>
                </a:cxn>
                <a:cxn ang="f99">
                  <a:pos x="f128" y="f129"/>
                </a:cxn>
                <a:cxn ang="f99">
                  <a:pos x="f130" y="f131"/>
                </a:cxn>
                <a:cxn ang="f99">
                  <a:pos x="f132" y="f133"/>
                </a:cxn>
                <a:cxn ang="f99">
                  <a:pos x="f134" y="f135"/>
                </a:cxn>
                <a:cxn ang="f99">
                  <a:pos x="f136" y="f137"/>
                </a:cxn>
                <a:cxn ang="f99">
                  <a:pos x="f138" y="f139"/>
                </a:cxn>
                <a:cxn ang="f99">
                  <a:pos x="f140" y="f141"/>
                </a:cxn>
                <a:cxn ang="f99">
                  <a:pos x="f142" y="f143"/>
                </a:cxn>
                <a:cxn ang="f99">
                  <a:pos x="f144" y="f145"/>
                </a:cxn>
                <a:cxn ang="f99">
                  <a:pos x="f146" y="f147"/>
                </a:cxn>
                <a:cxn ang="f99">
                  <a:pos x="f126" y="f127"/>
                </a:cxn>
              </a:cxnLst>
              <a:rect l="f122" t="f125" r="f123" b="f124"/>
              <a:pathLst>
                <a:path w="586740" h="238235">
                  <a:moveTo>
                    <a:pt x="f8" y="f9"/>
                  </a:moveTo>
                  <a:cubicBezTo>
                    <a:pt x="f10" y="f11"/>
                    <a:pt x="f12" y="f13"/>
                    <a:pt x="f14" y="f14"/>
                  </a:cubicBezTo>
                  <a:lnTo>
                    <a:pt x="f15" y="f16"/>
                  </a:lnTo>
                  <a:cubicBezTo>
                    <a:pt x="f17" y="f18"/>
                    <a:pt x="f19" y="f20"/>
                    <a:pt x="f21" y="f22"/>
                  </a:cubicBezTo>
                  <a:lnTo>
                    <a:pt x="f23" y="f24"/>
                  </a:lnTo>
                  <a:lnTo>
                    <a:pt x="f6" y="f25"/>
                  </a:ln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5" name="Freihandform 153">
              <a:extLst>
                <a:ext uri="{FF2B5EF4-FFF2-40B4-BE49-F238E27FC236}">
                  <a16:creationId xmlns:a16="http://schemas.microsoft.com/office/drawing/2014/main" id="{A290012D-BBAA-B199-188B-02C69E0B6411}"/>
                </a:ext>
              </a:extLst>
            </p:cNvPr>
            <p:cNvSpPr/>
            <p:nvPr/>
          </p:nvSpPr>
          <p:spPr>
            <a:xfrm>
              <a:off x="6956215" y="1680594"/>
              <a:ext cx="586743" cy="2382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6740"/>
                <a:gd name="f7" fmla="val 238235"/>
                <a:gd name="f8" fmla="val 11430"/>
                <a:gd name="f9" fmla="val 22225"/>
                <a:gd name="f10" fmla="val 25400"/>
                <a:gd name="f11" fmla="val 48895"/>
                <a:gd name="f12" fmla="val 49530"/>
                <a:gd name="f13" fmla="val 69215"/>
                <a:gd name="f14" fmla="val 77470"/>
                <a:gd name="f15" fmla="val 236220"/>
                <a:gd name="f16" fmla="val 125730"/>
                <a:gd name="f17" fmla="val 284480"/>
                <a:gd name="f18" fmla="val 140335"/>
                <a:gd name="f19" fmla="val 336550"/>
                <a:gd name="f20" fmla="val 141605"/>
                <a:gd name="f21" fmla="val 385445"/>
                <a:gd name="f22" fmla="val 129540"/>
                <a:gd name="f23" fmla="val 575945"/>
                <a:gd name="f24" fmla="val 81915"/>
                <a:gd name="f25" fmla="val 153670"/>
                <a:gd name="f26" fmla="val 392430"/>
                <a:gd name="f27" fmla="val 222250"/>
                <a:gd name="f28" fmla="val 339090"/>
                <a:gd name="f29" fmla="val 241300"/>
                <a:gd name="f30" fmla="val 281940"/>
                <a:gd name="f31" fmla="val 243205"/>
                <a:gd name="f32" fmla="val 227330"/>
                <a:gd name="f33" fmla="val 228600"/>
                <a:gd name="f34" fmla="val 75565"/>
                <a:gd name="f35" fmla="val 179070"/>
                <a:gd name="f36" fmla="val 39370"/>
                <a:gd name="f37" fmla="val 169545"/>
                <a:gd name="f38" fmla="val 23495"/>
                <a:gd name="f39" fmla="val 131445"/>
                <a:gd name="f40" fmla="val 12065"/>
                <a:gd name="f41" fmla="val 94615"/>
                <a:gd name="f42" fmla="+- 0 0 -90"/>
                <a:gd name="f43" fmla="*/ f3 1 586740"/>
                <a:gd name="f44" fmla="*/ f4 1 238235"/>
                <a:gd name="f45" fmla="+- f7 0 f5"/>
                <a:gd name="f46" fmla="+- f6 0 f5"/>
                <a:gd name="f47" fmla="*/ f42 f0 1"/>
                <a:gd name="f48" fmla="*/ f46 1 586740"/>
                <a:gd name="f49" fmla="*/ f45 1 238235"/>
                <a:gd name="f50" fmla="*/ 11430 f46 1"/>
                <a:gd name="f51" fmla="*/ 22225 f45 1"/>
                <a:gd name="f52" fmla="*/ 77470 f46 1"/>
                <a:gd name="f53" fmla="*/ 77470 f45 1"/>
                <a:gd name="f54" fmla="*/ 236220 f46 1"/>
                <a:gd name="f55" fmla="*/ 125730 f45 1"/>
                <a:gd name="f56" fmla="*/ 385445 f46 1"/>
                <a:gd name="f57" fmla="*/ 129540 f45 1"/>
                <a:gd name="f58" fmla="*/ 575945 f46 1"/>
                <a:gd name="f59" fmla="*/ 81915 f45 1"/>
                <a:gd name="f60" fmla="*/ 586740 f46 1"/>
                <a:gd name="f61" fmla="*/ 153670 f45 1"/>
                <a:gd name="f62" fmla="*/ 392430 f46 1"/>
                <a:gd name="f63" fmla="*/ 222250 f45 1"/>
                <a:gd name="f64" fmla="*/ 227330 f46 1"/>
                <a:gd name="f65" fmla="*/ 228600 f45 1"/>
                <a:gd name="f66" fmla="*/ 75565 f46 1"/>
                <a:gd name="f67" fmla="*/ 179070 f45 1"/>
                <a:gd name="f68" fmla="*/ 12065 f46 1"/>
                <a:gd name="f69" fmla="*/ 94615 f45 1"/>
                <a:gd name="f70" fmla="*/ 0 f46 1"/>
                <a:gd name="f71" fmla="*/ 0 f45 1"/>
                <a:gd name="f72" fmla="*/ f47 1 f2"/>
                <a:gd name="f73" fmla="*/ f50 1 586740"/>
                <a:gd name="f74" fmla="*/ f51 1 238235"/>
                <a:gd name="f75" fmla="*/ f52 1 586740"/>
                <a:gd name="f76" fmla="*/ f53 1 238235"/>
                <a:gd name="f77" fmla="*/ f54 1 586740"/>
                <a:gd name="f78" fmla="*/ f55 1 238235"/>
                <a:gd name="f79" fmla="*/ f56 1 586740"/>
                <a:gd name="f80" fmla="*/ f57 1 238235"/>
                <a:gd name="f81" fmla="*/ f58 1 586740"/>
                <a:gd name="f82" fmla="*/ f59 1 238235"/>
                <a:gd name="f83" fmla="*/ f60 1 586740"/>
                <a:gd name="f84" fmla="*/ f61 1 238235"/>
                <a:gd name="f85" fmla="*/ f62 1 586740"/>
                <a:gd name="f86" fmla="*/ f63 1 238235"/>
                <a:gd name="f87" fmla="*/ f64 1 586740"/>
                <a:gd name="f88" fmla="*/ f65 1 238235"/>
                <a:gd name="f89" fmla="*/ f66 1 586740"/>
                <a:gd name="f90" fmla="*/ f67 1 238235"/>
                <a:gd name="f91" fmla="*/ f68 1 586740"/>
                <a:gd name="f92" fmla="*/ f69 1 238235"/>
                <a:gd name="f93" fmla="*/ f70 1 586740"/>
                <a:gd name="f94" fmla="*/ f71 1 238235"/>
                <a:gd name="f95" fmla="*/ f5 1 f48"/>
                <a:gd name="f96" fmla="*/ f6 1 f48"/>
                <a:gd name="f97" fmla="*/ f5 1 f49"/>
                <a:gd name="f98" fmla="*/ f7 1 f49"/>
                <a:gd name="f99" fmla="+- f72 0 f1"/>
                <a:gd name="f100" fmla="*/ f73 1 f48"/>
                <a:gd name="f101" fmla="*/ f74 1 f49"/>
                <a:gd name="f102" fmla="*/ f75 1 f48"/>
                <a:gd name="f103" fmla="*/ f76 1 f49"/>
                <a:gd name="f104" fmla="*/ f77 1 f48"/>
                <a:gd name="f105" fmla="*/ f78 1 f49"/>
                <a:gd name="f106" fmla="*/ f79 1 f48"/>
                <a:gd name="f107" fmla="*/ f80 1 f49"/>
                <a:gd name="f108" fmla="*/ f81 1 f48"/>
                <a:gd name="f109" fmla="*/ f82 1 f49"/>
                <a:gd name="f110" fmla="*/ f83 1 f48"/>
                <a:gd name="f111" fmla="*/ f84 1 f49"/>
                <a:gd name="f112" fmla="*/ f85 1 f48"/>
                <a:gd name="f113" fmla="*/ f86 1 f49"/>
                <a:gd name="f114" fmla="*/ f87 1 f48"/>
                <a:gd name="f115" fmla="*/ f88 1 f49"/>
                <a:gd name="f116" fmla="*/ f89 1 f48"/>
                <a:gd name="f117" fmla="*/ f90 1 f49"/>
                <a:gd name="f118" fmla="*/ f91 1 f48"/>
                <a:gd name="f119" fmla="*/ f92 1 f49"/>
                <a:gd name="f120" fmla="*/ f93 1 f48"/>
                <a:gd name="f121" fmla="*/ f94 1 f49"/>
                <a:gd name="f122" fmla="*/ f95 f43 1"/>
                <a:gd name="f123" fmla="*/ f96 f43 1"/>
                <a:gd name="f124" fmla="*/ f98 f44 1"/>
                <a:gd name="f125" fmla="*/ f97 f44 1"/>
                <a:gd name="f126" fmla="*/ f100 f43 1"/>
                <a:gd name="f127" fmla="*/ f101 f44 1"/>
                <a:gd name="f128" fmla="*/ f102 f43 1"/>
                <a:gd name="f129" fmla="*/ f103 f44 1"/>
                <a:gd name="f130" fmla="*/ f104 f43 1"/>
                <a:gd name="f131" fmla="*/ f105 f44 1"/>
                <a:gd name="f132" fmla="*/ f106 f43 1"/>
                <a:gd name="f133" fmla="*/ f107 f44 1"/>
                <a:gd name="f134" fmla="*/ f108 f43 1"/>
                <a:gd name="f135" fmla="*/ f109 f44 1"/>
                <a:gd name="f136" fmla="*/ f110 f43 1"/>
                <a:gd name="f137" fmla="*/ f111 f44 1"/>
                <a:gd name="f138" fmla="*/ f112 f43 1"/>
                <a:gd name="f139" fmla="*/ f113 f44 1"/>
                <a:gd name="f140" fmla="*/ f114 f43 1"/>
                <a:gd name="f141" fmla="*/ f115 f44 1"/>
                <a:gd name="f142" fmla="*/ f116 f43 1"/>
                <a:gd name="f143" fmla="*/ f117 f44 1"/>
                <a:gd name="f144" fmla="*/ f118 f43 1"/>
                <a:gd name="f145" fmla="*/ f119 f44 1"/>
                <a:gd name="f146" fmla="*/ f120 f43 1"/>
                <a:gd name="f147" fmla="*/ f121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9">
                  <a:pos x="f126" y="f127"/>
                </a:cxn>
                <a:cxn ang="f99">
                  <a:pos x="f128" y="f129"/>
                </a:cxn>
                <a:cxn ang="f99">
                  <a:pos x="f130" y="f131"/>
                </a:cxn>
                <a:cxn ang="f99">
                  <a:pos x="f132" y="f133"/>
                </a:cxn>
                <a:cxn ang="f99">
                  <a:pos x="f134" y="f135"/>
                </a:cxn>
                <a:cxn ang="f99">
                  <a:pos x="f136" y="f137"/>
                </a:cxn>
                <a:cxn ang="f99">
                  <a:pos x="f138" y="f139"/>
                </a:cxn>
                <a:cxn ang="f99">
                  <a:pos x="f140" y="f141"/>
                </a:cxn>
                <a:cxn ang="f99">
                  <a:pos x="f142" y="f143"/>
                </a:cxn>
                <a:cxn ang="f99">
                  <a:pos x="f144" y="f145"/>
                </a:cxn>
                <a:cxn ang="f99">
                  <a:pos x="f146" y="f147"/>
                </a:cxn>
                <a:cxn ang="f99">
                  <a:pos x="f126" y="f127"/>
                </a:cxn>
              </a:cxnLst>
              <a:rect l="f122" t="f125" r="f123" b="f124"/>
              <a:pathLst>
                <a:path w="586740" h="238235">
                  <a:moveTo>
                    <a:pt x="f8" y="f9"/>
                  </a:moveTo>
                  <a:cubicBezTo>
                    <a:pt x="f10" y="f11"/>
                    <a:pt x="f12" y="f13"/>
                    <a:pt x="f14" y="f14"/>
                  </a:cubicBezTo>
                  <a:lnTo>
                    <a:pt x="f15" y="f16"/>
                  </a:lnTo>
                  <a:cubicBezTo>
                    <a:pt x="f17" y="f18"/>
                    <a:pt x="f19" y="f20"/>
                    <a:pt x="f21" y="f22"/>
                  </a:cubicBezTo>
                  <a:lnTo>
                    <a:pt x="f23" y="f24"/>
                  </a:lnTo>
                  <a:lnTo>
                    <a:pt x="f6" y="f25"/>
                  </a:ln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6" name="Freihandform 154">
              <a:extLst>
                <a:ext uri="{FF2B5EF4-FFF2-40B4-BE49-F238E27FC236}">
                  <a16:creationId xmlns:a16="http://schemas.microsoft.com/office/drawing/2014/main" id="{BDE69570-8953-092C-3413-596511949C2C}"/>
                </a:ext>
              </a:extLst>
            </p:cNvPr>
            <p:cNvSpPr/>
            <p:nvPr/>
          </p:nvSpPr>
          <p:spPr>
            <a:xfrm>
              <a:off x="7016904" y="917957"/>
              <a:ext cx="474235" cy="2802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238"/>
                <a:gd name="f7" fmla="val 280217"/>
                <a:gd name="f8" fmla="val 77734"/>
                <a:gd name="f9" fmla="val 27937"/>
                <a:gd name="f10" fmla="+- 0 0 19421"/>
                <a:gd name="f11" fmla="val 74292"/>
                <a:gd name="f12" fmla="+- 0 0 26406"/>
                <a:gd name="f13" fmla="val 162557"/>
                <a:gd name="f14" fmla="val 61859"/>
                <a:gd name="f15" fmla="val 224152"/>
                <a:gd name="f16" fmla="val 150124"/>
                <a:gd name="f17" fmla="val 286382"/>
                <a:gd name="f18" fmla="val 299984"/>
                <a:gd name="f19" fmla="val 298447"/>
                <a:gd name="f20" fmla="val 396504"/>
                <a:gd name="f21" fmla="val 252092"/>
                <a:gd name="f22" fmla="val 493659"/>
                <a:gd name="f23" fmla="val 205737"/>
                <a:gd name="f24" fmla="val 500644"/>
                <a:gd name="f25" fmla="val 117472"/>
                <a:gd name="f26" fmla="val 412379"/>
                <a:gd name="f27" fmla="val 55877"/>
                <a:gd name="f28" fmla="val 324749"/>
                <a:gd name="f29" fmla="+- 0 0 5718"/>
                <a:gd name="f30" fmla="val 174890"/>
                <a:gd name="f31" fmla="+- 0 0 18418"/>
                <a:gd name="f32" fmla="+- 0 0 -90"/>
                <a:gd name="f33" fmla="*/ f3 1 474238"/>
                <a:gd name="f34" fmla="*/ f4 1 280217"/>
                <a:gd name="f35" fmla="+- f7 0 f5"/>
                <a:gd name="f36" fmla="+- f6 0 f5"/>
                <a:gd name="f37" fmla="*/ f32 f0 1"/>
                <a:gd name="f38" fmla="*/ f36 1 474238"/>
                <a:gd name="f39" fmla="*/ f35 1 280217"/>
                <a:gd name="f40" fmla="*/ 77734 f36 1"/>
                <a:gd name="f41" fmla="*/ 27937 f35 1"/>
                <a:gd name="f42" fmla="*/ 61859 f36 1"/>
                <a:gd name="f43" fmla="*/ 224152 f35 1"/>
                <a:gd name="f44" fmla="*/ 396504 f36 1"/>
                <a:gd name="f45" fmla="*/ 252092 f35 1"/>
                <a:gd name="f46" fmla="*/ 412379 f36 1"/>
                <a:gd name="f47" fmla="*/ 55877 f35 1"/>
                <a:gd name="f48" fmla="*/ f37 1 f2"/>
                <a:gd name="f49" fmla="*/ f40 1 474238"/>
                <a:gd name="f50" fmla="*/ f41 1 280217"/>
                <a:gd name="f51" fmla="*/ f42 1 474238"/>
                <a:gd name="f52" fmla="*/ f43 1 280217"/>
                <a:gd name="f53" fmla="*/ f44 1 474238"/>
                <a:gd name="f54" fmla="*/ f45 1 280217"/>
                <a:gd name="f55" fmla="*/ f46 1 474238"/>
                <a:gd name="f56" fmla="*/ f47 1 280217"/>
                <a:gd name="f57" fmla="*/ f5 1 f38"/>
                <a:gd name="f58" fmla="*/ f6 1 f38"/>
                <a:gd name="f59" fmla="*/ f5 1 f39"/>
                <a:gd name="f60" fmla="*/ f7 1 f39"/>
                <a:gd name="f61" fmla="+- f48 0 f1"/>
                <a:gd name="f62" fmla="*/ f49 1 f38"/>
                <a:gd name="f63" fmla="*/ f50 1 f39"/>
                <a:gd name="f64" fmla="*/ f51 1 f38"/>
                <a:gd name="f65" fmla="*/ f52 1 f39"/>
                <a:gd name="f66" fmla="*/ f53 1 f38"/>
                <a:gd name="f67" fmla="*/ f54 1 f39"/>
                <a:gd name="f68" fmla="*/ f55 1 f38"/>
                <a:gd name="f69" fmla="*/ f56 1 f39"/>
                <a:gd name="f70" fmla="*/ f57 f33 1"/>
                <a:gd name="f71" fmla="*/ f58 f33 1"/>
                <a:gd name="f72" fmla="*/ f60 f34 1"/>
                <a:gd name="f73" fmla="*/ f59 f34 1"/>
                <a:gd name="f74" fmla="*/ f62 f33 1"/>
                <a:gd name="f75" fmla="*/ f63 f34 1"/>
                <a:gd name="f76" fmla="*/ f64 f33 1"/>
                <a:gd name="f77" fmla="*/ f65 f34 1"/>
                <a:gd name="f78" fmla="*/ f66 f33 1"/>
                <a:gd name="f79" fmla="*/ f67 f34 1"/>
                <a:gd name="f80" fmla="*/ f68 f33 1"/>
                <a:gd name="f81" fmla="*/ f69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74" y="f75"/>
                </a:cxn>
                <a:cxn ang="f61">
                  <a:pos x="f76" y="f77"/>
                </a:cxn>
                <a:cxn ang="f61">
                  <a:pos x="f78" y="f79"/>
                </a:cxn>
                <a:cxn ang="f61">
                  <a:pos x="f80" y="f81"/>
                </a:cxn>
                <a:cxn ang="f61">
                  <a:pos x="f74" y="f75"/>
                </a:cxn>
              </a:cxnLst>
              <a:rect l="f70" t="f73" r="f71" b="f72"/>
              <a:pathLst>
                <a:path w="474238" h="28021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7" name="Freihandform 155">
              <a:extLst>
                <a:ext uri="{FF2B5EF4-FFF2-40B4-BE49-F238E27FC236}">
                  <a16:creationId xmlns:a16="http://schemas.microsoft.com/office/drawing/2014/main" id="{486A39A2-F185-E01E-A6E7-CD338ED47790}"/>
                </a:ext>
              </a:extLst>
            </p:cNvPr>
            <p:cNvSpPr/>
            <p:nvPr/>
          </p:nvSpPr>
          <p:spPr>
            <a:xfrm>
              <a:off x="7016904" y="917957"/>
              <a:ext cx="474235" cy="2802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238"/>
                <a:gd name="f7" fmla="val 280217"/>
                <a:gd name="f8" fmla="val 77734"/>
                <a:gd name="f9" fmla="val 27937"/>
                <a:gd name="f10" fmla="+- 0 0 19421"/>
                <a:gd name="f11" fmla="val 74292"/>
                <a:gd name="f12" fmla="+- 0 0 26406"/>
                <a:gd name="f13" fmla="val 162557"/>
                <a:gd name="f14" fmla="val 61859"/>
                <a:gd name="f15" fmla="val 224152"/>
                <a:gd name="f16" fmla="val 150124"/>
                <a:gd name="f17" fmla="val 286382"/>
                <a:gd name="f18" fmla="val 299984"/>
                <a:gd name="f19" fmla="val 298447"/>
                <a:gd name="f20" fmla="val 396504"/>
                <a:gd name="f21" fmla="val 252092"/>
                <a:gd name="f22" fmla="val 493659"/>
                <a:gd name="f23" fmla="val 205737"/>
                <a:gd name="f24" fmla="val 500644"/>
                <a:gd name="f25" fmla="val 117472"/>
                <a:gd name="f26" fmla="val 412379"/>
                <a:gd name="f27" fmla="val 55877"/>
                <a:gd name="f28" fmla="val 324749"/>
                <a:gd name="f29" fmla="+- 0 0 5718"/>
                <a:gd name="f30" fmla="val 174890"/>
                <a:gd name="f31" fmla="+- 0 0 18418"/>
                <a:gd name="f32" fmla="+- 0 0 -90"/>
                <a:gd name="f33" fmla="*/ f3 1 474238"/>
                <a:gd name="f34" fmla="*/ f4 1 280217"/>
                <a:gd name="f35" fmla="+- f7 0 f5"/>
                <a:gd name="f36" fmla="+- f6 0 f5"/>
                <a:gd name="f37" fmla="*/ f32 f0 1"/>
                <a:gd name="f38" fmla="*/ f36 1 474238"/>
                <a:gd name="f39" fmla="*/ f35 1 280217"/>
                <a:gd name="f40" fmla="*/ 77734 f36 1"/>
                <a:gd name="f41" fmla="*/ 27937 f35 1"/>
                <a:gd name="f42" fmla="*/ 61859 f36 1"/>
                <a:gd name="f43" fmla="*/ 224152 f35 1"/>
                <a:gd name="f44" fmla="*/ 396504 f36 1"/>
                <a:gd name="f45" fmla="*/ 252092 f35 1"/>
                <a:gd name="f46" fmla="*/ 412379 f36 1"/>
                <a:gd name="f47" fmla="*/ 55877 f35 1"/>
                <a:gd name="f48" fmla="*/ f37 1 f2"/>
                <a:gd name="f49" fmla="*/ f40 1 474238"/>
                <a:gd name="f50" fmla="*/ f41 1 280217"/>
                <a:gd name="f51" fmla="*/ f42 1 474238"/>
                <a:gd name="f52" fmla="*/ f43 1 280217"/>
                <a:gd name="f53" fmla="*/ f44 1 474238"/>
                <a:gd name="f54" fmla="*/ f45 1 280217"/>
                <a:gd name="f55" fmla="*/ f46 1 474238"/>
                <a:gd name="f56" fmla="*/ f47 1 280217"/>
                <a:gd name="f57" fmla="*/ f5 1 f38"/>
                <a:gd name="f58" fmla="*/ f6 1 f38"/>
                <a:gd name="f59" fmla="*/ f5 1 f39"/>
                <a:gd name="f60" fmla="*/ f7 1 f39"/>
                <a:gd name="f61" fmla="+- f48 0 f1"/>
                <a:gd name="f62" fmla="*/ f49 1 f38"/>
                <a:gd name="f63" fmla="*/ f50 1 f39"/>
                <a:gd name="f64" fmla="*/ f51 1 f38"/>
                <a:gd name="f65" fmla="*/ f52 1 f39"/>
                <a:gd name="f66" fmla="*/ f53 1 f38"/>
                <a:gd name="f67" fmla="*/ f54 1 f39"/>
                <a:gd name="f68" fmla="*/ f55 1 f38"/>
                <a:gd name="f69" fmla="*/ f56 1 f39"/>
                <a:gd name="f70" fmla="*/ f57 f33 1"/>
                <a:gd name="f71" fmla="*/ f58 f33 1"/>
                <a:gd name="f72" fmla="*/ f60 f34 1"/>
                <a:gd name="f73" fmla="*/ f59 f34 1"/>
                <a:gd name="f74" fmla="*/ f62 f33 1"/>
                <a:gd name="f75" fmla="*/ f63 f34 1"/>
                <a:gd name="f76" fmla="*/ f64 f33 1"/>
                <a:gd name="f77" fmla="*/ f65 f34 1"/>
                <a:gd name="f78" fmla="*/ f66 f33 1"/>
                <a:gd name="f79" fmla="*/ f67 f34 1"/>
                <a:gd name="f80" fmla="*/ f68 f33 1"/>
                <a:gd name="f81" fmla="*/ f69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74" y="f75"/>
                </a:cxn>
                <a:cxn ang="f61">
                  <a:pos x="f76" y="f77"/>
                </a:cxn>
                <a:cxn ang="f61">
                  <a:pos x="f78" y="f79"/>
                </a:cxn>
                <a:cxn ang="f61">
                  <a:pos x="f80" y="f81"/>
                </a:cxn>
                <a:cxn ang="f61">
                  <a:pos x="f74" y="f75"/>
                </a:cxn>
              </a:cxnLst>
              <a:rect l="f70" t="f73" r="f71" b="f72"/>
              <a:pathLst>
                <a:path w="474238" h="28021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8" name="Freihandform 156">
              <a:extLst>
                <a:ext uri="{FF2B5EF4-FFF2-40B4-BE49-F238E27FC236}">
                  <a16:creationId xmlns:a16="http://schemas.microsoft.com/office/drawing/2014/main" id="{6D24544F-AEEE-9B1F-9E43-FF48B65B2B37}"/>
                </a:ext>
              </a:extLst>
            </p:cNvPr>
            <p:cNvSpPr/>
            <p:nvPr/>
          </p:nvSpPr>
          <p:spPr>
            <a:xfrm>
              <a:off x="6932715" y="491874"/>
              <a:ext cx="666753" cy="6667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6750"/>
                <a:gd name="f7" fmla="val 666752"/>
                <a:gd name="f8" fmla="val 333377"/>
                <a:gd name="f9" fmla="val 517527"/>
                <a:gd name="f10" fmla="val 149225"/>
                <a:gd name="f11" fmla="val 333375"/>
                <a:gd name="f12" fmla="val 517525"/>
                <a:gd name="f13" fmla="val 149227"/>
                <a:gd name="f14" fmla="val 2"/>
                <a:gd name="f15" fmla="+- 0 0 633"/>
                <a:gd name="f16" fmla="val 148592"/>
                <a:gd name="f17" fmla="+- 0 0 -90"/>
                <a:gd name="f18" fmla="*/ f3 1 666750"/>
                <a:gd name="f19" fmla="*/ f4 1 666752"/>
                <a:gd name="f20" fmla="+- f7 0 f5"/>
                <a:gd name="f21" fmla="+- f6 0 f5"/>
                <a:gd name="f22" fmla="*/ f17 f0 1"/>
                <a:gd name="f23" fmla="*/ f21 1 666750"/>
                <a:gd name="f24" fmla="*/ f20 1 666752"/>
                <a:gd name="f25" fmla="*/ 0 f21 1"/>
                <a:gd name="f26" fmla="*/ 333377 f20 1"/>
                <a:gd name="f27" fmla="*/ 333375 f21 1"/>
                <a:gd name="f28" fmla="*/ 666752 f20 1"/>
                <a:gd name="f29" fmla="*/ 666750 f21 1"/>
                <a:gd name="f30" fmla="*/ 2 f20 1"/>
                <a:gd name="f31" fmla="*/ f22 1 f2"/>
                <a:gd name="f32" fmla="*/ f25 1 666750"/>
                <a:gd name="f33" fmla="*/ f26 1 666752"/>
                <a:gd name="f34" fmla="*/ f27 1 666750"/>
                <a:gd name="f35" fmla="*/ f28 1 666752"/>
                <a:gd name="f36" fmla="*/ f29 1 666750"/>
                <a:gd name="f37" fmla="*/ f30 1 666752"/>
                <a:gd name="f38" fmla="*/ f5 1 f23"/>
                <a:gd name="f39" fmla="*/ f6 1 f23"/>
                <a:gd name="f40" fmla="*/ f5 1 f24"/>
                <a:gd name="f41" fmla="*/ f7 1 f24"/>
                <a:gd name="f42" fmla="+- f31 0 f1"/>
                <a:gd name="f43" fmla="*/ f32 1 f23"/>
                <a:gd name="f44" fmla="*/ f33 1 f24"/>
                <a:gd name="f45" fmla="*/ f34 1 f23"/>
                <a:gd name="f46" fmla="*/ f35 1 f24"/>
                <a:gd name="f47" fmla="*/ f36 1 f23"/>
                <a:gd name="f48" fmla="*/ f37 1 f24"/>
                <a:gd name="f49" fmla="*/ f38 f18 1"/>
                <a:gd name="f50" fmla="*/ f39 f18 1"/>
                <a:gd name="f51" fmla="*/ f41 f19 1"/>
                <a:gd name="f52" fmla="*/ f40 f19 1"/>
                <a:gd name="f53" fmla="*/ f43 f18 1"/>
                <a:gd name="f54" fmla="*/ f44 f19 1"/>
                <a:gd name="f55" fmla="*/ f45 f18 1"/>
                <a:gd name="f56" fmla="*/ f46 f19 1"/>
                <a:gd name="f57" fmla="*/ f47 f18 1"/>
                <a:gd name="f58" fmla="*/ f48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3" y="f54"/>
                </a:cxn>
                <a:cxn ang="f42">
                  <a:pos x="f55" y="f56"/>
                </a:cxn>
                <a:cxn ang="f42">
                  <a:pos x="f57" y="f54"/>
                </a:cxn>
                <a:cxn ang="f42">
                  <a:pos x="f55" y="f58"/>
                </a:cxn>
                <a:cxn ang="f42">
                  <a:pos x="f53" y="f54"/>
                </a:cxn>
              </a:cxnLst>
              <a:rect l="f49" t="f52" r="f50" b="f51"/>
              <a:pathLst>
                <a:path w="666750" h="666752">
                  <a:moveTo>
                    <a:pt x="f5" y="f8"/>
                  </a:moveTo>
                  <a:cubicBezTo>
                    <a:pt x="f5" y="f9"/>
                    <a:pt x="f10" y="f7"/>
                    <a:pt x="f11" y="f7"/>
                  </a:cubicBezTo>
                  <a:cubicBezTo>
                    <a:pt x="f12" y="f7"/>
                    <a:pt x="f6" y="f9"/>
                    <a:pt x="f6" y="f8"/>
                  </a:cubicBezTo>
                  <a:cubicBezTo>
                    <a:pt x="f6" y="f13"/>
                    <a:pt x="f12" y="f14"/>
                    <a:pt x="f11" y="f14"/>
                  </a:cubicBezTo>
                  <a:cubicBezTo>
                    <a:pt x="f10" y="f15"/>
                    <a:pt x="f5" y="f16"/>
                    <a:pt x="f5" y="f8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9" name="Freihandform 157">
              <a:extLst>
                <a:ext uri="{FF2B5EF4-FFF2-40B4-BE49-F238E27FC236}">
                  <a16:creationId xmlns:a16="http://schemas.microsoft.com/office/drawing/2014/main" id="{FA3A568C-2402-2D6C-3A62-7347FB9D19C5}"/>
                </a:ext>
              </a:extLst>
            </p:cNvPr>
            <p:cNvSpPr/>
            <p:nvPr/>
          </p:nvSpPr>
          <p:spPr>
            <a:xfrm rot="21046883">
              <a:off x="6932862" y="491773"/>
              <a:ext cx="666762" cy="6667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6760"/>
                <a:gd name="f7" fmla="val 333380"/>
                <a:gd name="f8" fmla="val 517501"/>
                <a:gd name="f9" fmla="val 149259"/>
                <a:gd name="f10" fmla="+- 0 0 -90"/>
                <a:gd name="f11" fmla="*/ f3 1 666760"/>
                <a:gd name="f12" fmla="*/ f4 1 666760"/>
                <a:gd name="f13" fmla="+- f6 0 f5"/>
                <a:gd name="f14" fmla="*/ f10 f0 1"/>
                <a:gd name="f15" fmla="*/ f13 1 666760"/>
                <a:gd name="f16" fmla="*/ 666760 f13 1"/>
                <a:gd name="f17" fmla="*/ 333380 f13 1"/>
                <a:gd name="f18" fmla="*/ 0 f13 1"/>
                <a:gd name="f19" fmla="*/ f14 1 f2"/>
                <a:gd name="f20" fmla="*/ f16 1 666760"/>
                <a:gd name="f21" fmla="*/ f17 1 666760"/>
                <a:gd name="f22" fmla="*/ f18 1 666760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666760" h="666760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0" name="Freihandform 158">
              <a:extLst>
                <a:ext uri="{FF2B5EF4-FFF2-40B4-BE49-F238E27FC236}">
                  <a16:creationId xmlns:a16="http://schemas.microsoft.com/office/drawing/2014/main" id="{836FE1C2-99F4-ABC8-84E1-73CAE62DCBF2}"/>
                </a:ext>
              </a:extLst>
            </p:cNvPr>
            <p:cNvSpPr/>
            <p:nvPr/>
          </p:nvSpPr>
          <p:spPr>
            <a:xfrm>
              <a:off x="6932715" y="712217"/>
              <a:ext cx="397087" cy="4342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7090"/>
                <a:gd name="f7" fmla="val 434287"/>
                <a:gd name="f8" fmla="val 109855"/>
                <a:gd name="f9" fmla="val 71755"/>
                <a:gd name="f10" fmla="val 6985"/>
                <a:gd name="f11" fmla="val 34925"/>
                <a:gd name="f12" fmla="val 18415"/>
                <a:gd name="f13" fmla="val 20955"/>
                <a:gd name="f14" fmla="val 635"/>
                <a:gd name="f15" fmla="val 92710"/>
                <a:gd name="f16" fmla="val 13335"/>
                <a:gd name="f17" fmla="val 278765"/>
                <a:gd name="f18" fmla="val 94615"/>
                <a:gd name="f19" fmla="val 365125"/>
                <a:gd name="f20" fmla="val 132080"/>
                <a:gd name="f21" fmla="val 412750"/>
                <a:gd name="f22" fmla="val 225425"/>
                <a:gd name="f23" fmla="val 392430"/>
                <a:gd name="f24" fmla="val 316865"/>
                <a:gd name="f25" fmla="val 382270"/>
                <a:gd name="f26" fmla="val 363855"/>
                <a:gd name="f27" fmla="val 350520"/>
                <a:gd name="f28" fmla="val 403860"/>
                <a:gd name="f29" fmla="val 307340"/>
                <a:gd name="f30" fmla="val 424180"/>
                <a:gd name="f31" fmla="val 285115"/>
                <a:gd name="f32" fmla="val 434975"/>
                <a:gd name="f33" fmla="val 259715"/>
                <a:gd name="f34" fmla="val 437515"/>
                <a:gd name="f35" fmla="val 235585"/>
                <a:gd name="f36" fmla="val 429895"/>
                <a:gd name="f37" fmla="val 99060"/>
                <a:gd name="f38" fmla="val 387985"/>
                <a:gd name="f39" fmla="val 260350"/>
                <a:gd name="f40" fmla="+- 0 0 -90"/>
                <a:gd name="f41" fmla="*/ f3 1 397090"/>
                <a:gd name="f42" fmla="*/ f4 1 434287"/>
                <a:gd name="f43" fmla="+- f7 0 f5"/>
                <a:gd name="f44" fmla="+- f6 0 f5"/>
                <a:gd name="f45" fmla="*/ f40 f0 1"/>
                <a:gd name="f46" fmla="*/ f44 1 397090"/>
                <a:gd name="f47" fmla="*/ f43 1 434287"/>
                <a:gd name="f48" fmla="*/ 0 f44 1"/>
                <a:gd name="f49" fmla="*/ 109855 f43 1"/>
                <a:gd name="f50" fmla="*/ 18415 f44 1"/>
                <a:gd name="f51" fmla="*/ 0 f43 1"/>
                <a:gd name="f52" fmla="*/ 278765 f44 1"/>
                <a:gd name="f53" fmla="*/ 94615 f43 1"/>
                <a:gd name="f54" fmla="*/ 392430 f44 1"/>
                <a:gd name="f55" fmla="*/ 316865 f43 1"/>
                <a:gd name="f56" fmla="*/ 307340 f44 1"/>
                <a:gd name="f57" fmla="*/ 424180 f43 1"/>
                <a:gd name="f58" fmla="*/ 235585 f44 1"/>
                <a:gd name="f59" fmla="*/ 429895 f43 1"/>
                <a:gd name="f60" fmla="*/ f45 1 f2"/>
                <a:gd name="f61" fmla="*/ f48 1 397090"/>
                <a:gd name="f62" fmla="*/ f49 1 434287"/>
                <a:gd name="f63" fmla="*/ f50 1 397090"/>
                <a:gd name="f64" fmla="*/ f51 1 434287"/>
                <a:gd name="f65" fmla="*/ f52 1 397090"/>
                <a:gd name="f66" fmla="*/ f53 1 434287"/>
                <a:gd name="f67" fmla="*/ f54 1 397090"/>
                <a:gd name="f68" fmla="*/ f55 1 434287"/>
                <a:gd name="f69" fmla="*/ f56 1 397090"/>
                <a:gd name="f70" fmla="*/ f57 1 434287"/>
                <a:gd name="f71" fmla="*/ f58 1 397090"/>
                <a:gd name="f72" fmla="*/ f59 1 434287"/>
                <a:gd name="f73" fmla="*/ f5 1 f46"/>
                <a:gd name="f74" fmla="*/ f6 1 f46"/>
                <a:gd name="f75" fmla="*/ f5 1 f47"/>
                <a:gd name="f76" fmla="*/ f7 1 f47"/>
                <a:gd name="f77" fmla="+- f60 0 f1"/>
                <a:gd name="f78" fmla="*/ f61 1 f46"/>
                <a:gd name="f79" fmla="*/ f62 1 f47"/>
                <a:gd name="f80" fmla="*/ f63 1 f46"/>
                <a:gd name="f81" fmla="*/ f64 1 f47"/>
                <a:gd name="f82" fmla="*/ f65 1 f46"/>
                <a:gd name="f83" fmla="*/ f66 1 f47"/>
                <a:gd name="f84" fmla="*/ f67 1 f46"/>
                <a:gd name="f85" fmla="*/ f68 1 f47"/>
                <a:gd name="f86" fmla="*/ f69 1 f46"/>
                <a:gd name="f87" fmla="*/ f70 1 f47"/>
                <a:gd name="f88" fmla="*/ f71 1 f46"/>
                <a:gd name="f89" fmla="*/ f72 1 f47"/>
                <a:gd name="f90" fmla="*/ f73 f41 1"/>
                <a:gd name="f91" fmla="*/ f74 f41 1"/>
                <a:gd name="f92" fmla="*/ f76 f42 1"/>
                <a:gd name="f93" fmla="*/ f75 f42 1"/>
                <a:gd name="f94" fmla="*/ f78 f41 1"/>
                <a:gd name="f95" fmla="*/ f79 f42 1"/>
                <a:gd name="f96" fmla="*/ f80 f41 1"/>
                <a:gd name="f97" fmla="*/ f81 f42 1"/>
                <a:gd name="f98" fmla="*/ f82 f41 1"/>
                <a:gd name="f99" fmla="*/ f83 f42 1"/>
                <a:gd name="f100" fmla="*/ f84 f41 1"/>
                <a:gd name="f101" fmla="*/ f85 f42 1"/>
                <a:gd name="f102" fmla="*/ f86 f41 1"/>
                <a:gd name="f103" fmla="*/ f87 f42 1"/>
                <a:gd name="f104" fmla="*/ f88 f41 1"/>
                <a:gd name="f105" fmla="*/ f89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94" y="f95"/>
                </a:cxn>
                <a:cxn ang="f77">
                  <a:pos x="f96" y="f97"/>
                </a:cxn>
                <a:cxn ang="f77">
                  <a:pos x="f98" y="f99"/>
                </a:cxn>
                <a:cxn ang="f77">
                  <a:pos x="f100" y="f101"/>
                </a:cxn>
                <a:cxn ang="f77">
                  <a:pos x="f102" y="f103"/>
                </a:cxn>
                <a:cxn ang="f77">
                  <a:pos x="f102" y="f103"/>
                </a:cxn>
                <a:cxn ang="f77">
                  <a:pos x="f104" y="f105"/>
                </a:cxn>
                <a:cxn ang="f77">
                  <a:pos x="f94" y="f95"/>
                </a:cxn>
              </a:cxnLst>
              <a:rect l="f90" t="f93" r="f91" b="f92"/>
              <a:pathLst>
                <a:path w="397090" h="434287">
                  <a:moveTo>
                    <a:pt x="f5" y="f8"/>
                  </a:moveTo>
                  <a:cubicBezTo>
                    <a:pt x="f5" y="f9"/>
                    <a:pt x="f10" y="f11"/>
                    <a:pt x="f12" y="f5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5" y="f39"/>
                    <a:pt x="f5" y="f8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1" name="Freihandform 159">
              <a:extLst>
                <a:ext uri="{FF2B5EF4-FFF2-40B4-BE49-F238E27FC236}">
                  <a16:creationId xmlns:a16="http://schemas.microsoft.com/office/drawing/2014/main" id="{DA789B90-A11F-351D-BCA3-7AE4A68AB0C7}"/>
                </a:ext>
              </a:extLst>
            </p:cNvPr>
            <p:cNvSpPr/>
            <p:nvPr/>
          </p:nvSpPr>
          <p:spPr>
            <a:xfrm>
              <a:off x="6932715" y="712217"/>
              <a:ext cx="397087" cy="4342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7090"/>
                <a:gd name="f7" fmla="val 434287"/>
                <a:gd name="f8" fmla="val 109855"/>
                <a:gd name="f9" fmla="val 71755"/>
                <a:gd name="f10" fmla="val 6985"/>
                <a:gd name="f11" fmla="val 34925"/>
                <a:gd name="f12" fmla="val 18415"/>
                <a:gd name="f13" fmla="val 20955"/>
                <a:gd name="f14" fmla="val 635"/>
                <a:gd name="f15" fmla="val 92710"/>
                <a:gd name="f16" fmla="val 13335"/>
                <a:gd name="f17" fmla="val 278765"/>
                <a:gd name="f18" fmla="val 94615"/>
                <a:gd name="f19" fmla="val 365125"/>
                <a:gd name="f20" fmla="val 132080"/>
                <a:gd name="f21" fmla="val 412750"/>
                <a:gd name="f22" fmla="val 225425"/>
                <a:gd name="f23" fmla="val 392430"/>
                <a:gd name="f24" fmla="val 316865"/>
                <a:gd name="f25" fmla="val 382270"/>
                <a:gd name="f26" fmla="val 363855"/>
                <a:gd name="f27" fmla="val 350520"/>
                <a:gd name="f28" fmla="val 403860"/>
                <a:gd name="f29" fmla="val 307340"/>
                <a:gd name="f30" fmla="val 424180"/>
                <a:gd name="f31" fmla="val 285115"/>
                <a:gd name="f32" fmla="val 434975"/>
                <a:gd name="f33" fmla="val 259715"/>
                <a:gd name="f34" fmla="val 437515"/>
                <a:gd name="f35" fmla="val 235585"/>
                <a:gd name="f36" fmla="val 429895"/>
                <a:gd name="f37" fmla="val 99060"/>
                <a:gd name="f38" fmla="val 387985"/>
                <a:gd name="f39" fmla="val 260350"/>
                <a:gd name="f40" fmla="+- 0 0 -90"/>
                <a:gd name="f41" fmla="*/ f3 1 397090"/>
                <a:gd name="f42" fmla="*/ f4 1 434287"/>
                <a:gd name="f43" fmla="+- f7 0 f5"/>
                <a:gd name="f44" fmla="+- f6 0 f5"/>
                <a:gd name="f45" fmla="*/ f40 f0 1"/>
                <a:gd name="f46" fmla="*/ f44 1 397090"/>
                <a:gd name="f47" fmla="*/ f43 1 434287"/>
                <a:gd name="f48" fmla="*/ 0 f44 1"/>
                <a:gd name="f49" fmla="*/ 109855 f43 1"/>
                <a:gd name="f50" fmla="*/ 18415 f44 1"/>
                <a:gd name="f51" fmla="*/ 0 f43 1"/>
                <a:gd name="f52" fmla="*/ 278765 f44 1"/>
                <a:gd name="f53" fmla="*/ 94615 f43 1"/>
                <a:gd name="f54" fmla="*/ 392430 f44 1"/>
                <a:gd name="f55" fmla="*/ 316865 f43 1"/>
                <a:gd name="f56" fmla="*/ 307340 f44 1"/>
                <a:gd name="f57" fmla="*/ 424180 f43 1"/>
                <a:gd name="f58" fmla="*/ 235585 f44 1"/>
                <a:gd name="f59" fmla="*/ 429895 f43 1"/>
                <a:gd name="f60" fmla="*/ f45 1 f2"/>
                <a:gd name="f61" fmla="*/ f48 1 397090"/>
                <a:gd name="f62" fmla="*/ f49 1 434287"/>
                <a:gd name="f63" fmla="*/ f50 1 397090"/>
                <a:gd name="f64" fmla="*/ f51 1 434287"/>
                <a:gd name="f65" fmla="*/ f52 1 397090"/>
                <a:gd name="f66" fmla="*/ f53 1 434287"/>
                <a:gd name="f67" fmla="*/ f54 1 397090"/>
                <a:gd name="f68" fmla="*/ f55 1 434287"/>
                <a:gd name="f69" fmla="*/ f56 1 397090"/>
                <a:gd name="f70" fmla="*/ f57 1 434287"/>
                <a:gd name="f71" fmla="*/ f58 1 397090"/>
                <a:gd name="f72" fmla="*/ f59 1 434287"/>
                <a:gd name="f73" fmla="*/ f5 1 f46"/>
                <a:gd name="f74" fmla="*/ f6 1 f46"/>
                <a:gd name="f75" fmla="*/ f5 1 f47"/>
                <a:gd name="f76" fmla="*/ f7 1 f47"/>
                <a:gd name="f77" fmla="+- f60 0 f1"/>
                <a:gd name="f78" fmla="*/ f61 1 f46"/>
                <a:gd name="f79" fmla="*/ f62 1 f47"/>
                <a:gd name="f80" fmla="*/ f63 1 f46"/>
                <a:gd name="f81" fmla="*/ f64 1 f47"/>
                <a:gd name="f82" fmla="*/ f65 1 f46"/>
                <a:gd name="f83" fmla="*/ f66 1 f47"/>
                <a:gd name="f84" fmla="*/ f67 1 f46"/>
                <a:gd name="f85" fmla="*/ f68 1 f47"/>
                <a:gd name="f86" fmla="*/ f69 1 f46"/>
                <a:gd name="f87" fmla="*/ f70 1 f47"/>
                <a:gd name="f88" fmla="*/ f71 1 f46"/>
                <a:gd name="f89" fmla="*/ f72 1 f47"/>
                <a:gd name="f90" fmla="*/ f73 f41 1"/>
                <a:gd name="f91" fmla="*/ f74 f41 1"/>
                <a:gd name="f92" fmla="*/ f76 f42 1"/>
                <a:gd name="f93" fmla="*/ f75 f42 1"/>
                <a:gd name="f94" fmla="*/ f78 f41 1"/>
                <a:gd name="f95" fmla="*/ f79 f42 1"/>
                <a:gd name="f96" fmla="*/ f80 f41 1"/>
                <a:gd name="f97" fmla="*/ f81 f42 1"/>
                <a:gd name="f98" fmla="*/ f82 f41 1"/>
                <a:gd name="f99" fmla="*/ f83 f42 1"/>
                <a:gd name="f100" fmla="*/ f84 f41 1"/>
                <a:gd name="f101" fmla="*/ f85 f42 1"/>
                <a:gd name="f102" fmla="*/ f86 f41 1"/>
                <a:gd name="f103" fmla="*/ f87 f42 1"/>
                <a:gd name="f104" fmla="*/ f88 f41 1"/>
                <a:gd name="f105" fmla="*/ f89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94" y="f95"/>
                </a:cxn>
                <a:cxn ang="f77">
                  <a:pos x="f96" y="f97"/>
                </a:cxn>
                <a:cxn ang="f77">
                  <a:pos x="f98" y="f99"/>
                </a:cxn>
                <a:cxn ang="f77">
                  <a:pos x="f100" y="f101"/>
                </a:cxn>
                <a:cxn ang="f77">
                  <a:pos x="f102" y="f103"/>
                </a:cxn>
                <a:cxn ang="f77">
                  <a:pos x="f102" y="f103"/>
                </a:cxn>
                <a:cxn ang="f77">
                  <a:pos x="f104" y="f105"/>
                </a:cxn>
                <a:cxn ang="f77">
                  <a:pos x="f94" y="f95"/>
                </a:cxn>
              </a:cxnLst>
              <a:rect l="f90" t="f93" r="f91" b="f92"/>
              <a:pathLst>
                <a:path w="397090" h="434287">
                  <a:moveTo>
                    <a:pt x="f5" y="f8"/>
                  </a:moveTo>
                  <a:cubicBezTo>
                    <a:pt x="f5" y="f9"/>
                    <a:pt x="f10" y="f11"/>
                    <a:pt x="f12" y="f5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5" y="f39"/>
                    <a:pt x="f5" y="f8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2" name="Freihandform 160">
              <a:extLst>
                <a:ext uri="{FF2B5EF4-FFF2-40B4-BE49-F238E27FC236}">
                  <a16:creationId xmlns:a16="http://schemas.microsoft.com/office/drawing/2014/main" id="{556DE837-6675-E14F-CDFE-7DB999EE3718}"/>
                </a:ext>
              </a:extLst>
            </p:cNvPr>
            <p:cNvSpPr/>
            <p:nvPr/>
          </p:nvSpPr>
          <p:spPr>
            <a:xfrm>
              <a:off x="6955612" y="460720"/>
              <a:ext cx="560042" cy="4978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0038"/>
                <a:gd name="f7" fmla="val 497876"/>
                <a:gd name="f8" fmla="val 495903"/>
                <a:gd name="f9" fmla="val 497877"/>
                <a:gd name="f10" fmla="val 440658"/>
                <a:gd name="f11" fmla="val 400087"/>
                <a:gd name="f12" fmla="val 352393"/>
                <a:gd name="f13" fmla="val 325792"/>
                <a:gd name="f14" fmla="val 247618"/>
                <a:gd name="f15" fmla="val 287692"/>
                <a:gd name="f16" fmla="val 51403"/>
                <a:gd name="f17" fmla="val 216572"/>
                <a:gd name="f18" fmla="val 32353"/>
                <a:gd name="f19" fmla="val 209587"/>
                <a:gd name="f20" fmla="val 11398"/>
                <a:gd name="f21" fmla="val 218477"/>
                <a:gd name="f22" fmla="val 3143"/>
                <a:gd name="f23" fmla="val 236257"/>
                <a:gd name="f24" fmla="+- 0 0 22892"/>
                <a:gd name="f25" fmla="val 96557"/>
                <a:gd name="f26" fmla="val 74898"/>
                <a:gd name="f27" fmla="val 25437"/>
                <a:gd name="f28" fmla="val 121253"/>
                <a:gd name="f29" fmla="+- 0 0 1868"/>
                <a:gd name="f30" fmla="val 177133"/>
                <a:gd name="f31" fmla="+- 0 0 7583"/>
                <a:gd name="f32" fmla="val 227933"/>
                <a:gd name="f33" fmla="val 10197"/>
                <a:gd name="f34" fmla="val 241268"/>
                <a:gd name="f35" fmla="val 14642"/>
                <a:gd name="f36" fmla="val 407639"/>
                <a:gd name="f37" fmla="val 72427"/>
                <a:gd name="f38" fmla="val 527653"/>
                <a:gd name="f39" fmla="val 552418"/>
                <a:gd name="f40" fmla="val 393102"/>
                <a:gd name="f41" fmla="val 560039"/>
                <a:gd name="f42" fmla="val 445172"/>
                <a:gd name="f43" fmla="+- 0 0 -90"/>
                <a:gd name="f44" fmla="*/ f3 1 560038"/>
                <a:gd name="f45" fmla="*/ f4 1 497876"/>
                <a:gd name="f46" fmla="+- f7 0 f5"/>
                <a:gd name="f47" fmla="+- f6 0 f5"/>
                <a:gd name="f48" fmla="*/ f43 f0 1"/>
                <a:gd name="f49" fmla="*/ f47 1 560038"/>
                <a:gd name="f50" fmla="*/ f46 1 497876"/>
                <a:gd name="f51" fmla="*/ 495903 f47 1"/>
                <a:gd name="f52" fmla="*/ 497877 f46 1"/>
                <a:gd name="f53" fmla="*/ 247618 f47 1"/>
                <a:gd name="f54" fmla="*/ 287692 f46 1"/>
                <a:gd name="f55" fmla="*/ 51403 f47 1"/>
                <a:gd name="f56" fmla="*/ 216572 f46 1"/>
                <a:gd name="f57" fmla="*/ 3143 f47 1"/>
                <a:gd name="f58" fmla="*/ 236257 f46 1"/>
                <a:gd name="f59" fmla="*/ 74898 f47 1"/>
                <a:gd name="f60" fmla="*/ 25437 f46 1"/>
                <a:gd name="f61" fmla="*/ 227933 f47 1"/>
                <a:gd name="f62" fmla="*/ 10197 f46 1"/>
                <a:gd name="f63" fmla="*/ 241268 f47 1"/>
                <a:gd name="f64" fmla="*/ 14642 f46 1"/>
                <a:gd name="f65" fmla="*/ 552418 f47 1"/>
                <a:gd name="f66" fmla="*/ 393102 f46 1"/>
                <a:gd name="f67" fmla="*/ 560039 f47 1"/>
                <a:gd name="f68" fmla="*/ 445172 f46 1"/>
                <a:gd name="f69" fmla="*/ f48 1 f2"/>
                <a:gd name="f70" fmla="*/ f51 1 560038"/>
                <a:gd name="f71" fmla="*/ f52 1 497876"/>
                <a:gd name="f72" fmla="*/ f53 1 560038"/>
                <a:gd name="f73" fmla="*/ f54 1 497876"/>
                <a:gd name="f74" fmla="*/ f55 1 560038"/>
                <a:gd name="f75" fmla="*/ f56 1 497876"/>
                <a:gd name="f76" fmla="*/ f57 1 560038"/>
                <a:gd name="f77" fmla="*/ f58 1 497876"/>
                <a:gd name="f78" fmla="*/ f59 1 560038"/>
                <a:gd name="f79" fmla="*/ f60 1 497876"/>
                <a:gd name="f80" fmla="*/ f61 1 560038"/>
                <a:gd name="f81" fmla="*/ f62 1 497876"/>
                <a:gd name="f82" fmla="*/ f63 1 560038"/>
                <a:gd name="f83" fmla="*/ f64 1 497876"/>
                <a:gd name="f84" fmla="*/ f65 1 560038"/>
                <a:gd name="f85" fmla="*/ f66 1 497876"/>
                <a:gd name="f86" fmla="*/ f67 1 560038"/>
                <a:gd name="f87" fmla="*/ f68 1 497876"/>
                <a:gd name="f88" fmla="*/ f5 1 f49"/>
                <a:gd name="f89" fmla="*/ f6 1 f49"/>
                <a:gd name="f90" fmla="*/ f5 1 f50"/>
                <a:gd name="f91" fmla="*/ f7 1 f50"/>
                <a:gd name="f92" fmla="+- f69 0 f1"/>
                <a:gd name="f93" fmla="*/ f70 1 f49"/>
                <a:gd name="f94" fmla="*/ f71 1 f50"/>
                <a:gd name="f95" fmla="*/ f72 1 f49"/>
                <a:gd name="f96" fmla="*/ f73 1 f50"/>
                <a:gd name="f97" fmla="*/ f74 1 f49"/>
                <a:gd name="f98" fmla="*/ f75 1 f50"/>
                <a:gd name="f99" fmla="*/ f76 1 f49"/>
                <a:gd name="f100" fmla="*/ f77 1 f50"/>
                <a:gd name="f101" fmla="*/ f78 1 f49"/>
                <a:gd name="f102" fmla="*/ f79 1 f50"/>
                <a:gd name="f103" fmla="*/ f80 1 f49"/>
                <a:gd name="f104" fmla="*/ f81 1 f50"/>
                <a:gd name="f105" fmla="*/ f82 1 f49"/>
                <a:gd name="f106" fmla="*/ f83 1 f50"/>
                <a:gd name="f107" fmla="*/ f84 1 f49"/>
                <a:gd name="f108" fmla="*/ f85 1 f50"/>
                <a:gd name="f109" fmla="*/ f86 1 f49"/>
                <a:gd name="f110" fmla="*/ f87 1 f50"/>
                <a:gd name="f111" fmla="*/ f88 f44 1"/>
                <a:gd name="f112" fmla="*/ f89 f44 1"/>
                <a:gd name="f113" fmla="*/ f91 f45 1"/>
                <a:gd name="f114" fmla="*/ f90 f45 1"/>
                <a:gd name="f115" fmla="*/ f93 f44 1"/>
                <a:gd name="f116" fmla="*/ f94 f45 1"/>
                <a:gd name="f117" fmla="*/ f95 f44 1"/>
                <a:gd name="f118" fmla="*/ f96 f45 1"/>
                <a:gd name="f119" fmla="*/ f97 f44 1"/>
                <a:gd name="f120" fmla="*/ f98 f45 1"/>
                <a:gd name="f121" fmla="*/ f99 f44 1"/>
                <a:gd name="f122" fmla="*/ f100 f45 1"/>
                <a:gd name="f123" fmla="*/ f101 f44 1"/>
                <a:gd name="f124" fmla="*/ f102 f45 1"/>
                <a:gd name="f125" fmla="*/ f103 f44 1"/>
                <a:gd name="f126" fmla="*/ f104 f45 1"/>
                <a:gd name="f127" fmla="*/ f105 f44 1"/>
                <a:gd name="f128" fmla="*/ f106 f45 1"/>
                <a:gd name="f129" fmla="*/ f107 f44 1"/>
                <a:gd name="f130" fmla="*/ f108 f45 1"/>
                <a:gd name="f131" fmla="*/ f109 f44 1"/>
                <a:gd name="f132" fmla="*/ f110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5" y="f116"/>
                </a:cxn>
                <a:cxn ang="f92">
                  <a:pos x="f115" y="f116"/>
                </a:cxn>
                <a:cxn ang="f92">
                  <a:pos x="f117" y="f118"/>
                </a:cxn>
                <a:cxn ang="f92">
                  <a:pos x="f119" y="f120"/>
                </a:cxn>
                <a:cxn ang="f92">
                  <a:pos x="f121" y="f122"/>
                </a:cxn>
                <a:cxn ang="f92">
                  <a:pos x="f123" y="f124"/>
                </a:cxn>
                <a:cxn ang="f92">
                  <a:pos x="f125" y="f126"/>
                </a:cxn>
                <a:cxn ang="f92">
                  <a:pos x="f127" y="f128"/>
                </a:cxn>
                <a:cxn ang="f92">
                  <a:pos x="f129" y="f130"/>
                </a:cxn>
                <a:cxn ang="f92">
                  <a:pos x="f131" y="f132"/>
                </a:cxn>
                <a:cxn ang="f92">
                  <a:pos x="f115" y="f116"/>
                </a:cxn>
              </a:cxnLst>
              <a:rect l="f111" t="f114" r="f112" b="f113"/>
              <a:pathLst>
                <a:path w="560038" h="497876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21"/>
                    <a:pt x="f39" y="f40"/>
                  </a:cubicBezTo>
                  <a:lnTo>
                    <a:pt x="f41" y="f4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3" name="Freihandform 161">
              <a:extLst>
                <a:ext uri="{FF2B5EF4-FFF2-40B4-BE49-F238E27FC236}">
                  <a16:creationId xmlns:a16="http://schemas.microsoft.com/office/drawing/2014/main" id="{92DB3064-7143-BBA3-67B8-E79E61836748}"/>
                </a:ext>
              </a:extLst>
            </p:cNvPr>
            <p:cNvSpPr/>
            <p:nvPr/>
          </p:nvSpPr>
          <p:spPr>
            <a:xfrm>
              <a:off x="6955612" y="460720"/>
              <a:ext cx="560042" cy="4978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0038"/>
                <a:gd name="f7" fmla="val 497876"/>
                <a:gd name="f8" fmla="val 495903"/>
                <a:gd name="f9" fmla="val 497877"/>
                <a:gd name="f10" fmla="val 440658"/>
                <a:gd name="f11" fmla="val 400087"/>
                <a:gd name="f12" fmla="val 352393"/>
                <a:gd name="f13" fmla="val 325792"/>
                <a:gd name="f14" fmla="val 247618"/>
                <a:gd name="f15" fmla="val 287692"/>
                <a:gd name="f16" fmla="val 51403"/>
                <a:gd name="f17" fmla="val 216572"/>
                <a:gd name="f18" fmla="val 32353"/>
                <a:gd name="f19" fmla="val 209587"/>
                <a:gd name="f20" fmla="val 11398"/>
                <a:gd name="f21" fmla="val 218477"/>
                <a:gd name="f22" fmla="val 3143"/>
                <a:gd name="f23" fmla="val 236257"/>
                <a:gd name="f24" fmla="+- 0 0 22892"/>
                <a:gd name="f25" fmla="val 96557"/>
                <a:gd name="f26" fmla="val 74898"/>
                <a:gd name="f27" fmla="val 25437"/>
                <a:gd name="f28" fmla="val 121253"/>
                <a:gd name="f29" fmla="+- 0 0 1868"/>
                <a:gd name="f30" fmla="val 177133"/>
                <a:gd name="f31" fmla="+- 0 0 7583"/>
                <a:gd name="f32" fmla="val 227933"/>
                <a:gd name="f33" fmla="val 10197"/>
                <a:gd name="f34" fmla="val 241268"/>
                <a:gd name="f35" fmla="val 14642"/>
                <a:gd name="f36" fmla="val 407639"/>
                <a:gd name="f37" fmla="val 72427"/>
                <a:gd name="f38" fmla="val 527653"/>
                <a:gd name="f39" fmla="val 552418"/>
                <a:gd name="f40" fmla="val 393102"/>
                <a:gd name="f41" fmla="val 560039"/>
                <a:gd name="f42" fmla="val 445172"/>
                <a:gd name="f43" fmla="+- 0 0 -90"/>
                <a:gd name="f44" fmla="*/ f3 1 560038"/>
                <a:gd name="f45" fmla="*/ f4 1 497876"/>
                <a:gd name="f46" fmla="+- f7 0 f5"/>
                <a:gd name="f47" fmla="+- f6 0 f5"/>
                <a:gd name="f48" fmla="*/ f43 f0 1"/>
                <a:gd name="f49" fmla="*/ f47 1 560038"/>
                <a:gd name="f50" fmla="*/ f46 1 497876"/>
                <a:gd name="f51" fmla="*/ 495903 f47 1"/>
                <a:gd name="f52" fmla="*/ 497877 f46 1"/>
                <a:gd name="f53" fmla="*/ 247618 f47 1"/>
                <a:gd name="f54" fmla="*/ 287692 f46 1"/>
                <a:gd name="f55" fmla="*/ 51403 f47 1"/>
                <a:gd name="f56" fmla="*/ 216572 f46 1"/>
                <a:gd name="f57" fmla="*/ 3143 f47 1"/>
                <a:gd name="f58" fmla="*/ 236257 f46 1"/>
                <a:gd name="f59" fmla="*/ 74898 f47 1"/>
                <a:gd name="f60" fmla="*/ 25437 f46 1"/>
                <a:gd name="f61" fmla="*/ 227933 f47 1"/>
                <a:gd name="f62" fmla="*/ 10197 f46 1"/>
                <a:gd name="f63" fmla="*/ 241268 f47 1"/>
                <a:gd name="f64" fmla="*/ 14642 f46 1"/>
                <a:gd name="f65" fmla="*/ 552418 f47 1"/>
                <a:gd name="f66" fmla="*/ 393102 f46 1"/>
                <a:gd name="f67" fmla="*/ 560039 f47 1"/>
                <a:gd name="f68" fmla="*/ 445172 f46 1"/>
                <a:gd name="f69" fmla="*/ f48 1 f2"/>
                <a:gd name="f70" fmla="*/ f51 1 560038"/>
                <a:gd name="f71" fmla="*/ f52 1 497876"/>
                <a:gd name="f72" fmla="*/ f53 1 560038"/>
                <a:gd name="f73" fmla="*/ f54 1 497876"/>
                <a:gd name="f74" fmla="*/ f55 1 560038"/>
                <a:gd name="f75" fmla="*/ f56 1 497876"/>
                <a:gd name="f76" fmla="*/ f57 1 560038"/>
                <a:gd name="f77" fmla="*/ f58 1 497876"/>
                <a:gd name="f78" fmla="*/ f59 1 560038"/>
                <a:gd name="f79" fmla="*/ f60 1 497876"/>
                <a:gd name="f80" fmla="*/ f61 1 560038"/>
                <a:gd name="f81" fmla="*/ f62 1 497876"/>
                <a:gd name="f82" fmla="*/ f63 1 560038"/>
                <a:gd name="f83" fmla="*/ f64 1 497876"/>
                <a:gd name="f84" fmla="*/ f65 1 560038"/>
                <a:gd name="f85" fmla="*/ f66 1 497876"/>
                <a:gd name="f86" fmla="*/ f67 1 560038"/>
                <a:gd name="f87" fmla="*/ f68 1 497876"/>
                <a:gd name="f88" fmla="*/ f5 1 f49"/>
                <a:gd name="f89" fmla="*/ f6 1 f49"/>
                <a:gd name="f90" fmla="*/ f5 1 f50"/>
                <a:gd name="f91" fmla="*/ f7 1 f50"/>
                <a:gd name="f92" fmla="+- f69 0 f1"/>
                <a:gd name="f93" fmla="*/ f70 1 f49"/>
                <a:gd name="f94" fmla="*/ f71 1 f50"/>
                <a:gd name="f95" fmla="*/ f72 1 f49"/>
                <a:gd name="f96" fmla="*/ f73 1 f50"/>
                <a:gd name="f97" fmla="*/ f74 1 f49"/>
                <a:gd name="f98" fmla="*/ f75 1 f50"/>
                <a:gd name="f99" fmla="*/ f76 1 f49"/>
                <a:gd name="f100" fmla="*/ f77 1 f50"/>
                <a:gd name="f101" fmla="*/ f78 1 f49"/>
                <a:gd name="f102" fmla="*/ f79 1 f50"/>
                <a:gd name="f103" fmla="*/ f80 1 f49"/>
                <a:gd name="f104" fmla="*/ f81 1 f50"/>
                <a:gd name="f105" fmla="*/ f82 1 f49"/>
                <a:gd name="f106" fmla="*/ f83 1 f50"/>
                <a:gd name="f107" fmla="*/ f84 1 f49"/>
                <a:gd name="f108" fmla="*/ f85 1 f50"/>
                <a:gd name="f109" fmla="*/ f86 1 f49"/>
                <a:gd name="f110" fmla="*/ f87 1 f50"/>
                <a:gd name="f111" fmla="*/ f88 f44 1"/>
                <a:gd name="f112" fmla="*/ f89 f44 1"/>
                <a:gd name="f113" fmla="*/ f91 f45 1"/>
                <a:gd name="f114" fmla="*/ f90 f45 1"/>
                <a:gd name="f115" fmla="*/ f93 f44 1"/>
                <a:gd name="f116" fmla="*/ f94 f45 1"/>
                <a:gd name="f117" fmla="*/ f95 f44 1"/>
                <a:gd name="f118" fmla="*/ f96 f45 1"/>
                <a:gd name="f119" fmla="*/ f97 f44 1"/>
                <a:gd name="f120" fmla="*/ f98 f45 1"/>
                <a:gd name="f121" fmla="*/ f99 f44 1"/>
                <a:gd name="f122" fmla="*/ f100 f45 1"/>
                <a:gd name="f123" fmla="*/ f101 f44 1"/>
                <a:gd name="f124" fmla="*/ f102 f45 1"/>
                <a:gd name="f125" fmla="*/ f103 f44 1"/>
                <a:gd name="f126" fmla="*/ f104 f45 1"/>
                <a:gd name="f127" fmla="*/ f105 f44 1"/>
                <a:gd name="f128" fmla="*/ f106 f45 1"/>
                <a:gd name="f129" fmla="*/ f107 f44 1"/>
                <a:gd name="f130" fmla="*/ f108 f45 1"/>
                <a:gd name="f131" fmla="*/ f109 f44 1"/>
                <a:gd name="f132" fmla="*/ f110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5" y="f116"/>
                </a:cxn>
                <a:cxn ang="f92">
                  <a:pos x="f115" y="f116"/>
                </a:cxn>
                <a:cxn ang="f92">
                  <a:pos x="f117" y="f118"/>
                </a:cxn>
                <a:cxn ang="f92">
                  <a:pos x="f119" y="f120"/>
                </a:cxn>
                <a:cxn ang="f92">
                  <a:pos x="f121" y="f122"/>
                </a:cxn>
                <a:cxn ang="f92">
                  <a:pos x="f123" y="f124"/>
                </a:cxn>
                <a:cxn ang="f92">
                  <a:pos x="f125" y="f126"/>
                </a:cxn>
                <a:cxn ang="f92">
                  <a:pos x="f127" y="f128"/>
                </a:cxn>
                <a:cxn ang="f92">
                  <a:pos x="f129" y="f130"/>
                </a:cxn>
                <a:cxn ang="f92">
                  <a:pos x="f131" y="f132"/>
                </a:cxn>
                <a:cxn ang="f92">
                  <a:pos x="f115" y="f116"/>
                </a:cxn>
              </a:cxnLst>
              <a:rect l="f111" t="f114" r="f112" b="f113"/>
              <a:pathLst>
                <a:path w="560038" h="497876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21"/>
                    <a:pt x="f39" y="f40"/>
                  </a:cubicBezTo>
                  <a:lnTo>
                    <a:pt x="f41" y="f4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4" name="Freihandform 162">
              <a:extLst>
                <a:ext uri="{FF2B5EF4-FFF2-40B4-BE49-F238E27FC236}">
                  <a16:creationId xmlns:a16="http://schemas.microsoft.com/office/drawing/2014/main" id="{0B8A9291-06AE-D3E9-2C75-FB10A8E85BA2}"/>
                </a:ext>
              </a:extLst>
            </p:cNvPr>
            <p:cNvSpPr/>
            <p:nvPr/>
          </p:nvSpPr>
          <p:spPr>
            <a:xfrm>
              <a:off x="7411504" y="853747"/>
              <a:ext cx="159379" cy="1886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384"/>
                <a:gd name="f7" fmla="val 188666"/>
                <a:gd name="f8" fmla="val 121356"/>
                <a:gd name="f9" fmla="val 80081"/>
                <a:gd name="f10" fmla="val 29210"/>
                <a:gd name="f11" fmla="val 29916"/>
                <a:gd name="f12" fmla="val 65405"/>
                <a:gd name="f13" fmla="val 8961"/>
                <a:gd name="f14" fmla="val 83185"/>
                <a:gd name="f15" fmla="+- 0 0 1199"/>
                <a:gd name="f16" fmla="val 99060"/>
                <a:gd name="f17" fmla="+- 0 0 2469"/>
                <a:gd name="f18" fmla="val 111125"/>
                <a:gd name="f19" fmla="val 3881"/>
                <a:gd name="f20" fmla="val 111760"/>
                <a:gd name="f21" fmla="val 112395"/>
                <a:gd name="f22" fmla="val 159385"/>
                <a:gd name="f23" fmla="val 30551"/>
                <a:gd name="f24" fmla="val 66040"/>
                <a:gd name="f25" fmla="val 20955"/>
                <a:gd name="f26" fmla="val 162631"/>
                <a:gd name="f27" fmla="val 20320"/>
                <a:gd name="f28" fmla="val 19685"/>
                <a:gd name="f29" fmla="val 161996"/>
                <a:gd name="f30" fmla="val 19050"/>
                <a:gd name="f31" fmla="val 161361"/>
                <a:gd name="f32" fmla="val 17780"/>
                <a:gd name="f33" fmla="val 160726"/>
                <a:gd name="f34" fmla="val 6985"/>
                <a:gd name="f35" fmla="val 155011"/>
                <a:gd name="f36" fmla="val 141041"/>
                <a:gd name="f37" fmla="+- 0 0 -90"/>
                <a:gd name="f38" fmla="*/ f3 1 159384"/>
                <a:gd name="f39" fmla="*/ f4 1 188666"/>
                <a:gd name="f40" fmla="+- f7 0 f5"/>
                <a:gd name="f41" fmla="+- f6 0 f5"/>
                <a:gd name="f42" fmla="*/ f37 f0 1"/>
                <a:gd name="f43" fmla="*/ f41 1 159384"/>
                <a:gd name="f44" fmla="*/ f40 1 188666"/>
                <a:gd name="f45" fmla="*/ 0 f41 1"/>
                <a:gd name="f46" fmla="*/ 121356 f40 1"/>
                <a:gd name="f47" fmla="*/ 65405 f41 1"/>
                <a:gd name="f48" fmla="*/ 8961 f40 1"/>
                <a:gd name="f49" fmla="*/ 111125 f41 1"/>
                <a:gd name="f50" fmla="*/ 3881 f40 1"/>
                <a:gd name="f51" fmla="*/ 111760 f41 1"/>
                <a:gd name="f52" fmla="*/ 112395 f41 1"/>
                <a:gd name="f53" fmla="*/ 159385 f41 1"/>
                <a:gd name="f54" fmla="*/ 30551 f40 1"/>
                <a:gd name="f55" fmla="*/ 66040 f41 1"/>
                <a:gd name="f56" fmla="*/ 188666 f40 1"/>
                <a:gd name="f57" fmla="*/ 20955 f41 1"/>
                <a:gd name="f58" fmla="*/ 162631 f40 1"/>
                <a:gd name="f59" fmla="*/ 19050 f41 1"/>
                <a:gd name="f60" fmla="*/ 161361 f40 1"/>
                <a:gd name="f61" fmla="*/ 17780 f41 1"/>
                <a:gd name="f62" fmla="*/ 160726 f40 1"/>
                <a:gd name="f63" fmla="*/ f42 1 f2"/>
                <a:gd name="f64" fmla="*/ f45 1 159384"/>
                <a:gd name="f65" fmla="*/ f46 1 188666"/>
                <a:gd name="f66" fmla="*/ f47 1 159384"/>
                <a:gd name="f67" fmla="*/ f48 1 188666"/>
                <a:gd name="f68" fmla="*/ f49 1 159384"/>
                <a:gd name="f69" fmla="*/ f50 1 188666"/>
                <a:gd name="f70" fmla="*/ f51 1 159384"/>
                <a:gd name="f71" fmla="*/ f52 1 159384"/>
                <a:gd name="f72" fmla="*/ f53 1 159384"/>
                <a:gd name="f73" fmla="*/ f54 1 188666"/>
                <a:gd name="f74" fmla="*/ f55 1 159384"/>
                <a:gd name="f75" fmla="*/ f56 1 188666"/>
                <a:gd name="f76" fmla="*/ f57 1 159384"/>
                <a:gd name="f77" fmla="*/ f58 1 188666"/>
                <a:gd name="f78" fmla="*/ f59 1 159384"/>
                <a:gd name="f79" fmla="*/ f60 1 188666"/>
                <a:gd name="f80" fmla="*/ f61 1 159384"/>
                <a:gd name="f81" fmla="*/ f62 1 188666"/>
                <a:gd name="f82" fmla="*/ f5 1 f43"/>
                <a:gd name="f83" fmla="*/ f6 1 f43"/>
                <a:gd name="f84" fmla="*/ f5 1 f44"/>
                <a:gd name="f85" fmla="*/ f7 1 f44"/>
                <a:gd name="f86" fmla="+- f63 0 f1"/>
                <a:gd name="f87" fmla="*/ f64 1 f43"/>
                <a:gd name="f88" fmla="*/ f65 1 f44"/>
                <a:gd name="f89" fmla="*/ f66 1 f43"/>
                <a:gd name="f90" fmla="*/ f67 1 f44"/>
                <a:gd name="f91" fmla="*/ f68 1 f43"/>
                <a:gd name="f92" fmla="*/ f69 1 f44"/>
                <a:gd name="f93" fmla="*/ f70 1 f43"/>
                <a:gd name="f94" fmla="*/ f71 1 f43"/>
                <a:gd name="f95" fmla="*/ f72 1 f43"/>
                <a:gd name="f96" fmla="*/ f73 1 f44"/>
                <a:gd name="f97" fmla="*/ f74 1 f43"/>
                <a:gd name="f98" fmla="*/ f75 1 f44"/>
                <a:gd name="f99" fmla="*/ f76 1 f43"/>
                <a:gd name="f100" fmla="*/ f77 1 f44"/>
                <a:gd name="f101" fmla="*/ f78 1 f43"/>
                <a:gd name="f102" fmla="*/ f79 1 f44"/>
                <a:gd name="f103" fmla="*/ f80 1 f43"/>
                <a:gd name="f104" fmla="*/ f81 1 f44"/>
                <a:gd name="f105" fmla="*/ f82 f38 1"/>
                <a:gd name="f106" fmla="*/ f83 f38 1"/>
                <a:gd name="f107" fmla="*/ f85 f39 1"/>
                <a:gd name="f108" fmla="*/ f84 f39 1"/>
                <a:gd name="f109" fmla="*/ f87 f38 1"/>
                <a:gd name="f110" fmla="*/ f88 f39 1"/>
                <a:gd name="f111" fmla="*/ f89 f38 1"/>
                <a:gd name="f112" fmla="*/ f90 f39 1"/>
                <a:gd name="f113" fmla="*/ f91 f38 1"/>
                <a:gd name="f114" fmla="*/ f92 f39 1"/>
                <a:gd name="f115" fmla="*/ f93 f38 1"/>
                <a:gd name="f116" fmla="*/ f94 f38 1"/>
                <a:gd name="f117" fmla="*/ f95 f38 1"/>
                <a:gd name="f118" fmla="*/ f96 f39 1"/>
                <a:gd name="f119" fmla="*/ f97 f38 1"/>
                <a:gd name="f120" fmla="*/ f98 f39 1"/>
                <a:gd name="f121" fmla="*/ f99 f38 1"/>
                <a:gd name="f122" fmla="*/ f100 f39 1"/>
                <a:gd name="f123" fmla="*/ f101 f38 1"/>
                <a:gd name="f124" fmla="*/ f102 f39 1"/>
                <a:gd name="f125" fmla="*/ f103 f38 1"/>
                <a:gd name="f126" fmla="*/ f104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3" y="f114"/>
                </a:cxn>
                <a:cxn ang="f86">
                  <a:pos x="f115" y="f114"/>
                </a:cxn>
                <a:cxn ang="f86">
                  <a:pos x="f116" y="f114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23" y="f124"/>
                </a:cxn>
                <a:cxn ang="f86">
                  <a:pos x="f125" y="f126"/>
                </a:cxn>
                <a:cxn ang="f86">
                  <a:pos x="f125" y="f126"/>
                </a:cxn>
                <a:cxn ang="f86">
                  <a:pos x="f109" y="f110"/>
                </a:cxn>
              </a:cxnLst>
              <a:rect l="f105" t="f108" r="f106" b="f107"/>
              <a:pathLst>
                <a:path w="159384" h="188666">
                  <a:moveTo>
                    <a:pt x="f5" y="f8"/>
                  </a:moveTo>
                  <a:cubicBezTo>
                    <a:pt x="f5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lnTo>
                    <a:pt x="f18" y="f19"/>
                  </a:lnTo>
                  <a:lnTo>
                    <a:pt x="f20" y="f19"/>
                  </a:lnTo>
                  <a:cubicBezTo>
                    <a:pt x="f20" y="f19"/>
                    <a:pt x="f20" y="f19"/>
                    <a:pt x="f21" y="f19"/>
                  </a:cubicBezTo>
                  <a:lnTo>
                    <a:pt x="f22" y="f23"/>
                  </a:lnTo>
                  <a:lnTo>
                    <a:pt x="f24" y="f7"/>
                  </a:lnTo>
                  <a:lnTo>
                    <a:pt x="f25" y="f26"/>
                  </a:lnTo>
                  <a:cubicBezTo>
                    <a:pt x="f27" y="f26"/>
                    <a:pt x="f28" y="f29"/>
                    <a:pt x="f30" y="f31"/>
                  </a:cubicBezTo>
                  <a:lnTo>
                    <a:pt x="f32" y="f33"/>
                  </a:lnTo>
                  <a:lnTo>
                    <a:pt x="f32" y="f33"/>
                  </a:lnTo>
                  <a:cubicBezTo>
                    <a:pt x="f34" y="f35"/>
                    <a:pt x="f5" y="f36"/>
                    <a:pt x="f5" y="f8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5" name="Freihandform 163">
              <a:extLst>
                <a:ext uri="{FF2B5EF4-FFF2-40B4-BE49-F238E27FC236}">
                  <a16:creationId xmlns:a16="http://schemas.microsoft.com/office/drawing/2014/main" id="{FA04D489-8D8A-3A05-65F5-F54C57CEE36C}"/>
                </a:ext>
              </a:extLst>
            </p:cNvPr>
            <p:cNvSpPr/>
            <p:nvPr/>
          </p:nvSpPr>
          <p:spPr>
            <a:xfrm>
              <a:off x="7411504" y="853747"/>
              <a:ext cx="159379" cy="1886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384"/>
                <a:gd name="f7" fmla="val 188666"/>
                <a:gd name="f8" fmla="val 121356"/>
                <a:gd name="f9" fmla="val 80081"/>
                <a:gd name="f10" fmla="val 29210"/>
                <a:gd name="f11" fmla="val 29916"/>
                <a:gd name="f12" fmla="val 65405"/>
                <a:gd name="f13" fmla="val 8961"/>
                <a:gd name="f14" fmla="val 83185"/>
                <a:gd name="f15" fmla="+- 0 0 1199"/>
                <a:gd name="f16" fmla="val 99060"/>
                <a:gd name="f17" fmla="+- 0 0 2469"/>
                <a:gd name="f18" fmla="val 111125"/>
                <a:gd name="f19" fmla="val 3881"/>
                <a:gd name="f20" fmla="val 111760"/>
                <a:gd name="f21" fmla="val 112395"/>
                <a:gd name="f22" fmla="val 159385"/>
                <a:gd name="f23" fmla="val 30551"/>
                <a:gd name="f24" fmla="val 66040"/>
                <a:gd name="f25" fmla="val 20955"/>
                <a:gd name="f26" fmla="val 162631"/>
                <a:gd name="f27" fmla="val 20320"/>
                <a:gd name="f28" fmla="val 19685"/>
                <a:gd name="f29" fmla="val 161996"/>
                <a:gd name="f30" fmla="val 19050"/>
                <a:gd name="f31" fmla="val 161361"/>
                <a:gd name="f32" fmla="val 17780"/>
                <a:gd name="f33" fmla="val 160726"/>
                <a:gd name="f34" fmla="val 6985"/>
                <a:gd name="f35" fmla="val 155011"/>
                <a:gd name="f36" fmla="val 141041"/>
                <a:gd name="f37" fmla="+- 0 0 -90"/>
                <a:gd name="f38" fmla="*/ f3 1 159384"/>
                <a:gd name="f39" fmla="*/ f4 1 188666"/>
                <a:gd name="f40" fmla="+- f7 0 f5"/>
                <a:gd name="f41" fmla="+- f6 0 f5"/>
                <a:gd name="f42" fmla="*/ f37 f0 1"/>
                <a:gd name="f43" fmla="*/ f41 1 159384"/>
                <a:gd name="f44" fmla="*/ f40 1 188666"/>
                <a:gd name="f45" fmla="*/ 0 f41 1"/>
                <a:gd name="f46" fmla="*/ 121356 f40 1"/>
                <a:gd name="f47" fmla="*/ 65405 f41 1"/>
                <a:gd name="f48" fmla="*/ 8961 f40 1"/>
                <a:gd name="f49" fmla="*/ 111125 f41 1"/>
                <a:gd name="f50" fmla="*/ 3881 f40 1"/>
                <a:gd name="f51" fmla="*/ 111760 f41 1"/>
                <a:gd name="f52" fmla="*/ 112395 f41 1"/>
                <a:gd name="f53" fmla="*/ 159385 f41 1"/>
                <a:gd name="f54" fmla="*/ 30551 f40 1"/>
                <a:gd name="f55" fmla="*/ 66040 f41 1"/>
                <a:gd name="f56" fmla="*/ 188666 f40 1"/>
                <a:gd name="f57" fmla="*/ 20955 f41 1"/>
                <a:gd name="f58" fmla="*/ 162631 f40 1"/>
                <a:gd name="f59" fmla="*/ 19050 f41 1"/>
                <a:gd name="f60" fmla="*/ 161361 f40 1"/>
                <a:gd name="f61" fmla="*/ 17780 f41 1"/>
                <a:gd name="f62" fmla="*/ 160726 f40 1"/>
                <a:gd name="f63" fmla="*/ f42 1 f2"/>
                <a:gd name="f64" fmla="*/ f45 1 159384"/>
                <a:gd name="f65" fmla="*/ f46 1 188666"/>
                <a:gd name="f66" fmla="*/ f47 1 159384"/>
                <a:gd name="f67" fmla="*/ f48 1 188666"/>
                <a:gd name="f68" fmla="*/ f49 1 159384"/>
                <a:gd name="f69" fmla="*/ f50 1 188666"/>
                <a:gd name="f70" fmla="*/ f51 1 159384"/>
                <a:gd name="f71" fmla="*/ f52 1 159384"/>
                <a:gd name="f72" fmla="*/ f53 1 159384"/>
                <a:gd name="f73" fmla="*/ f54 1 188666"/>
                <a:gd name="f74" fmla="*/ f55 1 159384"/>
                <a:gd name="f75" fmla="*/ f56 1 188666"/>
                <a:gd name="f76" fmla="*/ f57 1 159384"/>
                <a:gd name="f77" fmla="*/ f58 1 188666"/>
                <a:gd name="f78" fmla="*/ f59 1 159384"/>
                <a:gd name="f79" fmla="*/ f60 1 188666"/>
                <a:gd name="f80" fmla="*/ f61 1 159384"/>
                <a:gd name="f81" fmla="*/ f62 1 188666"/>
                <a:gd name="f82" fmla="*/ f5 1 f43"/>
                <a:gd name="f83" fmla="*/ f6 1 f43"/>
                <a:gd name="f84" fmla="*/ f5 1 f44"/>
                <a:gd name="f85" fmla="*/ f7 1 f44"/>
                <a:gd name="f86" fmla="+- f63 0 f1"/>
                <a:gd name="f87" fmla="*/ f64 1 f43"/>
                <a:gd name="f88" fmla="*/ f65 1 f44"/>
                <a:gd name="f89" fmla="*/ f66 1 f43"/>
                <a:gd name="f90" fmla="*/ f67 1 f44"/>
                <a:gd name="f91" fmla="*/ f68 1 f43"/>
                <a:gd name="f92" fmla="*/ f69 1 f44"/>
                <a:gd name="f93" fmla="*/ f70 1 f43"/>
                <a:gd name="f94" fmla="*/ f71 1 f43"/>
                <a:gd name="f95" fmla="*/ f72 1 f43"/>
                <a:gd name="f96" fmla="*/ f73 1 f44"/>
                <a:gd name="f97" fmla="*/ f74 1 f43"/>
                <a:gd name="f98" fmla="*/ f75 1 f44"/>
                <a:gd name="f99" fmla="*/ f76 1 f43"/>
                <a:gd name="f100" fmla="*/ f77 1 f44"/>
                <a:gd name="f101" fmla="*/ f78 1 f43"/>
                <a:gd name="f102" fmla="*/ f79 1 f44"/>
                <a:gd name="f103" fmla="*/ f80 1 f43"/>
                <a:gd name="f104" fmla="*/ f81 1 f44"/>
                <a:gd name="f105" fmla="*/ f82 f38 1"/>
                <a:gd name="f106" fmla="*/ f83 f38 1"/>
                <a:gd name="f107" fmla="*/ f85 f39 1"/>
                <a:gd name="f108" fmla="*/ f84 f39 1"/>
                <a:gd name="f109" fmla="*/ f87 f38 1"/>
                <a:gd name="f110" fmla="*/ f88 f39 1"/>
                <a:gd name="f111" fmla="*/ f89 f38 1"/>
                <a:gd name="f112" fmla="*/ f90 f39 1"/>
                <a:gd name="f113" fmla="*/ f91 f38 1"/>
                <a:gd name="f114" fmla="*/ f92 f39 1"/>
                <a:gd name="f115" fmla="*/ f93 f38 1"/>
                <a:gd name="f116" fmla="*/ f94 f38 1"/>
                <a:gd name="f117" fmla="*/ f95 f38 1"/>
                <a:gd name="f118" fmla="*/ f96 f39 1"/>
                <a:gd name="f119" fmla="*/ f97 f38 1"/>
                <a:gd name="f120" fmla="*/ f98 f39 1"/>
                <a:gd name="f121" fmla="*/ f99 f38 1"/>
                <a:gd name="f122" fmla="*/ f100 f39 1"/>
                <a:gd name="f123" fmla="*/ f101 f38 1"/>
                <a:gd name="f124" fmla="*/ f102 f39 1"/>
                <a:gd name="f125" fmla="*/ f103 f38 1"/>
                <a:gd name="f126" fmla="*/ f104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3" y="f114"/>
                </a:cxn>
                <a:cxn ang="f86">
                  <a:pos x="f115" y="f114"/>
                </a:cxn>
                <a:cxn ang="f86">
                  <a:pos x="f116" y="f114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23" y="f124"/>
                </a:cxn>
                <a:cxn ang="f86">
                  <a:pos x="f125" y="f126"/>
                </a:cxn>
                <a:cxn ang="f86">
                  <a:pos x="f125" y="f126"/>
                </a:cxn>
                <a:cxn ang="f86">
                  <a:pos x="f109" y="f110"/>
                </a:cxn>
              </a:cxnLst>
              <a:rect l="f105" t="f108" r="f106" b="f107"/>
              <a:pathLst>
                <a:path w="159384" h="188666">
                  <a:moveTo>
                    <a:pt x="f5" y="f8"/>
                  </a:moveTo>
                  <a:cubicBezTo>
                    <a:pt x="f5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lnTo>
                    <a:pt x="f18" y="f19"/>
                  </a:lnTo>
                  <a:lnTo>
                    <a:pt x="f20" y="f19"/>
                  </a:lnTo>
                  <a:cubicBezTo>
                    <a:pt x="f20" y="f19"/>
                    <a:pt x="f20" y="f19"/>
                    <a:pt x="f21" y="f19"/>
                  </a:cubicBezTo>
                  <a:lnTo>
                    <a:pt x="f22" y="f23"/>
                  </a:lnTo>
                  <a:lnTo>
                    <a:pt x="f24" y="f7"/>
                  </a:lnTo>
                  <a:lnTo>
                    <a:pt x="f25" y="f26"/>
                  </a:lnTo>
                  <a:cubicBezTo>
                    <a:pt x="f27" y="f26"/>
                    <a:pt x="f28" y="f29"/>
                    <a:pt x="f30" y="f31"/>
                  </a:cubicBezTo>
                  <a:lnTo>
                    <a:pt x="f32" y="f33"/>
                  </a:lnTo>
                  <a:lnTo>
                    <a:pt x="f32" y="f33"/>
                  </a:lnTo>
                  <a:cubicBezTo>
                    <a:pt x="f34" y="f35"/>
                    <a:pt x="f5" y="f36"/>
                    <a:pt x="f5" y="f8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6" name="Freihandform 164">
              <a:extLst>
                <a:ext uri="{FF2B5EF4-FFF2-40B4-BE49-F238E27FC236}">
                  <a16:creationId xmlns:a16="http://schemas.microsoft.com/office/drawing/2014/main" id="{17B1D48E-7E1A-ED9B-2130-3E47E8EBA5D7}"/>
                </a:ext>
              </a:extLst>
            </p:cNvPr>
            <p:cNvSpPr/>
            <p:nvPr/>
          </p:nvSpPr>
          <p:spPr>
            <a:xfrm>
              <a:off x="7454051" y="878409"/>
              <a:ext cx="133346" cy="1686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3350"/>
                <a:gd name="f7" fmla="val 168642"/>
                <a:gd name="f8" fmla="val 122104"/>
                <a:gd name="f9" fmla="val 164014"/>
                <a:gd name="f10" fmla="val 29845"/>
                <a:gd name="f11" fmla="val 180524"/>
                <a:gd name="f12" fmla="val 66675"/>
                <a:gd name="f13" fmla="val 159569"/>
                <a:gd name="f14" fmla="val 103505"/>
                <a:gd name="f15" fmla="val 138614"/>
                <a:gd name="f16" fmla="val 88449"/>
                <a:gd name="f17" fmla="val 46539"/>
                <a:gd name="f18" fmla="val 4629"/>
                <a:gd name="f19" fmla="+- 0 0 11881"/>
                <a:gd name="f20" fmla="val 9074"/>
                <a:gd name="f21" fmla="val 30029"/>
                <a:gd name="f22" fmla="val 80829"/>
                <a:gd name="f23" fmla="+- 0 0 -90"/>
                <a:gd name="f24" fmla="*/ f3 1 133350"/>
                <a:gd name="f25" fmla="*/ f4 1 168642"/>
                <a:gd name="f26" fmla="+- f7 0 f5"/>
                <a:gd name="f27" fmla="+- f6 0 f5"/>
                <a:gd name="f28" fmla="*/ f23 f0 1"/>
                <a:gd name="f29" fmla="*/ f27 1 133350"/>
                <a:gd name="f30" fmla="*/ f26 1 168642"/>
                <a:gd name="f31" fmla="*/ 0 f27 1"/>
                <a:gd name="f32" fmla="*/ 122104 f26 1"/>
                <a:gd name="f33" fmla="*/ 66675 f27 1"/>
                <a:gd name="f34" fmla="*/ 159569 f26 1"/>
                <a:gd name="f35" fmla="*/ 133350 f27 1"/>
                <a:gd name="f36" fmla="*/ 46539 f26 1"/>
                <a:gd name="f37" fmla="*/ 9074 f26 1"/>
                <a:gd name="f38" fmla="*/ f28 1 f2"/>
                <a:gd name="f39" fmla="*/ f31 1 133350"/>
                <a:gd name="f40" fmla="*/ f32 1 168642"/>
                <a:gd name="f41" fmla="*/ f33 1 133350"/>
                <a:gd name="f42" fmla="*/ f34 1 168642"/>
                <a:gd name="f43" fmla="*/ f35 1 133350"/>
                <a:gd name="f44" fmla="*/ f36 1 168642"/>
                <a:gd name="f45" fmla="*/ f37 1 168642"/>
                <a:gd name="f46" fmla="*/ f5 1 f29"/>
                <a:gd name="f47" fmla="*/ f6 1 f29"/>
                <a:gd name="f48" fmla="*/ f5 1 f30"/>
                <a:gd name="f49" fmla="*/ f7 1 f30"/>
                <a:gd name="f50" fmla="+- f38 0 f1"/>
                <a:gd name="f51" fmla="*/ f39 1 f29"/>
                <a:gd name="f52" fmla="*/ f40 1 f30"/>
                <a:gd name="f53" fmla="*/ f41 1 f29"/>
                <a:gd name="f54" fmla="*/ f42 1 f30"/>
                <a:gd name="f55" fmla="*/ f43 1 f29"/>
                <a:gd name="f56" fmla="*/ f44 1 f30"/>
                <a:gd name="f57" fmla="*/ f45 1 f30"/>
                <a:gd name="f58" fmla="*/ f46 f24 1"/>
                <a:gd name="f59" fmla="*/ f47 f24 1"/>
                <a:gd name="f60" fmla="*/ f49 f25 1"/>
                <a:gd name="f61" fmla="*/ f48 f25 1"/>
                <a:gd name="f62" fmla="*/ f51 f24 1"/>
                <a:gd name="f63" fmla="*/ f52 f25 1"/>
                <a:gd name="f64" fmla="*/ f53 f24 1"/>
                <a:gd name="f65" fmla="*/ f54 f25 1"/>
                <a:gd name="f66" fmla="*/ f55 f24 1"/>
                <a:gd name="f67" fmla="*/ f56 f25 1"/>
                <a:gd name="f68" fmla="*/ f57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2" y="f63"/>
                </a:cxn>
                <a:cxn ang="f50">
                  <a:pos x="f64" y="f65"/>
                </a:cxn>
                <a:cxn ang="f50">
                  <a:pos x="f66" y="f67"/>
                </a:cxn>
                <a:cxn ang="f50">
                  <a:pos x="f64" y="f68"/>
                </a:cxn>
                <a:cxn ang="f50">
                  <a:pos x="f62" y="f63"/>
                </a:cxn>
              </a:cxnLst>
              <a:rect l="f58" t="f61" r="f59" b="f60"/>
              <a:pathLst>
                <a:path w="133350" h="168642">
                  <a:moveTo>
                    <a:pt x="f5" y="f8"/>
                  </a:moveTo>
                  <a:cubicBezTo>
                    <a:pt x="f5" y="f9"/>
                    <a:pt x="f10" y="f11"/>
                    <a:pt x="f12" y="f13"/>
                  </a:cubicBezTo>
                  <a:cubicBezTo>
                    <a:pt x="f14" y="f15"/>
                    <a:pt x="f6" y="f16"/>
                    <a:pt x="f6" y="f17"/>
                  </a:cubicBezTo>
                  <a:cubicBezTo>
                    <a:pt x="f6" y="f18"/>
                    <a:pt x="f14" y="f19"/>
                    <a:pt x="f12" y="f20"/>
                  </a:cubicBezTo>
                  <a:cubicBezTo>
                    <a:pt x="f10" y="f21"/>
                    <a:pt x="f5" y="f22"/>
                    <a:pt x="f5" y="f8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7" name="Freihandform 165">
              <a:extLst>
                <a:ext uri="{FF2B5EF4-FFF2-40B4-BE49-F238E27FC236}">
                  <a16:creationId xmlns:a16="http://schemas.microsoft.com/office/drawing/2014/main" id="{BDC2D852-7B62-C0AD-C519-2DAEABEFCF35}"/>
                </a:ext>
              </a:extLst>
            </p:cNvPr>
            <p:cNvSpPr/>
            <p:nvPr/>
          </p:nvSpPr>
          <p:spPr>
            <a:xfrm>
              <a:off x="7454051" y="878409"/>
              <a:ext cx="133346" cy="1686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3350"/>
                <a:gd name="f7" fmla="val 168642"/>
                <a:gd name="f8" fmla="val 122104"/>
                <a:gd name="f9" fmla="val 164014"/>
                <a:gd name="f10" fmla="val 29845"/>
                <a:gd name="f11" fmla="val 180524"/>
                <a:gd name="f12" fmla="val 66675"/>
                <a:gd name="f13" fmla="val 159569"/>
                <a:gd name="f14" fmla="val 103505"/>
                <a:gd name="f15" fmla="val 138614"/>
                <a:gd name="f16" fmla="val 88449"/>
                <a:gd name="f17" fmla="val 46539"/>
                <a:gd name="f18" fmla="val 4629"/>
                <a:gd name="f19" fmla="+- 0 0 11881"/>
                <a:gd name="f20" fmla="val 9074"/>
                <a:gd name="f21" fmla="val 30029"/>
                <a:gd name="f22" fmla="val 80829"/>
                <a:gd name="f23" fmla="+- 0 0 -90"/>
                <a:gd name="f24" fmla="*/ f3 1 133350"/>
                <a:gd name="f25" fmla="*/ f4 1 168642"/>
                <a:gd name="f26" fmla="+- f7 0 f5"/>
                <a:gd name="f27" fmla="+- f6 0 f5"/>
                <a:gd name="f28" fmla="*/ f23 f0 1"/>
                <a:gd name="f29" fmla="*/ f27 1 133350"/>
                <a:gd name="f30" fmla="*/ f26 1 168642"/>
                <a:gd name="f31" fmla="*/ 0 f27 1"/>
                <a:gd name="f32" fmla="*/ 122104 f26 1"/>
                <a:gd name="f33" fmla="*/ 66675 f27 1"/>
                <a:gd name="f34" fmla="*/ 159569 f26 1"/>
                <a:gd name="f35" fmla="*/ 133350 f27 1"/>
                <a:gd name="f36" fmla="*/ 46539 f26 1"/>
                <a:gd name="f37" fmla="*/ 9074 f26 1"/>
                <a:gd name="f38" fmla="*/ f28 1 f2"/>
                <a:gd name="f39" fmla="*/ f31 1 133350"/>
                <a:gd name="f40" fmla="*/ f32 1 168642"/>
                <a:gd name="f41" fmla="*/ f33 1 133350"/>
                <a:gd name="f42" fmla="*/ f34 1 168642"/>
                <a:gd name="f43" fmla="*/ f35 1 133350"/>
                <a:gd name="f44" fmla="*/ f36 1 168642"/>
                <a:gd name="f45" fmla="*/ f37 1 168642"/>
                <a:gd name="f46" fmla="*/ f5 1 f29"/>
                <a:gd name="f47" fmla="*/ f6 1 f29"/>
                <a:gd name="f48" fmla="*/ f5 1 f30"/>
                <a:gd name="f49" fmla="*/ f7 1 f30"/>
                <a:gd name="f50" fmla="+- f38 0 f1"/>
                <a:gd name="f51" fmla="*/ f39 1 f29"/>
                <a:gd name="f52" fmla="*/ f40 1 f30"/>
                <a:gd name="f53" fmla="*/ f41 1 f29"/>
                <a:gd name="f54" fmla="*/ f42 1 f30"/>
                <a:gd name="f55" fmla="*/ f43 1 f29"/>
                <a:gd name="f56" fmla="*/ f44 1 f30"/>
                <a:gd name="f57" fmla="*/ f45 1 f30"/>
                <a:gd name="f58" fmla="*/ f46 f24 1"/>
                <a:gd name="f59" fmla="*/ f47 f24 1"/>
                <a:gd name="f60" fmla="*/ f49 f25 1"/>
                <a:gd name="f61" fmla="*/ f48 f25 1"/>
                <a:gd name="f62" fmla="*/ f51 f24 1"/>
                <a:gd name="f63" fmla="*/ f52 f25 1"/>
                <a:gd name="f64" fmla="*/ f53 f24 1"/>
                <a:gd name="f65" fmla="*/ f54 f25 1"/>
                <a:gd name="f66" fmla="*/ f55 f24 1"/>
                <a:gd name="f67" fmla="*/ f56 f25 1"/>
                <a:gd name="f68" fmla="*/ f57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2" y="f63"/>
                </a:cxn>
                <a:cxn ang="f50">
                  <a:pos x="f64" y="f65"/>
                </a:cxn>
                <a:cxn ang="f50">
                  <a:pos x="f66" y="f67"/>
                </a:cxn>
                <a:cxn ang="f50">
                  <a:pos x="f64" y="f68"/>
                </a:cxn>
                <a:cxn ang="f50">
                  <a:pos x="f62" y="f63"/>
                </a:cxn>
              </a:cxnLst>
              <a:rect l="f58" t="f61" r="f59" b="f60"/>
              <a:pathLst>
                <a:path w="133350" h="168642">
                  <a:moveTo>
                    <a:pt x="f5" y="f8"/>
                  </a:moveTo>
                  <a:cubicBezTo>
                    <a:pt x="f5" y="f9"/>
                    <a:pt x="f10" y="f11"/>
                    <a:pt x="f12" y="f13"/>
                  </a:cubicBezTo>
                  <a:cubicBezTo>
                    <a:pt x="f14" y="f15"/>
                    <a:pt x="f6" y="f16"/>
                    <a:pt x="f6" y="f17"/>
                  </a:cubicBezTo>
                  <a:cubicBezTo>
                    <a:pt x="f6" y="f18"/>
                    <a:pt x="f14" y="f19"/>
                    <a:pt x="f12" y="f20"/>
                  </a:cubicBezTo>
                  <a:cubicBezTo>
                    <a:pt x="f10" y="f21"/>
                    <a:pt x="f5" y="f22"/>
                    <a:pt x="f5" y="f8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8" name="Freihandform 166">
              <a:extLst>
                <a:ext uri="{FF2B5EF4-FFF2-40B4-BE49-F238E27FC236}">
                  <a16:creationId xmlns:a16="http://schemas.microsoft.com/office/drawing/2014/main" id="{39DEE3D4-0D36-58E4-566C-D37DE78AFBB4}"/>
                </a:ext>
              </a:extLst>
            </p:cNvPr>
            <p:cNvSpPr/>
            <p:nvPr/>
          </p:nvSpPr>
          <p:spPr>
            <a:xfrm>
              <a:off x="7505486" y="1159258"/>
              <a:ext cx="310511" cy="5867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0515"/>
                <a:gd name="f7" fmla="val 586739"/>
                <a:gd name="f8" fmla="val 128270"/>
                <a:gd name="f9" fmla="val 57785"/>
                <a:gd name="f10" fmla="val 58420"/>
                <a:gd name="f11" fmla="val 130175"/>
                <a:gd name="f12" fmla="val 196850"/>
                <a:gd name="f13" fmla="val 250825"/>
                <a:gd name="f14" fmla="val 49530"/>
                <a:gd name="f15" fmla="val 258445"/>
                <a:gd name="f16" fmla="val 113030"/>
                <a:gd name="f17" fmla="val 259715"/>
                <a:gd name="f18" fmla="val 530225"/>
                <a:gd name="f19" fmla="val 561340"/>
                <a:gd name="f20" fmla="val 255905"/>
                <a:gd name="f21" fmla="val 586740"/>
                <a:gd name="f22" fmla="val 188595"/>
                <a:gd name="f23" fmla="val 121286"/>
                <a:gd name="f24" fmla="val 66675"/>
                <a:gd name="f25" fmla="val 1270"/>
                <a:gd name="f26" fmla="val 150495"/>
                <a:gd name="f27" fmla="val 143510"/>
                <a:gd name="f28" fmla="val 135890"/>
                <a:gd name="f29" fmla="+- 0 0 -90"/>
                <a:gd name="f30" fmla="*/ f3 1 310515"/>
                <a:gd name="f31" fmla="*/ f4 1 586739"/>
                <a:gd name="f32" fmla="+- f7 0 f5"/>
                <a:gd name="f33" fmla="+- f6 0 f5"/>
                <a:gd name="f34" fmla="*/ f29 f0 1"/>
                <a:gd name="f35" fmla="*/ f33 1 310515"/>
                <a:gd name="f36" fmla="*/ f32 1 586739"/>
                <a:gd name="f37" fmla="*/ 0 f33 1"/>
                <a:gd name="f38" fmla="*/ 128270 f32 1"/>
                <a:gd name="f39" fmla="*/ 130175 f33 1"/>
                <a:gd name="f40" fmla="*/ 0 f32 1"/>
                <a:gd name="f41" fmla="*/ 258445 f33 1"/>
                <a:gd name="f42" fmla="*/ 113030 f32 1"/>
                <a:gd name="f43" fmla="*/ 259715 f33 1"/>
                <a:gd name="f44" fmla="*/ 310515 f33 1"/>
                <a:gd name="f45" fmla="*/ 530225 f32 1"/>
                <a:gd name="f46" fmla="*/ 188595 f33 1"/>
                <a:gd name="f47" fmla="*/ 586740 f32 1"/>
                <a:gd name="f48" fmla="*/ 66675 f33 1"/>
                <a:gd name="f49" fmla="*/ 1270 f33 1"/>
                <a:gd name="f50" fmla="*/ 150495 f32 1"/>
                <a:gd name="f51" fmla="*/ f34 1 f2"/>
                <a:gd name="f52" fmla="*/ f37 1 310515"/>
                <a:gd name="f53" fmla="*/ f38 1 586739"/>
                <a:gd name="f54" fmla="*/ f39 1 310515"/>
                <a:gd name="f55" fmla="*/ f40 1 586739"/>
                <a:gd name="f56" fmla="*/ f41 1 310515"/>
                <a:gd name="f57" fmla="*/ f42 1 586739"/>
                <a:gd name="f58" fmla="*/ f43 1 310515"/>
                <a:gd name="f59" fmla="*/ f44 1 310515"/>
                <a:gd name="f60" fmla="*/ f45 1 586739"/>
                <a:gd name="f61" fmla="*/ f46 1 310515"/>
                <a:gd name="f62" fmla="*/ f47 1 586739"/>
                <a:gd name="f63" fmla="*/ f48 1 310515"/>
                <a:gd name="f64" fmla="*/ f49 1 310515"/>
                <a:gd name="f65" fmla="*/ f50 1 586739"/>
                <a:gd name="f66" fmla="*/ f5 1 f35"/>
                <a:gd name="f67" fmla="*/ f6 1 f35"/>
                <a:gd name="f68" fmla="*/ f5 1 f36"/>
                <a:gd name="f69" fmla="*/ f7 1 f36"/>
                <a:gd name="f70" fmla="+- f51 0 f1"/>
                <a:gd name="f71" fmla="*/ f52 1 f35"/>
                <a:gd name="f72" fmla="*/ f53 1 f36"/>
                <a:gd name="f73" fmla="*/ f54 1 f35"/>
                <a:gd name="f74" fmla="*/ f55 1 f36"/>
                <a:gd name="f75" fmla="*/ f56 1 f35"/>
                <a:gd name="f76" fmla="*/ f57 1 f36"/>
                <a:gd name="f77" fmla="*/ f58 1 f35"/>
                <a:gd name="f78" fmla="*/ f59 1 f35"/>
                <a:gd name="f79" fmla="*/ f60 1 f36"/>
                <a:gd name="f80" fmla="*/ f61 1 f35"/>
                <a:gd name="f81" fmla="*/ f62 1 f36"/>
                <a:gd name="f82" fmla="*/ f63 1 f35"/>
                <a:gd name="f83" fmla="*/ f64 1 f35"/>
                <a:gd name="f84" fmla="*/ f65 1 f36"/>
                <a:gd name="f85" fmla="*/ f66 f30 1"/>
                <a:gd name="f86" fmla="*/ f67 f30 1"/>
                <a:gd name="f87" fmla="*/ f69 f31 1"/>
                <a:gd name="f88" fmla="*/ f68 f31 1"/>
                <a:gd name="f89" fmla="*/ f71 f30 1"/>
                <a:gd name="f90" fmla="*/ f72 f31 1"/>
                <a:gd name="f91" fmla="*/ f73 f30 1"/>
                <a:gd name="f92" fmla="*/ f74 f31 1"/>
                <a:gd name="f93" fmla="*/ f75 f30 1"/>
                <a:gd name="f94" fmla="*/ f76 f31 1"/>
                <a:gd name="f95" fmla="*/ f77 f30 1"/>
                <a:gd name="f96" fmla="*/ f78 f30 1"/>
                <a:gd name="f97" fmla="*/ f79 f31 1"/>
                <a:gd name="f98" fmla="*/ f80 f30 1"/>
                <a:gd name="f99" fmla="*/ f81 f31 1"/>
                <a:gd name="f100" fmla="*/ f82 f30 1"/>
                <a:gd name="f101" fmla="*/ f83 f30 1"/>
                <a:gd name="f102" fmla="*/ f84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4"/>
                </a:cxn>
                <a:cxn ang="f70">
                  <a:pos x="f96" y="f97"/>
                </a:cxn>
                <a:cxn ang="f70">
                  <a:pos x="f98" y="f99"/>
                </a:cxn>
                <a:cxn ang="f70">
                  <a:pos x="f100" y="f97"/>
                </a:cxn>
                <a:cxn ang="f70">
                  <a:pos x="f101" y="f102"/>
                </a:cxn>
                <a:cxn ang="f70">
                  <a:pos x="f101" y="f102"/>
                </a:cxn>
                <a:cxn ang="f70">
                  <a:pos x="f89" y="f90"/>
                </a:cxn>
              </a:cxnLst>
              <a:rect l="f85" t="f88" r="f86" b="f87"/>
              <a:pathLst>
                <a:path w="310515" h="586739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14"/>
                    <a:pt x="f15" y="f16"/>
                  </a:cubicBezTo>
                  <a:lnTo>
                    <a:pt x="f17" y="f16"/>
                  </a:lnTo>
                  <a:lnTo>
                    <a:pt x="f6" y="f18"/>
                  </a:lnTo>
                  <a:cubicBezTo>
                    <a:pt x="f6" y="f19"/>
                    <a:pt x="f20" y="f21"/>
                    <a:pt x="f22" y="f21"/>
                  </a:cubicBezTo>
                  <a:cubicBezTo>
                    <a:pt x="f23" y="f21"/>
                    <a:pt x="f24" y="f19"/>
                    <a:pt x="f24" y="f18"/>
                  </a:cubicBezTo>
                  <a:lnTo>
                    <a:pt x="f25" y="f26"/>
                  </a:lnTo>
                  <a:lnTo>
                    <a:pt x="f25" y="f26"/>
                  </a:lnTo>
                  <a:cubicBezTo>
                    <a:pt x="f25" y="f27"/>
                    <a:pt x="f5" y="f28"/>
                    <a:pt x="f5" y="f8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9" name="Freihandform 167">
              <a:extLst>
                <a:ext uri="{FF2B5EF4-FFF2-40B4-BE49-F238E27FC236}">
                  <a16:creationId xmlns:a16="http://schemas.microsoft.com/office/drawing/2014/main" id="{D5612B34-5E52-3D06-53DA-894E2308C8E0}"/>
                </a:ext>
              </a:extLst>
            </p:cNvPr>
            <p:cNvSpPr/>
            <p:nvPr/>
          </p:nvSpPr>
          <p:spPr>
            <a:xfrm>
              <a:off x="7505486" y="1159258"/>
              <a:ext cx="310511" cy="5867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0515"/>
                <a:gd name="f7" fmla="val 586739"/>
                <a:gd name="f8" fmla="val 128270"/>
                <a:gd name="f9" fmla="val 57785"/>
                <a:gd name="f10" fmla="val 58420"/>
                <a:gd name="f11" fmla="val 130175"/>
                <a:gd name="f12" fmla="val 196850"/>
                <a:gd name="f13" fmla="val 250825"/>
                <a:gd name="f14" fmla="val 49530"/>
                <a:gd name="f15" fmla="val 258445"/>
                <a:gd name="f16" fmla="val 113030"/>
                <a:gd name="f17" fmla="val 259715"/>
                <a:gd name="f18" fmla="val 530225"/>
                <a:gd name="f19" fmla="val 561340"/>
                <a:gd name="f20" fmla="val 255905"/>
                <a:gd name="f21" fmla="val 586740"/>
                <a:gd name="f22" fmla="val 188595"/>
                <a:gd name="f23" fmla="val 121286"/>
                <a:gd name="f24" fmla="val 66675"/>
                <a:gd name="f25" fmla="val 1270"/>
                <a:gd name="f26" fmla="val 150495"/>
                <a:gd name="f27" fmla="val 143510"/>
                <a:gd name="f28" fmla="val 135890"/>
                <a:gd name="f29" fmla="+- 0 0 -90"/>
                <a:gd name="f30" fmla="*/ f3 1 310515"/>
                <a:gd name="f31" fmla="*/ f4 1 586739"/>
                <a:gd name="f32" fmla="+- f7 0 f5"/>
                <a:gd name="f33" fmla="+- f6 0 f5"/>
                <a:gd name="f34" fmla="*/ f29 f0 1"/>
                <a:gd name="f35" fmla="*/ f33 1 310515"/>
                <a:gd name="f36" fmla="*/ f32 1 586739"/>
                <a:gd name="f37" fmla="*/ 0 f33 1"/>
                <a:gd name="f38" fmla="*/ 128270 f32 1"/>
                <a:gd name="f39" fmla="*/ 130175 f33 1"/>
                <a:gd name="f40" fmla="*/ 0 f32 1"/>
                <a:gd name="f41" fmla="*/ 258445 f33 1"/>
                <a:gd name="f42" fmla="*/ 113030 f32 1"/>
                <a:gd name="f43" fmla="*/ 259715 f33 1"/>
                <a:gd name="f44" fmla="*/ 310515 f33 1"/>
                <a:gd name="f45" fmla="*/ 530225 f32 1"/>
                <a:gd name="f46" fmla="*/ 188595 f33 1"/>
                <a:gd name="f47" fmla="*/ 586740 f32 1"/>
                <a:gd name="f48" fmla="*/ 66675 f33 1"/>
                <a:gd name="f49" fmla="*/ 1270 f33 1"/>
                <a:gd name="f50" fmla="*/ 150495 f32 1"/>
                <a:gd name="f51" fmla="*/ f34 1 f2"/>
                <a:gd name="f52" fmla="*/ f37 1 310515"/>
                <a:gd name="f53" fmla="*/ f38 1 586739"/>
                <a:gd name="f54" fmla="*/ f39 1 310515"/>
                <a:gd name="f55" fmla="*/ f40 1 586739"/>
                <a:gd name="f56" fmla="*/ f41 1 310515"/>
                <a:gd name="f57" fmla="*/ f42 1 586739"/>
                <a:gd name="f58" fmla="*/ f43 1 310515"/>
                <a:gd name="f59" fmla="*/ f44 1 310515"/>
                <a:gd name="f60" fmla="*/ f45 1 586739"/>
                <a:gd name="f61" fmla="*/ f46 1 310515"/>
                <a:gd name="f62" fmla="*/ f47 1 586739"/>
                <a:gd name="f63" fmla="*/ f48 1 310515"/>
                <a:gd name="f64" fmla="*/ f49 1 310515"/>
                <a:gd name="f65" fmla="*/ f50 1 586739"/>
                <a:gd name="f66" fmla="*/ f5 1 f35"/>
                <a:gd name="f67" fmla="*/ f6 1 f35"/>
                <a:gd name="f68" fmla="*/ f5 1 f36"/>
                <a:gd name="f69" fmla="*/ f7 1 f36"/>
                <a:gd name="f70" fmla="+- f51 0 f1"/>
                <a:gd name="f71" fmla="*/ f52 1 f35"/>
                <a:gd name="f72" fmla="*/ f53 1 f36"/>
                <a:gd name="f73" fmla="*/ f54 1 f35"/>
                <a:gd name="f74" fmla="*/ f55 1 f36"/>
                <a:gd name="f75" fmla="*/ f56 1 f35"/>
                <a:gd name="f76" fmla="*/ f57 1 f36"/>
                <a:gd name="f77" fmla="*/ f58 1 f35"/>
                <a:gd name="f78" fmla="*/ f59 1 f35"/>
                <a:gd name="f79" fmla="*/ f60 1 f36"/>
                <a:gd name="f80" fmla="*/ f61 1 f35"/>
                <a:gd name="f81" fmla="*/ f62 1 f36"/>
                <a:gd name="f82" fmla="*/ f63 1 f35"/>
                <a:gd name="f83" fmla="*/ f64 1 f35"/>
                <a:gd name="f84" fmla="*/ f65 1 f36"/>
                <a:gd name="f85" fmla="*/ f66 f30 1"/>
                <a:gd name="f86" fmla="*/ f67 f30 1"/>
                <a:gd name="f87" fmla="*/ f69 f31 1"/>
                <a:gd name="f88" fmla="*/ f68 f31 1"/>
                <a:gd name="f89" fmla="*/ f71 f30 1"/>
                <a:gd name="f90" fmla="*/ f72 f31 1"/>
                <a:gd name="f91" fmla="*/ f73 f30 1"/>
                <a:gd name="f92" fmla="*/ f74 f31 1"/>
                <a:gd name="f93" fmla="*/ f75 f30 1"/>
                <a:gd name="f94" fmla="*/ f76 f31 1"/>
                <a:gd name="f95" fmla="*/ f77 f30 1"/>
                <a:gd name="f96" fmla="*/ f78 f30 1"/>
                <a:gd name="f97" fmla="*/ f79 f31 1"/>
                <a:gd name="f98" fmla="*/ f80 f30 1"/>
                <a:gd name="f99" fmla="*/ f81 f31 1"/>
                <a:gd name="f100" fmla="*/ f82 f30 1"/>
                <a:gd name="f101" fmla="*/ f83 f30 1"/>
                <a:gd name="f102" fmla="*/ f84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4"/>
                </a:cxn>
                <a:cxn ang="f70">
                  <a:pos x="f96" y="f97"/>
                </a:cxn>
                <a:cxn ang="f70">
                  <a:pos x="f98" y="f99"/>
                </a:cxn>
                <a:cxn ang="f70">
                  <a:pos x="f100" y="f97"/>
                </a:cxn>
                <a:cxn ang="f70">
                  <a:pos x="f101" y="f102"/>
                </a:cxn>
                <a:cxn ang="f70">
                  <a:pos x="f101" y="f102"/>
                </a:cxn>
                <a:cxn ang="f70">
                  <a:pos x="f89" y="f90"/>
                </a:cxn>
              </a:cxnLst>
              <a:rect l="f85" t="f88" r="f86" b="f87"/>
              <a:pathLst>
                <a:path w="310515" h="586739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14"/>
                    <a:pt x="f15" y="f16"/>
                  </a:cubicBezTo>
                  <a:lnTo>
                    <a:pt x="f17" y="f16"/>
                  </a:lnTo>
                  <a:lnTo>
                    <a:pt x="f6" y="f18"/>
                  </a:lnTo>
                  <a:cubicBezTo>
                    <a:pt x="f6" y="f19"/>
                    <a:pt x="f20" y="f21"/>
                    <a:pt x="f22" y="f21"/>
                  </a:cubicBezTo>
                  <a:cubicBezTo>
                    <a:pt x="f23" y="f21"/>
                    <a:pt x="f24" y="f19"/>
                    <a:pt x="f24" y="f18"/>
                  </a:cubicBezTo>
                  <a:lnTo>
                    <a:pt x="f25" y="f26"/>
                  </a:lnTo>
                  <a:lnTo>
                    <a:pt x="f25" y="f26"/>
                  </a:lnTo>
                  <a:cubicBezTo>
                    <a:pt x="f25" y="f27"/>
                    <a:pt x="f5" y="f28"/>
                    <a:pt x="f5" y="f8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0" name="Freihandform 168">
              <a:extLst>
                <a:ext uri="{FF2B5EF4-FFF2-40B4-BE49-F238E27FC236}">
                  <a16:creationId xmlns:a16="http://schemas.microsoft.com/office/drawing/2014/main" id="{0E087A60-86A3-A124-71DF-0872CAE47A76}"/>
                </a:ext>
              </a:extLst>
            </p:cNvPr>
            <p:cNvSpPr/>
            <p:nvPr/>
          </p:nvSpPr>
          <p:spPr>
            <a:xfrm>
              <a:off x="7401638" y="1657258"/>
              <a:ext cx="398093" cy="4012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8093"/>
                <a:gd name="f7" fmla="val 401259"/>
                <a:gd name="f8" fmla="val 6691"/>
                <a:gd name="f9" fmla="val 258290"/>
                <a:gd name="f10" fmla="val 173696"/>
                <a:gd name="f11" fmla="val 23340"/>
                <a:gd name="f12" fmla="val 185761"/>
                <a:gd name="f13" fmla="+- 0 0 5870"/>
                <a:gd name="f14" fmla="val 246086"/>
                <a:gd name="f15" fmla="+- 0 0 7775"/>
                <a:gd name="f16" fmla="val 307046"/>
                <a:gd name="f17" fmla="val 18260"/>
                <a:gd name="f18" fmla="val 368006"/>
                <a:gd name="f19" fmla="val 44295"/>
                <a:gd name="f20" fmla="val 408011"/>
                <a:gd name="f21" fmla="val 89380"/>
                <a:gd name="f22" fmla="val 395946"/>
                <a:gd name="f23" fmla="val 117955"/>
                <a:gd name="f24" fmla="val 394676"/>
                <a:gd name="f25" fmla="val 121130"/>
                <a:gd name="f26" fmla="val 392136"/>
                <a:gd name="f27" fmla="val 124305"/>
                <a:gd name="f28" fmla="val 389596"/>
                <a:gd name="f29" fmla="val 126845"/>
                <a:gd name="f30" fmla="val 152741"/>
                <a:gd name="f31" fmla="val 392910"/>
                <a:gd name="f32" fmla="val 134961"/>
                <a:gd name="f33" fmla="val 411960"/>
                <a:gd name="f34" fmla="val 87971"/>
                <a:gd name="f35" fmla="val 397355"/>
                <a:gd name="f36" fmla="val 47331"/>
                <a:gd name="f37" fmla="val 359890"/>
                <a:gd name="f38" fmla="val 7961"/>
                <a:gd name="f39" fmla="val 323060"/>
                <a:gd name="f40" fmla="+- 0 0 11089"/>
                <a:gd name="f41" fmla="val 277340"/>
                <a:gd name="f42" fmla="+- 0 0 -90"/>
                <a:gd name="f43" fmla="*/ f3 1 398093"/>
                <a:gd name="f44" fmla="*/ f4 1 401259"/>
                <a:gd name="f45" fmla="+- f7 0 f5"/>
                <a:gd name="f46" fmla="+- f6 0 f5"/>
                <a:gd name="f47" fmla="*/ f42 f0 1"/>
                <a:gd name="f48" fmla="*/ f46 1 398093"/>
                <a:gd name="f49" fmla="*/ f45 1 401259"/>
                <a:gd name="f50" fmla="*/ 6691 f46 1"/>
                <a:gd name="f51" fmla="*/ 258290 f45 1"/>
                <a:gd name="f52" fmla="*/ 173696 f46 1"/>
                <a:gd name="f53" fmla="*/ 23340 f45 1"/>
                <a:gd name="f54" fmla="*/ 307046 f46 1"/>
                <a:gd name="f55" fmla="*/ 18260 f45 1"/>
                <a:gd name="f56" fmla="*/ 395946 f46 1"/>
                <a:gd name="f57" fmla="*/ 117955 f45 1"/>
                <a:gd name="f58" fmla="*/ 389596 f46 1"/>
                <a:gd name="f59" fmla="*/ 126845 f45 1"/>
                <a:gd name="f60" fmla="*/ 152741 f46 1"/>
                <a:gd name="f61" fmla="*/ 392910 f45 1"/>
                <a:gd name="f62" fmla="*/ 47331 f46 1"/>
                <a:gd name="f63" fmla="*/ 359890 f45 1"/>
                <a:gd name="f64" fmla="*/ f47 1 f2"/>
                <a:gd name="f65" fmla="*/ f50 1 398093"/>
                <a:gd name="f66" fmla="*/ f51 1 401259"/>
                <a:gd name="f67" fmla="*/ f52 1 398093"/>
                <a:gd name="f68" fmla="*/ f53 1 401259"/>
                <a:gd name="f69" fmla="*/ f54 1 398093"/>
                <a:gd name="f70" fmla="*/ f55 1 401259"/>
                <a:gd name="f71" fmla="*/ f56 1 398093"/>
                <a:gd name="f72" fmla="*/ f57 1 401259"/>
                <a:gd name="f73" fmla="*/ f58 1 398093"/>
                <a:gd name="f74" fmla="*/ f59 1 401259"/>
                <a:gd name="f75" fmla="*/ f60 1 398093"/>
                <a:gd name="f76" fmla="*/ f61 1 401259"/>
                <a:gd name="f77" fmla="*/ f62 1 398093"/>
                <a:gd name="f78" fmla="*/ f63 1 401259"/>
                <a:gd name="f79" fmla="*/ f5 1 f48"/>
                <a:gd name="f80" fmla="*/ f6 1 f48"/>
                <a:gd name="f81" fmla="*/ f5 1 f49"/>
                <a:gd name="f82" fmla="*/ f7 1 f49"/>
                <a:gd name="f83" fmla="+- f64 0 f1"/>
                <a:gd name="f84" fmla="*/ f65 1 f48"/>
                <a:gd name="f85" fmla="*/ f66 1 f49"/>
                <a:gd name="f86" fmla="*/ f67 1 f48"/>
                <a:gd name="f87" fmla="*/ f68 1 f49"/>
                <a:gd name="f88" fmla="*/ f69 1 f48"/>
                <a:gd name="f89" fmla="*/ f70 1 f49"/>
                <a:gd name="f90" fmla="*/ f71 1 f48"/>
                <a:gd name="f91" fmla="*/ f72 1 f49"/>
                <a:gd name="f92" fmla="*/ f73 1 f48"/>
                <a:gd name="f93" fmla="*/ f74 1 f49"/>
                <a:gd name="f94" fmla="*/ f75 1 f48"/>
                <a:gd name="f95" fmla="*/ f76 1 f49"/>
                <a:gd name="f96" fmla="*/ f77 1 f48"/>
                <a:gd name="f97" fmla="*/ f78 1 f49"/>
                <a:gd name="f98" fmla="*/ f79 f43 1"/>
                <a:gd name="f99" fmla="*/ f80 f43 1"/>
                <a:gd name="f100" fmla="*/ f82 f44 1"/>
                <a:gd name="f101" fmla="*/ f81 f44 1"/>
                <a:gd name="f102" fmla="*/ f84 f43 1"/>
                <a:gd name="f103" fmla="*/ f85 f44 1"/>
                <a:gd name="f104" fmla="*/ f86 f43 1"/>
                <a:gd name="f105" fmla="*/ f87 f44 1"/>
                <a:gd name="f106" fmla="*/ f88 f43 1"/>
                <a:gd name="f107" fmla="*/ f89 f44 1"/>
                <a:gd name="f108" fmla="*/ f90 f43 1"/>
                <a:gd name="f109" fmla="*/ f91 f44 1"/>
                <a:gd name="f110" fmla="*/ f92 f43 1"/>
                <a:gd name="f111" fmla="*/ f93 f44 1"/>
                <a:gd name="f112" fmla="*/ f94 f43 1"/>
                <a:gd name="f113" fmla="*/ f95 f44 1"/>
                <a:gd name="f114" fmla="*/ f96 f43 1"/>
                <a:gd name="f115" fmla="*/ f97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2" y="f103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11"/>
                </a:cxn>
                <a:cxn ang="f83">
                  <a:pos x="f110" y="f111"/>
                </a:cxn>
                <a:cxn ang="f83">
                  <a:pos x="f112" y="f113"/>
                </a:cxn>
                <a:cxn ang="f83">
                  <a:pos x="f114" y="f115"/>
                </a:cxn>
                <a:cxn ang="f83">
                  <a:pos x="f102" y="f103"/>
                </a:cxn>
              </a:cxnLst>
              <a:rect l="f98" t="f101" r="f99" b="f100"/>
              <a:pathLst>
                <a:path w="398093" h="401259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28" y="f29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1" name="Freihandform 169">
              <a:extLst>
                <a:ext uri="{FF2B5EF4-FFF2-40B4-BE49-F238E27FC236}">
                  <a16:creationId xmlns:a16="http://schemas.microsoft.com/office/drawing/2014/main" id="{8FA0DC87-BDFB-2EE6-9AE3-BC984AAA2D4D}"/>
                </a:ext>
              </a:extLst>
            </p:cNvPr>
            <p:cNvSpPr/>
            <p:nvPr/>
          </p:nvSpPr>
          <p:spPr>
            <a:xfrm>
              <a:off x="7401638" y="1657258"/>
              <a:ext cx="398093" cy="4012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8093"/>
                <a:gd name="f7" fmla="val 401259"/>
                <a:gd name="f8" fmla="val 6691"/>
                <a:gd name="f9" fmla="val 258290"/>
                <a:gd name="f10" fmla="val 173696"/>
                <a:gd name="f11" fmla="val 23340"/>
                <a:gd name="f12" fmla="val 185761"/>
                <a:gd name="f13" fmla="+- 0 0 5870"/>
                <a:gd name="f14" fmla="val 246086"/>
                <a:gd name="f15" fmla="+- 0 0 7775"/>
                <a:gd name="f16" fmla="val 307046"/>
                <a:gd name="f17" fmla="val 18260"/>
                <a:gd name="f18" fmla="val 368006"/>
                <a:gd name="f19" fmla="val 44295"/>
                <a:gd name="f20" fmla="val 408011"/>
                <a:gd name="f21" fmla="val 89380"/>
                <a:gd name="f22" fmla="val 395946"/>
                <a:gd name="f23" fmla="val 117955"/>
                <a:gd name="f24" fmla="val 394676"/>
                <a:gd name="f25" fmla="val 121130"/>
                <a:gd name="f26" fmla="val 392136"/>
                <a:gd name="f27" fmla="val 124305"/>
                <a:gd name="f28" fmla="val 389596"/>
                <a:gd name="f29" fmla="val 126845"/>
                <a:gd name="f30" fmla="val 152741"/>
                <a:gd name="f31" fmla="val 392910"/>
                <a:gd name="f32" fmla="val 134961"/>
                <a:gd name="f33" fmla="val 411960"/>
                <a:gd name="f34" fmla="val 87971"/>
                <a:gd name="f35" fmla="val 397355"/>
                <a:gd name="f36" fmla="val 47331"/>
                <a:gd name="f37" fmla="val 359890"/>
                <a:gd name="f38" fmla="val 7961"/>
                <a:gd name="f39" fmla="val 323060"/>
                <a:gd name="f40" fmla="+- 0 0 11089"/>
                <a:gd name="f41" fmla="val 277340"/>
                <a:gd name="f42" fmla="+- 0 0 -90"/>
                <a:gd name="f43" fmla="*/ f3 1 398093"/>
                <a:gd name="f44" fmla="*/ f4 1 401259"/>
                <a:gd name="f45" fmla="+- f7 0 f5"/>
                <a:gd name="f46" fmla="+- f6 0 f5"/>
                <a:gd name="f47" fmla="*/ f42 f0 1"/>
                <a:gd name="f48" fmla="*/ f46 1 398093"/>
                <a:gd name="f49" fmla="*/ f45 1 401259"/>
                <a:gd name="f50" fmla="*/ 6691 f46 1"/>
                <a:gd name="f51" fmla="*/ 258290 f45 1"/>
                <a:gd name="f52" fmla="*/ 173696 f46 1"/>
                <a:gd name="f53" fmla="*/ 23340 f45 1"/>
                <a:gd name="f54" fmla="*/ 307046 f46 1"/>
                <a:gd name="f55" fmla="*/ 18260 f45 1"/>
                <a:gd name="f56" fmla="*/ 395946 f46 1"/>
                <a:gd name="f57" fmla="*/ 117955 f45 1"/>
                <a:gd name="f58" fmla="*/ 389596 f46 1"/>
                <a:gd name="f59" fmla="*/ 126845 f45 1"/>
                <a:gd name="f60" fmla="*/ 152741 f46 1"/>
                <a:gd name="f61" fmla="*/ 392910 f45 1"/>
                <a:gd name="f62" fmla="*/ 47331 f46 1"/>
                <a:gd name="f63" fmla="*/ 359890 f45 1"/>
                <a:gd name="f64" fmla="*/ f47 1 f2"/>
                <a:gd name="f65" fmla="*/ f50 1 398093"/>
                <a:gd name="f66" fmla="*/ f51 1 401259"/>
                <a:gd name="f67" fmla="*/ f52 1 398093"/>
                <a:gd name="f68" fmla="*/ f53 1 401259"/>
                <a:gd name="f69" fmla="*/ f54 1 398093"/>
                <a:gd name="f70" fmla="*/ f55 1 401259"/>
                <a:gd name="f71" fmla="*/ f56 1 398093"/>
                <a:gd name="f72" fmla="*/ f57 1 401259"/>
                <a:gd name="f73" fmla="*/ f58 1 398093"/>
                <a:gd name="f74" fmla="*/ f59 1 401259"/>
                <a:gd name="f75" fmla="*/ f60 1 398093"/>
                <a:gd name="f76" fmla="*/ f61 1 401259"/>
                <a:gd name="f77" fmla="*/ f62 1 398093"/>
                <a:gd name="f78" fmla="*/ f63 1 401259"/>
                <a:gd name="f79" fmla="*/ f5 1 f48"/>
                <a:gd name="f80" fmla="*/ f6 1 f48"/>
                <a:gd name="f81" fmla="*/ f5 1 f49"/>
                <a:gd name="f82" fmla="*/ f7 1 f49"/>
                <a:gd name="f83" fmla="+- f64 0 f1"/>
                <a:gd name="f84" fmla="*/ f65 1 f48"/>
                <a:gd name="f85" fmla="*/ f66 1 f49"/>
                <a:gd name="f86" fmla="*/ f67 1 f48"/>
                <a:gd name="f87" fmla="*/ f68 1 f49"/>
                <a:gd name="f88" fmla="*/ f69 1 f48"/>
                <a:gd name="f89" fmla="*/ f70 1 f49"/>
                <a:gd name="f90" fmla="*/ f71 1 f48"/>
                <a:gd name="f91" fmla="*/ f72 1 f49"/>
                <a:gd name="f92" fmla="*/ f73 1 f48"/>
                <a:gd name="f93" fmla="*/ f74 1 f49"/>
                <a:gd name="f94" fmla="*/ f75 1 f48"/>
                <a:gd name="f95" fmla="*/ f76 1 f49"/>
                <a:gd name="f96" fmla="*/ f77 1 f48"/>
                <a:gd name="f97" fmla="*/ f78 1 f49"/>
                <a:gd name="f98" fmla="*/ f79 f43 1"/>
                <a:gd name="f99" fmla="*/ f80 f43 1"/>
                <a:gd name="f100" fmla="*/ f82 f44 1"/>
                <a:gd name="f101" fmla="*/ f81 f44 1"/>
                <a:gd name="f102" fmla="*/ f84 f43 1"/>
                <a:gd name="f103" fmla="*/ f85 f44 1"/>
                <a:gd name="f104" fmla="*/ f86 f43 1"/>
                <a:gd name="f105" fmla="*/ f87 f44 1"/>
                <a:gd name="f106" fmla="*/ f88 f43 1"/>
                <a:gd name="f107" fmla="*/ f89 f44 1"/>
                <a:gd name="f108" fmla="*/ f90 f43 1"/>
                <a:gd name="f109" fmla="*/ f91 f44 1"/>
                <a:gd name="f110" fmla="*/ f92 f43 1"/>
                <a:gd name="f111" fmla="*/ f93 f44 1"/>
                <a:gd name="f112" fmla="*/ f94 f43 1"/>
                <a:gd name="f113" fmla="*/ f95 f44 1"/>
                <a:gd name="f114" fmla="*/ f96 f43 1"/>
                <a:gd name="f115" fmla="*/ f97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2" y="f103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11"/>
                </a:cxn>
                <a:cxn ang="f83">
                  <a:pos x="f110" y="f111"/>
                </a:cxn>
                <a:cxn ang="f83">
                  <a:pos x="f112" y="f113"/>
                </a:cxn>
                <a:cxn ang="f83">
                  <a:pos x="f114" y="f115"/>
                </a:cxn>
                <a:cxn ang="f83">
                  <a:pos x="f102" y="f103"/>
                </a:cxn>
              </a:cxnLst>
              <a:rect l="f98" t="f101" r="f99" b="f100"/>
              <a:pathLst>
                <a:path w="398093" h="401259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28" y="f29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2" name="Freihandform 170">
              <a:extLst>
                <a:ext uri="{FF2B5EF4-FFF2-40B4-BE49-F238E27FC236}">
                  <a16:creationId xmlns:a16="http://schemas.microsoft.com/office/drawing/2014/main" id="{D2FFDAD4-49EC-DC89-A574-3AFF2D09D96B}"/>
                </a:ext>
              </a:extLst>
            </p:cNvPr>
            <p:cNvSpPr/>
            <p:nvPr/>
          </p:nvSpPr>
          <p:spPr>
            <a:xfrm>
              <a:off x="7217139" y="1917377"/>
              <a:ext cx="335337" cy="2696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5337"/>
                <a:gd name="f7" fmla="val 269647"/>
                <a:gd name="f8" fmla="val 133423"/>
                <a:gd name="f9" fmla="val 269297"/>
                <a:gd name="f10" fmla="val 292808"/>
                <a:gd name="f11" fmla="val 130233"/>
                <a:gd name="f12" fmla="val 266773"/>
                <a:gd name="f13" fmla="+- 0 0 8198"/>
                <a:gd name="f14" fmla="val 240738"/>
                <a:gd name="f15" fmla="+- 0 0 1213"/>
                <a:gd name="f16" fmla="val 191208"/>
                <a:gd name="f17" fmla="val 692"/>
                <a:gd name="f18" fmla="val 167078"/>
                <a:gd name="f19" fmla="val 2597"/>
                <a:gd name="f20" fmla="val 143583"/>
                <a:gd name="f21" fmla="val 74987"/>
                <a:gd name="f22" fmla="val 125803"/>
                <a:gd name="f23" fmla="val 81972"/>
                <a:gd name="f24" fmla="val 81988"/>
                <a:gd name="f25" fmla="val 89592"/>
                <a:gd name="f26" fmla="val 38173"/>
                <a:gd name="f27" fmla="val 28633"/>
                <a:gd name="f28" fmla="val 62303"/>
                <a:gd name="f29" fmla="val 14662"/>
                <a:gd name="f30" fmla="val 26743"/>
                <a:gd name="f31" fmla="+- 0 0 8817"/>
                <a:gd name="f32" fmla="val 203258"/>
                <a:gd name="f33" fmla="val 1343"/>
                <a:gd name="f34" fmla="+- 0 0 -90"/>
                <a:gd name="f35" fmla="*/ f3 1 335337"/>
                <a:gd name="f36" fmla="*/ f4 1 269647"/>
                <a:gd name="f37" fmla="+- f7 0 f5"/>
                <a:gd name="f38" fmla="+- f6 0 f5"/>
                <a:gd name="f39" fmla="*/ f34 f0 1"/>
                <a:gd name="f40" fmla="*/ f38 1 335337"/>
                <a:gd name="f41" fmla="*/ f37 1 269647"/>
                <a:gd name="f42" fmla="*/ 335337 f38 1"/>
                <a:gd name="f43" fmla="*/ 133423 f37 1"/>
                <a:gd name="f44" fmla="*/ 130233 f38 1"/>
                <a:gd name="f45" fmla="*/ 266773 f37 1"/>
                <a:gd name="f46" fmla="*/ 692 f38 1"/>
                <a:gd name="f47" fmla="*/ 167078 f37 1"/>
                <a:gd name="f48" fmla="*/ 81972 f38 1"/>
                <a:gd name="f49" fmla="*/ 81988 f37 1"/>
                <a:gd name="f50" fmla="*/ 14662 f38 1"/>
                <a:gd name="f51" fmla="*/ 26743 f37 1"/>
                <a:gd name="f52" fmla="*/ 203258 f38 1"/>
                <a:gd name="f53" fmla="*/ 1343 f37 1"/>
                <a:gd name="f54" fmla="*/ f39 1 f2"/>
                <a:gd name="f55" fmla="*/ f42 1 335337"/>
                <a:gd name="f56" fmla="*/ f43 1 269647"/>
                <a:gd name="f57" fmla="*/ f44 1 335337"/>
                <a:gd name="f58" fmla="*/ f45 1 269647"/>
                <a:gd name="f59" fmla="*/ f46 1 335337"/>
                <a:gd name="f60" fmla="*/ f47 1 269647"/>
                <a:gd name="f61" fmla="*/ f48 1 335337"/>
                <a:gd name="f62" fmla="*/ f49 1 269647"/>
                <a:gd name="f63" fmla="*/ f50 1 335337"/>
                <a:gd name="f64" fmla="*/ f51 1 269647"/>
                <a:gd name="f65" fmla="*/ f52 1 335337"/>
                <a:gd name="f66" fmla="*/ f53 1 269647"/>
                <a:gd name="f67" fmla="*/ f5 1 f40"/>
                <a:gd name="f68" fmla="*/ f6 1 f40"/>
                <a:gd name="f69" fmla="*/ f5 1 f41"/>
                <a:gd name="f70" fmla="*/ f7 1 f41"/>
                <a:gd name="f71" fmla="+- f54 0 f1"/>
                <a:gd name="f72" fmla="*/ f55 1 f40"/>
                <a:gd name="f73" fmla="*/ f56 1 f41"/>
                <a:gd name="f74" fmla="*/ f57 1 f40"/>
                <a:gd name="f75" fmla="*/ f58 1 f41"/>
                <a:gd name="f76" fmla="*/ f59 1 f40"/>
                <a:gd name="f77" fmla="*/ f60 1 f41"/>
                <a:gd name="f78" fmla="*/ f61 1 f40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f35 1"/>
                <a:gd name="f85" fmla="*/ f68 f35 1"/>
                <a:gd name="f86" fmla="*/ f70 f36 1"/>
                <a:gd name="f87" fmla="*/ f69 f36 1"/>
                <a:gd name="f88" fmla="*/ f72 f35 1"/>
                <a:gd name="f89" fmla="*/ f73 f36 1"/>
                <a:gd name="f90" fmla="*/ f74 f35 1"/>
                <a:gd name="f91" fmla="*/ f75 f36 1"/>
                <a:gd name="f92" fmla="*/ f76 f35 1"/>
                <a:gd name="f93" fmla="*/ f77 f36 1"/>
                <a:gd name="f94" fmla="*/ f78 f35 1"/>
                <a:gd name="f95" fmla="*/ f79 f36 1"/>
                <a:gd name="f96" fmla="*/ f80 f35 1"/>
                <a:gd name="f97" fmla="*/ f81 f36 1"/>
                <a:gd name="f98" fmla="*/ f82 f35 1"/>
                <a:gd name="f99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8" y="f89"/>
                </a:cxn>
                <a:cxn ang="f71">
                  <a:pos x="f90" y="f91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7"/>
                </a:cxn>
                <a:cxn ang="f71">
                  <a:pos x="f98" y="f99"/>
                </a:cxn>
                <a:cxn ang="f71">
                  <a:pos x="f88" y="f89"/>
                </a:cxn>
              </a:cxnLst>
              <a:rect l="f84" t="f87" r="f85" b="f86"/>
              <a:pathLst>
                <a:path w="335337" h="269647">
                  <a:moveTo>
                    <a:pt x="f6" y="f8"/>
                  </a:moveTo>
                  <a:cubicBezTo>
                    <a:pt x="f6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17" y="f31"/>
                    <a:pt x="f32" y="f33"/>
                    <a:pt x="f32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3" name="Freihandform 171">
              <a:extLst>
                <a:ext uri="{FF2B5EF4-FFF2-40B4-BE49-F238E27FC236}">
                  <a16:creationId xmlns:a16="http://schemas.microsoft.com/office/drawing/2014/main" id="{269D8966-3E0B-E04E-AF53-6B2237DB7D45}"/>
                </a:ext>
              </a:extLst>
            </p:cNvPr>
            <p:cNvSpPr/>
            <p:nvPr/>
          </p:nvSpPr>
          <p:spPr>
            <a:xfrm>
              <a:off x="7217139" y="1917377"/>
              <a:ext cx="335337" cy="2696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5337"/>
                <a:gd name="f7" fmla="val 269647"/>
                <a:gd name="f8" fmla="val 133423"/>
                <a:gd name="f9" fmla="val 269297"/>
                <a:gd name="f10" fmla="val 292808"/>
                <a:gd name="f11" fmla="val 130233"/>
                <a:gd name="f12" fmla="val 266773"/>
                <a:gd name="f13" fmla="+- 0 0 8198"/>
                <a:gd name="f14" fmla="val 240738"/>
                <a:gd name="f15" fmla="+- 0 0 1213"/>
                <a:gd name="f16" fmla="val 191208"/>
                <a:gd name="f17" fmla="val 692"/>
                <a:gd name="f18" fmla="val 167078"/>
                <a:gd name="f19" fmla="val 2597"/>
                <a:gd name="f20" fmla="val 143583"/>
                <a:gd name="f21" fmla="val 74987"/>
                <a:gd name="f22" fmla="val 125803"/>
                <a:gd name="f23" fmla="val 81972"/>
                <a:gd name="f24" fmla="val 81988"/>
                <a:gd name="f25" fmla="val 89592"/>
                <a:gd name="f26" fmla="val 38173"/>
                <a:gd name="f27" fmla="val 28633"/>
                <a:gd name="f28" fmla="val 62303"/>
                <a:gd name="f29" fmla="val 14662"/>
                <a:gd name="f30" fmla="val 26743"/>
                <a:gd name="f31" fmla="+- 0 0 8817"/>
                <a:gd name="f32" fmla="val 203258"/>
                <a:gd name="f33" fmla="val 1343"/>
                <a:gd name="f34" fmla="+- 0 0 -90"/>
                <a:gd name="f35" fmla="*/ f3 1 335337"/>
                <a:gd name="f36" fmla="*/ f4 1 269647"/>
                <a:gd name="f37" fmla="+- f7 0 f5"/>
                <a:gd name="f38" fmla="+- f6 0 f5"/>
                <a:gd name="f39" fmla="*/ f34 f0 1"/>
                <a:gd name="f40" fmla="*/ f38 1 335337"/>
                <a:gd name="f41" fmla="*/ f37 1 269647"/>
                <a:gd name="f42" fmla="*/ 335337 f38 1"/>
                <a:gd name="f43" fmla="*/ 133423 f37 1"/>
                <a:gd name="f44" fmla="*/ 130233 f38 1"/>
                <a:gd name="f45" fmla="*/ 266773 f37 1"/>
                <a:gd name="f46" fmla="*/ 692 f38 1"/>
                <a:gd name="f47" fmla="*/ 167078 f37 1"/>
                <a:gd name="f48" fmla="*/ 81972 f38 1"/>
                <a:gd name="f49" fmla="*/ 81988 f37 1"/>
                <a:gd name="f50" fmla="*/ 14662 f38 1"/>
                <a:gd name="f51" fmla="*/ 26743 f37 1"/>
                <a:gd name="f52" fmla="*/ 203258 f38 1"/>
                <a:gd name="f53" fmla="*/ 1343 f37 1"/>
                <a:gd name="f54" fmla="*/ f39 1 f2"/>
                <a:gd name="f55" fmla="*/ f42 1 335337"/>
                <a:gd name="f56" fmla="*/ f43 1 269647"/>
                <a:gd name="f57" fmla="*/ f44 1 335337"/>
                <a:gd name="f58" fmla="*/ f45 1 269647"/>
                <a:gd name="f59" fmla="*/ f46 1 335337"/>
                <a:gd name="f60" fmla="*/ f47 1 269647"/>
                <a:gd name="f61" fmla="*/ f48 1 335337"/>
                <a:gd name="f62" fmla="*/ f49 1 269647"/>
                <a:gd name="f63" fmla="*/ f50 1 335337"/>
                <a:gd name="f64" fmla="*/ f51 1 269647"/>
                <a:gd name="f65" fmla="*/ f52 1 335337"/>
                <a:gd name="f66" fmla="*/ f53 1 269647"/>
                <a:gd name="f67" fmla="*/ f5 1 f40"/>
                <a:gd name="f68" fmla="*/ f6 1 f40"/>
                <a:gd name="f69" fmla="*/ f5 1 f41"/>
                <a:gd name="f70" fmla="*/ f7 1 f41"/>
                <a:gd name="f71" fmla="+- f54 0 f1"/>
                <a:gd name="f72" fmla="*/ f55 1 f40"/>
                <a:gd name="f73" fmla="*/ f56 1 f41"/>
                <a:gd name="f74" fmla="*/ f57 1 f40"/>
                <a:gd name="f75" fmla="*/ f58 1 f41"/>
                <a:gd name="f76" fmla="*/ f59 1 f40"/>
                <a:gd name="f77" fmla="*/ f60 1 f41"/>
                <a:gd name="f78" fmla="*/ f61 1 f40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f35 1"/>
                <a:gd name="f85" fmla="*/ f68 f35 1"/>
                <a:gd name="f86" fmla="*/ f70 f36 1"/>
                <a:gd name="f87" fmla="*/ f69 f36 1"/>
                <a:gd name="f88" fmla="*/ f72 f35 1"/>
                <a:gd name="f89" fmla="*/ f73 f36 1"/>
                <a:gd name="f90" fmla="*/ f74 f35 1"/>
                <a:gd name="f91" fmla="*/ f75 f36 1"/>
                <a:gd name="f92" fmla="*/ f76 f35 1"/>
                <a:gd name="f93" fmla="*/ f77 f36 1"/>
                <a:gd name="f94" fmla="*/ f78 f35 1"/>
                <a:gd name="f95" fmla="*/ f79 f36 1"/>
                <a:gd name="f96" fmla="*/ f80 f35 1"/>
                <a:gd name="f97" fmla="*/ f81 f36 1"/>
                <a:gd name="f98" fmla="*/ f82 f35 1"/>
                <a:gd name="f99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8" y="f89"/>
                </a:cxn>
                <a:cxn ang="f71">
                  <a:pos x="f90" y="f91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7"/>
                </a:cxn>
                <a:cxn ang="f71">
                  <a:pos x="f98" y="f99"/>
                </a:cxn>
                <a:cxn ang="f71">
                  <a:pos x="f88" y="f89"/>
                </a:cxn>
              </a:cxnLst>
              <a:rect l="f84" t="f87" r="f85" b="f86"/>
              <a:pathLst>
                <a:path w="335337" h="269647">
                  <a:moveTo>
                    <a:pt x="f6" y="f8"/>
                  </a:moveTo>
                  <a:cubicBezTo>
                    <a:pt x="f6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17" y="f31"/>
                    <a:pt x="f32" y="f33"/>
                    <a:pt x="f32" y="f33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4" name="Freihandform 172">
              <a:extLst>
                <a:ext uri="{FF2B5EF4-FFF2-40B4-BE49-F238E27FC236}">
                  <a16:creationId xmlns:a16="http://schemas.microsoft.com/office/drawing/2014/main" id="{729ADB3E-55BD-CCDC-EF80-8B1EC5C17245}"/>
                </a:ext>
              </a:extLst>
            </p:cNvPr>
            <p:cNvSpPr/>
            <p:nvPr/>
          </p:nvSpPr>
          <p:spPr>
            <a:xfrm>
              <a:off x="7562636" y="1605165"/>
              <a:ext cx="263210" cy="177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214"/>
                <a:gd name="f7" fmla="val 177024"/>
                <a:gd name="f8" fmla="val 144145"/>
                <a:gd name="f9" fmla="val 74154"/>
                <a:gd name="f10" fmla="val 81915"/>
                <a:gd name="f11" fmla="val 46850"/>
                <a:gd name="f12" fmla="val 20955"/>
                <a:gd name="f13" fmla="val 49389"/>
                <a:gd name="f14" fmla="val 8890"/>
                <a:gd name="f15" fmla="val 79234"/>
                <a:gd name="f16" fmla="val 27164"/>
                <a:gd name="f17" fmla="val 136525"/>
                <a:gd name="f18" fmla="+- 0 0 49671"/>
                <a:gd name="f19" fmla="val 250825"/>
                <a:gd name="f20" fmla="val 55104"/>
                <a:gd name="f21" fmla="val 287655"/>
                <a:gd name="f22" fmla="val 113525"/>
                <a:gd name="f23" fmla="val 234315"/>
                <a:gd name="f24" fmla="val 177025"/>
                <a:gd name="f25" fmla="val 247015"/>
                <a:gd name="f26" fmla="val 147814"/>
                <a:gd name="f27" fmla="val 206375"/>
                <a:gd name="f28" fmla="val 101459"/>
                <a:gd name="f29" fmla="+- 0 0 -90"/>
                <a:gd name="f30" fmla="*/ f3 1 263214"/>
                <a:gd name="f31" fmla="*/ f4 1 177024"/>
                <a:gd name="f32" fmla="+- f7 0 f5"/>
                <a:gd name="f33" fmla="+- f6 0 f5"/>
                <a:gd name="f34" fmla="*/ f29 f0 1"/>
                <a:gd name="f35" fmla="*/ f33 1 263214"/>
                <a:gd name="f36" fmla="*/ f32 1 177024"/>
                <a:gd name="f37" fmla="*/ 144145 f33 1"/>
                <a:gd name="f38" fmla="*/ 74154 f32 1"/>
                <a:gd name="f39" fmla="*/ 8890 f33 1"/>
                <a:gd name="f40" fmla="*/ 79234 f32 1"/>
                <a:gd name="f41" fmla="*/ 0 f33 1"/>
                <a:gd name="f42" fmla="*/ 27164 f32 1"/>
                <a:gd name="f43" fmla="*/ 250825 f33 1"/>
                <a:gd name="f44" fmla="*/ 55104 f32 1"/>
                <a:gd name="f45" fmla="*/ 234315 f33 1"/>
                <a:gd name="f46" fmla="*/ 177025 f32 1"/>
                <a:gd name="f47" fmla="*/ f34 1 f2"/>
                <a:gd name="f48" fmla="*/ f37 1 263214"/>
                <a:gd name="f49" fmla="*/ f38 1 177024"/>
                <a:gd name="f50" fmla="*/ f39 1 263214"/>
                <a:gd name="f51" fmla="*/ f40 1 177024"/>
                <a:gd name="f52" fmla="*/ f41 1 263214"/>
                <a:gd name="f53" fmla="*/ f42 1 177024"/>
                <a:gd name="f54" fmla="*/ f43 1 263214"/>
                <a:gd name="f55" fmla="*/ f44 1 177024"/>
                <a:gd name="f56" fmla="*/ f45 1 263214"/>
                <a:gd name="f57" fmla="*/ f46 1 177024"/>
                <a:gd name="f58" fmla="*/ f5 1 f35"/>
                <a:gd name="f59" fmla="*/ f6 1 f35"/>
                <a:gd name="f60" fmla="*/ f5 1 f36"/>
                <a:gd name="f61" fmla="*/ f7 1 f36"/>
                <a:gd name="f62" fmla="+- f47 0 f1"/>
                <a:gd name="f63" fmla="*/ f48 1 f35"/>
                <a:gd name="f64" fmla="*/ f49 1 f36"/>
                <a:gd name="f65" fmla="*/ f50 1 f35"/>
                <a:gd name="f66" fmla="*/ f51 1 f36"/>
                <a:gd name="f67" fmla="*/ f52 1 f35"/>
                <a:gd name="f68" fmla="*/ f53 1 f36"/>
                <a:gd name="f69" fmla="*/ f54 1 f35"/>
                <a:gd name="f70" fmla="*/ f55 1 f36"/>
                <a:gd name="f71" fmla="*/ f56 1 f35"/>
                <a:gd name="f72" fmla="*/ f57 1 f36"/>
                <a:gd name="f73" fmla="*/ f58 f30 1"/>
                <a:gd name="f74" fmla="*/ f59 f30 1"/>
                <a:gd name="f75" fmla="*/ f61 f31 1"/>
                <a:gd name="f76" fmla="*/ f60 f31 1"/>
                <a:gd name="f77" fmla="*/ f63 f30 1"/>
                <a:gd name="f78" fmla="*/ f64 f31 1"/>
                <a:gd name="f79" fmla="*/ f65 f30 1"/>
                <a:gd name="f80" fmla="*/ f66 f31 1"/>
                <a:gd name="f81" fmla="*/ f67 f30 1"/>
                <a:gd name="f82" fmla="*/ f68 f31 1"/>
                <a:gd name="f83" fmla="*/ f69 f30 1"/>
                <a:gd name="f84" fmla="*/ f70 f31 1"/>
                <a:gd name="f85" fmla="*/ f71 f30 1"/>
                <a:gd name="f86" fmla="*/ f7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77" y="f78"/>
                </a:cxn>
                <a:cxn ang="f62">
                  <a:pos x="f79" y="f80"/>
                </a:cxn>
                <a:cxn ang="f62">
                  <a:pos x="f81" y="f82"/>
                </a:cxn>
                <a:cxn ang="f62">
                  <a:pos x="f83" y="f84"/>
                </a:cxn>
                <a:cxn ang="f62">
                  <a:pos x="f85" y="f86"/>
                </a:cxn>
                <a:cxn ang="f62">
                  <a:pos x="f77" y="f78"/>
                </a:cxn>
              </a:cxnLst>
              <a:rect l="f73" t="f76" r="f74" b="f75"/>
              <a:pathLst>
                <a:path w="263214" h="17702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5" y="f16"/>
                    <a:pt x="f17" y="f18"/>
                    <a:pt x="f19" y="f20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5" name="Freihandform 173">
              <a:extLst>
                <a:ext uri="{FF2B5EF4-FFF2-40B4-BE49-F238E27FC236}">
                  <a16:creationId xmlns:a16="http://schemas.microsoft.com/office/drawing/2014/main" id="{D5C6DBD7-4BD8-B3E1-FFA8-1D8B2EF4EAE0}"/>
                </a:ext>
              </a:extLst>
            </p:cNvPr>
            <p:cNvSpPr/>
            <p:nvPr/>
          </p:nvSpPr>
          <p:spPr>
            <a:xfrm>
              <a:off x="7562636" y="1605165"/>
              <a:ext cx="263210" cy="177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214"/>
                <a:gd name="f7" fmla="val 177024"/>
                <a:gd name="f8" fmla="val 144145"/>
                <a:gd name="f9" fmla="val 74154"/>
                <a:gd name="f10" fmla="val 81915"/>
                <a:gd name="f11" fmla="val 46850"/>
                <a:gd name="f12" fmla="val 20955"/>
                <a:gd name="f13" fmla="val 49389"/>
                <a:gd name="f14" fmla="val 8890"/>
                <a:gd name="f15" fmla="val 79234"/>
                <a:gd name="f16" fmla="val 27164"/>
                <a:gd name="f17" fmla="val 136525"/>
                <a:gd name="f18" fmla="+- 0 0 49671"/>
                <a:gd name="f19" fmla="val 250825"/>
                <a:gd name="f20" fmla="val 55104"/>
                <a:gd name="f21" fmla="val 287655"/>
                <a:gd name="f22" fmla="val 113525"/>
                <a:gd name="f23" fmla="val 234315"/>
                <a:gd name="f24" fmla="val 177025"/>
                <a:gd name="f25" fmla="val 247015"/>
                <a:gd name="f26" fmla="val 147814"/>
                <a:gd name="f27" fmla="val 206375"/>
                <a:gd name="f28" fmla="val 101459"/>
                <a:gd name="f29" fmla="+- 0 0 -90"/>
                <a:gd name="f30" fmla="*/ f3 1 263214"/>
                <a:gd name="f31" fmla="*/ f4 1 177024"/>
                <a:gd name="f32" fmla="+- f7 0 f5"/>
                <a:gd name="f33" fmla="+- f6 0 f5"/>
                <a:gd name="f34" fmla="*/ f29 f0 1"/>
                <a:gd name="f35" fmla="*/ f33 1 263214"/>
                <a:gd name="f36" fmla="*/ f32 1 177024"/>
                <a:gd name="f37" fmla="*/ 144145 f33 1"/>
                <a:gd name="f38" fmla="*/ 74154 f32 1"/>
                <a:gd name="f39" fmla="*/ 8890 f33 1"/>
                <a:gd name="f40" fmla="*/ 79234 f32 1"/>
                <a:gd name="f41" fmla="*/ 0 f33 1"/>
                <a:gd name="f42" fmla="*/ 27164 f32 1"/>
                <a:gd name="f43" fmla="*/ 250825 f33 1"/>
                <a:gd name="f44" fmla="*/ 55104 f32 1"/>
                <a:gd name="f45" fmla="*/ 234315 f33 1"/>
                <a:gd name="f46" fmla="*/ 177025 f32 1"/>
                <a:gd name="f47" fmla="*/ f34 1 f2"/>
                <a:gd name="f48" fmla="*/ f37 1 263214"/>
                <a:gd name="f49" fmla="*/ f38 1 177024"/>
                <a:gd name="f50" fmla="*/ f39 1 263214"/>
                <a:gd name="f51" fmla="*/ f40 1 177024"/>
                <a:gd name="f52" fmla="*/ f41 1 263214"/>
                <a:gd name="f53" fmla="*/ f42 1 177024"/>
                <a:gd name="f54" fmla="*/ f43 1 263214"/>
                <a:gd name="f55" fmla="*/ f44 1 177024"/>
                <a:gd name="f56" fmla="*/ f45 1 263214"/>
                <a:gd name="f57" fmla="*/ f46 1 177024"/>
                <a:gd name="f58" fmla="*/ f5 1 f35"/>
                <a:gd name="f59" fmla="*/ f6 1 f35"/>
                <a:gd name="f60" fmla="*/ f5 1 f36"/>
                <a:gd name="f61" fmla="*/ f7 1 f36"/>
                <a:gd name="f62" fmla="+- f47 0 f1"/>
                <a:gd name="f63" fmla="*/ f48 1 f35"/>
                <a:gd name="f64" fmla="*/ f49 1 f36"/>
                <a:gd name="f65" fmla="*/ f50 1 f35"/>
                <a:gd name="f66" fmla="*/ f51 1 f36"/>
                <a:gd name="f67" fmla="*/ f52 1 f35"/>
                <a:gd name="f68" fmla="*/ f53 1 f36"/>
                <a:gd name="f69" fmla="*/ f54 1 f35"/>
                <a:gd name="f70" fmla="*/ f55 1 f36"/>
                <a:gd name="f71" fmla="*/ f56 1 f35"/>
                <a:gd name="f72" fmla="*/ f57 1 f36"/>
                <a:gd name="f73" fmla="*/ f58 f30 1"/>
                <a:gd name="f74" fmla="*/ f59 f30 1"/>
                <a:gd name="f75" fmla="*/ f61 f31 1"/>
                <a:gd name="f76" fmla="*/ f60 f31 1"/>
                <a:gd name="f77" fmla="*/ f63 f30 1"/>
                <a:gd name="f78" fmla="*/ f64 f31 1"/>
                <a:gd name="f79" fmla="*/ f65 f30 1"/>
                <a:gd name="f80" fmla="*/ f66 f31 1"/>
                <a:gd name="f81" fmla="*/ f67 f30 1"/>
                <a:gd name="f82" fmla="*/ f68 f31 1"/>
                <a:gd name="f83" fmla="*/ f69 f30 1"/>
                <a:gd name="f84" fmla="*/ f70 f31 1"/>
                <a:gd name="f85" fmla="*/ f71 f30 1"/>
                <a:gd name="f86" fmla="*/ f7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77" y="f78"/>
                </a:cxn>
                <a:cxn ang="f62">
                  <a:pos x="f79" y="f80"/>
                </a:cxn>
                <a:cxn ang="f62">
                  <a:pos x="f81" y="f82"/>
                </a:cxn>
                <a:cxn ang="f62">
                  <a:pos x="f83" y="f84"/>
                </a:cxn>
                <a:cxn ang="f62">
                  <a:pos x="f85" y="f86"/>
                </a:cxn>
                <a:cxn ang="f62">
                  <a:pos x="f77" y="f78"/>
                </a:cxn>
              </a:cxnLst>
              <a:rect l="f73" t="f76" r="f74" b="f75"/>
              <a:pathLst>
                <a:path w="263214" h="17702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5" y="f16"/>
                    <a:pt x="f17" y="f18"/>
                    <a:pt x="f19" y="f20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46" name="Titelplatzhalter 49">
            <a:extLst>
              <a:ext uri="{FF2B5EF4-FFF2-40B4-BE49-F238E27FC236}">
                <a16:creationId xmlns:a16="http://schemas.microsoft.com/office/drawing/2014/main" id="{71FBFF6C-81E7-3B19-2BBC-4C3A45CA5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383" y="548676"/>
            <a:ext cx="4896547" cy="1512170"/>
          </a:xfrm>
        </p:spPr>
        <p:txBody>
          <a:bodyPr>
            <a:noAutofit/>
          </a:bodyPr>
          <a:lstStyle>
            <a:lvl1pPr>
              <a:defRPr>
                <a:latin typeface="All Round Gothic Bold" pitchFamily="34"/>
              </a:defRPr>
            </a:lvl1pPr>
          </a:lstStyle>
          <a:p>
            <a:pPr lvl="0"/>
            <a:r>
              <a:rPr lang="de-DE"/>
              <a:t>Hier steht eine Headline, </a:t>
            </a:r>
            <a:br>
              <a:rPr lang="de-DE"/>
            </a:br>
            <a:r>
              <a:rPr lang="de-DE"/>
              <a:t>die bei Bedarf auch über mehrere Zeilen gehen kann Lorem ipsum dolor sit amet.</a:t>
            </a:r>
          </a:p>
        </p:txBody>
      </p:sp>
      <p:sp>
        <p:nvSpPr>
          <p:cNvPr id="147" name="Fußzeilenplatzhalter 5">
            <a:extLst>
              <a:ext uri="{FF2B5EF4-FFF2-40B4-BE49-F238E27FC236}">
                <a16:creationId xmlns:a16="http://schemas.microsoft.com/office/drawing/2014/main" id="{4B371338-35C7-F247-A3EA-8F6A17892C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Baerlocher | Case Study | Februar 2024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4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_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66">
            <a:extLst>
              <a:ext uri="{FF2B5EF4-FFF2-40B4-BE49-F238E27FC236}">
                <a16:creationId xmlns:a16="http://schemas.microsoft.com/office/drawing/2014/main" id="{A20320B1-3A81-2650-6580-AA082E662D31}"/>
              </a:ext>
            </a:extLst>
          </p:cNvPr>
          <p:cNvSpPr/>
          <p:nvPr/>
        </p:nvSpPr>
        <p:spPr>
          <a:xfrm rot="9059322">
            <a:off x="8606297" y="5655008"/>
            <a:ext cx="4302645" cy="1868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02642"/>
              <a:gd name="f7" fmla="val 1868817"/>
              <a:gd name="f8" fmla="val 1034820"/>
              <a:gd name="f9" fmla="val 1817930"/>
              <a:gd name="f10" fmla="+- 0 0 -90"/>
              <a:gd name="f11" fmla="*/ f3 1 4302642"/>
              <a:gd name="f12" fmla="*/ f4 1 1868817"/>
              <a:gd name="f13" fmla="+- f7 0 f5"/>
              <a:gd name="f14" fmla="+- f6 0 f5"/>
              <a:gd name="f15" fmla="*/ f10 f0 1"/>
              <a:gd name="f16" fmla="*/ f14 1 4302642"/>
              <a:gd name="f17" fmla="*/ f13 1 1868817"/>
              <a:gd name="f18" fmla="*/ 0 f14 1"/>
              <a:gd name="f19" fmla="*/ 1868817 f13 1"/>
              <a:gd name="f20" fmla="*/ 1034820 f14 1"/>
              <a:gd name="f21" fmla="*/ 0 f13 1"/>
              <a:gd name="f22" fmla="*/ 4302642 f14 1"/>
              <a:gd name="f23" fmla="*/ 1817930 f13 1"/>
              <a:gd name="f24" fmla="*/ f15 1 f2"/>
              <a:gd name="f25" fmla="*/ f18 1 4302642"/>
              <a:gd name="f26" fmla="*/ f19 1 1868817"/>
              <a:gd name="f27" fmla="*/ f20 1 4302642"/>
              <a:gd name="f28" fmla="*/ f21 1 1868817"/>
              <a:gd name="f29" fmla="*/ f22 1 4302642"/>
              <a:gd name="f30" fmla="*/ f23 1 1868817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51"/>
              </a:cxn>
              <a:cxn ang="f35">
                <a:pos x="f46" y="f47"/>
              </a:cxn>
            </a:cxnLst>
            <a:rect l="f42" t="f45" r="f43" b="f44"/>
            <a:pathLst>
              <a:path w="4302642" h="1868817">
                <a:moveTo>
                  <a:pt x="f5" y="f7"/>
                </a:moveTo>
                <a:lnTo>
                  <a:pt x="f8" y="f5"/>
                </a:lnTo>
                <a:lnTo>
                  <a:pt x="f6" y="f9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Grafik 4">
            <a:extLst>
              <a:ext uri="{FF2B5EF4-FFF2-40B4-BE49-F238E27FC236}">
                <a16:creationId xmlns:a16="http://schemas.microsoft.com/office/drawing/2014/main" id="{D022190A-F0EC-AE05-7C4C-7993CF7EB010}"/>
              </a:ext>
            </a:extLst>
          </p:cNvPr>
          <p:cNvSpPr/>
          <p:nvPr/>
        </p:nvSpPr>
        <p:spPr>
          <a:xfrm>
            <a:off x="0" y="-33604"/>
            <a:ext cx="12191996" cy="68619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6858000"/>
              <a:gd name="f8" fmla="val 3136900"/>
              <a:gd name="f9" fmla="val 6858001"/>
              <a:gd name="f10" fmla="val 2844800"/>
              <a:gd name="f11" fmla="val 8477250"/>
              <a:gd name="f12" fmla="val 4712970"/>
              <a:gd name="f13" fmla="val 4009390"/>
              <a:gd name="f14" fmla="val 3305175"/>
              <a:gd name="f15" fmla="val 6467475"/>
              <a:gd name="f16" fmla="val 2729865"/>
              <a:gd name="f17" fmla="+- 0 0 -90"/>
              <a:gd name="f18" fmla="*/ f3 1 12192000"/>
              <a:gd name="f19" fmla="*/ f4 1 6858000"/>
              <a:gd name="f20" fmla="+- f7 0 f5"/>
              <a:gd name="f21" fmla="+- f6 0 f5"/>
              <a:gd name="f22" fmla="*/ f17 f0 1"/>
              <a:gd name="f23" fmla="*/ f21 1 12192000"/>
              <a:gd name="f24" fmla="*/ f20 1 6858000"/>
              <a:gd name="f25" fmla="*/ 0 f21 1"/>
              <a:gd name="f26" fmla="*/ 0 f20 1"/>
              <a:gd name="f27" fmla="*/ 3136900 f20 1"/>
              <a:gd name="f28" fmla="*/ 6858001 f20 1"/>
              <a:gd name="f29" fmla="*/ 2844800 f21 1"/>
              <a:gd name="f30" fmla="*/ 8477250 f21 1"/>
              <a:gd name="f31" fmla="*/ 12192000 f21 1"/>
              <a:gd name="f32" fmla="*/ 4712970 f20 1"/>
              <a:gd name="f33" fmla="*/ 4009390 f20 1"/>
              <a:gd name="f34" fmla="*/ 3305175 f20 1"/>
              <a:gd name="f35" fmla="*/ 6467475 f21 1"/>
              <a:gd name="f36" fmla="*/ 2729865 f21 1"/>
              <a:gd name="f37" fmla="*/ f22 1 f2"/>
              <a:gd name="f38" fmla="*/ f25 1 12192000"/>
              <a:gd name="f39" fmla="*/ f26 1 6858000"/>
              <a:gd name="f40" fmla="*/ f27 1 6858000"/>
              <a:gd name="f41" fmla="*/ f28 1 6858000"/>
              <a:gd name="f42" fmla="*/ f29 1 12192000"/>
              <a:gd name="f43" fmla="*/ f30 1 12192000"/>
              <a:gd name="f44" fmla="*/ f31 1 12192000"/>
              <a:gd name="f45" fmla="*/ f32 1 6858000"/>
              <a:gd name="f46" fmla="*/ f33 1 6858000"/>
              <a:gd name="f47" fmla="*/ f34 1 6858000"/>
              <a:gd name="f48" fmla="*/ f35 1 12192000"/>
              <a:gd name="f49" fmla="*/ f36 1 12192000"/>
              <a:gd name="f50" fmla="*/ f5 1 f23"/>
              <a:gd name="f51" fmla="*/ f6 1 f23"/>
              <a:gd name="f52" fmla="*/ f5 1 f24"/>
              <a:gd name="f53" fmla="*/ f7 1 f24"/>
              <a:gd name="f54" fmla="+- f37 0 f1"/>
              <a:gd name="f55" fmla="*/ f38 1 f23"/>
              <a:gd name="f56" fmla="*/ f39 1 f24"/>
              <a:gd name="f57" fmla="*/ f40 1 f24"/>
              <a:gd name="f58" fmla="*/ f41 1 f24"/>
              <a:gd name="f59" fmla="*/ f42 1 f23"/>
              <a:gd name="f60" fmla="*/ f43 1 f23"/>
              <a:gd name="f61" fmla="*/ f44 1 f23"/>
              <a:gd name="f62" fmla="*/ f45 1 f24"/>
              <a:gd name="f63" fmla="*/ f46 1 f24"/>
              <a:gd name="f64" fmla="*/ f47 1 f24"/>
              <a:gd name="f65" fmla="*/ f48 1 f23"/>
              <a:gd name="f66" fmla="*/ f49 1 f23"/>
              <a:gd name="f67" fmla="*/ f50 f18 1"/>
              <a:gd name="f68" fmla="*/ f51 f18 1"/>
              <a:gd name="f69" fmla="*/ f53 f19 1"/>
              <a:gd name="f70" fmla="*/ f52 f19 1"/>
              <a:gd name="f71" fmla="*/ f55 f18 1"/>
              <a:gd name="f72" fmla="*/ f56 f19 1"/>
              <a:gd name="f73" fmla="*/ f57 f19 1"/>
              <a:gd name="f74" fmla="*/ f58 f19 1"/>
              <a:gd name="f75" fmla="*/ f59 f18 1"/>
              <a:gd name="f76" fmla="*/ f60 f18 1"/>
              <a:gd name="f77" fmla="*/ f61 f18 1"/>
              <a:gd name="f78" fmla="*/ f62 f19 1"/>
              <a:gd name="f79" fmla="*/ f63 f19 1"/>
              <a:gd name="f80" fmla="*/ f64 f19 1"/>
              <a:gd name="f81" fmla="*/ f65 f18 1"/>
              <a:gd name="f82" fmla="*/ f66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">
                <a:pos x="f71" y="f72"/>
              </a:cxn>
              <a:cxn ang="f54">
                <a:pos x="f71" y="f73"/>
              </a:cxn>
              <a:cxn ang="f54">
                <a:pos x="f71" y="f74"/>
              </a:cxn>
              <a:cxn ang="f54">
                <a:pos x="f75" y="f74"/>
              </a:cxn>
              <a:cxn ang="f54">
                <a:pos x="f76" y="f74"/>
              </a:cxn>
              <a:cxn ang="f54">
                <a:pos x="f77" y="f78"/>
              </a:cxn>
              <a:cxn ang="f54">
                <a:pos x="f77" y="f79"/>
              </a:cxn>
              <a:cxn ang="f54">
                <a:pos x="f77" y="f80"/>
              </a:cxn>
              <a:cxn ang="f54">
                <a:pos x="f81" y="f72"/>
              </a:cxn>
              <a:cxn ang="f54">
                <a:pos x="f82" y="f72"/>
              </a:cxn>
            </a:cxnLst>
            <a:rect l="f67" t="f70" r="f68" b="f69"/>
            <a:pathLst>
              <a:path w="12192000" h="6858000">
                <a:moveTo>
                  <a:pt x="f5" y="f5"/>
                </a:moveTo>
                <a:lnTo>
                  <a:pt x="f5" y="f8"/>
                </a:lnTo>
                <a:lnTo>
                  <a:pt x="f5" y="f9"/>
                </a:lnTo>
                <a:lnTo>
                  <a:pt x="f10" y="f9"/>
                </a:lnTo>
                <a:lnTo>
                  <a:pt x="f11" y="f9"/>
                </a:lnTo>
                <a:lnTo>
                  <a:pt x="f6" y="f12"/>
                </a:lnTo>
                <a:lnTo>
                  <a:pt x="f6" y="f13"/>
                </a:lnTo>
                <a:lnTo>
                  <a:pt x="f6" y="f14"/>
                </a:lnTo>
                <a:lnTo>
                  <a:pt x="f15" y="f5"/>
                </a:lnTo>
                <a:lnTo>
                  <a:pt x="f16" y="f5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42">
            <a:extLst>
              <a:ext uri="{FF2B5EF4-FFF2-40B4-BE49-F238E27FC236}">
                <a16:creationId xmlns:a16="http://schemas.microsoft.com/office/drawing/2014/main" id="{DF6A546E-90C9-6356-7C32-4A97191150E7}"/>
              </a:ext>
            </a:extLst>
          </p:cNvPr>
          <p:cNvSpPr/>
          <p:nvPr/>
        </p:nvSpPr>
        <p:spPr>
          <a:xfrm>
            <a:off x="11357981" y="5631167"/>
            <a:ext cx="833384" cy="4805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3380"/>
              <a:gd name="f7" fmla="val 480581"/>
              <a:gd name="f8" fmla="val 833381"/>
              <a:gd name="f9" fmla="+- 0 0 -90"/>
              <a:gd name="f10" fmla="*/ f3 1 833380"/>
              <a:gd name="f11" fmla="*/ f4 1 480581"/>
              <a:gd name="f12" fmla="+- f7 0 f5"/>
              <a:gd name="f13" fmla="+- f6 0 f5"/>
              <a:gd name="f14" fmla="*/ f9 f0 1"/>
              <a:gd name="f15" fmla="*/ f13 1 833380"/>
              <a:gd name="f16" fmla="*/ f12 1 480581"/>
              <a:gd name="f17" fmla="*/ 833381 f13 1"/>
              <a:gd name="f18" fmla="*/ 480581 f12 1"/>
              <a:gd name="f19" fmla="*/ 0 f13 1"/>
              <a:gd name="f20" fmla="*/ 0 f12 1"/>
              <a:gd name="f21" fmla="*/ f14 1 f2"/>
              <a:gd name="f22" fmla="*/ f17 1 833380"/>
              <a:gd name="f23" fmla="*/ f18 1 480581"/>
              <a:gd name="f24" fmla="*/ f19 1 833380"/>
              <a:gd name="f25" fmla="*/ f20 1 480581"/>
              <a:gd name="f26" fmla="*/ f5 1 f15"/>
              <a:gd name="f27" fmla="*/ f6 1 f15"/>
              <a:gd name="f28" fmla="*/ f5 1 f16"/>
              <a:gd name="f29" fmla="*/ f7 1 f16"/>
              <a:gd name="f30" fmla="+- f21 0 f1"/>
              <a:gd name="f31" fmla="*/ f22 1 f15"/>
              <a:gd name="f32" fmla="*/ f23 1 f16"/>
              <a:gd name="f33" fmla="*/ f24 1 f15"/>
              <a:gd name="f34" fmla="*/ f25 1 f16"/>
              <a:gd name="f35" fmla="*/ f26 f10 1"/>
              <a:gd name="f36" fmla="*/ f27 f10 1"/>
              <a:gd name="f37" fmla="*/ f29 f11 1"/>
              <a:gd name="f38" fmla="*/ f28 f11 1"/>
              <a:gd name="f39" fmla="*/ f31 f10 1"/>
              <a:gd name="f40" fmla="*/ f32 f11 1"/>
              <a:gd name="f41" fmla="*/ f33 f10 1"/>
              <a:gd name="f42" fmla="*/ f3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9" y="f40"/>
              </a:cxn>
              <a:cxn ang="f30">
                <a:pos x="f41" y="f42"/>
              </a:cxn>
            </a:cxnLst>
            <a:rect l="f35" t="f38" r="f36" b="f37"/>
            <a:pathLst>
              <a:path w="833380" h="480581">
                <a:moveTo>
                  <a:pt x="f8" y="f7"/>
                </a:moveTo>
                <a:lnTo>
                  <a:pt x="f5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" name="Freihandform 43">
            <a:extLst>
              <a:ext uri="{FF2B5EF4-FFF2-40B4-BE49-F238E27FC236}">
                <a16:creationId xmlns:a16="http://schemas.microsoft.com/office/drawing/2014/main" id="{30E07D90-4AE3-B6AE-3705-A764C802ADF3}"/>
              </a:ext>
            </a:extLst>
          </p:cNvPr>
          <p:cNvSpPr/>
          <p:nvPr/>
        </p:nvSpPr>
        <p:spPr>
          <a:xfrm>
            <a:off x="8500408" y="5069543"/>
            <a:ext cx="2676320" cy="1543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6323"/>
              <a:gd name="f7" fmla="val 1543685"/>
              <a:gd name="f8" fmla="val 2676324"/>
              <a:gd name="f9" fmla="+- 0 0 -90"/>
              <a:gd name="f10" fmla="*/ f3 1 2676323"/>
              <a:gd name="f11" fmla="*/ f4 1 1543685"/>
              <a:gd name="f12" fmla="+- f7 0 f5"/>
              <a:gd name="f13" fmla="+- f6 0 f5"/>
              <a:gd name="f14" fmla="*/ f9 f0 1"/>
              <a:gd name="f15" fmla="*/ f13 1 2676323"/>
              <a:gd name="f16" fmla="*/ f12 1 1543685"/>
              <a:gd name="f17" fmla="*/ 2676324 f13 1"/>
              <a:gd name="f18" fmla="*/ 1543685 f12 1"/>
              <a:gd name="f19" fmla="*/ 0 f13 1"/>
              <a:gd name="f20" fmla="*/ 0 f12 1"/>
              <a:gd name="f21" fmla="*/ f14 1 f2"/>
              <a:gd name="f22" fmla="*/ f17 1 2676323"/>
              <a:gd name="f23" fmla="*/ f18 1 1543685"/>
              <a:gd name="f24" fmla="*/ f19 1 2676323"/>
              <a:gd name="f25" fmla="*/ f20 1 1543685"/>
              <a:gd name="f26" fmla="*/ f5 1 f15"/>
              <a:gd name="f27" fmla="*/ f6 1 f15"/>
              <a:gd name="f28" fmla="*/ f5 1 f16"/>
              <a:gd name="f29" fmla="*/ f7 1 f16"/>
              <a:gd name="f30" fmla="+- f21 0 f1"/>
              <a:gd name="f31" fmla="*/ f22 1 f15"/>
              <a:gd name="f32" fmla="*/ f23 1 f16"/>
              <a:gd name="f33" fmla="*/ f24 1 f15"/>
              <a:gd name="f34" fmla="*/ f25 1 f16"/>
              <a:gd name="f35" fmla="*/ f26 f10 1"/>
              <a:gd name="f36" fmla="*/ f27 f10 1"/>
              <a:gd name="f37" fmla="*/ f29 f11 1"/>
              <a:gd name="f38" fmla="*/ f28 f11 1"/>
              <a:gd name="f39" fmla="*/ f31 f10 1"/>
              <a:gd name="f40" fmla="*/ f32 f11 1"/>
              <a:gd name="f41" fmla="*/ f33 f10 1"/>
              <a:gd name="f42" fmla="*/ f3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9" y="f40"/>
              </a:cxn>
              <a:cxn ang="f30">
                <a:pos x="f41" y="f42"/>
              </a:cxn>
            </a:cxnLst>
            <a:rect l="f35" t="f38" r="f36" b="f37"/>
            <a:pathLst>
              <a:path w="2676323" h="1543685">
                <a:moveTo>
                  <a:pt x="f8" y="f7"/>
                </a:moveTo>
                <a:lnTo>
                  <a:pt x="f5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Freihandform 44">
            <a:extLst>
              <a:ext uri="{FF2B5EF4-FFF2-40B4-BE49-F238E27FC236}">
                <a16:creationId xmlns:a16="http://schemas.microsoft.com/office/drawing/2014/main" id="{4AADCBC2-8CB4-4A1F-F220-E2463667D610}"/>
              </a:ext>
            </a:extLst>
          </p:cNvPr>
          <p:cNvSpPr/>
          <p:nvPr/>
        </p:nvSpPr>
        <p:spPr>
          <a:xfrm>
            <a:off x="10850983" y="5450080"/>
            <a:ext cx="1341644" cy="7737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41647"/>
              <a:gd name="f7" fmla="val 773742"/>
              <a:gd name="f8" fmla="+- 0 0 -90"/>
              <a:gd name="f9" fmla="*/ f3 1 1341647"/>
              <a:gd name="f10" fmla="*/ f4 1 773742"/>
              <a:gd name="f11" fmla="+- f7 0 f5"/>
              <a:gd name="f12" fmla="+- f6 0 f5"/>
              <a:gd name="f13" fmla="*/ f8 f0 1"/>
              <a:gd name="f14" fmla="*/ f12 1 1341647"/>
              <a:gd name="f15" fmla="*/ f11 1 773742"/>
              <a:gd name="f16" fmla="*/ 0 f12 1"/>
              <a:gd name="f17" fmla="*/ 773742 f11 1"/>
              <a:gd name="f18" fmla="*/ 1341647 f12 1"/>
              <a:gd name="f19" fmla="*/ 0 f11 1"/>
              <a:gd name="f20" fmla="*/ f13 1 f2"/>
              <a:gd name="f21" fmla="*/ f16 1 1341647"/>
              <a:gd name="f22" fmla="*/ f17 1 773742"/>
              <a:gd name="f23" fmla="*/ f18 1 1341647"/>
              <a:gd name="f24" fmla="*/ f19 1 773742"/>
              <a:gd name="f25" fmla="*/ f5 1 f14"/>
              <a:gd name="f26" fmla="*/ f6 1 f14"/>
              <a:gd name="f27" fmla="*/ f5 1 f15"/>
              <a:gd name="f28" fmla="*/ f7 1 f15"/>
              <a:gd name="f29" fmla="+- f20 0 f1"/>
              <a:gd name="f30" fmla="*/ f21 1 f14"/>
              <a:gd name="f31" fmla="*/ f22 1 f15"/>
              <a:gd name="f32" fmla="*/ f23 1 f14"/>
              <a:gd name="f33" fmla="*/ f24 1 f15"/>
              <a:gd name="f34" fmla="*/ f25 f9 1"/>
              <a:gd name="f35" fmla="*/ f26 f9 1"/>
              <a:gd name="f36" fmla="*/ f28 f10 1"/>
              <a:gd name="f37" fmla="*/ f27 f10 1"/>
              <a:gd name="f38" fmla="*/ f30 f9 1"/>
              <a:gd name="f39" fmla="*/ f31 f10 1"/>
              <a:gd name="f40" fmla="*/ f32 f9 1"/>
              <a:gd name="f41" fmla="*/ f33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8" y="f39"/>
              </a:cxn>
              <a:cxn ang="f29">
                <a:pos x="f40" y="f41"/>
              </a:cxn>
            </a:cxnLst>
            <a:rect l="f34" t="f37" r="f35" b="f36"/>
            <a:pathLst>
              <a:path w="1341647" h="773742">
                <a:moveTo>
                  <a:pt x="f5" y="f7"/>
                </a:moveTo>
                <a:lnTo>
                  <a:pt x="f6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" name="Freihandform 45">
            <a:extLst>
              <a:ext uri="{FF2B5EF4-FFF2-40B4-BE49-F238E27FC236}">
                <a16:creationId xmlns:a16="http://schemas.microsoft.com/office/drawing/2014/main" id="{887D2456-6C7F-5883-5FDA-79C4DEDC168F}"/>
              </a:ext>
            </a:extLst>
          </p:cNvPr>
          <p:cNvSpPr/>
          <p:nvPr/>
        </p:nvSpPr>
        <p:spPr>
          <a:xfrm>
            <a:off x="10102528" y="5305083"/>
            <a:ext cx="1240877" cy="715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0881"/>
              <a:gd name="f7" fmla="val 715489"/>
              <a:gd name="f8" fmla="val 620441"/>
              <a:gd name="f9" fmla="val 715490"/>
              <a:gd name="f10" fmla="val 357745"/>
              <a:gd name="f11" fmla="+- 0 0 -90"/>
              <a:gd name="f12" fmla="*/ f3 1 1240881"/>
              <a:gd name="f13" fmla="*/ f4 1 715489"/>
              <a:gd name="f14" fmla="+- f7 0 f5"/>
              <a:gd name="f15" fmla="+- f6 0 f5"/>
              <a:gd name="f16" fmla="*/ f11 f0 1"/>
              <a:gd name="f17" fmla="*/ f15 1 1240881"/>
              <a:gd name="f18" fmla="*/ f14 1 715489"/>
              <a:gd name="f19" fmla="*/ 620441 f15 1"/>
              <a:gd name="f20" fmla="*/ 715490 f14 1"/>
              <a:gd name="f21" fmla="*/ 0 f15 1"/>
              <a:gd name="f22" fmla="*/ 357745 f14 1"/>
              <a:gd name="f23" fmla="*/ 0 f14 1"/>
              <a:gd name="f24" fmla="*/ 1240881 f15 1"/>
              <a:gd name="f25" fmla="*/ f16 1 f2"/>
              <a:gd name="f26" fmla="*/ f19 1 1240881"/>
              <a:gd name="f27" fmla="*/ f20 1 715489"/>
              <a:gd name="f28" fmla="*/ f21 1 1240881"/>
              <a:gd name="f29" fmla="*/ f22 1 715489"/>
              <a:gd name="f30" fmla="*/ f23 1 715489"/>
              <a:gd name="f31" fmla="*/ f24 1 1240881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240881" h="715489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" name="Freihandform 46">
            <a:extLst>
              <a:ext uri="{FF2B5EF4-FFF2-40B4-BE49-F238E27FC236}">
                <a16:creationId xmlns:a16="http://schemas.microsoft.com/office/drawing/2014/main" id="{1F686BCD-70D2-B3D5-D441-1F68389DFA4A}"/>
              </a:ext>
            </a:extLst>
          </p:cNvPr>
          <p:cNvSpPr/>
          <p:nvPr/>
        </p:nvSpPr>
        <p:spPr>
          <a:xfrm>
            <a:off x="10179841" y="4233745"/>
            <a:ext cx="1103991" cy="6369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03991"/>
              <a:gd name="f7" fmla="val 636975"/>
              <a:gd name="f8" fmla="val 551996"/>
              <a:gd name="f9" fmla="val 636976"/>
              <a:gd name="f10" fmla="val 318488"/>
              <a:gd name="f11" fmla="val 1103992"/>
              <a:gd name="f12" fmla="+- 0 0 -90"/>
              <a:gd name="f13" fmla="*/ f3 1 1103991"/>
              <a:gd name="f14" fmla="*/ f4 1 636975"/>
              <a:gd name="f15" fmla="+- f7 0 f5"/>
              <a:gd name="f16" fmla="+- f6 0 f5"/>
              <a:gd name="f17" fmla="*/ f12 f0 1"/>
              <a:gd name="f18" fmla="*/ f16 1 1103991"/>
              <a:gd name="f19" fmla="*/ f15 1 636975"/>
              <a:gd name="f20" fmla="*/ 551996 f16 1"/>
              <a:gd name="f21" fmla="*/ 636976 f15 1"/>
              <a:gd name="f22" fmla="*/ 0 f16 1"/>
              <a:gd name="f23" fmla="*/ 318488 f15 1"/>
              <a:gd name="f24" fmla="*/ 0 f15 1"/>
              <a:gd name="f25" fmla="*/ 1103992 f16 1"/>
              <a:gd name="f26" fmla="*/ f17 1 f2"/>
              <a:gd name="f27" fmla="*/ f20 1 1103991"/>
              <a:gd name="f28" fmla="*/ f21 1 636975"/>
              <a:gd name="f29" fmla="*/ f22 1 1103991"/>
              <a:gd name="f30" fmla="*/ f23 1 636975"/>
              <a:gd name="f31" fmla="*/ f24 1 636975"/>
              <a:gd name="f32" fmla="*/ f25 1 1103991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1103991" h="636975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11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" name="Freihandform 47">
            <a:extLst>
              <a:ext uri="{FF2B5EF4-FFF2-40B4-BE49-F238E27FC236}">
                <a16:creationId xmlns:a16="http://schemas.microsoft.com/office/drawing/2014/main" id="{F17DCF2B-9B85-D712-96EC-327C4486CBA1}"/>
              </a:ext>
            </a:extLst>
          </p:cNvPr>
          <p:cNvSpPr/>
          <p:nvPr/>
        </p:nvSpPr>
        <p:spPr>
          <a:xfrm>
            <a:off x="8541602" y="6322600"/>
            <a:ext cx="676848" cy="390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6844"/>
              <a:gd name="f7" fmla="val 390670"/>
              <a:gd name="f8" fmla="val 195019"/>
              <a:gd name="f9" fmla="val 338422"/>
              <a:gd name="f10" fmla="+- 0 0 -90"/>
              <a:gd name="f11" fmla="*/ f3 1 676844"/>
              <a:gd name="f12" fmla="*/ f4 1 390670"/>
              <a:gd name="f13" fmla="+- f7 0 f5"/>
              <a:gd name="f14" fmla="+- f6 0 f5"/>
              <a:gd name="f15" fmla="*/ f10 f0 1"/>
              <a:gd name="f16" fmla="*/ f14 1 676844"/>
              <a:gd name="f17" fmla="*/ f13 1 390670"/>
              <a:gd name="f18" fmla="*/ 0 f14 1"/>
              <a:gd name="f19" fmla="*/ 195019 f13 1"/>
              <a:gd name="f20" fmla="*/ 338422 f14 1"/>
              <a:gd name="f21" fmla="*/ 390670 f13 1"/>
              <a:gd name="f22" fmla="*/ 676844 f14 1"/>
              <a:gd name="f23" fmla="*/ 0 f13 1"/>
              <a:gd name="f24" fmla="*/ f15 1 f2"/>
              <a:gd name="f25" fmla="*/ f18 1 676844"/>
              <a:gd name="f26" fmla="*/ f19 1 390670"/>
              <a:gd name="f27" fmla="*/ f20 1 676844"/>
              <a:gd name="f28" fmla="*/ f21 1 390670"/>
              <a:gd name="f29" fmla="*/ f22 1 676844"/>
              <a:gd name="f30" fmla="*/ f23 1 39067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47"/>
              </a:cxn>
              <a:cxn ang="f35">
                <a:pos x="f48" y="f51"/>
              </a:cxn>
            </a:cxnLst>
            <a:rect l="f42" t="f45" r="f43" b="f44"/>
            <a:pathLst>
              <a:path w="676844" h="390670">
                <a:moveTo>
                  <a:pt x="f5" y="f8"/>
                </a:moveTo>
                <a:lnTo>
                  <a:pt x="f9" y="f7"/>
                </a:lnTo>
                <a:lnTo>
                  <a:pt x="f6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0" name="Freihandform 48">
            <a:extLst>
              <a:ext uri="{FF2B5EF4-FFF2-40B4-BE49-F238E27FC236}">
                <a16:creationId xmlns:a16="http://schemas.microsoft.com/office/drawing/2014/main" id="{5E20A8E9-339B-B21D-0C14-C6BB1B07517D}"/>
              </a:ext>
            </a:extLst>
          </p:cNvPr>
          <p:cNvSpPr/>
          <p:nvPr/>
        </p:nvSpPr>
        <p:spPr>
          <a:xfrm>
            <a:off x="7577038" y="3560042"/>
            <a:ext cx="616634" cy="3558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6638"/>
              <a:gd name="f7" fmla="val 355845"/>
              <a:gd name="f8" fmla="val 308636"/>
              <a:gd name="f9" fmla="val 177923"/>
              <a:gd name="f10" fmla="+- 0 0 -90"/>
              <a:gd name="f11" fmla="*/ f3 1 616638"/>
              <a:gd name="f12" fmla="*/ f4 1 355845"/>
              <a:gd name="f13" fmla="+- f7 0 f5"/>
              <a:gd name="f14" fmla="+- f6 0 f5"/>
              <a:gd name="f15" fmla="*/ f10 f0 1"/>
              <a:gd name="f16" fmla="*/ f14 1 616638"/>
              <a:gd name="f17" fmla="*/ f13 1 355845"/>
              <a:gd name="f18" fmla="*/ 308636 f14 1"/>
              <a:gd name="f19" fmla="*/ 355845 f13 1"/>
              <a:gd name="f20" fmla="*/ 0 f14 1"/>
              <a:gd name="f21" fmla="*/ 177923 f13 1"/>
              <a:gd name="f22" fmla="*/ 0 f13 1"/>
              <a:gd name="f23" fmla="*/ 616638 f14 1"/>
              <a:gd name="f24" fmla="*/ f15 1 f2"/>
              <a:gd name="f25" fmla="*/ f18 1 616638"/>
              <a:gd name="f26" fmla="*/ f19 1 355845"/>
              <a:gd name="f27" fmla="*/ f20 1 616638"/>
              <a:gd name="f28" fmla="*/ f21 1 355845"/>
              <a:gd name="f29" fmla="*/ f22 1 355845"/>
              <a:gd name="f30" fmla="*/ f23 1 616638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616638" h="355845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1" name="Freihandform 49">
            <a:extLst>
              <a:ext uri="{FF2B5EF4-FFF2-40B4-BE49-F238E27FC236}">
                <a16:creationId xmlns:a16="http://schemas.microsoft.com/office/drawing/2014/main" id="{05022875-F7C3-0B9F-85CA-CC224FA9AF69}"/>
              </a:ext>
            </a:extLst>
          </p:cNvPr>
          <p:cNvSpPr/>
          <p:nvPr/>
        </p:nvSpPr>
        <p:spPr>
          <a:xfrm>
            <a:off x="9960568" y="2041690"/>
            <a:ext cx="633752" cy="3659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3749"/>
              <a:gd name="f7" fmla="val 365976"/>
              <a:gd name="f8" fmla="val 316875"/>
              <a:gd name="f9" fmla="val 182988"/>
              <a:gd name="f10" fmla="val 633750"/>
              <a:gd name="f11" fmla="+- 0 0 -90"/>
              <a:gd name="f12" fmla="*/ f3 1 633749"/>
              <a:gd name="f13" fmla="*/ f4 1 365976"/>
              <a:gd name="f14" fmla="+- f7 0 f5"/>
              <a:gd name="f15" fmla="+- f6 0 f5"/>
              <a:gd name="f16" fmla="*/ f11 f0 1"/>
              <a:gd name="f17" fmla="*/ f15 1 633749"/>
              <a:gd name="f18" fmla="*/ f14 1 365976"/>
              <a:gd name="f19" fmla="*/ 316875 f15 1"/>
              <a:gd name="f20" fmla="*/ 0 f14 1"/>
              <a:gd name="f21" fmla="*/ 0 f15 1"/>
              <a:gd name="f22" fmla="*/ 182988 f14 1"/>
              <a:gd name="f23" fmla="*/ 365976 f14 1"/>
              <a:gd name="f24" fmla="*/ 633750 f15 1"/>
              <a:gd name="f25" fmla="*/ f16 1 f2"/>
              <a:gd name="f26" fmla="*/ f19 1 633749"/>
              <a:gd name="f27" fmla="*/ f20 1 365976"/>
              <a:gd name="f28" fmla="*/ f21 1 633749"/>
              <a:gd name="f29" fmla="*/ f22 1 365976"/>
              <a:gd name="f30" fmla="*/ f23 1 365976"/>
              <a:gd name="f31" fmla="*/ f24 1 633749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633749" h="365976">
                <a:moveTo>
                  <a:pt x="f8" y="f5"/>
                </a:moveTo>
                <a:lnTo>
                  <a:pt x="f5" y="f9"/>
                </a:lnTo>
                <a:lnTo>
                  <a:pt x="f8" y="f7"/>
                </a:lnTo>
                <a:lnTo>
                  <a:pt x="f10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2" name="Freihandform 50">
            <a:extLst>
              <a:ext uri="{FF2B5EF4-FFF2-40B4-BE49-F238E27FC236}">
                <a16:creationId xmlns:a16="http://schemas.microsoft.com/office/drawing/2014/main" id="{DA4C8139-2458-2E3F-6F2A-D49FE08EE8F6}"/>
              </a:ext>
            </a:extLst>
          </p:cNvPr>
          <p:cNvSpPr/>
          <p:nvPr/>
        </p:nvSpPr>
        <p:spPr>
          <a:xfrm>
            <a:off x="8681661" y="3056674"/>
            <a:ext cx="1953853" cy="11270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53849"/>
              <a:gd name="f7" fmla="val 1127054"/>
              <a:gd name="f8" fmla="val 977241"/>
              <a:gd name="f9" fmla="val 1127055"/>
              <a:gd name="f10" fmla="val 563527"/>
              <a:gd name="f11" fmla="+- 0 0 -90"/>
              <a:gd name="f12" fmla="*/ f3 1 1953849"/>
              <a:gd name="f13" fmla="*/ f4 1 1127054"/>
              <a:gd name="f14" fmla="+- f7 0 f5"/>
              <a:gd name="f15" fmla="+- f6 0 f5"/>
              <a:gd name="f16" fmla="*/ f11 f0 1"/>
              <a:gd name="f17" fmla="*/ f15 1 1953849"/>
              <a:gd name="f18" fmla="*/ f14 1 1127054"/>
              <a:gd name="f19" fmla="*/ 977241 f15 1"/>
              <a:gd name="f20" fmla="*/ 1127055 f14 1"/>
              <a:gd name="f21" fmla="*/ 0 f15 1"/>
              <a:gd name="f22" fmla="*/ 563527 f14 1"/>
              <a:gd name="f23" fmla="*/ 0 f14 1"/>
              <a:gd name="f24" fmla="*/ 1953849 f15 1"/>
              <a:gd name="f25" fmla="*/ f16 1 f2"/>
              <a:gd name="f26" fmla="*/ f19 1 1953849"/>
              <a:gd name="f27" fmla="*/ f20 1 1127054"/>
              <a:gd name="f28" fmla="*/ f21 1 1953849"/>
              <a:gd name="f29" fmla="*/ f22 1 1127054"/>
              <a:gd name="f30" fmla="*/ f23 1 1127054"/>
              <a:gd name="f31" fmla="*/ f24 1 1953849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953849" h="1127054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3" name="Freihandform 51">
            <a:extLst>
              <a:ext uri="{FF2B5EF4-FFF2-40B4-BE49-F238E27FC236}">
                <a16:creationId xmlns:a16="http://schemas.microsoft.com/office/drawing/2014/main" id="{FD853FD0-0C15-F704-5767-679BBC3F072C}"/>
              </a:ext>
            </a:extLst>
          </p:cNvPr>
          <p:cNvSpPr/>
          <p:nvPr/>
        </p:nvSpPr>
        <p:spPr>
          <a:xfrm>
            <a:off x="7324801" y="4230581"/>
            <a:ext cx="3131353" cy="18115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131355"/>
              <a:gd name="f7" fmla="val 1811518"/>
              <a:gd name="f8" fmla="val 906076"/>
              <a:gd name="f9" fmla="val 1565995"/>
              <a:gd name="f10" fmla="val 1811519"/>
              <a:gd name="f11" fmla="val 3131356"/>
              <a:gd name="f12" fmla="+- 0 0 -90"/>
              <a:gd name="f13" fmla="*/ f3 1 3131355"/>
              <a:gd name="f14" fmla="*/ f4 1 1811518"/>
              <a:gd name="f15" fmla="+- f7 0 f5"/>
              <a:gd name="f16" fmla="+- f6 0 f5"/>
              <a:gd name="f17" fmla="*/ f12 f0 1"/>
              <a:gd name="f18" fmla="*/ f16 1 3131355"/>
              <a:gd name="f19" fmla="*/ f15 1 1811518"/>
              <a:gd name="f20" fmla="*/ 0 f16 1"/>
              <a:gd name="f21" fmla="*/ 906076 f15 1"/>
              <a:gd name="f22" fmla="*/ 1565995 f16 1"/>
              <a:gd name="f23" fmla="*/ 1811519 f15 1"/>
              <a:gd name="f24" fmla="*/ 3131356 f16 1"/>
              <a:gd name="f25" fmla="*/ 0 f15 1"/>
              <a:gd name="f26" fmla="*/ f17 1 f2"/>
              <a:gd name="f27" fmla="*/ f20 1 3131355"/>
              <a:gd name="f28" fmla="*/ f21 1 1811518"/>
              <a:gd name="f29" fmla="*/ f22 1 3131355"/>
              <a:gd name="f30" fmla="*/ f23 1 1811518"/>
              <a:gd name="f31" fmla="*/ f24 1 3131355"/>
              <a:gd name="f32" fmla="*/ f25 1 1811518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49"/>
              </a:cxn>
              <a:cxn ang="f37">
                <a:pos x="f50" y="f53"/>
              </a:cxn>
            </a:cxnLst>
            <a:rect l="f44" t="f47" r="f45" b="f46"/>
            <a:pathLst>
              <a:path w="3131355" h="1811518">
                <a:moveTo>
                  <a:pt x="f5" y="f8"/>
                </a:moveTo>
                <a:lnTo>
                  <a:pt x="f5" y="f8"/>
                </a:lnTo>
                <a:lnTo>
                  <a:pt x="f9" y="f10"/>
                </a:lnTo>
                <a:lnTo>
                  <a:pt x="f11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4" name="Freihandform 52">
            <a:extLst>
              <a:ext uri="{FF2B5EF4-FFF2-40B4-BE49-F238E27FC236}">
                <a16:creationId xmlns:a16="http://schemas.microsoft.com/office/drawing/2014/main" id="{BE53163C-2F13-ED99-D665-70DC735FF0A1}"/>
              </a:ext>
            </a:extLst>
          </p:cNvPr>
          <p:cNvSpPr/>
          <p:nvPr/>
        </p:nvSpPr>
        <p:spPr>
          <a:xfrm>
            <a:off x="8518788" y="4642143"/>
            <a:ext cx="986116" cy="8585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86114"/>
              <a:gd name="f7" fmla="val 858587"/>
              <a:gd name="f8" fmla="val 985480"/>
              <a:gd name="f9" fmla="val 289995"/>
              <a:gd name="f10" fmla="val 634"/>
              <a:gd name="f11" fmla="val 858588"/>
              <a:gd name="f12" fmla="val 568593"/>
              <a:gd name="f13" fmla="+- 0 0 -90"/>
              <a:gd name="f14" fmla="*/ f3 1 986114"/>
              <a:gd name="f15" fmla="*/ f4 1 858587"/>
              <a:gd name="f16" fmla="+- f7 0 f5"/>
              <a:gd name="f17" fmla="+- f6 0 f5"/>
              <a:gd name="f18" fmla="*/ f13 f0 1"/>
              <a:gd name="f19" fmla="*/ f17 1 986114"/>
              <a:gd name="f20" fmla="*/ f16 1 858587"/>
              <a:gd name="f21" fmla="*/ 985480 f17 1"/>
              <a:gd name="f22" fmla="*/ 0 f16 1"/>
              <a:gd name="f23" fmla="*/ 986114 f17 1"/>
              <a:gd name="f24" fmla="*/ 289995 f16 1"/>
              <a:gd name="f25" fmla="*/ 634 f17 1"/>
              <a:gd name="f26" fmla="*/ 858588 f16 1"/>
              <a:gd name="f27" fmla="*/ 0 f17 1"/>
              <a:gd name="f28" fmla="*/ 568593 f16 1"/>
              <a:gd name="f29" fmla="*/ f18 1 f2"/>
              <a:gd name="f30" fmla="*/ f21 1 986114"/>
              <a:gd name="f31" fmla="*/ f22 1 858587"/>
              <a:gd name="f32" fmla="*/ f23 1 986114"/>
              <a:gd name="f33" fmla="*/ f24 1 858587"/>
              <a:gd name="f34" fmla="*/ f25 1 986114"/>
              <a:gd name="f35" fmla="*/ f26 1 858587"/>
              <a:gd name="f36" fmla="*/ f27 1 986114"/>
              <a:gd name="f37" fmla="*/ f28 1 85858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986114" h="858587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5" name="Freihandform 53">
            <a:extLst>
              <a:ext uri="{FF2B5EF4-FFF2-40B4-BE49-F238E27FC236}">
                <a16:creationId xmlns:a16="http://schemas.microsoft.com/office/drawing/2014/main" id="{B5AD5892-0585-25D0-1675-D8D9224771FF}"/>
              </a:ext>
            </a:extLst>
          </p:cNvPr>
          <p:cNvSpPr/>
          <p:nvPr/>
        </p:nvSpPr>
        <p:spPr>
          <a:xfrm>
            <a:off x="8518788" y="4642143"/>
            <a:ext cx="986116" cy="8585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86114"/>
              <a:gd name="f7" fmla="val 858587"/>
              <a:gd name="f8" fmla="val 985480"/>
              <a:gd name="f9" fmla="val 289995"/>
              <a:gd name="f10" fmla="val 634"/>
              <a:gd name="f11" fmla="val 858588"/>
              <a:gd name="f12" fmla="val 568593"/>
              <a:gd name="f13" fmla="+- 0 0 -90"/>
              <a:gd name="f14" fmla="*/ f3 1 986114"/>
              <a:gd name="f15" fmla="*/ f4 1 858587"/>
              <a:gd name="f16" fmla="+- f7 0 f5"/>
              <a:gd name="f17" fmla="+- f6 0 f5"/>
              <a:gd name="f18" fmla="*/ f13 f0 1"/>
              <a:gd name="f19" fmla="*/ f17 1 986114"/>
              <a:gd name="f20" fmla="*/ f16 1 858587"/>
              <a:gd name="f21" fmla="*/ 985480 f17 1"/>
              <a:gd name="f22" fmla="*/ 0 f16 1"/>
              <a:gd name="f23" fmla="*/ 986114 f17 1"/>
              <a:gd name="f24" fmla="*/ 289995 f16 1"/>
              <a:gd name="f25" fmla="*/ 634 f17 1"/>
              <a:gd name="f26" fmla="*/ 858588 f16 1"/>
              <a:gd name="f27" fmla="*/ 0 f17 1"/>
              <a:gd name="f28" fmla="*/ 568593 f16 1"/>
              <a:gd name="f29" fmla="*/ f18 1 f2"/>
              <a:gd name="f30" fmla="*/ f21 1 986114"/>
              <a:gd name="f31" fmla="*/ f22 1 858587"/>
              <a:gd name="f32" fmla="*/ f23 1 986114"/>
              <a:gd name="f33" fmla="*/ f24 1 858587"/>
              <a:gd name="f34" fmla="*/ f25 1 986114"/>
              <a:gd name="f35" fmla="*/ f26 1 858587"/>
              <a:gd name="f36" fmla="*/ f27 1 986114"/>
              <a:gd name="f37" fmla="*/ f28 1 85858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986114" h="858587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lnTo>
                  <a:pt x="f5" y="f12"/>
                </a:lnTo>
                <a:close/>
              </a:path>
            </a:pathLst>
          </a:custGeom>
          <a:noFill/>
          <a:ln w="18973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6" name="Freihandform 54">
            <a:extLst>
              <a:ext uri="{FF2B5EF4-FFF2-40B4-BE49-F238E27FC236}">
                <a16:creationId xmlns:a16="http://schemas.microsoft.com/office/drawing/2014/main" id="{D4D4D2D3-ACC8-80DA-FE34-5254F3F537E6}"/>
              </a:ext>
            </a:extLst>
          </p:cNvPr>
          <p:cNvSpPr/>
          <p:nvPr/>
        </p:nvSpPr>
        <p:spPr>
          <a:xfrm>
            <a:off x="8270354" y="5069543"/>
            <a:ext cx="249064" cy="431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9063"/>
              <a:gd name="f7" fmla="val 431193"/>
              <a:gd name="f8" fmla="val 249064"/>
              <a:gd name="f9" fmla="val 634"/>
              <a:gd name="f10" fmla="val 286829"/>
              <a:gd name="f11" fmla="val 248430"/>
              <a:gd name="f12" fmla="val 144364"/>
              <a:gd name="f13" fmla="+- 0 0 -90"/>
              <a:gd name="f14" fmla="*/ f3 1 249063"/>
              <a:gd name="f15" fmla="*/ f4 1 431193"/>
              <a:gd name="f16" fmla="+- f7 0 f5"/>
              <a:gd name="f17" fmla="+- f6 0 f5"/>
              <a:gd name="f18" fmla="*/ f13 f0 1"/>
              <a:gd name="f19" fmla="*/ f17 1 249063"/>
              <a:gd name="f20" fmla="*/ f16 1 431193"/>
              <a:gd name="f21" fmla="*/ 249064 f17 1"/>
              <a:gd name="f22" fmla="*/ 431193 f16 1"/>
              <a:gd name="f23" fmla="*/ 634 f17 1"/>
              <a:gd name="f24" fmla="*/ 286829 f16 1"/>
              <a:gd name="f25" fmla="*/ 0 f17 1"/>
              <a:gd name="f26" fmla="*/ 0 f16 1"/>
              <a:gd name="f27" fmla="*/ 248430 f17 1"/>
              <a:gd name="f28" fmla="*/ 144364 f16 1"/>
              <a:gd name="f29" fmla="*/ f18 1 f2"/>
              <a:gd name="f30" fmla="*/ f21 1 249063"/>
              <a:gd name="f31" fmla="*/ f22 1 431193"/>
              <a:gd name="f32" fmla="*/ f23 1 249063"/>
              <a:gd name="f33" fmla="*/ f24 1 431193"/>
              <a:gd name="f34" fmla="*/ f25 1 249063"/>
              <a:gd name="f35" fmla="*/ f26 1 431193"/>
              <a:gd name="f36" fmla="*/ f27 1 249063"/>
              <a:gd name="f37" fmla="*/ f28 1 431193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49063" h="431193">
                <a:moveTo>
                  <a:pt x="f8" y="f7"/>
                </a:moveTo>
                <a:lnTo>
                  <a:pt x="f9" y="f10"/>
                </a:lnTo>
                <a:lnTo>
                  <a:pt x="f5" y="f5"/>
                </a:lnTo>
                <a:lnTo>
                  <a:pt x="f11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7" name="Freihandform 55">
            <a:extLst>
              <a:ext uri="{FF2B5EF4-FFF2-40B4-BE49-F238E27FC236}">
                <a16:creationId xmlns:a16="http://schemas.microsoft.com/office/drawing/2014/main" id="{D1FDC13E-E182-CD71-B3D3-6406A3AE5385}"/>
              </a:ext>
            </a:extLst>
          </p:cNvPr>
          <p:cNvSpPr/>
          <p:nvPr/>
        </p:nvSpPr>
        <p:spPr>
          <a:xfrm>
            <a:off x="8270354" y="5069543"/>
            <a:ext cx="249064" cy="431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9063"/>
              <a:gd name="f7" fmla="val 431193"/>
              <a:gd name="f8" fmla="val 249064"/>
              <a:gd name="f9" fmla="val 634"/>
              <a:gd name="f10" fmla="val 286829"/>
              <a:gd name="f11" fmla="val 248430"/>
              <a:gd name="f12" fmla="val 144364"/>
              <a:gd name="f13" fmla="+- 0 0 -90"/>
              <a:gd name="f14" fmla="*/ f3 1 249063"/>
              <a:gd name="f15" fmla="*/ f4 1 431193"/>
              <a:gd name="f16" fmla="+- f7 0 f5"/>
              <a:gd name="f17" fmla="+- f6 0 f5"/>
              <a:gd name="f18" fmla="*/ f13 f0 1"/>
              <a:gd name="f19" fmla="*/ f17 1 249063"/>
              <a:gd name="f20" fmla="*/ f16 1 431193"/>
              <a:gd name="f21" fmla="*/ 249064 f17 1"/>
              <a:gd name="f22" fmla="*/ 431193 f16 1"/>
              <a:gd name="f23" fmla="*/ 634 f17 1"/>
              <a:gd name="f24" fmla="*/ 286829 f16 1"/>
              <a:gd name="f25" fmla="*/ 0 f17 1"/>
              <a:gd name="f26" fmla="*/ 0 f16 1"/>
              <a:gd name="f27" fmla="*/ 248430 f17 1"/>
              <a:gd name="f28" fmla="*/ 144364 f16 1"/>
              <a:gd name="f29" fmla="*/ f18 1 f2"/>
              <a:gd name="f30" fmla="*/ f21 1 249063"/>
              <a:gd name="f31" fmla="*/ f22 1 431193"/>
              <a:gd name="f32" fmla="*/ f23 1 249063"/>
              <a:gd name="f33" fmla="*/ f24 1 431193"/>
              <a:gd name="f34" fmla="*/ f25 1 249063"/>
              <a:gd name="f35" fmla="*/ f26 1 431193"/>
              <a:gd name="f36" fmla="*/ f27 1 249063"/>
              <a:gd name="f37" fmla="*/ f28 1 431193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249063" h="431193">
                <a:moveTo>
                  <a:pt x="f8" y="f7"/>
                </a:moveTo>
                <a:lnTo>
                  <a:pt x="f9" y="f10"/>
                </a:lnTo>
                <a:lnTo>
                  <a:pt x="f5" y="f5"/>
                </a:lnTo>
                <a:lnTo>
                  <a:pt x="f11" y="f12"/>
                </a:lnTo>
                <a:close/>
              </a:path>
            </a:pathLst>
          </a:custGeom>
          <a:noFill/>
          <a:ln w="18973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8" name="Freihandform 56">
            <a:extLst>
              <a:ext uri="{FF2B5EF4-FFF2-40B4-BE49-F238E27FC236}">
                <a16:creationId xmlns:a16="http://schemas.microsoft.com/office/drawing/2014/main" id="{F7BC4BB7-2698-204F-DE6E-5E5FB914D008}"/>
              </a:ext>
            </a:extLst>
          </p:cNvPr>
          <p:cNvSpPr/>
          <p:nvPr/>
        </p:nvSpPr>
        <p:spPr>
          <a:xfrm>
            <a:off x="8270354" y="4500951"/>
            <a:ext cx="1233909" cy="7129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33909"/>
              <a:gd name="f7" fmla="val 712957"/>
              <a:gd name="f8" fmla="val 248430"/>
              <a:gd name="f9" fmla="val 568593"/>
              <a:gd name="f10" fmla="val 985480"/>
              <a:gd name="f11" fmla="val 1233910"/>
              <a:gd name="f12" fmla="val 144364"/>
              <a:gd name="f13" fmla="+- 0 0 -90"/>
              <a:gd name="f14" fmla="*/ f3 1 1233909"/>
              <a:gd name="f15" fmla="*/ f4 1 712957"/>
              <a:gd name="f16" fmla="+- f7 0 f5"/>
              <a:gd name="f17" fmla="+- f6 0 f5"/>
              <a:gd name="f18" fmla="*/ f13 f0 1"/>
              <a:gd name="f19" fmla="*/ f17 1 1233909"/>
              <a:gd name="f20" fmla="*/ f16 1 712957"/>
              <a:gd name="f21" fmla="*/ 248430 f17 1"/>
              <a:gd name="f22" fmla="*/ 712957 f16 1"/>
              <a:gd name="f23" fmla="*/ 0 f17 1"/>
              <a:gd name="f24" fmla="*/ 568593 f16 1"/>
              <a:gd name="f25" fmla="*/ 985480 f17 1"/>
              <a:gd name="f26" fmla="*/ 0 f16 1"/>
              <a:gd name="f27" fmla="*/ 1233910 f17 1"/>
              <a:gd name="f28" fmla="*/ 144364 f16 1"/>
              <a:gd name="f29" fmla="*/ f18 1 f2"/>
              <a:gd name="f30" fmla="*/ f21 1 1233909"/>
              <a:gd name="f31" fmla="*/ f22 1 712957"/>
              <a:gd name="f32" fmla="*/ f23 1 1233909"/>
              <a:gd name="f33" fmla="*/ f24 1 712957"/>
              <a:gd name="f34" fmla="*/ f25 1 1233909"/>
              <a:gd name="f35" fmla="*/ f26 1 712957"/>
              <a:gd name="f36" fmla="*/ f27 1 1233909"/>
              <a:gd name="f37" fmla="*/ f28 1 71295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1233909" h="712957">
                <a:moveTo>
                  <a:pt x="f8" y="f7"/>
                </a:moveTo>
                <a:lnTo>
                  <a:pt x="f5" y="f9"/>
                </a:lnTo>
                <a:lnTo>
                  <a:pt x="f10" y="f5"/>
                </a:lnTo>
                <a:lnTo>
                  <a:pt x="f11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9" name="Freihandform 57">
            <a:extLst>
              <a:ext uri="{FF2B5EF4-FFF2-40B4-BE49-F238E27FC236}">
                <a16:creationId xmlns:a16="http://schemas.microsoft.com/office/drawing/2014/main" id="{CED3EFEC-E388-6E58-E026-541447748294}"/>
              </a:ext>
            </a:extLst>
          </p:cNvPr>
          <p:cNvSpPr/>
          <p:nvPr/>
        </p:nvSpPr>
        <p:spPr>
          <a:xfrm>
            <a:off x="8270354" y="4500951"/>
            <a:ext cx="1233909" cy="7129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33909"/>
              <a:gd name="f7" fmla="val 712957"/>
              <a:gd name="f8" fmla="val 248430"/>
              <a:gd name="f9" fmla="val 568593"/>
              <a:gd name="f10" fmla="val 985480"/>
              <a:gd name="f11" fmla="val 1233910"/>
              <a:gd name="f12" fmla="val 144364"/>
              <a:gd name="f13" fmla="+- 0 0 -90"/>
              <a:gd name="f14" fmla="*/ f3 1 1233909"/>
              <a:gd name="f15" fmla="*/ f4 1 712957"/>
              <a:gd name="f16" fmla="+- f7 0 f5"/>
              <a:gd name="f17" fmla="+- f6 0 f5"/>
              <a:gd name="f18" fmla="*/ f13 f0 1"/>
              <a:gd name="f19" fmla="*/ f17 1 1233909"/>
              <a:gd name="f20" fmla="*/ f16 1 712957"/>
              <a:gd name="f21" fmla="*/ 248430 f17 1"/>
              <a:gd name="f22" fmla="*/ 712957 f16 1"/>
              <a:gd name="f23" fmla="*/ 0 f17 1"/>
              <a:gd name="f24" fmla="*/ 568593 f16 1"/>
              <a:gd name="f25" fmla="*/ 985480 f17 1"/>
              <a:gd name="f26" fmla="*/ 0 f16 1"/>
              <a:gd name="f27" fmla="*/ 1233910 f17 1"/>
              <a:gd name="f28" fmla="*/ 144364 f16 1"/>
              <a:gd name="f29" fmla="*/ f18 1 f2"/>
              <a:gd name="f30" fmla="*/ f21 1 1233909"/>
              <a:gd name="f31" fmla="*/ f22 1 712957"/>
              <a:gd name="f32" fmla="*/ f23 1 1233909"/>
              <a:gd name="f33" fmla="*/ f24 1 712957"/>
              <a:gd name="f34" fmla="*/ f25 1 1233909"/>
              <a:gd name="f35" fmla="*/ f26 1 712957"/>
              <a:gd name="f36" fmla="*/ f27 1 1233909"/>
              <a:gd name="f37" fmla="*/ f28 1 712957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19"/>
              <a:gd name="f46" fmla="*/ f33 1 f20"/>
              <a:gd name="f47" fmla="*/ f34 1 f19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4 1"/>
              <a:gd name="f58" fmla="*/ f46 f15 1"/>
              <a:gd name="f59" fmla="*/ f47 f14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7" y="f58"/>
              </a:cxn>
              <a:cxn ang="f42">
                <a:pos x="f59" y="f60"/>
              </a:cxn>
              <a:cxn ang="f42">
                <a:pos x="f61" y="f62"/>
              </a:cxn>
            </a:cxnLst>
            <a:rect l="f51" t="f54" r="f52" b="f53"/>
            <a:pathLst>
              <a:path w="1233909" h="712957">
                <a:moveTo>
                  <a:pt x="f8" y="f7"/>
                </a:moveTo>
                <a:lnTo>
                  <a:pt x="f5" y="f9"/>
                </a:lnTo>
                <a:lnTo>
                  <a:pt x="f10" y="f5"/>
                </a:lnTo>
                <a:lnTo>
                  <a:pt x="f11" y="f12"/>
                </a:lnTo>
                <a:close/>
              </a:path>
            </a:pathLst>
          </a:custGeom>
          <a:noFill/>
          <a:ln w="18973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20" name="Grafik 16">
            <a:extLst>
              <a:ext uri="{FF2B5EF4-FFF2-40B4-BE49-F238E27FC236}">
                <a16:creationId xmlns:a16="http://schemas.microsoft.com/office/drawing/2014/main" id="{2B01E7C3-C1E4-05AD-82CC-EB48636872FA}"/>
              </a:ext>
            </a:extLst>
          </p:cNvPr>
          <p:cNvGrpSpPr/>
          <p:nvPr/>
        </p:nvGrpSpPr>
        <p:grpSpPr>
          <a:xfrm>
            <a:off x="8250073" y="3397389"/>
            <a:ext cx="1247223" cy="1403365"/>
            <a:chOff x="8250073" y="3397389"/>
            <a:chExt cx="1247223" cy="1403365"/>
          </a:xfrm>
        </p:grpSpPr>
        <p:sp>
          <p:nvSpPr>
            <p:cNvPr id="21" name="Freihandform 59">
              <a:extLst>
                <a:ext uri="{FF2B5EF4-FFF2-40B4-BE49-F238E27FC236}">
                  <a16:creationId xmlns:a16="http://schemas.microsoft.com/office/drawing/2014/main" id="{63E77166-CB6D-D589-F5BB-AC16345564C1}"/>
                </a:ext>
              </a:extLst>
            </p:cNvPr>
            <p:cNvSpPr/>
            <p:nvPr/>
          </p:nvSpPr>
          <p:spPr>
            <a:xfrm>
              <a:off x="8568851" y="3718974"/>
              <a:ext cx="678749" cy="7880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8748"/>
                <a:gd name="f7" fmla="val 788051"/>
                <a:gd name="f8" fmla="val 609667"/>
                <a:gd name="f9" fmla="val 160194"/>
                <a:gd name="f10" fmla="val 333986"/>
                <a:gd name="f11" fmla="val 377715"/>
                <a:gd name="f12" fmla="val 25327"/>
                <a:gd name="f13" fmla="val 403065"/>
                <a:gd name="f14" fmla="val 83579"/>
                <a:gd name="f15" fmla="val 170325"/>
                <a:gd name="f16" fmla="val 403698"/>
                <a:gd name="f17" fmla="val 339383"/>
                <a:gd name="f18" fmla="val 308636"/>
                <a:gd name="f19" fmla="val 510974"/>
                <a:gd name="f20" fmla="val 167944"/>
                <a:gd name="f21" fmla="val 592020"/>
                <a:gd name="f22" fmla="val 99499"/>
                <a:gd name="f23" fmla="val 631911"/>
                <a:gd name="f24" fmla="val 41194"/>
                <a:gd name="f25" fmla="val 637609"/>
                <a:gd name="f26" fmla="val 613548"/>
                <a:gd name="f27" fmla="val 275681"/>
                <a:gd name="f28" fmla="val 773742"/>
                <a:gd name="f29" fmla="val 316875"/>
                <a:gd name="f30" fmla="val 797803"/>
                <a:gd name="f31" fmla="val 375180"/>
                <a:gd name="f32" fmla="val 792104"/>
                <a:gd name="f33" fmla="val 443624"/>
                <a:gd name="f34" fmla="val 752214"/>
                <a:gd name="f35" fmla="val 584317"/>
                <a:gd name="f36" fmla="val 671167"/>
                <a:gd name="f37" fmla="val 679379"/>
                <a:gd name="f38" fmla="val 499576"/>
                <a:gd name="f39" fmla="val 678746"/>
                <a:gd name="f40" fmla="val 330518"/>
                <a:gd name="f41" fmla="val 243773"/>
                <a:gd name="f42" fmla="val 653396"/>
                <a:gd name="f43" fmla="val 185521"/>
                <a:gd name="f44" fmla="+- 0 0 -90"/>
                <a:gd name="f45" fmla="*/ f3 1 678748"/>
                <a:gd name="f46" fmla="*/ f4 1 788051"/>
                <a:gd name="f47" fmla="+- f7 0 f5"/>
                <a:gd name="f48" fmla="+- f6 0 f5"/>
                <a:gd name="f49" fmla="*/ f44 f0 1"/>
                <a:gd name="f50" fmla="*/ f48 1 678748"/>
                <a:gd name="f51" fmla="*/ f47 1 788051"/>
                <a:gd name="f52" fmla="*/ 609667 f48 1"/>
                <a:gd name="f53" fmla="*/ 160194 f47 1"/>
                <a:gd name="f54" fmla="*/ 333986 f48 1"/>
                <a:gd name="f55" fmla="*/ 0 f47 1"/>
                <a:gd name="f56" fmla="*/ 403065 f48 1"/>
                <a:gd name="f57" fmla="*/ 170325 f47 1"/>
                <a:gd name="f58" fmla="*/ 167944 f48 1"/>
                <a:gd name="f59" fmla="*/ 592020 f47 1"/>
                <a:gd name="f60" fmla="*/ 0 f48 1"/>
                <a:gd name="f61" fmla="*/ 613548 f47 1"/>
                <a:gd name="f62" fmla="*/ 275681 f48 1"/>
                <a:gd name="f63" fmla="*/ 773742 f47 1"/>
                <a:gd name="f64" fmla="*/ 443624 f48 1"/>
                <a:gd name="f65" fmla="*/ 752214 f47 1"/>
                <a:gd name="f66" fmla="*/ 678746 f48 1"/>
                <a:gd name="f67" fmla="*/ 330518 f47 1"/>
                <a:gd name="f68" fmla="*/ f49 1 f2"/>
                <a:gd name="f69" fmla="*/ f52 1 678748"/>
                <a:gd name="f70" fmla="*/ f53 1 788051"/>
                <a:gd name="f71" fmla="*/ f54 1 678748"/>
                <a:gd name="f72" fmla="*/ f55 1 788051"/>
                <a:gd name="f73" fmla="*/ f56 1 678748"/>
                <a:gd name="f74" fmla="*/ f57 1 788051"/>
                <a:gd name="f75" fmla="*/ f58 1 678748"/>
                <a:gd name="f76" fmla="*/ f59 1 788051"/>
                <a:gd name="f77" fmla="*/ f60 1 678748"/>
                <a:gd name="f78" fmla="*/ f61 1 788051"/>
                <a:gd name="f79" fmla="*/ f62 1 678748"/>
                <a:gd name="f80" fmla="*/ f63 1 788051"/>
                <a:gd name="f81" fmla="*/ f64 1 678748"/>
                <a:gd name="f82" fmla="*/ f65 1 788051"/>
                <a:gd name="f83" fmla="*/ f66 1 678748"/>
                <a:gd name="f84" fmla="*/ f67 1 788051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678748" h="78805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39" y="f41"/>
                    <a:pt x="f42" y="f43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2" name="Freihandform 60">
              <a:extLst>
                <a:ext uri="{FF2B5EF4-FFF2-40B4-BE49-F238E27FC236}">
                  <a16:creationId xmlns:a16="http://schemas.microsoft.com/office/drawing/2014/main" id="{24CB0D8B-48E5-5F1E-56E7-02BA454D97C9}"/>
                </a:ext>
              </a:extLst>
            </p:cNvPr>
            <p:cNvSpPr/>
            <p:nvPr/>
          </p:nvSpPr>
          <p:spPr>
            <a:xfrm>
              <a:off x="8568851" y="3718974"/>
              <a:ext cx="678749" cy="7880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8748"/>
                <a:gd name="f7" fmla="val 788051"/>
                <a:gd name="f8" fmla="val 609667"/>
                <a:gd name="f9" fmla="val 160194"/>
                <a:gd name="f10" fmla="val 333986"/>
                <a:gd name="f11" fmla="val 377715"/>
                <a:gd name="f12" fmla="val 25327"/>
                <a:gd name="f13" fmla="val 403065"/>
                <a:gd name="f14" fmla="val 83579"/>
                <a:gd name="f15" fmla="val 170325"/>
                <a:gd name="f16" fmla="val 403698"/>
                <a:gd name="f17" fmla="val 339383"/>
                <a:gd name="f18" fmla="val 308636"/>
                <a:gd name="f19" fmla="val 510974"/>
                <a:gd name="f20" fmla="val 167944"/>
                <a:gd name="f21" fmla="val 592020"/>
                <a:gd name="f22" fmla="val 99499"/>
                <a:gd name="f23" fmla="val 631911"/>
                <a:gd name="f24" fmla="val 41194"/>
                <a:gd name="f25" fmla="val 637609"/>
                <a:gd name="f26" fmla="val 613548"/>
                <a:gd name="f27" fmla="val 275681"/>
                <a:gd name="f28" fmla="val 773742"/>
                <a:gd name="f29" fmla="val 316875"/>
                <a:gd name="f30" fmla="val 797803"/>
                <a:gd name="f31" fmla="val 375180"/>
                <a:gd name="f32" fmla="val 792104"/>
                <a:gd name="f33" fmla="val 443624"/>
                <a:gd name="f34" fmla="val 752214"/>
                <a:gd name="f35" fmla="val 584317"/>
                <a:gd name="f36" fmla="val 671167"/>
                <a:gd name="f37" fmla="val 679379"/>
                <a:gd name="f38" fmla="val 499576"/>
                <a:gd name="f39" fmla="val 678746"/>
                <a:gd name="f40" fmla="val 330518"/>
                <a:gd name="f41" fmla="val 243773"/>
                <a:gd name="f42" fmla="val 653396"/>
                <a:gd name="f43" fmla="val 185521"/>
                <a:gd name="f44" fmla="+- 0 0 -90"/>
                <a:gd name="f45" fmla="*/ f3 1 678748"/>
                <a:gd name="f46" fmla="*/ f4 1 788051"/>
                <a:gd name="f47" fmla="+- f7 0 f5"/>
                <a:gd name="f48" fmla="+- f6 0 f5"/>
                <a:gd name="f49" fmla="*/ f44 f0 1"/>
                <a:gd name="f50" fmla="*/ f48 1 678748"/>
                <a:gd name="f51" fmla="*/ f47 1 788051"/>
                <a:gd name="f52" fmla="*/ 609667 f48 1"/>
                <a:gd name="f53" fmla="*/ 160194 f47 1"/>
                <a:gd name="f54" fmla="*/ 333986 f48 1"/>
                <a:gd name="f55" fmla="*/ 0 f47 1"/>
                <a:gd name="f56" fmla="*/ 403065 f48 1"/>
                <a:gd name="f57" fmla="*/ 170325 f47 1"/>
                <a:gd name="f58" fmla="*/ 167944 f48 1"/>
                <a:gd name="f59" fmla="*/ 592020 f47 1"/>
                <a:gd name="f60" fmla="*/ 0 f48 1"/>
                <a:gd name="f61" fmla="*/ 613548 f47 1"/>
                <a:gd name="f62" fmla="*/ 275681 f48 1"/>
                <a:gd name="f63" fmla="*/ 773742 f47 1"/>
                <a:gd name="f64" fmla="*/ 443624 f48 1"/>
                <a:gd name="f65" fmla="*/ 752214 f47 1"/>
                <a:gd name="f66" fmla="*/ 678746 f48 1"/>
                <a:gd name="f67" fmla="*/ 330518 f47 1"/>
                <a:gd name="f68" fmla="*/ f49 1 f2"/>
                <a:gd name="f69" fmla="*/ f52 1 678748"/>
                <a:gd name="f70" fmla="*/ f53 1 788051"/>
                <a:gd name="f71" fmla="*/ f54 1 678748"/>
                <a:gd name="f72" fmla="*/ f55 1 788051"/>
                <a:gd name="f73" fmla="*/ f56 1 678748"/>
                <a:gd name="f74" fmla="*/ f57 1 788051"/>
                <a:gd name="f75" fmla="*/ f58 1 678748"/>
                <a:gd name="f76" fmla="*/ f59 1 788051"/>
                <a:gd name="f77" fmla="*/ f60 1 678748"/>
                <a:gd name="f78" fmla="*/ f61 1 788051"/>
                <a:gd name="f79" fmla="*/ f62 1 678748"/>
                <a:gd name="f80" fmla="*/ f63 1 788051"/>
                <a:gd name="f81" fmla="*/ f64 1 678748"/>
                <a:gd name="f82" fmla="*/ f65 1 788051"/>
                <a:gd name="f83" fmla="*/ f66 1 678748"/>
                <a:gd name="f84" fmla="*/ f67 1 788051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678748" h="78805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39" y="f41"/>
                    <a:pt x="f42" y="f43"/>
                    <a:pt x="f8" y="f9"/>
                  </a:cubicBezTo>
                  <a:close/>
                </a:path>
              </a:pathLst>
            </a:custGeom>
            <a:noFill/>
            <a:ln w="18973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3" name="Freihandform 61">
              <a:extLst>
                <a:ext uri="{FF2B5EF4-FFF2-40B4-BE49-F238E27FC236}">
                  <a16:creationId xmlns:a16="http://schemas.microsoft.com/office/drawing/2014/main" id="{441DCF62-8A20-7694-5ADF-5243F7DE94AE}"/>
                </a:ext>
              </a:extLst>
            </p:cNvPr>
            <p:cNvSpPr/>
            <p:nvPr/>
          </p:nvSpPr>
          <p:spPr>
            <a:xfrm>
              <a:off x="8250073" y="3397389"/>
              <a:ext cx="1104000" cy="13606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3997"/>
                <a:gd name="f7" fmla="val 1360631"/>
                <a:gd name="f8" fmla="val 1103998"/>
                <a:gd name="f9" fmla="val 162027"/>
                <a:gd name="f10" fmla="val 834020"/>
                <a:gd name="f11" fmla="val 27161"/>
                <a:gd name="f12" fmla="val 738324"/>
                <a:gd name="f13" fmla="+- 0 0 16528"/>
                <a:gd name="f14" fmla="val 625517"/>
                <a:gd name="f15" fmla="+- 0 0 11463"/>
                <a:gd name="f16" fmla="val 481656"/>
                <a:gd name="f17" fmla="val 71483"/>
                <a:gd name="f18" fmla="val 198370"/>
                <a:gd name="f19" fmla="val 234843"/>
                <a:gd name="f20" fmla="+- 0 0 1261"/>
                <a:gd name="f21" fmla="val 579924"/>
                <a:gd name="f22" fmla="val 6"/>
                <a:gd name="f23" fmla="val 892080"/>
                <a:gd name="f24" fmla="val 640"/>
                <a:gd name="f25" fmla="val 1045942"/>
                <a:gd name="f26" fmla="val 43735"/>
                <a:gd name="f27" fmla="val 1140919"/>
                <a:gd name="f28" fmla="val 132460"/>
                <a:gd name="f29" fmla="val 1199804"/>
                <a:gd name="f30" fmla="val 372017"/>
                <a:gd name="f31" fmla="val 491162"/>
                <a:gd name="f32" fmla="val 540034"/>
                <a:gd name="f33" fmla="+- 0 0 -90"/>
                <a:gd name="f34" fmla="*/ f3 1 1103997"/>
                <a:gd name="f35" fmla="*/ f4 1 1360631"/>
                <a:gd name="f36" fmla="+- f7 0 f5"/>
                <a:gd name="f37" fmla="+- f6 0 f5"/>
                <a:gd name="f38" fmla="*/ f33 f0 1"/>
                <a:gd name="f39" fmla="*/ f37 1 1103997"/>
                <a:gd name="f40" fmla="*/ f36 1 1360631"/>
                <a:gd name="f41" fmla="*/ 1103998 f37 1"/>
                <a:gd name="f42" fmla="*/ 162027 f36 1"/>
                <a:gd name="f43" fmla="*/ 834020 f37 1"/>
                <a:gd name="f44" fmla="*/ 27161 f36 1"/>
                <a:gd name="f45" fmla="*/ 481656 f37 1"/>
                <a:gd name="f46" fmla="*/ 71483 f36 1"/>
                <a:gd name="f47" fmla="*/ 6 f37 1"/>
                <a:gd name="f48" fmla="*/ 892080 f36 1"/>
                <a:gd name="f49" fmla="*/ 132460 f37 1"/>
                <a:gd name="f50" fmla="*/ 1199804 f36 1"/>
                <a:gd name="f51" fmla="*/ 372017 f37 1"/>
                <a:gd name="f52" fmla="*/ 1360631 f36 1"/>
                <a:gd name="f53" fmla="*/ 491162 f37 1"/>
                <a:gd name="f54" fmla="*/ 540034 f36 1"/>
                <a:gd name="f55" fmla="*/ f38 1 f2"/>
                <a:gd name="f56" fmla="*/ f41 1 1103997"/>
                <a:gd name="f57" fmla="*/ f42 1 1360631"/>
                <a:gd name="f58" fmla="*/ f43 1 1103997"/>
                <a:gd name="f59" fmla="*/ f44 1 1360631"/>
                <a:gd name="f60" fmla="*/ f45 1 1103997"/>
                <a:gd name="f61" fmla="*/ f46 1 1360631"/>
                <a:gd name="f62" fmla="*/ f47 1 1103997"/>
                <a:gd name="f63" fmla="*/ f48 1 1360631"/>
                <a:gd name="f64" fmla="*/ f49 1 1103997"/>
                <a:gd name="f65" fmla="*/ f50 1 1360631"/>
                <a:gd name="f66" fmla="*/ f51 1 1103997"/>
                <a:gd name="f67" fmla="*/ f52 1 1360631"/>
                <a:gd name="f68" fmla="*/ f53 1 1103997"/>
                <a:gd name="f69" fmla="*/ f54 1 1360631"/>
                <a:gd name="f70" fmla="*/ f5 1 f39"/>
                <a:gd name="f71" fmla="*/ f6 1 f39"/>
                <a:gd name="f72" fmla="*/ f5 1 f40"/>
                <a:gd name="f73" fmla="*/ f7 1 f40"/>
                <a:gd name="f74" fmla="+- f55 0 f1"/>
                <a:gd name="f75" fmla="*/ f56 1 f39"/>
                <a:gd name="f76" fmla="*/ f57 1 f40"/>
                <a:gd name="f77" fmla="*/ f58 1 f39"/>
                <a:gd name="f78" fmla="*/ f59 1 f40"/>
                <a:gd name="f79" fmla="*/ f60 1 f39"/>
                <a:gd name="f80" fmla="*/ f61 1 f40"/>
                <a:gd name="f81" fmla="*/ f62 1 f39"/>
                <a:gd name="f82" fmla="*/ f63 1 f40"/>
                <a:gd name="f83" fmla="*/ f64 1 f39"/>
                <a:gd name="f84" fmla="*/ f65 1 f40"/>
                <a:gd name="f85" fmla="*/ f66 1 f39"/>
                <a:gd name="f86" fmla="*/ f67 1 f40"/>
                <a:gd name="f87" fmla="*/ f68 1 f39"/>
                <a:gd name="f88" fmla="*/ f69 1 f40"/>
                <a:gd name="f89" fmla="*/ f70 f34 1"/>
                <a:gd name="f90" fmla="*/ f71 f34 1"/>
                <a:gd name="f91" fmla="*/ f73 f35 1"/>
                <a:gd name="f92" fmla="*/ f72 f35 1"/>
                <a:gd name="f93" fmla="*/ f75 f34 1"/>
                <a:gd name="f94" fmla="*/ f76 f35 1"/>
                <a:gd name="f95" fmla="*/ f77 f34 1"/>
                <a:gd name="f96" fmla="*/ f78 f35 1"/>
                <a:gd name="f97" fmla="*/ f79 f34 1"/>
                <a:gd name="f98" fmla="*/ f80 f35 1"/>
                <a:gd name="f99" fmla="*/ f81 f34 1"/>
                <a:gd name="f100" fmla="*/ f82 f35 1"/>
                <a:gd name="f101" fmla="*/ f83 f34 1"/>
                <a:gd name="f102" fmla="*/ f84 f35 1"/>
                <a:gd name="f103" fmla="*/ f85 f34 1"/>
                <a:gd name="f104" fmla="*/ f86 f35 1"/>
                <a:gd name="f105" fmla="*/ f87 f34 1"/>
                <a:gd name="f106" fmla="*/ f88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3" y="f94"/>
                </a:cxn>
                <a:cxn ang="f74">
                  <a:pos x="f95" y="f96"/>
                </a:cxn>
                <a:cxn ang="f74">
                  <a:pos x="f97" y="f98"/>
                </a:cxn>
                <a:cxn ang="f74">
                  <a:pos x="f99" y="f100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93" y="f94"/>
                </a:cxn>
              </a:cxnLst>
              <a:rect l="f89" t="f92" r="f90" b="f91"/>
              <a:pathLst>
                <a:path w="1103997" h="1360631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7"/>
                  </a:lnTo>
                  <a:lnTo>
                    <a:pt x="f31" y="f3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4" name="Freihandform 62">
              <a:extLst>
                <a:ext uri="{FF2B5EF4-FFF2-40B4-BE49-F238E27FC236}">
                  <a16:creationId xmlns:a16="http://schemas.microsoft.com/office/drawing/2014/main" id="{22437432-5423-29A5-8194-34FBCBE1F5EC}"/>
                </a:ext>
              </a:extLst>
            </p:cNvPr>
            <p:cNvSpPr/>
            <p:nvPr/>
          </p:nvSpPr>
          <p:spPr>
            <a:xfrm>
              <a:off x="8250073" y="3397389"/>
              <a:ext cx="1104000" cy="13606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3997"/>
                <a:gd name="f7" fmla="val 1360631"/>
                <a:gd name="f8" fmla="val 1103998"/>
                <a:gd name="f9" fmla="val 162027"/>
                <a:gd name="f10" fmla="val 834020"/>
                <a:gd name="f11" fmla="val 27161"/>
                <a:gd name="f12" fmla="val 738324"/>
                <a:gd name="f13" fmla="+- 0 0 16528"/>
                <a:gd name="f14" fmla="val 625517"/>
                <a:gd name="f15" fmla="+- 0 0 11463"/>
                <a:gd name="f16" fmla="val 481656"/>
                <a:gd name="f17" fmla="val 71483"/>
                <a:gd name="f18" fmla="val 198370"/>
                <a:gd name="f19" fmla="val 234843"/>
                <a:gd name="f20" fmla="+- 0 0 1261"/>
                <a:gd name="f21" fmla="val 579924"/>
                <a:gd name="f22" fmla="val 6"/>
                <a:gd name="f23" fmla="val 892080"/>
                <a:gd name="f24" fmla="val 640"/>
                <a:gd name="f25" fmla="val 1045942"/>
                <a:gd name="f26" fmla="val 43735"/>
                <a:gd name="f27" fmla="val 1140919"/>
                <a:gd name="f28" fmla="val 132460"/>
                <a:gd name="f29" fmla="val 1199804"/>
                <a:gd name="f30" fmla="val 372017"/>
                <a:gd name="f31" fmla="val 491162"/>
                <a:gd name="f32" fmla="val 540034"/>
                <a:gd name="f33" fmla="+- 0 0 -90"/>
                <a:gd name="f34" fmla="*/ f3 1 1103997"/>
                <a:gd name="f35" fmla="*/ f4 1 1360631"/>
                <a:gd name="f36" fmla="+- f7 0 f5"/>
                <a:gd name="f37" fmla="+- f6 0 f5"/>
                <a:gd name="f38" fmla="*/ f33 f0 1"/>
                <a:gd name="f39" fmla="*/ f37 1 1103997"/>
                <a:gd name="f40" fmla="*/ f36 1 1360631"/>
                <a:gd name="f41" fmla="*/ 1103998 f37 1"/>
                <a:gd name="f42" fmla="*/ 162027 f36 1"/>
                <a:gd name="f43" fmla="*/ 834020 f37 1"/>
                <a:gd name="f44" fmla="*/ 27161 f36 1"/>
                <a:gd name="f45" fmla="*/ 481656 f37 1"/>
                <a:gd name="f46" fmla="*/ 71483 f36 1"/>
                <a:gd name="f47" fmla="*/ 6 f37 1"/>
                <a:gd name="f48" fmla="*/ 892080 f36 1"/>
                <a:gd name="f49" fmla="*/ 132460 f37 1"/>
                <a:gd name="f50" fmla="*/ 1199804 f36 1"/>
                <a:gd name="f51" fmla="*/ 372017 f37 1"/>
                <a:gd name="f52" fmla="*/ 1360631 f36 1"/>
                <a:gd name="f53" fmla="*/ 491162 f37 1"/>
                <a:gd name="f54" fmla="*/ 540034 f36 1"/>
                <a:gd name="f55" fmla="*/ f38 1 f2"/>
                <a:gd name="f56" fmla="*/ f41 1 1103997"/>
                <a:gd name="f57" fmla="*/ f42 1 1360631"/>
                <a:gd name="f58" fmla="*/ f43 1 1103997"/>
                <a:gd name="f59" fmla="*/ f44 1 1360631"/>
                <a:gd name="f60" fmla="*/ f45 1 1103997"/>
                <a:gd name="f61" fmla="*/ f46 1 1360631"/>
                <a:gd name="f62" fmla="*/ f47 1 1103997"/>
                <a:gd name="f63" fmla="*/ f48 1 1360631"/>
                <a:gd name="f64" fmla="*/ f49 1 1103997"/>
                <a:gd name="f65" fmla="*/ f50 1 1360631"/>
                <a:gd name="f66" fmla="*/ f51 1 1103997"/>
                <a:gd name="f67" fmla="*/ f52 1 1360631"/>
                <a:gd name="f68" fmla="*/ f53 1 1103997"/>
                <a:gd name="f69" fmla="*/ f54 1 1360631"/>
                <a:gd name="f70" fmla="*/ f5 1 f39"/>
                <a:gd name="f71" fmla="*/ f6 1 f39"/>
                <a:gd name="f72" fmla="*/ f5 1 f40"/>
                <a:gd name="f73" fmla="*/ f7 1 f40"/>
                <a:gd name="f74" fmla="+- f55 0 f1"/>
                <a:gd name="f75" fmla="*/ f56 1 f39"/>
                <a:gd name="f76" fmla="*/ f57 1 f40"/>
                <a:gd name="f77" fmla="*/ f58 1 f39"/>
                <a:gd name="f78" fmla="*/ f59 1 f40"/>
                <a:gd name="f79" fmla="*/ f60 1 f39"/>
                <a:gd name="f80" fmla="*/ f61 1 f40"/>
                <a:gd name="f81" fmla="*/ f62 1 f39"/>
                <a:gd name="f82" fmla="*/ f63 1 f40"/>
                <a:gd name="f83" fmla="*/ f64 1 f39"/>
                <a:gd name="f84" fmla="*/ f65 1 f40"/>
                <a:gd name="f85" fmla="*/ f66 1 f39"/>
                <a:gd name="f86" fmla="*/ f67 1 f40"/>
                <a:gd name="f87" fmla="*/ f68 1 f39"/>
                <a:gd name="f88" fmla="*/ f69 1 f40"/>
                <a:gd name="f89" fmla="*/ f70 f34 1"/>
                <a:gd name="f90" fmla="*/ f71 f34 1"/>
                <a:gd name="f91" fmla="*/ f73 f35 1"/>
                <a:gd name="f92" fmla="*/ f72 f35 1"/>
                <a:gd name="f93" fmla="*/ f75 f34 1"/>
                <a:gd name="f94" fmla="*/ f76 f35 1"/>
                <a:gd name="f95" fmla="*/ f77 f34 1"/>
                <a:gd name="f96" fmla="*/ f78 f35 1"/>
                <a:gd name="f97" fmla="*/ f79 f34 1"/>
                <a:gd name="f98" fmla="*/ f80 f35 1"/>
                <a:gd name="f99" fmla="*/ f81 f34 1"/>
                <a:gd name="f100" fmla="*/ f82 f35 1"/>
                <a:gd name="f101" fmla="*/ f83 f34 1"/>
                <a:gd name="f102" fmla="*/ f84 f35 1"/>
                <a:gd name="f103" fmla="*/ f85 f34 1"/>
                <a:gd name="f104" fmla="*/ f86 f35 1"/>
                <a:gd name="f105" fmla="*/ f87 f34 1"/>
                <a:gd name="f106" fmla="*/ f88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3" y="f94"/>
                </a:cxn>
                <a:cxn ang="f74">
                  <a:pos x="f95" y="f96"/>
                </a:cxn>
                <a:cxn ang="f74">
                  <a:pos x="f97" y="f98"/>
                </a:cxn>
                <a:cxn ang="f74">
                  <a:pos x="f99" y="f100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93" y="f94"/>
                </a:cxn>
              </a:cxnLst>
              <a:rect l="f89" t="f92" r="f90" b="f91"/>
              <a:pathLst>
                <a:path w="1103997" h="1360631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7"/>
                  </a:lnTo>
                  <a:lnTo>
                    <a:pt x="f31" y="f3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8973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5" name="Freihandform 63">
              <a:extLst>
                <a:ext uri="{FF2B5EF4-FFF2-40B4-BE49-F238E27FC236}">
                  <a16:creationId xmlns:a16="http://schemas.microsoft.com/office/drawing/2014/main" id="{0DAEFC13-88A9-EE5B-0344-AFAF5249295C}"/>
                </a:ext>
              </a:extLst>
            </p:cNvPr>
            <p:cNvSpPr/>
            <p:nvPr/>
          </p:nvSpPr>
          <p:spPr>
            <a:xfrm>
              <a:off x="8502941" y="3532500"/>
              <a:ext cx="994355" cy="1268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4355"/>
                <a:gd name="f7" fmla="val 1268258"/>
                <a:gd name="f8" fmla="val 707900"/>
                <a:gd name="f9" fmla="val 494830"/>
                <a:gd name="f10" fmla="val 700295"/>
                <a:gd name="f11" fmla="val 635396"/>
                <a:gd name="f12" fmla="val 596360"/>
                <a:gd name="f13" fmla="val 831680"/>
                <a:gd name="f14" fmla="val 474680"/>
                <a:gd name="f15" fmla="val 911461"/>
                <a:gd name="f16" fmla="val 344127"/>
                <a:gd name="f17" fmla="val 996306"/>
                <a:gd name="f18" fmla="val 261106"/>
                <a:gd name="f19" fmla="val 941853"/>
                <a:gd name="f20" fmla="val 269979"/>
                <a:gd name="f21" fmla="val 779760"/>
                <a:gd name="f22" fmla="val 277584"/>
                <a:gd name="f23" fmla="val 642994"/>
                <a:gd name="f24" fmla="val 393560"/>
                <a:gd name="f25" fmla="val 431513"/>
                <a:gd name="f26" fmla="val 503198"/>
                <a:gd name="f27" fmla="val 363130"/>
                <a:gd name="f28" fmla="val 635652"/>
                <a:gd name="f29" fmla="val 280817"/>
                <a:gd name="f30" fmla="val 716772"/>
                <a:gd name="f31" fmla="val 332737"/>
                <a:gd name="f32" fmla="val 495594"/>
                <a:gd name="f33" fmla="val 76301"/>
                <a:gd name="f34" fmla="val 204069"/>
                <a:gd name="f35" fmla="val 244726"/>
                <a:gd name="f36" fmla="+- 0 0 632"/>
                <a:gd name="f37" fmla="val 599305"/>
                <a:gd name="f38" fmla="val 1"/>
                <a:gd name="f39" fmla="val 920958"/>
                <a:gd name="f40" fmla="val 635"/>
                <a:gd name="f41" fmla="val 1242612"/>
                <a:gd name="f42" fmla="val 207238"/>
                <a:gd name="f43" fmla="val 1359750"/>
                <a:gd name="f44" fmla="val 498762"/>
                <a:gd name="f45" fmla="val 1191958"/>
                <a:gd name="f46" fmla="val 790287"/>
                <a:gd name="f47" fmla="val 1023533"/>
                <a:gd name="f48" fmla="val 994988"/>
                <a:gd name="f49" fmla="val 668954"/>
                <a:gd name="f50" fmla="val 994354"/>
                <a:gd name="f51" fmla="val 347300"/>
                <a:gd name="f52" fmla="val 993087"/>
                <a:gd name="f53" fmla="val 25646"/>
                <a:gd name="f54" fmla="val 787118"/>
                <a:gd name="f55" fmla="+- 0 0 91491"/>
                <a:gd name="f56" fmla="+- 0 0 -90"/>
                <a:gd name="f57" fmla="*/ f3 1 994355"/>
                <a:gd name="f58" fmla="*/ f4 1 1268258"/>
                <a:gd name="f59" fmla="+- f7 0 f5"/>
                <a:gd name="f60" fmla="+- f6 0 f5"/>
                <a:gd name="f61" fmla="*/ f56 f0 1"/>
                <a:gd name="f62" fmla="*/ f60 1 994355"/>
                <a:gd name="f63" fmla="*/ f59 1 1268258"/>
                <a:gd name="f64" fmla="*/ 707900 f60 1"/>
                <a:gd name="f65" fmla="*/ 494830 f59 1"/>
                <a:gd name="f66" fmla="*/ 474680 f60 1"/>
                <a:gd name="f67" fmla="*/ 911461 f59 1"/>
                <a:gd name="f68" fmla="*/ 269979 f60 1"/>
                <a:gd name="f69" fmla="*/ 779760 f59 1"/>
                <a:gd name="f70" fmla="*/ 503198 f60 1"/>
                <a:gd name="f71" fmla="*/ 363130 f59 1"/>
                <a:gd name="f72" fmla="*/ 495594 f60 1"/>
                <a:gd name="f73" fmla="*/ 76301 f59 1"/>
                <a:gd name="f74" fmla="*/ 1 f60 1"/>
                <a:gd name="f75" fmla="*/ 920958 f59 1"/>
                <a:gd name="f76" fmla="*/ 498762 f60 1"/>
                <a:gd name="f77" fmla="*/ 1191958 f59 1"/>
                <a:gd name="f78" fmla="*/ 994354 f60 1"/>
                <a:gd name="f79" fmla="*/ 347300 f59 1"/>
                <a:gd name="f80" fmla="*/ f61 1 f2"/>
                <a:gd name="f81" fmla="*/ f64 1 994355"/>
                <a:gd name="f82" fmla="*/ f65 1 1268258"/>
                <a:gd name="f83" fmla="*/ f66 1 994355"/>
                <a:gd name="f84" fmla="*/ f67 1 1268258"/>
                <a:gd name="f85" fmla="*/ f68 1 994355"/>
                <a:gd name="f86" fmla="*/ f69 1 1268258"/>
                <a:gd name="f87" fmla="*/ f70 1 994355"/>
                <a:gd name="f88" fmla="*/ f71 1 1268258"/>
                <a:gd name="f89" fmla="*/ f72 1 994355"/>
                <a:gd name="f90" fmla="*/ f73 1 1268258"/>
                <a:gd name="f91" fmla="*/ f74 1 994355"/>
                <a:gd name="f92" fmla="*/ f75 1 1268258"/>
                <a:gd name="f93" fmla="*/ f76 1 994355"/>
                <a:gd name="f94" fmla="*/ f77 1 1268258"/>
                <a:gd name="f95" fmla="*/ f78 1 994355"/>
                <a:gd name="f96" fmla="*/ f79 1 1268258"/>
                <a:gd name="f97" fmla="*/ f5 1 f62"/>
                <a:gd name="f98" fmla="*/ f6 1 f62"/>
                <a:gd name="f99" fmla="*/ f5 1 f63"/>
                <a:gd name="f100" fmla="*/ f7 1 f63"/>
                <a:gd name="f101" fmla="+- f80 0 f1"/>
                <a:gd name="f102" fmla="*/ f81 1 f62"/>
                <a:gd name="f103" fmla="*/ f82 1 f63"/>
                <a:gd name="f104" fmla="*/ f83 1 f62"/>
                <a:gd name="f105" fmla="*/ f84 1 f63"/>
                <a:gd name="f106" fmla="*/ f85 1 f62"/>
                <a:gd name="f107" fmla="*/ f86 1 f63"/>
                <a:gd name="f108" fmla="*/ f87 1 f62"/>
                <a:gd name="f109" fmla="*/ f88 1 f63"/>
                <a:gd name="f110" fmla="*/ f89 1 f62"/>
                <a:gd name="f111" fmla="*/ f90 1 f63"/>
                <a:gd name="f112" fmla="*/ f91 1 f62"/>
                <a:gd name="f113" fmla="*/ f92 1 f63"/>
                <a:gd name="f114" fmla="*/ f93 1 f62"/>
                <a:gd name="f115" fmla="*/ f94 1 f63"/>
                <a:gd name="f116" fmla="*/ f95 1 f62"/>
                <a:gd name="f117" fmla="*/ f96 1 f63"/>
                <a:gd name="f118" fmla="*/ f97 f57 1"/>
                <a:gd name="f119" fmla="*/ f98 f57 1"/>
                <a:gd name="f120" fmla="*/ f100 f58 1"/>
                <a:gd name="f121" fmla="*/ f99 f58 1"/>
                <a:gd name="f122" fmla="*/ f102 f57 1"/>
                <a:gd name="f123" fmla="*/ f103 f58 1"/>
                <a:gd name="f124" fmla="*/ f104 f57 1"/>
                <a:gd name="f125" fmla="*/ f105 f58 1"/>
                <a:gd name="f126" fmla="*/ f106 f57 1"/>
                <a:gd name="f127" fmla="*/ f107 f58 1"/>
                <a:gd name="f128" fmla="*/ f108 f57 1"/>
                <a:gd name="f129" fmla="*/ f109 f58 1"/>
                <a:gd name="f130" fmla="*/ f110 f57 1"/>
                <a:gd name="f131" fmla="*/ f111 f58 1"/>
                <a:gd name="f132" fmla="*/ f112 f57 1"/>
                <a:gd name="f133" fmla="*/ f113 f58 1"/>
                <a:gd name="f134" fmla="*/ f114 f57 1"/>
                <a:gd name="f135" fmla="*/ f115 f58 1"/>
                <a:gd name="f136" fmla="*/ f116 f57 1"/>
                <a:gd name="f137" fmla="*/ f117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22" y="f123"/>
                </a:cxn>
                <a:cxn ang="f101">
                  <a:pos x="f124" y="f125"/>
                </a:cxn>
                <a:cxn ang="f101">
                  <a:pos x="f126" y="f127"/>
                </a:cxn>
                <a:cxn ang="f101">
                  <a:pos x="f128" y="f129"/>
                </a:cxn>
                <a:cxn ang="f101">
                  <a:pos x="f122" y="f123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0" y="f131"/>
                </a:cxn>
              </a:cxnLst>
              <a:rect l="f118" t="f121" r="f119" b="f120"/>
              <a:pathLst>
                <a:path w="994355" h="12682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8" y="f9"/>
                  </a:cubicBezTo>
                  <a:moveTo>
                    <a:pt x="f32" y="f33"/>
                  </a:move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32" y="f33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ihandform 64">
              <a:extLst>
                <a:ext uri="{FF2B5EF4-FFF2-40B4-BE49-F238E27FC236}">
                  <a16:creationId xmlns:a16="http://schemas.microsoft.com/office/drawing/2014/main" id="{4E564CCF-38B8-377A-CDFF-8246D99A9AB4}"/>
                </a:ext>
              </a:extLst>
            </p:cNvPr>
            <p:cNvSpPr/>
            <p:nvPr/>
          </p:nvSpPr>
          <p:spPr>
            <a:xfrm>
              <a:off x="8502941" y="3532500"/>
              <a:ext cx="994355" cy="1268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4355"/>
                <a:gd name="f7" fmla="val 1268258"/>
                <a:gd name="f8" fmla="val 707900"/>
                <a:gd name="f9" fmla="val 494830"/>
                <a:gd name="f10" fmla="val 700295"/>
                <a:gd name="f11" fmla="val 635396"/>
                <a:gd name="f12" fmla="val 596360"/>
                <a:gd name="f13" fmla="val 831680"/>
                <a:gd name="f14" fmla="val 474680"/>
                <a:gd name="f15" fmla="val 911461"/>
                <a:gd name="f16" fmla="val 344127"/>
                <a:gd name="f17" fmla="val 996306"/>
                <a:gd name="f18" fmla="val 261106"/>
                <a:gd name="f19" fmla="val 941853"/>
                <a:gd name="f20" fmla="val 269979"/>
                <a:gd name="f21" fmla="val 779760"/>
                <a:gd name="f22" fmla="val 277584"/>
                <a:gd name="f23" fmla="val 642994"/>
                <a:gd name="f24" fmla="val 393560"/>
                <a:gd name="f25" fmla="val 431513"/>
                <a:gd name="f26" fmla="val 503198"/>
                <a:gd name="f27" fmla="val 363130"/>
                <a:gd name="f28" fmla="val 635652"/>
                <a:gd name="f29" fmla="val 280817"/>
                <a:gd name="f30" fmla="val 716772"/>
                <a:gd name="f31" fmla="val 332737"/>
                <a:gd name="f32" fmla="val 495594"/>
                <a:gd name="f33" fmla="val 76301"/>
                <a:gd name="f34" fmla="val 204069"/>
                <a:gd name="f35" fmla="val 244726"/>
                <a:gd name="f36" fmla="+- 0 0 632"/>
                <a:gd name="f37" fmla="val 599305"/>
                <a:gd name="f38" fmla="val 1"/>
                <a:gd name="f39" fmla="val 920958"/>
                <a:gd name="f40" fmla="val 635"/>
                <a:gd name="f41" fmla="val 1242612"/>
                <a:gd name="f42" fmla="val 207238"/>
                <a:gd name="f43" fmla="val 1359750"/>
                <a:gd name="f44" fmla="val 498762"/>
                <a:gd name="f45" fmla="val 1191958"/>
                <a:gd name="f46" fmla="val 790287"/>
                <a:gd name="f47" fmla="val 1023533"/>
                <a:gd name="f48" fmla="val 994988"/>
                <a:gd name="f49" fmla="val 668954"/>
                <a:gd name="f50" fmla="val 994354"/>
                <a:gd name="f51" fmla="val 347300"/>
                <a:gd name="f52" fmla="val 993087"/>
                <a:gd name="f53" fmla="val 25646"/>
                <a:gd name="f54" fmla="val 787118"/>
                <a:gd name="f55" fmla="+- 0 0 91491"/>
                <a:gd name="f56" fmla="+- 0 0 -90"/>
                <a:gd name="f57" fmla="*/ f3 1 994355"/>
                <a:gd name="f58" fmla="*/ f4 1 1268258"/>
                <a:gd name="f59" fmla="+- f7 0 f5"/>
                <a:gd name="f60" fmla="+- f6 0 f5"/>
                <a:gd name="f61" fmla="*/ f56 f0 1"/>
                <a:gd name="f62" fmla="*/ f60 1 994355"/>
                <a:gd name="f63" fmla="*/ f59 1 1268258"/>
                <a:gd name="f64" fmla="*/ 707900 f60 1"/>
                <a:gd name="f65" fmla="*/ 494830 f59 1"/>
                <a:gd name="f66" fmla="*/ 474680 f60 1"/>
                <a:gd name="f67" fmla="*/ 911461 f59 1"/>
                <a:gd name="f68" fmla="*/ 269979 f60 1"/>
                <a:gd name="f69" fmla="*/ 779760 f59 1"/>
                <a:gd name="f70" fmla="*/ 503198 f60 1"/>
                <a:gd name="f71" fmla="*/ 363130 f59 1"/>
                <a:gd name="f72" fmla="*/ 495594 f60 1"/>
                <a:gd name="f73" fmla="*/ 76301 f59 1"/>
                <a:gd name="f74" fmla="*/ 1 f60 1"/>
                <a:gd name="f75" fmla="*/ 920958 f59 1"/>
                <a:gd name="f76" fmla="*/ 498762 f60 1"/>
                <a:gd name="f77" fmla="*/ 1191958 f59 1"/>
                <a:gd name="f78" fmla="*/ 994354 f60 1"/>
                <a:gd name="f79" fmla="*/ 347300 f59 1"/>
                <a:gd name="f80" fmla="*/ f61 1 f2"/>
                <a:gd name="f81" fmla="*/ f64 1 994355"/>
                <a:gd name="f82" fmla="*/ f65 1 1268258"/>
                <a:gd name="f83" fmla="*/ f66 1 994355"/>
                <a:gd name="f84" fmla="*/ f67 1 1268258"/>
                <a:gd name="f85" fmla="*/ f68 1 994355"/>
                <a:gd name="f86" fmla="*/ f69 1 1268258"/>
                <a:gd name="f87" fmla="*/ f70 1 994355"/>
                <a:gd name="f88" fmla="*/ f71 1 1268258"/>
                <a:gd name="f89" fmla="*/ f72 1 994355"/>
                <a:gd name="f90" fmla="*/ f73 1 1268258"/>
                <a:gd name="f91" fmla="*/ f74 1 994355"/>
                <a:gd name="f92" fmla="*/ f75 1 1268258"/>
                <a:gd name="f93" fmla="*/ f76 1 994355"/>
                <a:gd name="f94" fmla="*/ f77 1 1268258"/>
                <a:gd name="f95" fmla="*/ f78 1 994355"/>
                <a:gd name="f96" fmla="*/ f79 1 1268258"/>
                <a:gd name="f97" fmla="*/ f5 1 f62"/>
                <a:gd name="f98" fmla="*/ f6 1 f62"/>
                <a:gd name="f99" fmla="*/ f5 1 f63"/>
                <a:gd name="f100" fmla="*/ f7 1 f63"/>
                <a:gd name="f101" fmla="+- f80 0 f1"/>
                <a:gd name="f102" fmla="*/ f81 1 f62"/>
                <a:gd name="f103" fmla="*/ f82 1 f63"/>
                <a:gd name="f104" fmla="*/ f83 1 f62"/>
                <a:gd name="f105" fmla="*/ f84 1 f63"/>
                <a:gd name="f106" fmla="*/ f85 1 f62"/>
                <a:gd name="f107" fmla="*/ f86 1 f63"/>
                <a:gd name="f108" fmla="*/ f87 1 f62"/>
                <a:gd name="f109" fmla="*/ f88 1 f63"/>
                <a:gd name="f110" fmla="*/ f89 1 f62"/>
                <a:gd name="f111" fmla="*/ f90 1 f63"/>
                <a:gd name="f112" fmla="*/ f91 1 f62"/>
                <a:gd name="f113" fmla="*/ f92 1 f63"/>
                <a:gd name="f114" fmla="*/ f93 1 f62"/>
                <a:gd name="f115" fmla="*/ f94 1 f63"/>
                <a:gd name="f116" fmla="*/ f95 1 f62"/>
                <a:gd name="f117" fmla="*/ f96 1 f63"/>
                <a:gd name="f118" fmla="*/ f97 f57 1"/>
                <a:gd name="f119" fmla="*/ f98 f57 1"/>
                <a:gd name="f120" fmla="*/ f100 f58 1"/>
                <a:gd name="f121" fmla="*/ f99 f58 1"/>
                <a:gd name="f122" fmla="*/ f102 f57 1"/>
                <a:gd name="f123" fmla="*/ f103 f58 1"/>
                <a:gd name="f124" fmla="*/ f104 f57 1"/>
                <a:gd name="f125" fmla="*/ f105 f58 1"/>
                <a:gd name="f126" fmla="*/ f106 f57 1"/>
                <a:gd name="f127" fmla="*/ f107 f58 1"/>
                <a:gd name="f128" fmla="*/ f108 f57 1"/>
                <a:gd name="f129" fmla="*/ f109 f58 1"/>
                <a:gd name="f130" fmla="*/ f110 f57 1"/>
                <a:gd name="f131" fmla="*/ f111 f58 1"/>
                <a:gd name="f132" fmla="*/ f112 f57 1"/>
                <a:gd name="f133" fmla="*/ f113 f58 1"/>
                <a:gd name="f134" fmla="*/ f114 f57 1"/>
                <a:gd name="f135" fmla="*/ f115 f58 1"/>
                <a:gd name="f136" fmla="*/ f116 f57 1"/>
                <a:gd name="f137" fmla="*/ f117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22" y="f123"/>
                </a:cxn>
                <a:cxn ang="f101">
                  <a:pos x="f124" y="f125"/>
                </a:cxn>
                <a:cxn ang="f101">
                  <a:pos x="f126" y="f127"/>
                </a:cxn>
                <a:cxn ang="f101">
                  <a:pos x="f128" y="f129"/>
                </a:cxn>
                <a:cxn ang="f101">
                  <a:pos x="f122" y="f123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0" y="f131"/>
                </a:cxn>
              </a:cxnLst>
              <a:rect l="f118" t="f121" r="f119" b="f120"/>
              <a:pathLst>
                <a:path w="994355" h="12682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8" y="f9"/>
                  </a:cubicBezTo>
                  <a:close/>
                  <a:moveTo>
                    <a:pt x="f32" y="f33"/>
                  </a:move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32" y="f33"/>
                  </a:cubicBezTo>
                  <a:close/>
                </a:path>
              </a:pathLst>
            </a:custGeom>
            <a:noFill/>
            <a:ln w="18973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7" name="Gruppieren 76">
            <a:extLst>
              <a:ext uri="{FF2B5EF4-FFF2-40B4-BE49-F238E27FC236}">
                <a16:creationId xmlns:a16="http://schemas.microsoft.com/office/drawing/2014/main" id="{3795D354-1F68-1550-7563-354BB938FBDE}"/>
              </a:ext>
            </a:extLst>
          </p:cNvPr>
          <p:cNvGrpSpPr/>
          <p:nvPr/>
        </p:nvGrpSpPr>
        <p:grpSpPr>
          <a:xfrm>
            <a:off x="1199455" y="548676"/>
            <a:ext cx="1800197" cy="864099"/>
            <a:chOff x="1199455" y="548676"/>
            <a:chExt cx="1800197" cy="864099"/>
          </a:xfrm>
        </p:grpSpPr>
        <p:sp>
          <p:nvSpPr>
            <p:cNvPr id="28" name="Freihandform 3">
              <a:extLst>
                <a:ext uri="{FF2B5EF4-FFF2-40B4-BE49-F238E27FC236}">
                  <a16:creationId xmlns:a16="http://schemas.microsoft.com/office/drawing/2014/main" id="{B23B2EDE-BC41-C451-7B21-6A3503A6026B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ihandform 9">
              <a:extLst>
                <a:ext uri="{FF2B5EF4-FFF2-40B4-BE49-F238E27FC236}">
                  <a16:creationId xmlns:a16="http://schemas.microsoft.com/office/drawing/2014/main" id="{37930E8A-FEF1-783D-9BB3-CA190503B346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grpSp>
          <p:nvGrpSpPr>
            <p:cNvPr id="30" name="Gruppieren 79">
              <a:extLst>
                <a:ext uri="{FF2B5EF4-FFF2-40B4-BE49-F238E27FC236}">
                  <a16:creationId xmlns:a16="http://schemas.microsoft.com/office/drawing/2014/main" id="{8946DC9C-2995-1563-CD04-0589F7167704}"/>
                </a:ext>
              </a:extLst>
            </p:cNvPr>
            <p:cNvGrpSpPr/>
            <p:nvPr/>
          </p:nvGrpSpPr>
          <p:grpSpPr>
            <a:xfrm>
              <a:off x="1199455" y="548676"/>
              <a:ext cx="1800197" cy="864099"/>
              <a:chOff x="1199455" y="548676"/>
              <a:chExt cx="1800197" cy="864099"/>
            </a:xfrm>
          </p:grpSpPr>
          <p:grpSp>
            <p:nvGrpSpPr>
              <p:cNvPr id="31" name="Grafik 71">
                <a:extLst>
                  <a:ext uri="{FF2B5EF4-FFF2-40B4-BE49-F238E27FC236}">
                    <a16:creationId xmlns:a16="http://schemas.microsoft.com/office/drawing/2014/main" id="{B7502259-F3A7-C19A-2A7A-4F80FB4D6730}"/>
                  </a:ext>
                </a:extLst>
              </p:cNvPr>
              <p:cNvGrpSpPr/>
              <p:nvPr/>
            </p:nvGrpSpPr>
            <p:grpSpPr>
              <a:xfrm>
                <a:off x="1199455" y="548676"/>
                <a:ext cx="1800197" cy="864099"/>
                <a:chOff x="1199455" y="548676"/>
                <a:chExt cx="1800197" cy="864099"/>
              </a:xfrm>
            </p:grpSpPr>
            <p:sp>
              <p:nvSpPr>
                <p:cNvPr id="32" name="Freihandform 6">
                  <a:extLst>
                    <a:ext uri="{FF2B5EF4-FFF2-40B4-BE49-F238E27FC236}">
                      <a16:creationId xmlns:a16="http://schemas.microsoft.com/office/drawing/2014/main" id="{679686FE-29B4-C872-0D7B-E8576776978A}"/>
                    </a:ext>
                  </a:extLst>
                </p:cNvPr>
                <p:cNvSpPr/>
                <p:nvPr/>
              </p:nvSpPr>
              <p:spPr>
                <a:xfrm>
                  <a:off x="1203204" y="1259156"/>
                  <a:ext cx="1587672" cy="1536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612877"/>
                    <a:gd name="f7" fmla="val 152021"/>
                    <a:gd name="f8" fmla="val 41909"/>
                    <a:gd name="f9" fmla="val 152022"/>
                    <a:gd name="f10" fmla="val 66674"/>
                    <a:gd name="f11" fmla="val 83819"/>
                    <a:gd name="f12" fmla="val 138720"/>
                    <a:gd name="f13" fmla="val 110216"/>
                    <a:gd name="f14" fmla="val 107048"/>
                    <a:gd name="f15" fmla="val 59054"/>
                    <a:gd name="f16" fmla="val 123517"/>
                    <a:gd name="f17" fmla="val 52069"/>
                    <a:gd name="f18" fmla="val 129852"/>
                    <a:gd name="f19" fmla="val 31750"/>
                    <a:gd name="f20" fmla="val 24765"/>
                    <a:gd name="f21" fmla="val 124784"/>
                    <a:gd name="f22" fmla="val 70310"/>
                    <a:gd name="f23" fmla="val 76834"/>
                    <a:gd name="f24" fmla="val 48140"/>
                    <a:gd name="f25" fmla="val 12668"/>
                    <a:gd name="f26" fmla="val 1270"/>
                    <a:gd name="f27" fmla="val 137453"/>
                    <a:gd name="f28" fmla="val 17780"/>
                    <a:gd name="f29" fmla="val 100964"/>
                    <a:gd name="f30" fmla="val 148854"/>
                    <a:gd name="f31" fmla="val 125728"/>
                    <a:gd name="f32" fmla="val 89946"/>
                    <a:gd name="f33" fmla="val 73477"/>
                    <a:gd name="f34" fmla="val 133983"/>
                    <a:gd name="f35" fmla="val 67776"/>
                    <a:gd name="f36" fmla="val 146048"/>
                    <a:gd name="f37" fmla="val 158113"/>
                    <a:gd name="f38" fmla="val 166368"/>
                    <a:gd name="f39" fmla="val 74110"/>
                    <a:gd name="f40" fmla="val 91213"/>
                    <a:gd name="f41" fmla="val 191132"/>
                    <a:gd name="f42" fmla="val 59542"/>
                    <a:gd name="f43" fmla="val 172718"/>
                    <a:gd name="f44" fmla="val 44340"/>
                    <a:gd name="f45" fmla="val 147318"/>
                    <a:gd name="f46" fmla="val 120648"/>
                    <a:gd name="f47" fmla="val 102234"/>
                    <a:gd name="f48" fmla="val 58275"/>
                    <a:gd name="f49" fmla="val 89313"/>
                    <a:gd name="f50" fmla="val 253361"/>
                    <a:gd name="f51" fmla="val 269871"/>
                    <a:gd name="f52" fmla="val 283206"/>
                    <a:gd name="f53" fmla="val 145054"/>
                    <a:gd name="f54" fmla="val 288921"/>
                    <a:gd name="f55" fmla="val 150121"/>
                    <a:gd name="f56" fmla="val 311146"/>
                    <a:gd name="f57" fmla="val 100081"/>
                    <a:gd name="f58" fmla="val 46240"/>
                    <a:gd name="f59" fmla="val 257171"/>
                    <a:gd name="f60" fmla="val 224787"/>
                    <a:gd name="f61" fmla="val 201927"/>
                    <a:gd name="f62" fmla="val 68410"/>
                    <a:gd name="f63" fmla="val 133652"/>
                    <a:gd name="f64" fmla="val 227962"/>
                    <a:gd name="f65" fmla="val 128585"/>
                    <a:gd name="f66" fmla="val 238757"/>
                    <a:gd name="f67" fmla="val 227327"/>
                    <a:gd name="f68" fmla="val 116550"/>
                    <a:gd name="f69" fmla="val 98181"/>
                    <a:gd name="f70" fmla="val 79811"/>
                    <a:gd name="f71" fmla="val 239392"/>
                    <a:gd name="f72" fmla="val 274316"/>
                    <a:gd name="f73" fmla="val 287016"/>
                    <a:gd name="f74" fmla="val 115916"/>
                    <a:gd name="f75" fmla="val 334005"/>
                    <a:gd name="f76" fmla="val 358135"/>
                    <a:gd name="f77" fmla="val 96280"/>
                    <a:gd name="f78" fmla="val 76644"/>
                    <a:gd name="f79" fmla="val 368295"/>
                    <a:gd name="f80" fmla="val 383535"/>
                    <a:gd name="f81" fmla="val 398774"/>
                    <a:gd name="f82" fmla="val 408934"/>
                    <a:gd name="f83" fmla="val 433699"/>
                    <a:gd name="f84" fmla="val 62709"/>
                    <a:gd name="f85" fmla="val 413379"/>
                    <a:gd name="f86" fmla="val 45606"/>
                    <a:gd name="f87" fmla="val 353690"/>
                    <a:gd name="f88" fmla="val 333370"/>
                    <a:gd name="f89" fmla="val 494023"/>
                    <a:gd name="f90" fmla="val 519423"/>
                    <a:gd name="f91" fmla="val 536567"/>
                    <a:gd name="f92" fmla="val 118450"/>
                    <a:gd name="f93" fmla="val 93113"/>
                    <a:gd name="f94" fmla="val 511803"/>
                    <a:gd name="f95" fmla="val 497833"/>
                    <a:gd name="f96" fmla="val 88679"/>
                    <a:gd name="f97" fmla="val 486403"/>
                    <a:gd name="f98" fmla="val 87412"/>
                    <a:gd name="f99" fmla="val 477513"/>
                    <a:gd name="f100" fmla="val 85512"/>
                    <a:gd name="f101" fmla="val 78544"/>
                    <a:gd name="f102" fmla="val 72210"/>
                    <a:gd name="f103" fmla="val 482593"/>
                    <a:gd name="f104" fmla="val 67143"/>
                    <a:gd name="f105" fmla="val 502913"/>
                    <a:gd name="f106" fmla="val 509263"/>
                    <a:gd name="f107" fmla="val 70943"/>
                    <a:gd name="f108" fmla="val 510533"/>
                    <a:gd name="f109" fmla="val 77278"/>
                    <a:gd name="f110" fmla="val 535297"/>
                    <a:gd name="f111" fmla="val 534027"/>
                    <a:gd name="f112" fmla="val 58908"/>
                    <a:gd name="f113" fmla="val 520058"/>
                    <a:gd name="f114" fmla="val 494658"/>
                    <a:gd name="f115" fmla="val 469893"/>
                    <a:gd name="f116" fmla="val 454654"/>
                    <a:gd name="f117" fmla="val 80445"/>
                    <a:gd name="f118" fmla="val 105148"/>
                    <a:gd name="f119" fmla="val 478148"/>
                    <a:gd name="f120" fmla="val 107682"/>
                    <a:gd name="f121" fmla="val 493388"/>
                    <a:gd name="f122" fmla="val 504818"/>
                    <a:gd name="f123" fmla="val 111482"/>
                    <a:gd name="f124" fmla="val 513708"/>
                    <a:gd name="f125" fmla="val 112116"/>
                    <a:gd name="f126" fmla="val 120350"/>
                    <a:gd name="f127" fmla="val 126685"/>
                    <a:gd name="f128" fmla="val 508628"/>
                    <a:gd name="f129" fmla="val 131752"/>
                    <a:gd name="f130" fmla="val 495293"/>
                    <a:gd name="f131" fmla="val 483228"/>
                    <a:gd name="f132" fmla="val 476878"/>
                    <a:gd name="f133" fmla="val 127951"/>
                    <a:gd name="f134" fmla="val 452114"/>
                    <a:gd name="f135" fmla="val 468623"/>
                    <a:gd name="f136" fmla="val 556887"/>
                    <a:gd name="f137" fmla="val 581652"/>
                    <a:gd name="f138" fmla="val 83612"/>
                    <a:gd name="f139" fmla="val 633721"/>
                    <a:gd name="f140" fmla="val 61442"/>
                    <a:gd name="f141" fmla="val 44973"/>
                    <a:gd name="f142" fmla="val 29771"/>
                    <a:gd name="f143" fmla="val 589907"/>
                    <a:gd name="f144" fmla="val 22803"/>
                    <a:gd name="f145" fmla="val 601971"/>
                    <a:gd name="f146" fmla="val 614036"/>
                    <a:gd name="f147" fmla="val 622291"/>
                    <a:gd name="f148" fmla="val 29137"/>
                    <a:gd name="f149" fmla="val 647056"/>
                    <a:gd name="f150" fmla="val 15202"/>
                    <a:gd name="f151" fmla="val 628641"/>
                    <a:gd name="f152" fmla="val 603241"/>
                    <a:gd name="f153" fmla="val 577842"/>
                    <a:gd name="f154" fmla="val 558157"/>
                    <a:gd name="f155" fmla="val 13935"/>
                    <a:gd name="f156" fmla="val 704205"/>
                    <a:gd name="f157" fmla="val 735955"/>
                    <a:gd name="f158" fmla="val 759449"/>
                    <a:gd name="f159" fmla="val 99447"/>
                    <a:gd name="f160" fmla="val 69043"/>
                    <a:gd name="f161" fmla="val 737225"/>
                    <a:gd name="f162" fmla="val 46873"/>
                    <a:gd name="f163" fmla="val 672455"/>
                    <a:gd name="f164" fmla="val 650231"/>
                    <a:gd name="f165" fmla="val 687060"/>
                    <a:gd name="f166" fmla="val 674360"/>
                    <a:gd name="f167" fmla="val 686425"/>
                    <a:gd name="f168" fmla="val 722620"/>
                    <a:gd name="f169" fmla="val 734050"/>
                    <a:gd name="f170" fmla="val 733415"/>
                    <a:gd name="f171" fmla="val 777229"/>
                    <a:gd name="f172" fmla="val 801994"/>
                    <a:gd name="f173" fmla="val 810248"/>
                    <a:gd name="f174" fmla="val 822313"/>
                    <a:gd name="f175" fmla="val 834378"/>
                    <a:gd name="f176" fmla="val 842633"/>
                    <a:gd name="f177" fmla="val 867398"/>
                    <a:gd name="f178" fmla="val 848983"/>
                    <a:gd name="f179" fmla="val 823583"/>
                    <a:gd name="f180" fmla="val 796914"/>
                    <a:gd name="f181" fmla="val 778499"/>
                    <a:gd name="f182" fmla="val 879463"/>
                    <a:gd name="f183" fmla="val 904227"/>
                    <a:gd name="f184" fmla="val 90580"/>
                    <a:gd name="f185" fmla="val 912482"/>
                    <a:gd name="f186" fmla="val 924547"/>
                    <a:gd name="f187" fmla="val 935977"/>
                    <a:gd name="f188" fmla="val 944867"/>
                    <a:gd name="f189" fmla="val 969631"/>
                    <a:gd name="f190" fmla="val 977886"/>
                    <a:gd name="f191" fmla="val 989951"/>
                    <a:gd name="f192" fmla="val 1002016"/>
                    <a:gd name="f193" fmla="val 1010271"/>
                    <a:gd name="f194" fmla="val 1035035"/>
                    <a:gd name="f195" fmla="val 1016621"/>
                    <a:gd name="f196" fmla="val 992491"/>
                    <a:gd name="f197" fmla="val 977251"/>
                    <a:gd name="f198" fmla="val 965186"/>
                    <a:gd name="f199" fmla="val 51307"/>
                    <a:gd name="f200" fmla="val 957566"/>
                    <a:gd name="f201" fmla="val 63342"/>
                    <a:gd name="f202" fmla="val 950582"/>
                    <a:gd name="f203" fmla="val 937247"/>
                    <a:gd name="f204" fmla="val 922642"/>
                    <a:gd name="f205" fmla="val 897877"/>
                    <a:gd name="f206" fmla="val 880097"/>
                    <a:gd name="f207" fmla="val 1103614"/>
                    <a:gd name="f208" fmla="val 1120124"/>
                    <a:gd name="f209" fmla="val 1133459"/>
                    <a:gd name="f210" fmla="val 1139174"/>
                    <a:gd name="f211" fmla="val 1161399"/>
                    <a:gd name="f212" fmla="val 1107424"/>
                    <a:gd name="f213" fmla="val 1075040"/>
                    <a:gd name="f214" fmla="val 1052180"/>
                    <a:gd name="f215" fmla="val 1054085"/>
                    <a:gd name="f216" fmla="val 1079485"/>
                    <a:gd name="f217" fmla="val 1108059"/>
                    <a:gd name="f218" fmla="val 1089645"/>
                    <a:gd name="f219" fmla="val 1078215"/>
                    <a:gd name="f220" fmla="val 1090280"/>
                    <a:gd name="f221" fmla="val 1125204"/>
                    <a:gd name="f222" fmla="val 1137904"/>
                    <a:gd name="f223" fmla="val 1137269"/>
                    <a:gd name="f224" fmla="val 1126474"/>
                    <a:gd name="f225" fmla="val 1224898"/>
                    <a:gd name="f226" fmla="val 1249662"/>
                    <a:gd name="f227" fmla="val 1266807"/>
                    <a:gd name="f228" fmla="val 1242042"/>
                    <a:gd name="f229" fmla="val 1235058"/>
                    <a:gd name="f230" fmla="val 1214738"/>
                    <a:gd name="f231" fmla="val 1207753"/>
                    <a:gd name="f232" fmla="val 1259822"/>
                    <a:gd name="f233" fmla="val 1183623"/>
                    <a:gd name="f234" fmla="val 1200768"/>
                    <a:gd name="f235" fmla="val 1298557"/>
                    <a:gd name="f236" fmla="val 34838"/>
                    <a:gd name="f237" fmla="val 1307446"/>
                    <a:gd name="f238" fmla="val 1315066"/>
                    <a:gd name="f239" fmla="val 27871"/>
                    <a:gd name="f240" fmla="val 18369"/>
                    <a:gd name="f241" fmla="val 9501"/>
                    <a:gd name="f242" fmla="val 1308082"/>
                    <a:gd name="f243" fmla="val 1900"/>
                    <a:gd name="f244" fmla="val 1289667"/>
                    <a:gd name="f245" fmla="val 1282047"/>
                    <a:gd name="f246" fmla="val 8868"/>
                    <a:gd name="f247" fmla="val 1286492"/>
                    <a:gd name="f248" fmla="val 1311256"/>
                    <a:gd name="f249" fmla="val 1385550"/>
                    <a:gd name="f250" fmla="val 1417300"/>
                    <a:gd name="f251" fmla="val 1440795"/>
                    <a:gd name="f252" fmla="val 1418570"/>
                    <a:gd name="f253" fmla="val 1353801"/>
                    <a:gd name="f254" fmla="val 1330306"/>
                    <a:gd name="f255" fmla="val 1352531"/>
                    <a:gd name="f256" fmla="val 1367136"/>
                    <a:gd name="f257" fmla="val 1355706"/>
                    <a:gd name="f258" fmla="val 1367771"/>
                    <a:gd name="f259" fmla="val 1402695"/>
                    <a:gd name="f260" fmla="val 1415395"/>
                    <a:gd name="f261" fmla="val 1414760"/>
                    <a:gd name="f262" fmla="val 1456669"/>
                    <a:gd name="f263" fmla="val 1481434"/>
                    <a:gd name="f264" fmla="val 1491594"/>
                    <a:gd name="f265" fmla="val 1506834"/>
                    <a:gd name="f266" fmla="val 1522073"/>
                    <a:gd name="f267" fmla="val 1532233"/>
                    <a:gd name="f268" fmla="val 1556998"/>
                    <a:gd name="f269" fmla="val 1536678"/>
                    <a:gd name="f270" fmla="val 1476989"/>
                    <a:gd name="f271" fmla="val 1596367"/>
                    <a:gd name="f272" fmla="val 1605257"/>
                    <a:gd name="f273" fmla="val 135552"/>
                    <a:gd name="f274" fmla="val 1605892"/>
                    <a:gd name="f275" fmla="val 119084"/>
                    <a:gd name="f276" fmla="val 1587478"/>
                    <a:gd name="f277" fmla="val 1579858"/>
                    <a:gd name="f278" fmla="val 126051"/>
                    <a:gd name="f279" fmla="val 144420"/>
                    <a:gd name="f280" fmla="+- 0 0 -90"/>
                    <a:gd name="f281" fmla="*/ f3 1 1612877"/>
                    <a:gd name="f282" fmla="*/ f4 1 152021"/>
                    <a:gd name="f283" fmla="+- f7 0 f5"/>
                    <a:gd name="f284" fmla="+- f6 0 f5"/>
                    <a:gd name="f285" fmla="*/ f280 f0 1"/>
                    <a:gd name="f286" fmla="*/ f284 1 1612877"/>
                    <a:gd name="f287" fmla="*/ f283 1 152021"/>
                    <a:gd name="f288" fmla="*/ 41909 f284 1"/>
                    <a:gd name="f289" fmla="*/ 152022 f283 1"/>
                    <a:gd name="f290" fmla="*/ 83819 f284 1"/>
                    <a:gd name="f291" fmla="*/ 110216 f283 1"/>
                    <a:gd name="f292" fmla="*/ 107048 f283 1"/>
                    <a:gd name="f293" fmla="*/ 59054 f284 1"/>
                    <a:gd name="f294" fmla="*/ 129852 f283 1"/>
                    <a:gd name="f295" fmla="*/ 24765 f284 1"/>
                    <a:gd name="f296" fmla="*/ 70310 f283 1"/>
                    <a:gd name="f297" fmla="*/ 76834 f284 1"/>
                    <a:gd name="f298" fmla="*/ 48140 f283 1"/>
                    <a:gd name="f299" fmla="*/ 12668 f283 1"/>
                    <a:gd name="f300" fmla="*/ 0 f284 1"/>
                    <a:gd name="f301" fmla="*/ 100964 f284 1"/>
                    <a:gd name="f302" fmla="*/ 148854 f283 1"/>
                    <a:gd name="f303" fmla="*/ 125728 f284 1"/>
                    <a:gd name="f304" fmla="*/ 89946 f283 1"/>
                    <a:gd name="f305" fmla="*/ 146048 f284 1"/>
                    <a:gd name="f306" fmla="*/ 67776 f283 1"/>
                    <a:gd name="f307" fmla="*/ 166368 f284 1"/>
                    <a:gd name="f308" fmla="*/ 91213 f283 1"/>
                    <a:gd name="f309" fmla="*/ 191132 f284 1"/>
                    <a:gd name="f310" fmla="*/ 147318 f284 1"/>
                    <a:gd name="f311" fmla="*/ 44340 f283 1"/>
                    <a:gd name="f312" fmla="*/ 102234 f284 1"/>
                    <a:gd name="f313" fmla="*/ 89313 f283 1"/>
                    <a:gd name="f314" fmla="*/ 253361 f284 1"/>
                    <a:gd name="f315" fmla="*/ 288921 f284 1"/>
                    <a:gd name="f316" fmla="*/ 150121 f283 1"/>
                    <a:gd name="f317" fmla="*/ 311146 f284 1"/>
                    <a:gd name="f318" fmla="*/ 100081 f283 1"/>
                    <a:gd name="f319" fmla="*/ 257171 f284 1"/>
                    <a:gd name="f320" fmla="*/ 46240 f283 1"/>
                    <a:gd name="f321" fmla="*/ 201927 f284 1"/>
                    <a:gd name="f322" fmla="*/ 128585 f283 1"/>
                    <a:gd name="f323" fmla="*/ 227327 f284 1"/>
                    <a:gd name="f324" fmla="*/ 98181 f283 1"/>
                    <a:gd name="f325" fmla="*/ 287016 f284 1"/>
                    <a:gd name="f326" fmla="*/ 334005 f284 1"/>
                    <a:gd name="f327" fmla="*/ 358135 f284 1"/>
                    <a:gd name="f328" fmla="*/ 96280 f283 1"/>
                    <a:gd name="f329" fmla="*/ 383535 f284 1"/>
                    <a:gd name="f330" fmla="*/ 408934 f284 1"/>
                    <a:gd name="f331" fmla="*/ 433699 f284 1"/>
                    <a:gd name="f332" fmla="*/ 45606 f283 1"/>
                    <a:gd name="f333" fmla="*/ 333370 f284 1"/>
                    <a:gd name="f334" fmla="*/ 494023 f284 1"/>
                    <a:gd name="f335" fmla="*/ 536567 f284 1"/>
                    <a:gd name="f336" fmla="*/ 118450 f283 1"/>
                    <a:gd name="f337" fmla="*/ 497833 f284 1"/>
                    <a:gd name="f338" fmla="*/ 88679 f283 1"/>
                    <a:gd name="f339" fmla="*/ 477513 f284 1"/>
                    <a:gd name="f340" fmla="*/ 78544 f283 1"/>
                    <a:gd name="f341" fmla="*/ 67143 f283 1"/>
                    <a:gd name="f342" fmla="*/ 510533 f284 1"/>
                    <a:gd name="f343" fmla="*/ 77278 f283 1"/>
                    <a:gd name="f344" fmla="*/ 535297 f284 1"/>
                    <a:gd name="f345" fmla="*/ 494658 f284 1"/>
                    <a:gd name="f346" fmla="*/ 454654 f284 1"/>
                    <a:gd name="f347" fmla="*/ 80445 f283 1"/>
                    <a:gd name="f348" fmla="*/ 493388 f284 1"/>
                    <a:gd name="f349" fmla="*/ 513708 f284 1"/>
                    <a:gd name="f350" fmla="*/ 120350 f283 1"/>
                    <a:gd name="f351" fmla="*/ 495293 f284 1"/>
                    <a:gd name="f352" fmla="*/ 131752 f283 1"/>
                    <a:gd name="f353" fmla="*/ 476878 f284 1"/>
                    <a:gd name="f354" fmla="*/ 452114 f284 1"/>
                    <a:gd name="f355" fmla="*/ 556887 f284 1"/>
                    <a:gd name="f356" fmla="*/ 581652 f284 1"/>
                    <a:gd name="f357" fmla="*/ 83612 f283 1"/>
                    <a:gd name="f358" fmla="*/ 633721 f284 1"/>
                    <a:gd name="f359" fmla="*/ 61442 f283 1"/>
                    <a:gd name="f360" fmla="*/ 44973 f283 1"/>
                    <a:gd name="f361" fmla="*/ 601971 f284 1"/>
                    <a:gd name="f362" fmla="*/ 22803 f283 1"/>
                    <a:gd name="f363" fmla="*/ 622291 f284 1"/>
                    <a:gd name="f364" fmla="*/ 647056 f284 1"/>
                    <a:gd name="f365" fmla="*/ 603241 f284 1"/>
                    <a:gd name="f366" fmla="*/ 0 f283 1"/>
                    <a:gd name="f367" fmla="*/ 558157 f284 1"/>
                    <a:gd name="f368" fmla="*/ 704205 f284 1"/>
                    <a:gd name="f369" fmla="*/ 759449 f284 1"/>
                    <a:gd name="f370" fmla="*/ 99447 f283 1"/>
                    <a:gd name="f371" fmla="*/ 46873 f283 1"/>
                    <a:gd name="f372" fmla="*/ 650231 f284 1"/>
                    <a:gd name="f373" fmla="*/ 674360 f284 1"/>
                    <a:gd name="f374" fmla="*/ 734050 f284 1"/>
                    <a:gd name="f375" fmla="*/ 777229 f284 1"/>
                    <a:gd name="f376" fmla="*/ 801994 f284 1"/>
                    <a:gd name="f377" fmla="*/ 822313 f284 1"/>
                    <a:gd name="f378" fmla="*/ 842633 f284 1"/>
                    <a:gd name="f379" fmla="*/ 867398 f284 1"/>
                    <a:gd name="f380" fmla="*/ 823583 f284 1"/>
                    <a:gd name="f381" fmla="*/ 778499 f284 1"/>
                    <a:gd name="f382" fmla="*/ 879463 f284 1"/>
                    <a:gd name="f383" fmla="*/ 904227 f284 1"/>
                    <a:gd name="f384" fmla="*/ 90580 f283 1"/>
                    <a:gd name="f385" fmla="*/ 924547 f284 1"/>
                    <a:gd name="f386" fmla="*/ 944867 f284 1"/>
                    <a:gd name="f387" fmla="*/ 969631 f284 1"/>
                    <a:gd name="f388" fmla="*/ 989951 f284 1"/>
                    <a:gd name="f389" fmla="*/ 1010271 f284 1"/>
                    <a:gd name="f390" fmla="*/ 1035035 f284 1"/>
                    <a:gd name="f391" fmla="*/ 992491 f284 1"/>
                    <a:gd name="f392" fmla="*/ 957566 f284 1"/>
                    <a:gd name="f393" fmla="*/ 63342 f283 1"/>
                    <a:gd name="f394" fmla="*/ 922642 f284 1"/>
                    <a:gd name="f395" fmla="*/ 880097 f284 1"/>
                    <a:gd name="f396" fmla="*/ 1103614 f284 1"/>
                    <a:gd name="f397" fmla="*/ 1139174 f284 1"/>
                    <a:gd name="f398" fmla="*/ 1161399 f284 1"/>
                    <a:gd name="f399" fmla="*/ 1107424 f284 1"/>
                    <a:gd name="f400" fmla="*/ 1052180 f284 1"/>
                    <a:gd name="f401" fmla="*/ 1108059 f284 1"/>
                    <a:gd name="f402" fmla="*/ 1078215 f284 1"/>
                    <a:gd name="f403" fmla="*/ 1137904 f284 1"/>
                    <a:gd name="f404" fmla="*/ 1224898 f284 1"/>
                    <a:gd name="f405" fmla="*/ 1266807 f284 1"/>
                    <a:gd name="f406" fmla="*/ 1242042 f284 1"/>
                    <a:gd name="f407" fmla="*/ 1207753 f284 1"/>
                    <a:gd name="f408" fmla="*/ 1259822 f284 1"/>
                    <a:gd name="f409" fmla="*/ 1183623 f284 1"/>
                    <a:gd name="f410" fmla="*/ 1298557 f284 1"/>
                    <a:gd name="f411" fmla="*/ 34838 f283 1"/>
                    <a:gd name="f412" fmla="*/ 1315066 f284 1"/>
                    <a:gd name="f413" fmla="*/ 18369 f283 1"/>
                    <a:gd name="f414" fmla="*/ 1900 f283 1"/>
                    <a:gd name="f415" fmla="*/ 1282047 f284 1"/>
                    <a:gd name="f416" fmla="*/ 1286492 f284 1"/>
                    <a:gd name="f417" fmla="*/ 1311256 f284 1"/>
                    <a:gd name="f418" fmla="*/ 1385550 f284 1"/>
                    <a:gd name="f419" fmla="*/ 1440795 f284 1"/>
                    <a:gd name="f420" fmla="*/ 1330306 f284 1"/>
                    <a:gd name="f421" fmla="*/ 1355706 f284 1"/>
                    <a:gd name="f422" fmla="*/ 1415395 f284 1"/>
                    <a:gd name="f423" fmla="*/ 1456669 f284 1"/>
                    <a:gd name="f424" fmla="*/ 1481434 f284 1"/>
                    <a:gd name="f425" fmla="*/ 1506834 f284 1"/>
                    <a:gd name="f426" fmla="*/ 1532233 f284 1"/>
                    <a:gd name="f427" fmla="*/ 1556998 f284 1"/>
                    <a:gd name="f428" fmla="*/ 1596367 f284 1"/>
                    <a:gd name="f429" fmla="*/ 1612877 f284 1"/>
                    <a:gd name="f430" fmla="*/ 135552 f283 1"/>
                    <a:gd name="f431" fmla="*/ 119084 f283 1"/>
                    <a:gd name="f432" fmla="*/ 1579858 f284 1"/>
                    <a:gd name="f433" fmla="*/ f285 1 f2"/>
                    <a:gd name="f434" fmla="*/ f288 1 1612877"/>
                    <a:gd name="f435" fmla="*/ f289 1 152021"/>
                    <a:gd name="f436" fmla="*/ f290 1 1612877"/>
                    <a:gd name="f437" fmla="*/ f291 1 152021"/>
                    <a:gd name="f438" fmla="*/ f292 1 152021"/>
                    <a:gd name="f439" fmla="*/ f293 1 1612877"/>
                    <a:gd name="f440" fmla="*/ f294 1 152021"/>
                    <a:gd name="f441" fmla="*/ f295 1 1612877"/>
                    <a:gd name="f442" fmla="*/ f296 1 152021"/>
                    <a:gd name="f443" fmla="*/ f297 1 1612877"/>
                    <a:gd name="f444" fmla="*/ f298 1 152021"/>
                    <a:gd name="f445" fmla="*/ f299 1 152021"/>
                    <a:gd name="f446" fmla="*/ f300 1 1612877"/>
                    <a:gd name="f447" fmla="*/ f301 1 1612877"/>
                    <a:gd name="f448" fmla="*/ f302 1 152021"/>
                    <a:gd name="f449" fmla="*/ f303 1 1612877"/>
                    <a:gd name="f450" fmla="*/ f304 1 152021"/>
                    <a:gd name="f451" fmla="*/ f305 1 1612877"/>
                    <a:gd name="f452" fmla="*/ f306 1 152021"/>
                    <a:gd name="f453" fmla="*/ f307 1 1612877"/>
                    <a:gd name="f454" fmla="*/ f308 1 152021"/>
                    <a:gd name="f455" fmla="*/ f309 1 1612877"/>
                    <a:gd name="f456" fmla="*/ f310 1 1612877"/>
                    <a:gd name="f457" fmla="*/ f311 1 152021"/>
                    <a:gd name="f458" fmla="*/ f312 1 1612877"/>
                    <a:gd name="f459" fmla="*/ f313 1 152021"/>
                    <a:gd name="f460" fmla="*/ f314 1 1612877"/>
                    <a:gd name="f461" fmla="*/ f315 1 1612877"/>
                    <a:gd name="f462" fmla="*/ f316 1 152021"/>
                    <a:gd name="f463" fmla="*/ f317 1 1612877"/>
                    <a:gd name="f464" fmla="*/ f318 1 152021"/>
                    <a:gd name="f465" fmla="*/ f319 1 1612877"/>
                    <a:gd name="f466" fmla="*/ f320 1 152021"/>
                    <a:gd name="f467" fmla="*/ f321 1 1612877"/>
                    <a:gd name="f468" fmla="*/ f322 1 152021"/>
                    <a:gd name="f469" fmla="*/ f323 1 1612877"/>
                    <a:gd name="f470" fmla="*/ f324 1 152021"/>
                    <a:gd name="f471" fmla="*/ f325 1 1612877"/>
                    <a:gd name="f472" fmla="*/ f326 1 1612877"/>
                    <a:gd name="f473" fmla="*/ f327 1 1612877"/>
                    <a:gd name="f474" fmla="*/ f328 1 152021"/>
                    <a:gd name="f475" fmla="*/ f329 1 1612877"/>
                    <a:gd name="f476" fmla="*/ f330 1 1612877"/>
                    <a:gd name="f477" fmla="*/ f331 1 1612877"/>
                    <a:gd name="f478" fmla="*/ f332 1 152021"/>
                    <a:gd name="f479" fmla="*/ f333 1 1612877"/>
                    <a:gd name="f480" fmla="*/ f334 1 1612877"/>
                    <a:gd name="f481" fmla="*/ f335 1 1612877"/>
                    <a:gd name="f482" fmla="*/ f336 1 152021"/>
                    <a:gd name="f483" fmla="*/ f337 1 1612877"/>
                    <a:gd name="f484" fmla="*/ f338 1 152021"/>
                    <a:gd name="f485" fmla="*/ f339 1 1612877"/>
                    <a:gd name="f486" fmla="*/ f340 1 152021"/>
                    <a:gd name="f487" fmla="*/ f341 1 152021"/>
                    <a:gd name="f488" fmla="*/ f342 1 1612877"/>
                    <a:gd name="f489" fmla="*/ f343 1 152021"/>
                    <a:gd name="f490" fmla="*/ f344 1 1612877"/>
                    <a:gd name="f491" fmla="*/ f345 1 1612877"/>
                    <a:gd name="f492" fmla="*/ f346 1 1612877"/>
                    <a:gd name="f493" fmla="*/ f347 1 152021"/>
                    <a:gd name="f494" fmla="*/ f348 1 1612877"/>
                    <a:gd name="f495" fmla="*/ f349 1 1612877"/>
                    <a:gd name="f496" fmla="*/ f350 1 152021"/>
                    <a:gd name="f497" fmla="*/ f351 1 1612877"/>
                    <a:gd name="f498" fmla="*/ f352 1 152021"/>
                    <a:gd name="f499" fmla="*/ f353 1 1612877"/>
                    <a:gd name="f500" fmla="*/ f354 1 1612877"/>
                    <a:gd name="f501" fmla="*/ f355 1 1612877"/>
                    <a:gd name="f502" fmla="*/ f356 1 1612877"/>
                    <a:gd name="f503" fmla="*/ f357 1 152021"/>
                    <a:gd name="f504" fmla="*/ f358 1 1612877"/>
                    <a:gd name="f505" fmla="*/ f359 1 152021"/>
                    <a:gd name="f506" fmla="*/ f360 1 152021"/>
                    <a:gd name="f507" fmla="*/ f361 1 1612877"/>
                    <a:gd name="f508" fmla="*/ f362 1 152021"/>
                    <a:gd name="f509" fmla="*/ f363 1 1612877"/>
                    <a:gd name="f510" fmla="*/ f364 1 1612877"/>
                    <a:gd name="f511" fmla="*/ f365 1 1612877"/>
                    <a:gd name="f512" fmla="*/ f366 1 152021"/>
                    <a:gd name="f513" fmla="*/ f367 1 1612877"/>
                    <a:gd name="f514" fmla="*/ f368 1 1612877"/>
                    <a:gd name="f515" fmla="*/ f369 1 1612877"/>
                    <a:gd name="f516" fmla="*/ f370 1 152021"/>
                    <a:gd name="f517" fmla="*/ f371 1 152021"/>
                    <a:gd name="f518" fmla="*/ f372 1 1612877"/>
                    <a:gd name="f519" fmla="*/ f373 1 1612877"/>
                    <a:gd name="f520" fmla="*/ f374 1 1612877"/>
                    <a:gd name="f521" fmla="*/ f375 1 1612877"/>
                    <a:gd name="f522" fmla="*/ f376 1 1612877"/>
                    <a:gd name="f523" fmla="*/ f377 1 1612877"/>
                    <a:gd name="f524" fmla="*/ f378 1 1612877"/>
                    <a:gd name="f525" fmla="*/ f379 1 1612877"/>
                    <a:gd name="f526" fmla="*/ f380 1 1612877"/>
                    <a:gd name="f527" fmla="*/ f381 1 1612877"/>
                    <a:gd name="f528" fmla="*/ f382 1 1612877"/>
                    <a:gd name="f529" fmla="*/ f383 1 1612877"/>
                    <a:gd name="f530" fmla="*/ f384 1 152021"/>
                    <a:gd name="f531" fmla="*/ f385 1 1612877"/>
                    <a:gd name="f532" fmla="*/ f386 1 1612877"/>
                    <a:gd name="f533" fmla="*/ f387 1 1612877"/>
                    <a:gd name="f534" fmla="*/ f388 1 1612877"/>
                    <a:gd name="f535" fmla="*/ f389 1 1612877"/>
                    <a:gd name="f536" fmla="*/ f390 1 1612877"/>
                    <a:gd name="f537" fmla="*/ f391 1 1612877"/>
                    <a:gd name="f538" fmla="*/ f392 1 1612877"/>
                    <a:gd name="f539" fmla="*/ f393 1 152021"/>
                    <a:gd name="f540" fmla="*/ f394 1 1612877"/>
                    <a:gd name="f541" fmla="*/ f395 1 1612877"/>
                    <a:gd name="f542" fmla="*/ f396 1 1612877"/>
                    <a:gd name="f543" fmla="*/ f397 1 1612877"/>
                    <a:gd name="f544" fmla="*/ f398 1 1612877"/>
                    <a:gd name="f545" fmla="*/ f399 1 1612877"/>
                    <a:gd name="f546" fmla="*/ f400 1 1612877"/>
                    <a:gd name="f547" fmla="*/ f401 1 1612877"/>
                    <a:gd name="f548" fmla="*/ f402 1 1612877"/>
                    <a:gd name="f549" fmla="*/ f403 1 1612877"/>
                    <a:gd name="f550" fmla="*/ f404 1 1612877"/>
                    <a:gd name="f551" fmla="*/ f405 1 1612877"/>
                    <a:gd name="f552" fmla="*/ f406 1 1612877"/>
                    <a:gd name="f553" fmla="*/ f407 1 1612877"/>
                    <a:gd name="f554" fmla="*/ f408 1 1612877"/>
                    <a:gd name="f555" fmla="*/ f409 1 1612877"/>
                    <a:gd name="f556" fmla="*/ f410 1 1612877"/>
                    <a:gd name="f557" fmla="*/ f411 1 152021"/>
                    <a:gd name="f558" fmla="*/ f412 1 1612877"/>
                    <a:gd name="f559" fmla="*/ f413 1 152021"/>
                    <a:gd name="f560" fmla="*/ f414 1 152021"/>
                    <a:gd name="f561" fmla="*/ f415 1 1612877"/>
                    <a:gd name="f562" fmla="*/ f416 1 1612877"/>
                    <a:gd name="f563" fmla="*/ f417 1 1612877"/>
                    <a:gd name="f564" fmla="*/ f418 1 1612877"/>
                    <a:gd name="f565" fmla="*/ f419 1 1612877"/>
                    <a:gd name="f566" fmla="*/ f420 1 1612877"/>
                    <a:gd name="f567" fmla="*/ f421 1 1612877"/>
                    <a:gd name="f568" fmla="*/ f422 1 1612877"/>
                    <a:gd name="f569" fmla="*/ f423 1 1612877"/>
                    <a:gd name="f570" fmla="*/ f424 1 1612877"/>
                    <a:gd name="f571" fmla="*/ f425 1 1612877"/>
                    <a:gd name="f572" fmla="*/ f426 1 1612877"/>
                    <a:gd name="f573" fmla="*/ f427 1 1612877"/>
                    <a:gd name="f574" fmla="*/ f428 1 1612877"/>
                    <a:gd name="f575" fmla="*/ f429 1 1612877"/>
                    <a:gd name="f576" fmla="*/ f430 1 152021"/>
                    <a:gd name="f577" fmla="*/ f431 1 152021"/>
                    <a:gd name="f578" fmla="*/ f432 1 1612877"/>
                    <a:gd name="f579" fmla="*/ f5 1 f286"/>
                    <a:gd name="f580" fmla="*/ f6 1 f286"/>
                    <a:gd name="f581" fmla="*/ f5 1 f287"/>
                    <a:gd name="f582" fmla="*/ f7 1 f287"/>
                    <a:gd name="f583" fmla="+- f433 0 f1"/>
                    <a:gd name="f584" fmla="*/ f434 1 f286"/>
                    <a:gd name="f585" fmla="*/ f435 1 f287"/>
                    <a:gd name="f586" fmla="*/ f436 1 f286"/>
                    <a:gd name="f587" fmla="*/ f437 1 f287"/>
                    <a:gd name="f588" fmla="*/ f438 1 f287"/>
                    <a:gd name="f589" fmla="*/ f439 1 f286"/>
                    <a:gd name="f590" fmla="*/ f440 1 f287"/>
                    <a:gd name="f591" fmla="*/ f441 1 f286"/>
                    <a:gd name="f592" fmla="*/ f442 1 f287"/>
                    <a:gd name="f593" fmla="*/ f443 1 f286"/>
                    <a:gd name="f594" fmla="*/ f444 1 f287"/>
                    <a:gd name="f595" fmla="*/ f445 1 f287"/>
                    <a:gd name="f596" fmla="*/ f446 1 f286"/>
                    <a:gd name="f597" fmla="*/ f447 1 f286"/>
                    <a:gd name="f598" fmla="*/ f448 1 f287"/>
                    <a:gd name="f599" fmla="*/ f449 1 f286"/>
                    <a:gd name="f600" fmla="*/ f450 1 f287"/>
                    <a:gd name="f601" fmla="*/ f451 1 f286"/>
                    <a:gd name="f602" fmla="*/ f452 1 f287"/>
                    <a:gd name="f603" fmla="*/ f453 1 f286"/>
                    <a:gd name="f604" fmla="*/ f454 1 f287"/>
                    <a:gd name="f605" fmla="*/ f455 1 f286"/>
                    <a:gd name="f606" fmla="*/ f456 1 f286"/>
                    <a:gd name="f607" fmla="*/ f457 1 f287"/>
                    <a:gd name="f608" fmla="*/ f458 1 f286"/>
                    <a:gd name="f609" fmla="*/ f459 1 f287"/>
                    <a:gd name="f610" fmla="*/ f460 1 f286"/>
                    <a:gd name="f611" fmla="*/ f461 1 f286"/>
                    <a:gd name="f612" fmla="*/ f462 1 f287"/>
                    <a:gd name="f613" fmla="*/ f463 1 f286"/>
                    <a:gd name="f614" fmla="*/ f464 1 f287"/>
                    <a:gd name="f615" fmla="*/ f465 1 f286"/>
                    <a:gd name="f616" fmla="*/ f466 1 f287"/>
                    <a:gd name="f617" fmla="*/ f467 1 f286"/>
                    <a:gd name="f618" fmla="*/ f468 1 f287"/>
                    <a:gd name="f619" fmla="*/ f469 1 f286"/>
                    <a:gd name="f620" fmla="*/ f470 1 f287"/>
                    <a:gd name="f621" fmla="*/ f471 1 f286"/>
                    <a:gd name="f622" fmla="*/ f472 1 f286"/>
                    <a:gd name="f623" fmla="*/ f473 1 f286"/>
                    <a:gd name="f624" fmla="*/ f474 1 f287"/>
                    <a:gd name="f625" fmla="*/ f475 1 f286"/>
                    <a:gd name="f626" fmla="*/ f476 1 f286"/>
                    <a:gd name="f627" fmla="*/ f477 1 f286"/>
                    <a:gd name="f628" fmla="*/ f478 1 f287"/>
                    <a:gd name="f629" fmla="*/ f479 1 f286"/>
                    <a:gd name="f630" fmla="*/ f480 1 f286"/>
                    <a:gd name="f631" fmla="*/ f481 1 f286"/>
                    <a:gd name="f632" fmla="*/ f482 1 f287"/>
                    <a:gd name="f633" fmla="*/ f483 1 f286"/>
                    <a:gd name="f634" fmla="*/ f484 1 f287"/>
                    <a:gd name="f635" fmla="*/ f485 1 f286"/>
                    <a:gd name="f636" fmla="*/ f486 1 f287"/>
                    <a:gd name="f637" fmla="*/ f487 1 f287"/>
                    <a:gd name="f638" fmla="*/ f488 1 f286"/>
                    <a:gd name="f639" fmla="*/ f489 1 f287"/>
                    <a:gd name="f640" fmla="*/ f490 1 f286"/>
                    <a:gd name="f641" fmla="*/ f491 1 f286"/>
                    <a:gd name="f642" fmla="*/ f492 1 f286"/>
                    <a:gd name="f643" fmla="*/ f493 1 f287"/>
                    <a:gd name="f644" fmla="*/ f494 1 f286"/>
                    <a:gd name="f645" fmla="*/ f495 1 f286"/>
                    <a:gd name="f646" fmla="*/ f496 1 f287"/>
                    <a:gd name="f647" fmla="*/ f497 1 f286"/>
                    <a:gd name="f648" fmla="*/ f498 1 f287"/>
                    <a:gd name="f649" fmla="*/ f499 1 f286"/>
                    <a:gd name="f650" fmla="*/ f500 1 f286"/>
                    <a:gd name="f651" fmla="*/ f501 1 f286"/>
                    <a:gd name="f652" fmla="*/ f502 1 f286"/>
                    <a:gd name="f653" fmla="*/ f503 1 f287"/>
                    <a:gd name="f654" fmla="*/ f504 1 f286"/>
                    <a:gd name="f655" fmla="*/ f505 1 f287"/>
                    <a:gd name="f656" fmla="*/ f506 1 f287"/>
                    <a:gd name="f657" fmla="*/ f507 1 f286"/>
                    <a:gd name="f658" fmla="*/ f508 1 f287"/>
                    <a:gd name="f659" fmla="*/ f509 1 f286"/>
                    <a:gd name="f660" fmla="*/ f510 1 f286"/>
                    <a:gd name="f661" fmla="*/ f511 1 f286"/>
                    <a:gd name="f662" fmla="*/ f512 1 f287"/>
                    <a:gd name="f663" fmla="*/ f513 1 f286"/>
                    <a:gd name="f664" fmla="*/ f514 1 f286"/>
                    <a:gd name="f665" fmla="*/ f515 1 f286"/>
                    <a:gd name="f666" fmla="*/ f516 1 f287"/>
                    <a:gd name="f667" fmla="*/ f517 1 f287"/>
                    <a:gd name="f668" fmla="*/ f518 1 f286"/>
                    <a:gd name="f669" fmla="*/ f519 1 f286"/>
                    <a:gd name="f670" fmla="*/ f520 1 f286"/>
                    <a:gd name="f671" fmla="*/ f521 1 f286"/>
                    <a:gd name="f672" fmla="*/ f522 1 f286"/>
                    <a:gd name="f673" fmla="*/ f523 1 f286"/>
                    <a:gd name="f674" fmla="*/ f524 1 f286"/>
                    <a:gd name="f675" fmla="*/ f525 1 f286"/>
                    <a:gd name="f676" fmla="*/ f526 1 f286"/>
                    <a:gd name="f677" fmla="*/ f527 1 f286"/>
                    <a:gd name="f678" fmla="*/ f528 1 f286"/>
                    <a:gd name="f679" fmla="*/ f529 1 f286"/>
                    <a:gd name="f680" fmla="*/ f530 1 f287"/>
                    <a:gd name="f681" fmla="*/ f531 1 f286"/>
                    <a:gd name="f682" fmla="*/ f532 1 f286"/>
                    <a:gd name="f683" fmla="*/ f533 1 f286"/>
                    <a:gd name="f684" fmla="*/ f534 1 f286"/>
                    <a:gd name="f685" fmla="*/ f535 1 f286"/>
                    <a:gd name="f686" fmla="*/ f536 1 f286"/>
                    <a:gd name="f687" fmla="*/ f537 1 f286"/>
                    <a:gd name="f688" fmla="*/ f538 1 f286"/>
                    <a:gd name="f689" fmla="*/ f539 1 f287"/>
                    <a:gd name="f690" fmla="*/ f540 1 f286"/>
                    <a:gd name="f691" fmla="*/ f541 1 f286"/>
                    <a:gd name="f692" fmla="*/ f542 1 f286"/>
                    <a:gd name="f693" fmla="*/ f543 1 f286"/>
                    <a:gd name="f694" fmla="*/ f544 1 f286"/>
                    <a:gd name="f695" fmla="*/ f545 1 f286"/>
                    <a:gd name="f696" fmla="*/ f546 1 f286"/>
                    <a:gd name="f697" fmla="*/ f547 1 f286"/>
                    <a:gd name="f698" fmla="*/ f548 1 f286"/>
                    <a:gd name="f699" fmla="*/ f549 1 f286"/>
                    <a:gd name="f700" fmla="*/ f550 1 f286"/>
                    <a:gd name="f701" fmla="*/ f551 1 f286"/>
                    <a:gd name="f702" fmla="*/ f552 1 f286"/>
                    <a:gd name="f703" fmla="*/ f553 1 f286"/>
                    <a:gd name="f704" fmla="*/ f554 1 f286"/>
                    <a:gd name="f705" fmla="*/ f555 1 f286"/>
                    <a:gd name="f706" fmla="*/ f556 1 f286"/>
                    <a:gd name="f707" fmla="*/ f557 1 f287"/>
                    <a:gd name="f708" fmla="*/ f558 1 f286"/>
                    <a:gd name="f709" fmla="*/ f559 1 f287"/>
                    <a:gd name="f710" fmla="*/ f560 1 f287"/>
                    <a:gd name="f711" fmla="*/ f561 1 f286"/>
                    <a:gd name="f712" fmla="*/ f562 1 f286"/>
                    <a:gd name="f713" fmla="*/ f563 1 f286"/>
                    <a:gd name="f714" fmla="*/ f564 1 f286"/>
                    <a:gd name="f715" fmla="*/ f565 1 f286"/>
                    <a:gd name="f716" fmla="*/ f566 1 f286"/>
                    <a:gd name="f717" fmla="*/ f567 1 f286"/>
                    <a:gd name="f718" fmla="*/ f568 1 f286"/>
                    <a:gd name="f719" fmla="*/ f569 1 f286"/>
                    <a:gd name="f720" fmla="*/ f570 1 f286"/>
                    <a:gd name="f721" fmla="*/ f571 1 f286"/>
                    <a:gd name="f722" fmla="*/ f572 1 f286"/>
                    <a:gd name="f723" fmla="*/ f573 1 f286"/>
                    <a:gd name="f724" fmla="*/ f574 1 f286"/>
                    <a:gd name="f725" fmla="*/ f575 1 f286"/>
                    <a:gd name="f726" fmla="*/ f576 1 f287"/>
                    <a:gd name="f727" fmla="*/ f577 1 f287"/>
                    <a:gd name="f728" fmla="*/ f578 1 f286"/>
                    <a:gd name="f729" fmla="*/ f579 f281 1"/>
                    <a:gd name="f730" fmla="*/ f580 f281 1"/>
                    <a:gd name="f731" fmla="*/ f582 f282 1"/>
                    <a:gd name="f732" fmla="*/ f581 f282 1"/>
                    <a:gd name="f733" fmla="*/ f584 f281 1"/>
                    <a:gd name="f734" fmla="*/ f585 f282 1"/>
                    <a:gd name="f735" fmla="*/ f586 f281 1"/>
                    <a:gd name="f736" fmla="*/ f587 f282 1"/>
                    <a:gd name="f737" fmla="*/ f588 f282 1"/>
                    <a:gd name="f738" fmla="*/ f589 f281 1"/>
                    <a:gd name="f739" fmla="*/ f590 f282 1"/>
                    <a:gd name="f740" fmla="*/ f591 f281 1"/>
                    <a:gd name="f741" fmla="*/ f592 f282 1"/>
                    <a:gd name="f742" fmla="*/ f593 f281 1"/>
                    <a:gd name="f743" fmla="*/ f594 f282 1"/>
                    <a:gd name="f744" fmla="*/ f595 f282 1"/>
                    <a:gd name="f745" fmla="*/ f596 f281 1"/>
                    <a:gd name="f746" fmla="*/ f597 f281 1"/>
                    <a:gd name="f747" fmla="*/ f598 f282 1"/>
                    <a:gd name="f748" fmla="*/ f599 f281 1"/>
                    <a:gd name="f749" fmla="*/ f600 f282 1"/>
                    <a:gd name="f750" fmla="*/ f601 f281 1"/>
                    <a:gd name="f751" fmla="*/ f602 f282 1"/>
                    <a:gd name="f752" fmla="*/ f603 f281 1"/>
                    <a:gd name="f753" fmla="*/ f604 f282 1"/>
                    <a:gd name="f754" fmla="*/ f605 f281 1"/>
                    <a:gd name="f755" fmla="*/ f606 f281 1"/>
                    <a:gd name="f756" fmla="*/ f607 f282 1"/>
                    <a:gd name="f757" fmla="*/ f608 f281 1"/>
                    <a:gd name="f758" fmla="*/ f609 f282 1"/>
                    <a:gd name="f759" fmla="*/ f610 f281 1"/>
                    <a:gd name="f760" fmla="*/ f611 f281 1"/>
                    <a:gd name="f761" fmla="*/ f612 f282 1"/>
                    <a:gd name="f762" fmla="*/ f613 f281 1"/>
                    <a:gd name="f763" fmla="*/ f614 f282 1"/>
                    <a:gd name="f764" fmla="*/ f615 f281 1"/>
                    <a:gd name="f765" fmla="*/ f616 f282 1"/>
                    <a:gd name="f766" fmla="*/ f617 f281 1"/>
                    <a:gd name="f767" fmla="*/ f618 f282 1"/>
                    <a:gd name="f768" fmla="*/ f619 f281 1"/>
                    <a:gd name="f769" fmla="*/ f620 f282 1"/>
                    <a:gd name="f770" fmla="*/ f621 f281 1"/>
                    <a:gd name="f771" fmla="*/ f622 f281 1"/>
                    <a:gd name="f772" fmla="*/ f623 f281 1"/>
                    <a:gd name="f773" fmla="*/ f624 f282 1"/>
                    <a:gd name="f774" fmla="*/ f625 f281 1"/>
                    <a:gd name="f775" fmla="*/ f626 f281 1"/>
                    <a:gd name="f776" fmla="*/ f627 f281 1"/>
                    <a:gd name="f777" fmla="*/ f628 f282 1"/>
                    <a:gd name="f778" fmla="*/ f629 f281 1"/>
                    <a:gd name="f779" fmla="*/ f630 f281 1"/>
                    <a:gd name="f780" fmla="*/ f631 f281 1"/>
                    <a:gd name="f781" fmla="*/ f632 f282 1"/>
                    <a:gd name="f782" fmla="*/ f633 f281 1"/>
                    <a:gd name="f783" fmla="*/ f634 f282 1"/>
                    <a:gd name="f784" fmla="*/ f635 f281 1"/>
                    <a:gd name="f785" fmla="*/ f636 f282 1"/>
                    <a:gd name="f786" fmla="*/ f637 f282 1"/>
                    <a:gd name="f787" fmla="*/ f638 f281 1"/>
                    <a:gd name="f788" fmla="*/ f639 f282 1"/>
                    <a:gd name="f789" fmla="*/ f640 f281 1"/>
                    <a:gd name="f790" fmla="*/ f641 f281 1"/>
                    <a:gd name="f791" fmla="*/ f642 f281 1"/>
                    <a:gd name="f792" fmla="*/ f643 f282 1"/>
                    <a:gd name="f793" fmla="*/ f644 f281 1"/>
                    <a:gd name="f794" fmla="*/ f645 f281 1"/>
                    <a:gd name="f795" fmla="*/ f646 f282 1"/>
                    <a:gd name="f796" fmla="*/ f647 f281 1"/>
                    <a:gd name="f797" fmla="*/ f648 f282 1"/>
                    <a:gd name="f798" fmla="*/ f649 f281 1"/>
                    <a:gd name="f799" fmla="*/ f650 f281 1"/>
                    <a:gd name="f800" fmla="*/ f651 f281 1"/>
                    <a:gd name="f801" fmla="*/ f652 f281 1"/>
                    <a:gd name="f802" fmla="*/ f653 f282 1"/>
                    <a:gd name="f803" fmla="*/ f654 f281 1"/>
                    <a:gd name="f804" fmla="*/ f655 f282 1"/>
                    <a:gd name="f805" fmla="*/ f656 f282 1"/>
                    <a:gd name="f806" fmla="*/ f657 f281 1"/>
                    <a:gd name="f807" fmla="*/ f658 f282 1"/>
                    <a:gd name="f808" fmla="*/ f659 f281 1"/>
                    <a:gd name="f809" fmla="*/ f660 f281 1"/>
                    <a:gd name="f810" fmla="*/ f661 f281 1"/>
                    <a:gd name="f811" fmla="*/ f662 f282 1"/>
                    <a:gd name="f812" fmla="*/ f663 f281 1"/>
                    <a:gd name="f813" fmla="*/ f664 f281 1"/>
                    <a:gd name="f814" fmla="*/ f665 f281 1"/>
                    <a:gd name="f815" fmla="*/ f666 f282 1"/>
                    <a:gd name="f816" fmla="*/ f667 f282 1"/>
                    <a:gd name="f817" fmla="*/ f668 f281 1"/>
                    <a:gd name="f818" fmla="*/ f669 f281 1"/>
                    <a:gd name="f819" fmla="*/ f670 f281 1"/>
                    <a:gd name="f820" fmla="*/ f671 f281 1"/>
                    <a:gd name="f821" fmla="*/ f672 f281 1"/>
                    <a:gd name="f822" fmla="*/ f673 f281 1"/>
                    <a:gd name="f823" fmla="*/ f674 f281 1"/>
                    <a:gd name="f824" fmla="*/ f675 f281 1"/>
                    <a:gd name="f825" fmla="*/ f676 f281 1"/>
                    <a:gd name="f826" fmla="*/ f677 f281 1"/>
                    <a:gd name="f827" fmla="*/ f678 f281 1"/>
                    <a:gd name="f828" fmla="*/ f679 f281 1"/>
                    <a:gd name="f829" fmla="*/ f680 f282 1"/>
                    <a:gd name="f830" fmla="*/ f681 f281 1"/>
                    <a:gd name="f831" fmla="*/ f682 f281 1"/>
                    <a:gd name="f832" fmla="*/ f683 f281 1"/>
                    <a:gd name="f833" fmla="*/ f684 f281 1"/>
                    <a:gd name="f834" fmla="*/ f685 f281 1"/>
                    <a:gd name="f835" fmla="*/ f686 f281 1"/>
                    <a:gd name="f836" fmla="*/ f687 f281 1"/>
                    <a:gd name="f837" fmla="*/ f688 f281 1"/>
                    <a:gd name="f838" fmla="*/ f689 f282 1"/>
                    <a:gd name="f839" fmla="*/ f690 f281 1"/>
                    <a:gd name="f840" fmla="*/ f691 f281 1"/>
                    <a:gd name="f841" fmla="*/ f692 f281 1"/>
                    <a:gd name="f842" fmla="*/ f693 f281 1"/>
                    <a:gd name="f843" fmla="*/ f694 f281 1"/>
                    <a:gd name="f844" fmla="*/ f695 f281 1"/>
                    <a:gd name="f845" fmla="*/ f696 f281 1"/>
                    <a:gd name="f846" fmla="*/ f697 f281 1"/>
                    <a:gd name="f847" fmla="*/ f698 f281 1"/>
                    <a:gd name="f848" fmla="*/ f699 f281 1"/>
                    <a:gd name="f849" fmla="*/ f700 f281 1"/>
                    <a:gd name="f850" fmla="*/ f701 f281 1"/>
                    <a:gd name="f851" fmla="*/ f702 f281 1"/>
                    <a:gd name="f852" fmla="*/ f703 f281 1"/>
                    <a:gd name="f853" fmla="*/ f704 f281 1"/>
                    <a:gd name="f854" fmla="*/ f705 f281 1"/>
                    <a:gd name="f855" fmla="*/ f706 f281 1"/>
                    <a:gd name="f856" fmla="*/ f707 f282 1"/>
                    <a:gd name="f857" fmla="*/ f708 f281 1"/>
                    <a:gd name="f858" fmla="*/ f709 f282 1"/>
                    <a:gd name="f859" fmla="*/ f710 f282 1"/>
                    <a:gd name="f860" fmla="*/ f711 f281 1"/>
                    <a:gd name="f861" fmla="*/ f712 f281 1"/>
                    <a:gd name="f862" fmla="*/ f713 f281 1"/>
                    <a:gd name="f863" fmla="*/ f714 f281 1"/>
                    <a:gd name="f864" fmla="*/ f715 f281 1"/>
                    <a:gd name="f865" fmla="*/ f716 f281 1"/>
                    <a:gd name="f866" fmla="*/ f717 f281 1"/>
                    <a:gd name="f867" fmla="*/ f718 f281 1"/>
                    <a:gd name="f868" fmla="*/ f719 f281 1"/>
                    <a:gd name="f869" fmla="*/ f720 f281 1"/>
                    <a:gd name="f870" fmla="*/ f721 f281 1"/>
                    <a:gd name="f871" fmla="*/ f722 f281 1"/>
                    <a:gd name="f872" fmla="*/ f723 f281 1"/>
                    <a:gd name="f873" fmla="*/ f724 f281 1"/>
                    <a:gd name="f874" fmla="*/ f725 f281 1"/>
                    <a:gd name="f875" fmla="*/ f726 f282 1"/>
                    <a:gd name="f876" fmla="*/ f727 f282 1"/>
                    <a:gd name="f877" fmla="*/ f728 f28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83">
                      <a:pos x="f733" y="f734"/>
                    </a:cxn>
                    <a:cxn ang="f583">
                      <a:pos x="f735" y="f736"/>
                    </a:cxn>
                    <a:cxn ang="f583">
                      <a:pos x="f735" y="f737"/>
                    </a:cxn>
                    <a:cxn ang="f583">
                      <a:pos x="f738" y="f737"/>
                    </a:cxn>
                    <a:cxn ang="f583">
                      <a:pos x="f738" y="f736"/>
                    </a:cxn>
                    <a:cxn ang="f583">
                      <a:pos x="f733" y="f739"/>
                    </a:cxn>
                    <a:cxn ang="f583">
                      <a:pos x="f740" y="f736"/>
                    </a:cxn>
                    <a:cxn ang="f583">
                      <a:pos x="f740" y="f741"/>
                    </a:cxn>
                    <a:cxn ang="f583">
                      <a:pos x="f742" y="f741"/>
                    </a:cxn>
                    <a:cxn ang="f583">
                      <a:pos x="f742" y="f743"/>
                    </a:cxn>
                    <a:cxn ang="f583">
                      <a:pos x="f740" y="f743"/>
                    </a:cxn>
                    <a:cxn ang="f583">
                      <a:pos x="f740" y="f744"/>
                    </a:cxn>
                    <a:cxn ang="f583">
                      <a:pos x="f745" y="f744"/>
                    </a:cxn>
                    <a:cxn ang="f583">
                      <a:pos x="f745" y="f736"/>
                    </a:cxn>
                    <a:cxn ang="f583">
                      <a:pos x="f733" y="f734"/>
                    </a:cxn>
                    <a:cxn ang="f583">
                      <a:pos x="f746" y="f747"/>
                    </a:cxn>
                    <a:cxn ang="f583">
                      <a:pos x="f748" y="f747"/>
                    </a:cxn>
                    <a:cxn ang="f583">
                      <a:pos x="f748" y="f749"/>
                    </a:cxn>
                    <a:cxn ang="f583">
                      <a:pos x="f750" y="f751"/>
                    </a:cxn>
                    <a:cxn ang="f583">
                      <a:pos x="f752" y="f749"/>
                    </a:cxn>
                    <a:cxn ang="f583">
                      <a:pos x="f752" y="f753"/>
                    </a:cxn>
                    <a:cxn ang="f583">
                      <a:pos x="f754" y="f753"/>
                    </a:cxn>
                    <a:cxn ang="f583">
                      <a:pos x="f754" y="f749"/>
                    </a:cxn>
                    <a:cxn ang="f583">
                      <a:pos x="f755" y="f756"/>
                    </a:cxn>
                    <a:cxn ang="f583">
                      <a:pos x="f757" y="f758"/>
                    </a:cxn>
                    <a:cxn ang="f583">
                      <a:pos x="f746" y="f747"/>
                    </a:cxn>
                    <a:cxn ang="f583">
                      <a:pos x="f759" y="f734"/>
                    </a:cxn>
                    <a:cxn ang="f583">
                      <a:pos x="f760" y="f739"/>
                    </a:cxn>
                    <a:cxn ang="f583">
                      <a:pos x="f760" y="f761"/>
                    </a:cxn>
                    <a:cxn ang="f583">
                      <a:pos x="f762" y="f761"/>
                    </a:cxn>
                    <a:cxn ang="f583">
                      <a:pos x="f762" y="f763"/>
                    </a:cxn>
                    <a:cxn ang="f583">
                      <a:pos x="f764" y="f765"/>
                    </a:cxn>
                    <a:cxn ang="f583">
                      <a:pos x="f766" y="f763"/>
                    </a:cxn>
                    <a:cxn ang="f583">
                      <a:pos x="f759" y="f734"/>
                    </a:cxn>
                    <a:cxn ang="f583">
                      <a:pos x="f764" y="f767"/>
                    </a:cxn>
                    <a:cxn ang="f583">
                      <a:pos x="f768" y="f769"/>
                    </a:cxn>
                    <a:cxn ang="f583">
                      <a:pos x="f764" y="f751"/>
                    </a:cxn>
                    <a:cxn ang="f583">
                      <a:pos x="f770" y="f769"/>
                    </a:cxn>
                    <a:cxn ang="f583">
                      <a:pos x="f764" y="f767"/>
                    </a:cxn>
                    <a:cxn ang="f583">
                      <a:pos x="f771" y="f747"/>
                    </a:cxn>
                    <a:cxn ang="f583">
                      <a:pos x="f772" y="f747"/>
                    </a:cxn>
                    <a:cxn ang="f583">
                      <a:pos x="f772" y="f773"/>
                    </a:cxn>
                    <a:cxn ang="f583">
                      <a:pos x="f774" y="f751"/>
                    </a:cxn>
                    <a:cxn ang="f583">
                      <a:pos x="f775" y="f773"/>
                    </a:cxn>
                    <a:cxn ang="f583">
                      <a:pos x="f775" y="f747"/>
                    </a:cxn>
                    <a:cxn ang="f583">
                      <a:pos x="f776" y="f747"/>
                    </a:cxn>
                    <a:cxn ang="f583">
                      <a:pos x="f776" y="f773"/>
                    </a:cxn>
                    <a:cxn ang="f583">
                      <a:pos x="f774" y="f777"/>
                    </a:cxn>
                    <a:cxn ang="f583">
                      <a:pos x="f778" y="f773"/>
                    </a:cxn>
                    <a:cxn ang="f583">
                      <a:pos x="f778" y="f747"/>
                    </a:cxn>
                    <a:cxn ang="f583">
                      <a:pos x="f779" y="f734"/>
                    </a:cxn>
                    <a:cxn ang="f583">
                      <a:pos x="f780" y="f781"/>
                    </a:cxn>
                    <a:cxn ang="f583">
                      <a:pos x="f782" y="f783"/>
                    </a:cxn>
                    <a:cxn ang="f583">
                      <a:pos x="f784" y="f785"/>
                    </a:cxn>
                    <a:cxn ang="f583">
                      <a:pos x="f779" y="f786"/>
                    </a:cxn>
                    <a:cxn ang="f583">
                      <a:pos x="f787" y="f788"/>
                    </a:cxn>
                    <a:cxn ang="f583">
                      <a:pos x="f789" y="f788"/>
                    </a:cxn>
                    <a:cxn ang="f583">
                      <a:pos x="f790" y="f777"/>
                    </a:cxn>
                    <a:cxn ang="f583">
                      <a:pos x="f791" y="f792"/>
                    </a:cxn>
                    <a:cxn ang="f583">
                      <a:pos x="f793" y="f736"/>
                    </a:cxn>
                    <a:cxn ang="f583">
                      <a:pos x="f794" y="f795"/>
                    </a:cxn>
                    <a:cxn ang="f583">
                      <a:pos x="f796" y="f797"/>
                    </a:cxn>
                    <a:cxn ang="f583">
                      <a:pos x="f798" y="f795"/>
                    </a:cxn>
                    <a:cxn ang="f583">
                      <a:pos x="f799" y="f795"/>
                    </a:cxn>
                    <a:cxn ang="f583">
                      <a:pos x="f779" y="f734"/>
                    </a:cxn>
                    <a:cxn ang="f583">
                      <a:pos x="f800" y="f747"/>
                    </a:cxn>
                    <a:cxn ang="f583">
                      <a:pos x="f801" y="f747"/>
                    </a:cxn>
                    <a:cxn ang="f583">
                      <a:pos x="f801" y="f802"/>
                    </a:cxn>
                    <a:cxn ang="f583">
                      <a:pos x="f803" y="f802"/>
                    </a:cxn>
                    <a:cxn ang="f583">
                      <a:pos x="f803" y="f804"/>
                    </a:cxn>
                    <a:cxn ang="f583">
                      <a:pos x="f801" y="f804"/>
                    </a:cxn>
                    <a:cxn ang="f583">
                      <a:pos x="f801" y="f805"/>
                    </a:cxn>
                    <a:cxn ang="f583">
                      <a:pos x="f806" y="f807"/>
                    </a:cxn>
                    <a:cxn ang="f583">
                      <a:pos x="f808" y="f805"/>
                    </a:cxn>
                    <a:cxn ang="f583">
                      <a:pos x="f809" y="f805"/>
                    </a:cxn>
                    <a:cxn ang="f583">
                      <a:pos x="f810" y="f811"/>
                    </a:cxn>
                    <a:cxn ang="f583">
                      <a:pos x="f812" y="f805"/>
                    </a:cxn>
                    <a:cxn ang="f583">
                      <a:pos x="f800" y="f747"/>
                    </a:cxn>
                    <a:cxn ang="f583">
                      <a:pos x="f813" y="f734"/>
                    </a:cxn>
                    <a:cxn ang="f583">
                      <a:pos x="f814" y="f815"/>
                    </a:cxn>
                    <a:cxn ang="f583">
                      <a:pos x="f813" y="f816"/>
                    </a:cxn>
                    <a:cxn ang="f583">
                      <a:pos x="f817" y="f815"/>
                    </a:cxn>
                    <a:cxn ang="f583">
                      <a:pos x="f813" y="f734"/>
                    </a:cxn>
                    <a:cxn ang="f583">
                      <a:pos x="f813" y="f767"/>
                    </a:cxn>
                    <a:cxn ang="f583">
                      <a:pos x="f818" y="f769"/>
                    </a:cxn>
                    <a:cxn ang="f583">
                      <a:pos x="f813" y="f751"/>
                    </a:cxn>
                    <a:cxn ang="f583">
                      <a:pos x="f819" y="f769"/>
                    </a:cxn>
                    <a:cxn ang="f583">
                      <a:pos x="f813" y="f767"/>
                    </a:cxn>
                    <a:cxn ang="f583">
                      <a:pos x="f820" y="f747"/>
                    </a:cxn>
                    <a:cxn ang="f583">
                      <a:pos x="f821" y="f747"/>
                    </a:cxn>
                    <a:cxn ang="f583">
                      <a:pos x="f821" y="f749"/>
                    </a:cxn>
                    <a:cxn ang="f583">
                      <a:pos x="f822" y="f751"/>
                    </a:cxn>
                    <a:cxn ang="f583">
                      <a:pos x="f823" y="f749"/>
                    </a:cxn>
                    <a:cxn ang="f583">
                      <a:pos x="f823" y="f753"/>
                    </a:cxn>
                    <a:cxn ang="f583">
                      <a:pos x="f824" y="f753"/>
                    </a:cxn>
                    <a:cxn ang="f583">
                      <a:pos x="f824" y="f749"/>
                    </a:cxn>
                    <a:cxn ang="f583">
                      <a:pos x="f825" y="f756"/>
                    </a:cxn>
                    <a:cxn ang="f583">
                      <a:pos x="f826" y="f758"/>
                    </a:cxn>
                    <a:cxn ang="f583">
                      <a:pos x="f820" y="f747"/>
                    </a:cxn>
                    <a:cxn ang="f583">
                      <a:pos x="f827" y="f747"/>
                    </a:cxn>
                    <a:cxn ang="f583">
                      <a:pos x="f828" y="f747"/>
                    </a:cxn>
                    <a:cxn ang="f583">
                      <a:pos x="f828" y="f829"/>
                    </a:cxn>
                    <a:cxn ang="f583">
                      <a:pos x="f830" y="f786"/>
                    </a:cxn>
                    <a:cxn ang="f583">
                      <a:pos x="f831" y="f829"/>
                    </a:cxn>
                    <a:cxn ang="f583">
                      <a:pos x="f831" y="f747"/>
                    </a:cxn>
                    <a:cxn ang="f583">
                      <a:pos x="f832" y="f747"/>
                    </a:cxn>
                    <a:cxn ang="f583">
                      <a:pos x="f832" y="f829"/>
                    </a:cxn>
                    <a:cxn ang="f583">
                      <a:pos x="f833" y="f786"/>
                    </a:cxn>
                    <a:cxn ang="f583">
                      <a:pos x="f834" y="f829"/>
                    </a:cxn>
                    <a:cxn ang="f583">
                      <a:pos x="f834" y="f747"/>
                    </a:cxn>
                    <a:cxn ang="f583">
                      <a:pos x="f835" y="f747"/>
                    </a:cxn>
                    <a:cxn ang="f583">
                      <a:pos x="f835" y="f829"/>
                    </a:cxn>
                    <a:cxn ang="f583">
                      <a:pos x="f836" y="f805"/>
                    </a:cxn>
                    <a:cxn ang="f583">
                      <a:pos x="f837" y="f838"/>
                    </a:cxn>
                    <a:cxn ang="f583">
                      <a:pos x="f839" y="f805"/>
                    </a:cxn>
                    <a:cxn ang="f583">
                      <a:pos x="f840" y="f829"/>
                    </a:cxn>
                    <a:cxn ang="f583">
                      <a:pos x="f840" y="f747"/>
                    </a:cxn>
                    <a:cxn ang="f583">
                      <a:pos x="f841" y="f734"/>
                    </a:cxn>
                    <a:cxn ang="f583">
                      <a:pos x="f842" y="f739"/>
                    </a:cxn>
                    <a:cxn ang="f583">
                      <a:pos x="f842" y="f761"/>
                    </a:cxn>
                    <a:cxn ang="f583">
                      <a:pos x="f843" y="f761"/>
                    </a:cxn>
                    <a:cxn ang="f583">
                      <a:pos x="f843" y="f763"/>
                    </a:cxn>
                    <a:cxn ang="f583">
                      <a:pos x="f844" y="f765"/>
                    </a:cxn>
                    <a:cxn ang="f583">
                      <a:pos x="f845" y="f763"/>
                    </a:cxn>
                    <a:cxn ang="f583">
                      <a:pos x="f841" y="f734"/>
                    </a:cxn>
                    <a:cxn ang="f583">
                      <a:pos x="f846" y="f767"/>
                    </a:cxn>
                    <a:cxn ang="f583">
                      <a:pos x="f847" y="f769"/>
                    </a:cxn>
                    <a:cxn ang="f583">
                      <a:pos x="f846" y="f751"/>
                    </a:cxn>
                    <a:cxn ang="f583">
                      <a:pos x="f848" y="f769"/>
                    </a:cxn>
                    <a:cxn ang="f583">
                      <a:pos x="f846" y="f767"/>
                    </a:cxn>
                    <a:cxn ang="f583">
                      <a:pos x="f849" y="f734"/>
                    </a:cxn>
                    <a:cxn ang="f583">
                      <a:pos x="f850" y="f736"/>
                    </a:cxn>
                    <a:cxn ang="f583">
                      <a:pos x="f850" y="f737"/>
                    </a:cxn>
                    <a:cxn ang="f583">
                      <a:pos x="f851" y="f737"/>
                    </a:cxn>
                    <a:cxn ang="f583">
                      <a:pos x="f851" y="f736"/>
                    </a:cxn>
                    <a:cxn ang="f583">
                      <a:pos x="f849" y="f739"/>
                    </a:cxn>
                    <a:cxn ang="f583">
                      <a:pos x="f852" y="f736"/>
                    </a:cxn>
                    <a:cxn ang="f583">
                      <a:pos x="f852" y="f741"/>
                    </a:cxn>
                    <a:cxn ang="f583">
                      <a:pos x="f853" y="f741"/>
                    </a:cxn>
                    <a:cxn ang="f583">
                      <a:pos x="f853" y="f743"/>
                    </a:cxn>
                    <a:cxn ang="f583">
                      <a:pos x="f852" y="f743"/>
                    </a:cxn>
                    <a:cxn ang="f583">
                      <a:pos x="f852" y="f744"/>
                    </a:cxn>
                    <a:cxn ang="f583">
                      <a:pos x="f854" y="f744"/>
                    </a:cxn>
                    <a:cxn ang="f583">
                      <a:pos x="f854" y="f736"/>
                    </a:cxn>
                    <a:cxn ang="f583">
                      <a:pos x="f849" y="f734"/>
                    </a:cxn>
                    <a:cxn ang="f583">
                      <a:pos x="f855" y="f856"/>
                    </a:cxn>
                    <a:cxn ang="f583">
                      <a:pos x="f857" y="f858"/>
                    </a:cxn>
                    <a:cxn ang="f583">
                      <a:pos x="f855" y="f859"/>
                    </a:cxn>
                    <a:cxn ang="f583">
                      <a:pos x="f860" y="f858"/>
                    </a:cxn>
                    <a:cxn ang="f583">
                      <a:pos x="f855" y="f856"/>
                    </a:cxn>
                    <a:cxn ang="f583">
                      <a:pos x="f861" y="f747"/>
                    </a:cxn>
                    <a:cxn ang="f583">
                      <a:pos x="f862" y="f747"/>
                    </a:cxn>
                    <a:cxn ang="f583">
                      <a:pos x="f862" y="f743"/>
                    </a:cxn>
                    <a:cxn ang="f583">
                      <a:pos x="f861" y="f743"/>
                    </a:cxn>
                    <a:cxn ang="f583">
                      <a:pos x="f861" y="f747"/>
                    </a:cxn>
                    <a:cxn ang="f583">
                      <a:pos x="f863" y="f734"/>
                    </a:cxn>
                    <a:cxn ang="f583">
                      <a:pos x="f864" y="f815"/>
                    </a:cxn>
                    <a:cxn ang="f583">
                      <a:pos x="f863" y="f816"/>
                    </a:cxn>
                    <a:cxn ang="f583">
                      <a:pos x="f865" y="f815"/>
                    </a:cxn>
                    <a:cxn ang="f583">
                      <a:pos x="f863" y="f734"/>
                    </a:cxn>
                    <a:cxn ang="f583">
                      <a:pos x="f863" y="f767"/>
                    </a:cxn>
                    <a:cxn ang="f583">
                      <a:pos x="f866" y="f769"/>
                    </a:cxn>
                    <a:cxn ang="f583">
                      <a:pos x="f863" y="f751"/>
                    </a:cxn>
                    <a:cxn ang="f583">
                      <a:pos x="f867" y="f769"/>
                    </a:cxn>
                    <a:cxn ang="f583">
                      <a:pos x="f863" y="f767"/>
                    </a:cxn>
                    <a:cxn ang="f583">
                      <a:pos x="f868" y="f747"/>
                    </a:cxn>
                    <a:cxn ang="f583">
                      <a:pos x="f869" y="f747"/>
                    </a:cxn>
                    <a:cxn ang="f583">
                      <a:pos x="f869" y="f773"/>
                    </a:cxn>
                    <a:cxn ang="f583">
                      <a:pos x="f870" y="f751"/>
                    </a:cxn>
                    <a:cxn ang="f583">
                      <a:pos x="f871" y="f773"/>
                    </a:cxn>
                    <a:cxn ang="f583">
                      <a:pos x="f871" y="f747"/>
                    </a:cxn>
                    <a:cxn ang="f583">
                      <a:pos x="f872" y="f747"/>
                    </a:cxn>
                    <a:cxn ang="f583">
                      <a:pos x="f872" y="f773"/>
                    </a:cxn>
                    <a:cxn ang="f583">
                      <a:pos x="f870" y="f777"/>
                    </a:cxn>
                    <a:cxn ang="f583">
                      <a:pos x="f868" y="f773"/>
                    </a:cxn>
                    <a:cxn ang="f583">
                      <a:pos x="f868" y="f747"/>
                    </a:cxn>
                    <a:cxn ang="f583">
                      <a:pos x="f873" y="f734"/>
                    </a:cxn>
                    <a:cxn ang="f583">
                      <a:pos x="f874" y="f875"/>
                    </a:cxn>
                    <a:cxn ang="f583">
                      <a:pos x="f873" y="f876"/>
                    </a:cxn>
                    <a:cxn ang="f583">
                      <a:pos x="f877" y="f875"/>
                    </a:cxn>
                    <a:cxn ang="f583">
                      <a:pos x="f873" y="f734"/>
                    </a:cxn>
                  </a:cxnLst>
                  <a:rect l="f729" t="f732" r="f730" b="f731"/>
                  <a:pathLst>
                    <a:path w="1612877" h="152021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1" y="f13"/>
                      </a:cubicBezTo>
                      <a:lnTo>
                        <a:pt x="f11" y="f14"/>
                      </a:lnTo>
                      <a:lnTo>
                        <a:pt x="f15" y="f14"/>
                      </a:lnTo>
                      <a:lnTo>
                        <a:pt x="f15" y="f13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0" y="f13"/>
                      </a:cubicBezTo>
                      <a:lnTo>
                        <a:pt x="f20" y="f22"/>
                      </a:lnTo>
                      <a:lnTo>
                        <a:pt x="f23" y="f22"/>
                      </a:lnTo>
                      <a:lnTo>
                        <a:pt x="f23" y="f24"/>
                      </a:lnTo>
                      <a:lnTo>
                        <a:pt x="f20" y="f24"/>
                      </a:lnTo>
                      <a:lnTo>
                        <a:pt x="f20" y="f25"/>
                      </a:lnTo>
                      <a:lnTo>
                        <a:pt x="f5" y="f25"/>
                      </a:lnTo>
                      <a:lnTo>
                        <a:pt x="f5" y="f13"/>
                      </a:lnTo>
                      <a:cubicBezTo>
                        <a:pt x="f26" y="f27"/>
                        <a:pt x="f28" y="f9"/>
                        <a:pt x="f8" y="f9"/>
                      </a:cubicBezTo>
                      <a:moveTo>
                        <a:pt x="f29" y="f30"/>
                      </a:moveTo>
                      <a:lnTo>
                        <a:pt x="f31" y="f30"/>
                      </a:lnTo>
                      <a:lnTo>
                        <a:pt x="f31" y="f32"/>
                      </a:lnTo>
                      <a:cubicBezTo>
                        <a:pt x="f31" y="f33"/>
                        <a:pt x="f34" y="f35"/>
                        <a:pt x="f36" y="f35"/>
                      </a:cubicBezTo>
                      <a:cubicBezTo>
                        <a:pt x="f37" y="f35"/>
                        <a:pt x="f38" y="f39"/>
                        <a:pt x="f38" y="f32"/>
                      </a:cubicBezTo>
                      <a:lnTo>
                        <a:pt x="f38" y="f40"/>
                      </a:lnTo>
                      <a:lnTo>
                        <a:pt x="f41" y="f40"/>
                      </a:lnTo>
                      <a:lnTo>
                        <a:pt x="f41" y="f32"/>
                      </a:lnTo>
                      <a:cubicBezTo>
                        <a:pt x="f41" y="f42"/>
                        <a:pt x="f43" y="f44"/>
                        <a:pt x="f45" y="f44"/>
                      </a:cubicBezTo>
                      <a:cubicBezTo>
                        <a:pt x="f46" y="f44"/>
                        <a:pt x="f47" y="f48"/>
                        <a:pt x="f47" y="f49"/>
                      </a:cubicBezTo>
                      <a:lnTo>
                        <a:pt x="f29" y="f30"/>
                      </a:lnTo>
                      <a:close/>
                      <a:moveTo>
                        <a:pt x="f50" y="f9"/>
                      </a:moveTo>
                      <a:cubicBezTo>
                        <a:pt x="f51" y="f9"/>
                        <a:pt x="f52" y="f53"/>
                        <a:pt x="f54" y="f18"/>
                      </a:cubicBezTo>
                      <a:lnTo>
                        <a:pt x="f54" y="f55"/>
                      </a:lnTo>
                      <a:lnTo>
                        <a:pt x="f56" y="f55"/>
                      </a:lnTo>
                      <a:lnTo>
                        <a:pt x="f56" y="f57"/>
                      </a:lnTo>
                      <a:cubicBezTo>
                        <a:pt x="f56" y="f35"/>
                        <a:pt x="f54" y="f58"/>
                        <a:pt x="f59" y="f58"/>
                      </a:cubicBezTo>
                      <a:cubicBezTo>
                        <a:pt x="f60" y="f58"/>
                        <a:pt x="f61" y="f62"/>
                        <a:pt x="f61" y="f57"/>
                      </a:cubicBezTo>
                      <a:cubicBezTo>
                        <a:pt x="f61" y="f63"/>
                        <a:pt x="f64" y="f9"/>
                        <a:pt x="f50" y="f9"/>
                      </a:cubicBezTo>
                      <a:moveTo>
                        <a:pt x="f59" y="f65"/>
                      </a:moveTo>
                      <a:cubicBezTo>
                        <a:pt x="f66" y="f65"/>
                        <a:pt x="f67" y="f68"/>
                        <a:pt x="f67" y="f69"/>
                      </a:cubicBezTo>
                      <a:cubicBezTo>
                        <a:pt x="f67" y="f70"/>
                        <a:pt x="f71" y="f35"/>
                        <a:pt x="f59" y="f35"/>
                      </a:cubicBezTo>
                      <a:cubicBezTo>
                        <a:pt x="f72" y="f35"/>
                        <a:pt x="f73" y="f70"/>
                        <a:pt x="f73" y="f69"/>
                      </a:cubicBezTo>
                      <a:cubicBezTo>
                        <a:pt x="f73" y="f74"/>
                        <a:pt x="f72" y="f65"/>
                        <a:pt x="f59" y="f65"/>
                      </a:cubicBezTo>
                      <a:moveTo>
                        <a:pt x="f75" y="f30"/>
                      </a:moveTo>
                      <a:lnTo>
                        <a:pt x="f76" y="f30"/>
                      </a:lnTo>
                      <a:lnTo>
                        <a:pt x="f76" y="f77"/>
                      </a:lnTo>
                      <a:cubicBezTo>
                        <a:pt x="f76" y="f78"/>
                        <a:pt x="f79" y="f35"/>
                        <a:pt x="f80" y="f35"/>
                      </a:cubicBezTo>
                      <a:cubicBezTo>
                        <a:pt x="f81" y="f35"/>
                        <a:pt x="f82" y="f78"/>
                        <a:pt x="f82" y="f77"/>
                      </a:cubicBezTo>
                      <a:lnTo>
                        <a:pt x="f82" y="f30"/>
                      </a:lnTo>
                      <a:lnTo>
                        <a:pt x="f83" y="f30"/>
                      </a:lnTo>
                      <a:lnTo>
                        <a:pt x="f83" y="f77"/>
                      </a:lnTo>
                      <a:cubicBezTo>
                        <a:pt x="f83" y="f84"/>
                        <a:pt x="f85" y="f86"/>
                        <a:pt x="f80" y="f86"/>
                      </a:cubicBezTo>
                      <a:cubicBezTo>
                        <a:pt x="f87" y="f86"/>
                        <a:pt x="f88" y="f84"/>
                        <a:pt x="f88" y="f77"/>
                      </a:cubicBezTo>
                      <a:lnTo>
                        <a:pt x="f88" y="f30"/>
                      </a:lnTo>
                      <a:close/>
                      <a:moveTo>
                        <a:pt x="f89" y="f9"/>
                      </a:moveTo>
                      <a:cubicBezTo>
                        <a:pt x="f90" y="f9"/>
                        <a:pt x="f91" y="f12"/>
                        <a:pt x="f91" y="f92"/>
                      </a:cubicBezTo>
                      <a:cubicBezTo>
                        <a:pt x="f91" y="f93"/>
                        <a:pt x="f94" y="f40"/>
                        <a:pt x="f95" y="f96"/>
                      </a:cubicBezTo>
                      <a:cubicBezTo>
                        <a:pt x="f97" y="f98"/>
                        <a:pt x="f99" y="f100"/>
                        <a:pt x="f99" y="f101"/>
                      </a:cubicBezTo>
                      <a:cubicBezTo>
                        <a:pt x="f99" y="f102"/>
                        <a:pt x="f103" y="f104"/>
                        <a:pt x="f89" y="f104"/>
                      </a:cubicBezTo>
                      <a:cubicBezTo>
                        <a:pt x="f105" y="f104"/>
                        <a:pt x="f106" y="f107"/>
                        <a:pt x="f108" y="f109"/>
                      </a:cubicBezTo>
                      <a:lnTo>
                        <a:pt x="f110" y="f109"/>
                      </a:lnTo>
                      <a:cubicBezTo>
                        <a:pt x="f111" y="f112"/>
                        <a:pt x="f113" y="f86"/>
                        <a:pt x="f114" y="f86"/>
                      </a:cubicBezTo>
                      <a:cubicBezTo>
                        <a:pt x="f115" y="f86"/>
                        <a:pt x="f116" y="f112"/>
                        <a:pt x="f116" y="f117"/>
                      </a:cubicBezTo>
                      <a:cubicBezTo>
                        <a:pt x="f116" y="f118"/>
                        <a:pt x="f119" y="f120"/>
                        <a:pt x="f121" y="f13"/>
                      </a:cubicBezTo>
                      <a:cubicBezTo>
                        <a:pt x="f122" y="f123"/>
                        <a:pt x="f124" y="f125"/>
                        <a:pt x="f124" y="f126"/>
                      </a:cubicBezTo>
                      <a:cubicBezTo>
                        <a:pt x="f124" y="f127"/>
                        <a:pt x="f128" y="f129"/>
                        <a:pt x="f130" y="f129"/>
                      </a:cubicBezTo>
                      <a:cubicBezTo>
                        <a:pt x="f131" y="f129"/>
                        <a:pt x="f132" y="f133"/>
                        <a:pt x="f132" y="f126"/>
                      </a:cubicBezTo>
                      <a:lnTo>
                        <a:pt x="f134" y="f126"/>
                      </a:lnTo>
                      <a:cubicBezTo>
                        <a:pt x="f134" y="f27"/>
                        <a:pt x="f135" y="f9"/>
                        <a:pt x="f89" y="f9"/>
                      </a:cubicBezTo>
                      <a:moveTo>
                        <a:pt x="f136" y="f30"/>
                      </a:moveTo>
                      <a:lnTo>
                        <a:pt x="f137" y="f30"/>
                      </a:lnTo>
                      <a:lnTo>
                        <a:pt x="f137" y="f138"/>
                      </a:lnTo>
                      <a:lnTo>
                        <a:pt x="f139" y="f138"/>
                      </a:lnTo>
                      <a:lnTo>
                        <a:pt x="f139" y="f140"/>
                      </a:lnTo>
                      <a:lnTo>
                        <a:pt x="f137" y="f140"/>
                      </a:lnTo>
                      <a:lnTo>
                        <a:pt x="f137" y="f141"/>
                      </a:lnTo>
                      <a:cubicBezTo>
                        <a:pt x="f137" y="f142"/>
                        <a:pt x="f143" y="f144"/>
                        <a:pt x="f145" y="f144"/>
                      </a:cubicBezTo>
                      <a:cubicBezTo>
                        <a:pt x="f146" y="f144"/>
                        <a:pt x="f147" y="f148"/>
                        <a:pt x="f147" y="f141"/>
                      </a:cubicBezTo>
                      <a:lnTo>
                        <a:pt x="f149" y="f141"/>
                      </a:lnTo>
                      <a:cubicBezTo>
                        <a:pt x="f149" y="f150"/>
                        <a:pt x="f151" y="f5"/>
                        <a:pt x="f152" y="f5"/>
                      </a:cubicBezTo>
                      <a:cubicBezTo>
                        <a:pt x="f153" y="f5"/>
                        <a:pt x="f154" y="f155"/>
                        <a:pt x="f154" y="f141"/>
                      </a:cubicBezTo>
                      <a:lnTo>
                        <a:pt x="f136" y="f30"/>
                      </a:lnTo>
                      <a:close/>
                      <a:moveTo>
                        <a:pt x="f156" y="f9"/>
                      </a:moveTo>
                      <a:cubicBezTo>
                        <a:pt x="f157" y="f9"/>
                        <a:pt x="f158" y="f18"/>
                        <a:pt x="f158" y="f159"/>
                      </a:cubicBezTo>
                      <a:cubicBezTo>
                        <a:pt x="f158" y="f160"/>
                        <a:pt x="f161" y="f162"/>
                        <a:pt x="f156" y="f162"/>
                      </a:cubicBezTo>
                      <a:cubicBezTo>
                        <a:pt x="f163" y="f162"/>
                        <a:pt x="f164" y="f160"/>
                        <a:pt x="f164" y="f159"/>
                      </a:cubicBezTo>
                      <a:cubicBezTo>
                        <a:pt x="f164" y="f18"/>
                        <a:pt x="f163" y="f9"/>
                        <a:pt x="f156" y="f9"/>
                      </a:cubicBezTo>
                      <a:moveTo>
                        <a:pt x="f156" y="f65"/>
                      </a:moveTo>
                      <a:cubicBezTo>
                        <a:pt x="f165" y="f65"/>
                        <a:pt x="f166" y="f68"/>
                        <a:pt x="f166" y="f69"/>
                      </a:cubicBezTo>
                      <a:cubicBezTo>
                        <a:pt x="f166" y="f70"/>
                        <a:pt x="f167" y="f35"/>
                        <a:pt x="f156" y="f35"/>
                      </a:cubicBezTo>
                      <a:cubicBezTo>
                        <a:pt x="f168" y="f35"/>
                        <a:pt x="f169" y="f70"/>
                        <a:pt x="f169" y="f69"/>
                      </a:cubicBezTo>
                      <a:cubicBezTo>
                        <a:pt x="f170" y="f74"/>
                        <a:pt x="f168" y="f65"/>
                        <a:pt x="f156" y="f65"/>
                      </a:cubicBezTo>
                      <a:moveTo>
                        <a:pt x="f171" y="f30"/>
                      </a:moveTo>
                      <a:lnTo>
                        <a:pt x="f172" y="f30"/>
                      </a:lnTo>
                      <a:lnTo>
                        <a:pt x="f172" y="f32"/>
                      </a:lnTo>
                      <a:cubicBezTo>
                        <a:pt x="f172" y="f33"/>
                        <a:pt x="f173" y="f35"/>
                        <a:pt x="f174" y="f35"/>
                      </a:cubicBezTo>
                      <a:cubicBezTo>
                        <a:pt x="f175" y="f35"/>
                        <a:pt x="f176" y="f39"/>
                        <a:pt x="f176" y="f32"/>
                      </a:cubicBezTo>
                      <a:lnTo>
                        <a:pt x="f176" y="f40"/>
                      </a:lnTo>
                      <a:lnTo>
                        <a:pt x="f177" y="f40"/>
                      </a:lnTo>
                      <a:lnTo>
                        <a:pt x="f177" y="f32"/>
                      </a:lnTo>
                      <a:cubicBezTo>
                        <a:pt x="f177" y="f42"/>
                        <a:pt x="f178" y="f44"/>
                        <a:pt x="f179" y="f44"/>
                      </a:cubicBezTo>
                      <a:cubicBezTo>
                        <a:pt x="f180" y="f44"/>
                        <a:pt x="f181" y="f48"/>
                        <a:pt x="f181" y="f49"/>
                      </a:cubicBezTo>
                      <a:lnTo>
                        <a:pt x="f171" y="f30"/>
                      </a:lnTo>
                      <a:close/>
                      <a:moveTo>
                        <a:pt x="f182" y="f30"/>
                      </a:moveTo>
                      <a:lnTo>
                        <a:pt x="f183" y="f30"/>
                      </a:lnTo>
                      <a:lnTo>
                        <a:pt x="f183" y="f184"/>
                      </a:lnTo>
                      <a:cubicBezTo>
                        <a:pt x="f183" y="f39"/>
                        <a:pt x="f185" y="f104"/>
                        <a:pt x="f186" y="f104"/>
                      </a:cubicBezTo>
                      <a:cubicBezTo>
                        <a:pt x="f187" y="f104"/>
                        <a:pt x="f188" y="f39"/>
                        <a:pt x="f188" y="f184"/>
                      </a:cubicBezTo>
                      <a:lnTo>
                        <a:pt x="f188" y="f30"/>
                      </a:lnTo>
                      <a:lnTo>
                        <a:pt x="f189" y="f30"/>
                      </a:lnTo>
                      <a:lnTo>
                        <a:pt x="f189" y="f184"/>
                      </a:lnTo>
                      <a:cubicBezTo>
                        <a:pt x="f189" y="f39"/>
                        <a:pt x="f190" y="f104"/>
                        <a:pt x="f191" y="f104"/>
                      </a:cubicBezTo>
                      <a:cubicBezTo>
                        <a:pt x="f192" y="f104"/>
                        <a:pt x="f193" y="f39"/>
                        <a:pt x="f193" y="f184"/>
                      </a:cubicBezTo>
                      <a:lnTo>
                        <a:pt x="f193" y="f30"/>
                      </a:lnTo>
                      <a:lnTo>
                        <a:pt x="f194" y="f30"/>
                      </a:lnTo>
                      <a:lnTo>
                        <a:pt x="f194" y="f184"/>
                      </a:lnTo>
                      <a:cubicBezTo>
                        <a:pt x="f194" y="f112"/>
                        <a:pt x="f195" y="f141"/>
                        <a:pt x="f196" y="f141"/>
                      </a:cubicBezTo>
                      <a:cubicBezTo>
                        <a:pt x="f197" y="f141"/>
                        <a:pt x="f198" y="f199"/>
                        <a:pt x="f200" y="f201"/>
                      </a:cubicBezTo>
                      <a:cubicBezTo>
                        <a:pt x="f202" y="f199"/>
                        <a:pt x="f203" y="f141"/>
                        <a:pt x="f204" y="f141"/>
                      </a:cubicBezTo>
                      <a:cubicBezTo>
                        <a:pt x="f205" y="f141"/>
                        <a:pt x="f206" y="f112"/>
                        <a:pt x="f206" y="f184"/>
                      </a:cubicBezTo>
                      <a:lnTo>
                        <a:pt x="f206" y="f30"/>
                      </a:lnTo>
                      <a:close/>
                      <a:moveTo>
                        <a:pt x="f207" y="f9"/>
                      </a:moveTo>
                      <a:cubicBezTo>
                        <a:pt x="f208" y="f9"/>
                        <a:pt x="f209" y="f53"/>
                        <a:pt x="f210" y="f18"/>
                      </a:cubicBezTo>
                      <a:lnTo>
                        <a:pt x="f210" y="f55"/>
                      </a:lnTo>
                      <a:lnTo>
                        <a:pt x="f211" y="f55"/>
                      </a:lnTo>
                      <a:lnTo>
                        <a:pt x="f211" y="f57"/>
                      </a:lnTo>
                      <a:cubicBezTo>
                        <a:pt x="f211" y="f35"/>
                        <a:pt x="f210" y="f58"/>
                        <a:pt x="f212" y="f58"/>
                      </a:cubicBezTo>
                      <a:cubicBezTo>
                        <a:pt x="f213" y="f58"/>
                        <a:pt x="f214" y="f62"/>
                        <a:pt x="f214" y="f57"/>
                      </a:cubicBezTo>
                      <a:cubicBezTo>
                        <a:pt x="f215" y="f63"/>
                        <a:pt x="f216" y="f9"/>
                        <a:pt x="f207" y="f9"/>
                      </a:cubicBezTo>
                      <a:moveTo>
                        <a:pt x="f217" y="f65"/>
                      </a:moveTo>
                      <a:cubicBezTo>
                        <a:pt x="f218" y="f65"/>
                        <a:pt x="f219" y="f68"/>
                        <a:pt x="f219" y="f69"/>
                      </a:cubicBezTo>
                      <a:cubicBezTo>
                        <a:pt x="f219" y="f70"/>
                        <a:pt x="f220" y="f35"/>
                        <a:pt x="f217" y="f35"/>
                      </a:cubicBezTo>
                      <a:cubicBezTo>
                        <a:pt x="f221" y="f35"/>
                        <a:pt x="f222" y="f70"/>
                        <a:pt x="f222" y="f69"/>
                      </a:cubicBezTo>
                      <a:cubicBezTo>
                        <a:pt x="f223" y="f74"/>
                        <a:pt x="f224" y="f65"/>
                        <a:pt x="f217" y="f65"/>
                      </a:cubicBezTo>
                      <a:moveTo>
                        <a:pt x="f225" y="f9"/>
                      </a:moveTo>
                      <a:cubicBezTo>
                        <a:pt x="f226" y="f9"/>
                        <a:pt x="f227" y="f12"/>
                        <a:pt x="f227" y="f13"/>
                      </a:cubicBezTo>
                      <a:lnTo>
                        <a:pt x="f227" y="f14"/>
                      </a:lnTo>
                      <a:lnTo>
                        <a:pt x="f228" y="f14"/>
                      </a:lnTo>
                      <a:lnTo>
                        <a:pt x="f228" y="f13"/>
                      </a:lnTo>
                      <a:cubicBezTo>
                        <a:pt x="f228" y="f16"/>
                        <a:pt x="f229" y="f18"/>
                        <a:pt x="f225" y="f18"/>
                      </a:cubicBezTo>
                      <a:cubicBezTo>
                        <a:pt x="f230" y="f18"/>
                        <a:pt x="f231" y="f21"/>
                        <a:pt x="f231" y="f13"/>
                      </a:cubicBezTo>
                      <a:lnTo>
                        <a:pt x="f231" y="f22"/>
                      </a:lnTo>
                      <a:lnTo>
                        <a:pt x="f232" y="f22"/>
                      </a:lnTo>
                      <a:lnTo>
                        <a:pt x="f232" y="f24"/>
                      </a:lnTo>
                      <a:lnTo>
                        <a:pt x="f231" y="f24"/>
                      </a:lnTo>
                      <a:lnTo>
                        <a:pt x="f231" y="f25"/>
                      </a:lnTo>
                      <a:lnTo>
                        <a:pt x="f233" y="f25"/>
                      </a:lnTo>
                      <a:lnTo>
                        <a:pt x="f233" y="f13"/>
                      </a:lnTo>
                      <a:cubicBezTo>
                        <a:pt x="f233" y="f27"/>
                        <a:pt x="f234" y="f9"/>
                        <a:pt x="f225" y="f9"/>
                      </a:cubicBezTo>
                      <a:moveTo>
                        <a:pt x="f235" y="f236"/>
                      </a:moveTo>
                      <a:cubicBezTo>
                        <a:pt x="f237" y="f236"/>
                        <a:pt x="f238" y="f239"/>
                        <a:pt x="f238" y="f240"/>
                      </a:cubicBezTo>
                      <a:cubicBezTo>
                        <a:pt x="f238" y="f241"/>
                        <a:pt x="f242" y="f243"/>
                        <a:pt x="f235" y="f243"/>
                      </a:cubicBezTo>
                      <a:cubicBezTo>
                        <a:pt x="f244" y="f243"/>
                        <a:pt x="f245" y="f246"/>
                        <a:pt x="f245" y="f240"/>
                      </a:cubicBezTo>
                      <a:cubicBezTo>
                        <a:pt x="f245" y="f239"/>
                        <a:pt x="f244" y="f236"/>
                        <a:pt x="f235" y="f236"/>
                      </a:cubicBezTo>
                      <a:moveTo>
                        <a:pt x="f247" y="f30"/>
                      </a:moveTo>
                      <a:lnTo>
                        <a:pt x="f248" y="f30"/>
                      </a:lnTo>
                      <a:lnTo>
                        <a:pt x="f248" y="f24"/>
                      </a:lnTo>
                      <a:lnTo>
                        <a:pt x="f247" y="f24"/>
                      </a:lnTo>
                      <a:lnTo>
                        <a:pt x="f247" y="f30"/>
                      </a:lnTo>
                      <a:close/>
                      <a:moveTo>
                        <a:pt x="f249" y="f9"/>
                      </a:moveTo>
                      <a:cubicBezTo>
                        <a:pt x="f250" y="f9"/>
                        <a:pt x="f251" y="f18"/>
                        <a:pt x="f251" y="f159"/>
                      </a:cubicBezTo>
                      <a:cubicBezTo>
                        <a:pt x="f251" y="f160"/>
                        <a:pt x="f252" y="f162"/>
                        <a:pt x="f249" y="f162"/>
                      </a:cubicBezTo>
                      <a:cubicBezTo>
                        <a:pt x="f253" y="f162"/>
                        <a:pt x="f254" y="f160"/>
                        <a:pt x="f254" y="f159"/>
                      </a:cubicBezTo>
                      <a:cubicBezTo>
                        <a:pt x="f254" y="f18"/>
                        <a:pt x="f255" y="f9"/>
                        <a:pt x="f249" y="f9"/>
                      </a:cubicBezTo>
                      <a:moveTo>
                        <a:pt x="f249" y="f65"/>
                      </a:moveTo>
                      <a:cubicBezTo>
                        <a:pt x="f256" y="f65"/>
                        <a:pt x="f257" y="f68"/>
                        <a:pt x="f257" y="f69"/>
                      </a:cubicBezTo>
                      <a:cubicBezTo>
                        <a:pt x="f257" y="f70"/>
                        <a:pt x="f258" y="f35"/>
                        <a:pt x="f249" y="f35"/>
                      </a:cubicBezTo>
                      <a:cubicBezTo>
                        <a:pt x="f259" y="f35"/>
                        <a:pt x="f260" y="f70"/>
                        <a:pt x="f260" y="f69"/>
                      </a:cubicBezTo>
                      <a:cubicBezTo>
                        <a:pt x="f261" y="f74"/>
                        <a:pt x="f259" y="f65"/>
                        <a:pt x="f249" y="f65"/>
                      </a:cubicBezTo>
                      <a:moveTo>
                        <a:pt x="f262" y="f30"/>
                      </a:moveTo>
                      <a:lnTo>
                        <a:pt x="f263" y="f30"/>
                      </a:lnTo>
                      <a:lnTo>
                        <a:pt x="f263" y="f77"/>
                      </a:lnTo>
                      <a:cubicBezTo>
                        <a:pt x="f263" y="f78"/>
                        <a:pt x="f264" y="f35"/>
                        <a:pt x="f265" y="f35"/>
                      </a:cubicBezTo>
                      <a:cubicBezTo>
                        <a:pt x="f266" y="f35"/>
                        <a:pt x="f267" y="f78"/>
                        <a:pt x="f267" y="f77"/>
                      </a:cubicBezTo>
                      <a:lnTo>
                        <a:pt x="f267" y="f30"/>
                      </a:lnTo>
                      <a:lnTo>
                        <a:pt x="f268" y="f30"/>
                      </a:lnTo>
                      <a:lnTo>
                        <a:pt x="f268" y="f77"/>
                      </a:lnTo>
                      <a:cubicBezTo>
                        <a:pt x="f268" y="f84"/>
                        <a:pt x="f269" y="f86"/>
                        <a:pt x="f265" y="f86"/>
                      </a:cubicBezTo>
                      <a:cubicBezTo>
                        <a:pt x="f270" y="f86"/>
                        <a:pt x="f262" y="f84"/>
                        <a:pt x="f262" y="f77"/>
                      </a:cubicBezTo>
                      <a:lnTo>
                        <a:pt x="f262" y="f30"/>
                      </a:lnTo>
                      <a:close/>
                      <a:moveTo>
                        <a:pt x="f271" y="f9"/>
                      </a:moveTo>
                      <a:cubicBezTo>
                        <a:pt x="f272" y="f9"/>
                        <a:pt x="f6" y="f53"/>
                        <a:pt x="f6" y="f273"/>
                      </a:cubicBezTo>
                      <a:cubicBezTo>
                        <a:pt x="f6" y="f127"/>
                        <a:pt x="f274" y="f275"/>
                        <a:pt x="f271" y="f275"/>
                      </a:cubicBezTo>
                      <a:cubicBezTo>
                        <a:pt x="f276" y="f275"/>
                        <a:pt x="f277" y="f278"/>
                        <a:pt x="f277" y="f273"/>
                      </a:cubicBezTo>
                      <a:cubicBezTo>
                        <a:pt x="f277" y="f279"/>
                        <a:pt x="f276" y="f9"/>
                        <a:pt x="f271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3" name="Freihandform 7">
                  <a:extLst>
                    <a:ext uri="{FF2B5EF4-FFF2-40B4-BE49-F238E27FC236}">
                      <a16:creationId xmlns:a16="http://schemas.microsoft.com/office/drawing/2014/main" id="{647F98D5-FB82-35C2-D199-976ED8BEE1ED}"/>
                    </a:ext>
                  </a:extLst>
                </p:cNvPr>
                <p:cNvSpPr/>
                <p:nvPr/>
              </p:nvSpPr>
              <p:spPr>
                <a:xfrm>
                  <a:off x="1199455" y="1063940"/>
                  <a:ext cx="743827" cy="1497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55639"/>
                    <a:gd name="f7" fmla="val 148220"/>
                    <a:gd name="f8" fmla="val 55244"/>
                    <a:gd name="f9" fmla="val 148221"/>
                    <a:gd name="f10" fmla="val 80009"/>
                    <a:gd name="f11" fmla="val 97789"/>
                    <a:gd name="f12" fmla="val 136186"/>
                    <a:gd name="f13" fmla="val 105409"/>
                    <a:gd name="f14" fmla="val 116550"/>
                    <a:gd name="f15" fmla="val 74929"/>
                    <a:gd name="f16" fmla="val 122884"/>
                    <a:gd name="f17" fmla="val 66674"/>
                    <a:gd name="f18" fmla="val 125418"/>
                    <a:gd name="f19" fmla="val 41274"/>
                    <a:gd name="f20" fmla="val 29845"/>
                    <a:gd name="f21" fmla="val 117183"/>
                    <a:gd name="f22" fmla="val 26670"/>
                    <a:gd name="f23" fmla="val 103248"/>
                    <a:gd name="f24" fmla="val 109218"/>
                    <a:gd name="f25" fmla="val 95013"/>
                    <a:gd name="f26" fmla="val 64609"/>
                    <a:gd name="f27" fmla="val 86994"/>
                    <a:gd name="f28" fmla="val 42439"/>
                    <a:gd name="f29" fmla="val 23495"/>
                    <a:gd name="f30" fmla="val 27305"/>
                    <a:gd name="f31" fmla="val 84245"/>
                    <a:gd name="f32" fmla="val 31115"/>
                    <a:gd name="f33" fmla="val 70943"/>
                    <a:gd name="f34" fmla="val 63976"/>
                    <a:gd name="f35" fmla="val 55879"/>
                    <a:gd name="f36" fmla="val 69214"/>
                    <a:gd name="f37" fmla="val 80644"/>
                    <a:gd name="f38" fmla="val 84454"/>
                    <a:gd name="f39" fmla="val 126363"/>
                    <a:gd name="f40" fmla="val 145054"/>
                    <a:gd name="f41" fmla="val 151128"/>
                    <a:gd name="f42" fmla="val 91846"/>
                    <a:gd name="f43" fmla="val 72210"/>
                    <a:gd name="f44" fmla="val 161288"/>
                    <a:gd name="f45" fmla="val 63342"/>
                    <a:gd name="f46" fmla="val 176527"/>
                    <a:gd name="f47" fmla="val 191767"/>
                    <a:gd name="f48" fmla="val 201927"/>
                    <a:gd name="f49" fmla="val 144420"/>
                    <a:gd name="f50" fmla="val 226692"/>
                    <a:gd name="f51" fmla="val 58275"/>
                    <a:gd name="f52" fmla="val 206372"/>
                    <a:gd name="f53" fmla="val 41172"/>
                    <a:gd name="f54" fmla="val 146683"/>
                    <a:gd name="f55" fmla="val 294636"/>
                    <a:gd name="f56" fmla="val 311146"/>
                    <a:gd name="f57" fmla="val 324480"/>
                    <a:gd name="f58" fmla="val 141253"/>
                    <a:gd name="f59" fmla="val 330195"/>
                    <a:gd name="f60" fmla="val 126051"/>
                    <a:gd name="f61" fmla="val 145687"/>
                    <a:gd name="f62" fmla="val 352420"/>
                    <a:gd name="f63" fmla="val 96914"/>
                    <a:gd name="f64" fmla="val 43073"/>
                    <a:gd name="f65" fmla="val 298446"/>
                    <a:gd name="f66" fmla="val 266061"/>
                    <a:gd name="f67" fmla="val 243202"/>
                    <a:gd name="f68" fmla="val 65243"/>
                    <a:gd name="f69" fmla="val 244472"/>
                    <a:gd name="f70" fmla="val 129852"/>
                    <a:gd name="f71" fmla="val 270506"/>
                    <a:gd name="f72" fmla="val 299081"/>
                    <a:gd name="f73" fmla="val 124784"/>
                    <a:gd name="f74" fmla="val 280666"/>
                    <a:gd name="f75" fmla="val 269236"/>
                    <a:gd name="f76" fmla="val 112749"/>
                    <a:gd name="f77" fmla="val 94380"/>
                    <a:gd name="f78" fmla="val 76011"/>
                    <a:gd name="f79" fmla="val 281301"/>
                    <a:gd name="f80" fmla="val 316226"/>
                    <a:gd name="f81" fmla="val 328925"/>
                    <a:gd name="f82" fmla="val 328290"/>
                    <a:gd name="f83" fmla="val 112116"/>
                    <a:gd name="f84" fmla="val 317496"/>
                    <a:gd name="f85" fmla="val 428619"/>
                    <a:gd name="f86" fmla="val 461003"/>
                    <a:gd name="f87" fmla="val 483863"/>
                    <a:gd name="f88" fmla="val 59542"/>
                    <a:gd name="f89" fmla="val 458463"/>
                    <a:gd name="f90" fmla="val 433699"/>
                    <a:gd name="f91" fmla="val 419729"/>
                    <a:gd name="f92" fmla="val 407029"/>
                    <a:gd name="f93" fmla="val 48774"/>
                    <a:gd name="f94" fmla="val 400044"/>
                    <a:gd name="f95" fmla="val 375280"/>
                    <a:gd name="f96" fmla="val 93747"/>
                    <a:gd name="f97" fmla="val 374010"/>
                    <a:gd name="f98" fmla="val 126685"/>
                    <a:gd name="f99" fmla="val 396869"/>
                    <a:gd name="f100" fmla="val 410204"/>
                    <a:gd name="f101" fmla="val 398774"/>
                    <a:gd name="f102" fmla="val 410839"/>
                    <a:gd name="f103" fmla="val 445764"/>
                    <a:gd name="f104" fmla="val 457828"/>
                    <a:gd name="f105" fmla="val 447034"/>
                    <a:gd name="f106" fmla="val 503548"/>
                    <a:gd name="f107" fmla="val 528313"/>
                    <a:gd name="f108" fmla="val 602606"/>
                    <a:gd name="f109" fmla="val 627371"/>
                    <a:gd name="f110" fmla="val 645151"/>
                    <a:gd name="f111" fmla="val 652771"/>
                    <a:gd name="f112" fmla="val 626101"/>
                    <a:gd name="f113" fmla="val 621021"/>
                    <a:gd name="f114" fmla="val 612766"/>
                    <a:gd name="f115" fmla="val 601336"/>
                    <a:gd name="f116" fmla="val 587367"/>
                    <a:gd name="f117" fmla="val 575937"/>
                    <a:gd name="f118" fmla="val 572762"/>
                    <a:gd name="f119" fmla="val 655311"/>
                    <a:gd name="f120" fmla="val 633086"/>
                    <a:gd name="f121" fmla="val 569587"/>
                    <a:gd name="f122" fmla="val 546092"/>
                    <a:gd name="f123" fmla="val 546727"/>
                    <a:gd name="f124" fmla="val 570857"/>
                    <a:gd name="f125" fmla="val 574032"/>
                    <a:gd name="f126" fmla="val 577842"/>
                    <a:gd name="f127" fmla="val 588002"/>
                    <a:gd name="f128" fmla="val 615941"/>
                    <a:gd name="f129" fmla="val 631181"/>
                    <a:gd name="f130" fmla="val 713095"/>
                    <a:gd name="f131" fmla="val 738495"/>
                    <a:gd name="f132" fmla="val 134919"/>
                    <a:gd name="f133" fmla="val 114650"/>
                    <a:gd name="f134" fmla="val 89313"/>
                    <a:gd name="f135" fmla="val 730875"/>
                    <a:gd name="f136" fmla="val 87412"/>
                    <a:gd name="f137" fmla="val 716905"/>
                    <a:gd name="f138" fmla="val 84879"/>
                    <a:gd name="f139" fmla="val 705475"/>
                    <a:gd name="f140" fmla="val 83612"/>
                    <a:gd name="f141" fmla="val 696585"/>
                    <a:gd name="f142" fmla="val 81712"/>
                    <a:gd name="f143" fmla="val 74744"/>
                    <a:gd name="f144" fmla="val 68410"/>
                    <a:gd name="f145" fmla="val 701665"/>
                    <a:gd name="f146" fmla="val 721985"/>
                    <a:gd name="f147" fmla="val 728335"/>
                    <a:gd name="f148" fmla="val 67143"/>
                    <a:gd name="f149" fmla="val 729605"/>
                    <a:gd name="f150" fmla="val 73477"/>
                    <a:gd name="f151" fmla="val 754369"/>
                    <a:gd name="f152" fmla="val 753099"/>
                    <a:gd name="f153" fmla="val 55108"/>
                    <a:gd name="f154" fmla="val 739130"/>
                    <a:gd name="f155" fmla="val 41806"/>
                    <a:gd name="f156" fmla="val 713730"/>
                    <a:gd name="f157" fmla="val 688965"/>
                    <a:gd name="f158" fmla="val 673725"/>
                    <a:gd name="f159" fmla="val 76644"/>
                    <a:gd name="f160" fmla="val 101348"/>
                    <a:gd name="f161" fmla="val 697220"/>
                    <a:gd name="f162" fmla="val 103881"/>
                    <a:gd name="f163" fmla="val 712460"/>
                    <a:gd name="f164" fmla="val 106415"/>
                    <a:gd name="f165" fmla="val 723890"/>
                    <a:gd name="f166" fmla="val 107682"/>
                    <a:gd name="f167" fmla="val 732780"/>
                    <a:gd name="f168" fmla="val 108315"/>
                    <a:gd name="f169" fmla="val 727700"/>
                    <a:gd name="f170" fmla="val 127951"/>
                    <a:gd name="f171" fmla="val 714365"/>
                    <a:gd name="f172" fmla="val 702300"/>
                    <a:gd name="f173" fmla="val 695950"/>
                    <a:gd name="f174" fmla="val 124151"/>
                    <a:gd name="f175" fmla="val 671185"/>
                    <a:gd name="f176" fmla="val 133652"/>
                    <a:gd name="f177" fmla="val 687695"/>
                    <a:gd name="f178" fmla="+- 0 0 -90"/>
                    <a:gd name="f179" fmla="*/ f3 1 755639"/>
                    <a:gd name="f180" fmla="*/ f4 1 148220"/>
                    <a:gd name="f181" fmla="+- f7 0 f5"/>
                    <a:gd name="f182" fmla="+- f6 0 f5"/>
                    <a:gd name="f183" fmla="*/ f178 f0 1"/>
                    <a:gd name="f184" fmla="*/ f182 1 755639"/>
                    <a:gd name="f185" fmla="*/ f181 1 148220"/>
                    <a:gd name="f186" fmla="*/ 55244 f182 1"/>
                    <a:gd name="f187" fmla="*/ 148221 f181 1"/>
                    <a:gd name="f188" fmla="*/ 105409 f182 1"/>
                    <a:gd name="f189" fmla="*/ 116550 f181 1"/>
                    <a:gd name="f190" fmla="*/ 80009 f182 1"/>
                    <a:gd name="f191" fmla="*/ 125418 f181 1"/>
                    <a:gd name="f192" fmla="*/ 26670 f182 1"/>
                    <a:gd name="f193" fmla="*/ 103248 f181 1"/>
                    <a:gd name="f194" fmla="*/ 109218 f182 1"/>
                    <a:gd name="f195" fmla="*/ 95013 f181 1"/>
                    <a:gd name="f196" fmla="*/ 42439 f181 1"/>
                    <a:gd name="f197" fmla="*/ 0 f182 1"/>
                    <a:gd name="f198" fmla="*/ 27305 f182 1"/>
                    <a:gd name="f199" fmla="*/ 84245 f181 1"/>
                    <a:gd name="f200" fmla="*/ 55879 f182 1"/>
                    <a:gd name="f201" fmla="*/ 63976 f181 1"/>
                    <a:gd name="f202" fmla="*/ 84454 f182 1"/>
                    <a:gd name="f203" fmla="*/ 126363 f182 1"/>
                    <a:gd name="f204" fmla="*/ 145054 f181 1"/>
                    <a:gd name="f205" fmla="*/ 151128 f182 1"/>
                    <a:gd name="f206" fmla="*/ 91846 f181 1"/>
                    <a:gd name="f207" fmla="*/ 176527 f182 1"/>
                    <a:gd name="f208" fmla="*/ 63342 f181 1"/>
                    <a:gd name="f209" fmla="*/ 201927 f182 1"/>
                    <a:gd name="f210" fmla="*/ 144420 f181 1"/>
                    <a:gd name="f211" fmla="*/ 226692 f182 1"/>
                    <a:gd name="f212" fmla="*/ 41172 f181 1"/>
                    <a:gd name="f213" fmla="*/ 294636 f182 1"/>
                    <a:gd name="f214" fmla="*/ 330195 f182 1"/>
                    <a:gd name="f215" fmla="*/ 126051 f181 1"/>
                    <a:gd name="f216" fmla="*/ 145687 f181 1"/>
                    <a:gd name="f217" fmla="*/ 352420 f182 1"/>
                    <a:gd name="f218" fmla="*/ 96914 f181 1"/>
                    <a:gd name="f219" fmla="*/ 298446 f182 1"/>
                    <a:gd name="f220" fmla="*/ 43073 f181 1"/>
                    <a:gd name="f221" fmla="*/ 243202 f182 1"/>
                    <a:gd name="f222" fmla="*/ 299081 f182 1"/>
                    <a:gd name="f223" fmla="*/ 124784 f181 1"/>
                    <a:gd name="f224" fmla="*/ 269236 f182 1"/>
                    <a:gd name="f225" fmla="*/ 94380 f181 1"/>
                    <a:gd name="f226" fmla="*/ 328925 f182 1"/>
                    <a:gd name="f227" fmla="*/ 428619 f182 1"/>
                    <a:gd name="f228" fmla="*/ 483863 f182 1"/>
                    <a:gd name="f229" fmla="*/ 433699 f182 1"/>
                    <a:gd name="f230" fmla="*/ 400044 f182 1"/>
                    <a:gd name="f231" fmla="*/ 59542 f181 1"/>
                    <a:gd name="f232" fmla="*/ 0 f181 1"/>
                    <a:gd name="f233" fmla="*/ 375280 f182 1"/>
                    <a:gd name="f234" fmla="*/ 93747 f181 1"/>
                    <a:gd name="f235" fmla="*/ 398774 f182 1"/>
                    <a:gd name="f236" fmla="*/ 458463 f182 1"/>
                    <a:gd name="f237" fmla="*/ 503548 f182 1"/>
                    <a:gd name="f238" fmla="*/ 528313 f182 1"/>
                    <a:gd name="f239" fmla="*/ 602606 f182 1"/>
                    <a:gd name="f240" fmla="*/ 652771 f182 1"/>
                    <a:gd name="f241" fmla="*/ 626101 f182 1"/>
                    <a:gd name="f242" fmla="*/ 601336 f182 1"/>
                    <a:gd name="f243" fmla="*/ 572762 f182 1"/>
                    <a:gd name="f244" fmla="*/ 655311 f182 1"/>
                    <a:gd name="f245" fmla="*/ 546092 f182 1"/>
                    <a:gd name="f246" fmla="*/ 574032 f182 1"/>
                    <a:gd name="f247" fmla="*/ 631181 f182 1"/>
                    <a:gd name="f248" fmla="*/ 713095 f182 1"/>
                    <a:gd name="f249" fmla="*/ 755639 f182 1"/>
                    <a:gd name="f250" fmla="*/ 114650 f181 1"/>
                    <a:gd name="f251" fmla="*/ 716905 f182 1"/>
                    <a:gd name="f252" fmla="*/ 84879 f181 1"/>
                    <a:gd name="f253" fmla="*/ 696585 f182 1"/>
                    <a:gd name="f254" fmla="*/ 74744 f181 1"/>
                    <a:gd name="f255" fmla="*/ 729605 f182 1"/>
                    <a:gd name="f256" fmla="*/ 73477 f181 1"/>
                    <a:gd name="f257" fmla="*/ 754369 f182 1"/>
                    <a:gd name="f258" fmla="*/ 713730 f182 1"/>
                    <a:gd name="f259" fmla="*/ 41806 f181 1"/>
                    <a:gd name="f260" fmla="*/ 673725 f182 1"/>
                    <a:gd name="f261" fmla="*/ 76644 f181 1"/>
                    <a:gd name="f262" fmla="*/ 712460 f182 1"/>
                    <a:gd name="f263" fmla="*/ 106415 f181 1"/>
                    <a:gd name="f264" fmla="*/ 732780 f182 1"/>
                    <a:gd name="f265" fmla="*/ 714365 f182 1"/>
                    <a:gd name="f266" fmla="*/ 127951 f181 1"/>
                    <a:gd name="f267" fmla="*/ 695950 f182 1"/>
                    <a:gd name="f268" fmla="*/ 671185 f182 1"/>
                    <a:gd name="f269" fmla="*/ f183 1 f2"/>
                    <a:gd name="f270" fmla="*/ f186 1 755639"/>
                    <a:gd name="f271" fmla="*/ f187 1 148220"/>
                    <a:gd name="f272" fmla="*/ f188 1 755639"/>
                    <a:gd name="f273" fmla="*/ f189 1 148220"/>
                    <a:gd name="f274" fmla="*/ f190 1 755639"/>
                    <a:gd name="f275" fmla="*/ f191 1 148220"/>
                    <a:gd name="f276" fmla="*/ f192 1 755639"/>
                    <a:gd name="f277" fmla="*/ f193 1 148220"/>
                    <a:gd name="f278" fmla="*/ f194 1 755639"/>
                    <a:gd name="f279" fmla="*/ f195 1 148220"/>
                    <a:gd name="f280" fmla="*/ f196 1 148220"/>
                    <a:gd name="f281" fmla="*/ f197 1 755639"/>
                    <a:gd name="f282" fmla="*/ f198 1 755639"/>
                    <a:gd name="f283" fmla="*/ f199 1 148220"/>
                    <a:gd name="f284" fmla="*/ f200 1 755639"/>
                    <a:gd name="f285" fmla="*/ f201 1 148220"/>
                    <a:gd name="f286" fmla="*/ f202 1 755639"/>
                    <a:gd name="f287" fmla="*/ f203 1 755639"/>
                    <a:gd name="f288" fmla="*/ f204 1 148220"/>
                    <a:gd name="f289" fmla="*/ f205 1 755639"/>
                    <a:gd name="f290" fmla="*/ f206 1 148220"/>
                    <a:gd name="f291" fmla="*/ f207 1 755639"/>
                    <a:gd name="f292" fmla="*/ f208 1 148220"/>
                    <a:gd name="f293" fmla="*/ f209 1 755639"/>
                    <a:gd name="f294" fmla="*/ f210 1 148220"/>
                    <a:gd name="f295" fmla="*/ f211 1 755639"/>
                    <a:gd name="f296" fmla="*/ f212 1 148220"/>
                    <a:gd name="f297" fmla="*/ f213 1 755639"/>
                    <a:gd name="f298" fmla="*/ f214 1 755639"/>
                    <a:gd name="f299" fmla="*/ f215 1 148220"/>
                    <a:gd name="f300" fmla="*/ f216 1 148220"/>
                    <a:gd name="f301" fmla="*/ f217 1 755639"/>
                    <a:gd name="f302" fmla="*/ f218 1 148220"/>
                    <a:gd name="f303" fmla="*/ f219 1 755639"/>
                    <a:gd name="f304" fmla="*/ f220 1 148220"/>
                    <a:gd name="f305" fmla="*/ f221 1 755639"/>
                    <a:gd name="f306" fmla="*/ f222 1 755639"/>
                    <a:gd name="f307" fmla="*/ f223 1 148220"/>
                    <a:gd name="f308" fmla="*/ f224 1 755639"/>
                    <a:gd name="f309" fmla="*/ f225 1 148220"/>
                    <a:gd name="f310" fmla="*/ f226 1 755639"/>
                    <a:gd name="f311" fmla="*/ f227 1 755639"/>
                    <a:gd name="f312" fmla="*/ f228 1 755639"/>
                    <a:gd name="f313" fmla="*/ f229 1 755639"/>
                    <a:gd name="f314" fmla="*/ f230 1 755639"/>
                    <a:gd name="f315" fmla="*/ f231 1 148220"/>
                    <a:gd name="f316" fmla="*/ f232 1 148220"/>
                    <a:gd name="f317" fmla="*/ f233 1 755639"/>
                    <a:gd name="f318" fmla="*/ f234 1 148220"/>
                    <a:gd name="f319" fmla="*/ f235 1 755639"/>
                    <a:gd name="f320" fmla="*/ f236 1 755639"/>
                    <a:gd name="f321" fmla="*/ f237 1 755639"/>
                    <a:gd name="f322" fmla="*/ f238 1 755639"/>
                    <a:gd name="f323" fmla="*/ f239 1 755639"/>
                    <a:gd name="f324" fmla="*/ f240 1 755639"/>
                    <a:gd name="f325" fmla="*/ f241 1 755639"/>
                    <a:gd name="f326" fmla="*/ f242 1 755639"/>
                    <a:gd name="f327" fmla="*/ f243 1 755639"/>
                    <a:gd name="f328" fmla="*/ f244 1 755639"/>
                    <a:gd name="f329" fmla="*/ f245 1 755639"/>
                    <a:gd name="f330" fmla="*/ f246 1 755639"/>
                    <a:gd name="f331" fmla="*/ f247 1 755639"/>
                    <a:gd name="f332" fmla="*/ f248 1 755639"/>
                    <a:gd name="f333" fmla="*/ f249 1 755639"/>
                    <a:gd name="f334" fmla="*/ f250 1 148220"/>
                    <a:gd name="f335" fmla="*/ f251 1 755639"/>
                    <a:gd name="f336" fmla="*/ f252 1 148220"/>
                    <a:gd name="f337" fmla="*/ f253 1 755639"/>
                    <a:gd name="f338" fmla="*/ f254 1 148220"/>
                    <a:gd name="f339" fmla="*/ f255 1 755639"/>
                    <a:gd name="f340" fmla="*/ f256 1 148220"/>
                    <a:gd name="f341" fmla="*/ f257 1 755639"/>
                    <a:gd name="f342" fmla="*/ f258 1 755639"/>
                    <a:gd name="f343" fmla="*/ f259 1 148220"/>
                    <a:gd name="f344" fmla="*/ f260 1 755639"/>
                    <a:gd name="f345" fmla="*/ f261 1 148220"/>
                    <a:gd name="f346" fmla="*/ f262 1 755639"/>
                    <a:gd name="f347" fmla="*/ f263 1 148220"/>
                    <a:gd name="f348" fmla="*/ f264 1 755639"/>
                    <a:gd name="f349" fmla="*/ f265 1 755639"/>
                    <a:gd name="f350" fmla="*/ f266 1 148220"/>
                    <a:gd name="f351" fmla="*/ f267 1 755639"/>
                    <a:gd name="f352" fmla="*/ f268 1 755639"/>
                    <a:gd name="f353" fmla="*/ f5 1 f184"/>
                    <a:gd name="f354" fmla="*/ f6 1 f184"/>
                    <a:gd name="f355" fmla="*/ f5 1 f185"/>
                    <a:gd name="f356" fmla="*/ f7 1 f185"/>
                    <a:gd name="f357" fmla="+- f269 0 f1"/>
                    <a:gd name="f358" fmla="*/ f270 1 f184"/>
                    <a:gd name="f359" fmla="*/ f271 1 f185"/>
                    <a:gd name="f360" fmla="*/ f272 1 f184"/>
                    <a:gd name="f361" fmla="*/ f273 1 f185"/>
                    <a:gd name="f362" fmla="*/ f274 1 f184"/>
                    <a:gd name="f363" fmla="*/ f275 1 f185"/>
                    <a:gd name="f364" fmla="*/ f276 1 f184"/>
                    <a:gd name="f365" fmla="*/ f277 1 f185"/>
                    <a:gd name="f366" fmla="*/ f278 1 f184"/>
                    <a:gd name="f367" fmla="*/ f279 1 f185"/>
                    <a:gd name="f368" fmla="*/ f280 1 f185"/>
                    <a:gd name="f369" fmla="*/ f281 1 f184"/>
                    <a:gd name="f370" fmla="*/ f282 1 f184"/>
                    <a:gd name="f371" fmla="*/ f283 1 f185"/>
                    <a:gd name="f372" fmla="*/ f284 1 f184"/>
                    <a:gd name="f373" fmla="*/ f285 1 f185"/>
                    <a:gd name="f374" fmla="*/ f286 1 f184"/>
                    <a:gd name="f375" fmla="*/ f287 1 f184"/>
                    <a:gd name="f376" fmla="*/ f288 1 f185"/>
                    <a:gd name="f377" fmla="*/ f289 1 f184"/>
                    <a:gd name="f378" fmla="*/ f290 1 f185"/>
                    <a:gd name="f379" fmla="*/ f291 1 f184"/>
                    <a:gd name="f380" fmla="*/ f292 1 f185"/>
                    <a:gd name="f381" fmla="*/ f293 1 f184"/>
                    <a:gd name="f382" fmla="*/ f294 1 f185"/>
                    <a:gd name="f383" fmla="*/ f295 1 f184"/>
                    <a:gd name="f384" fmla="*/ f296 1 f185"/>
                    <a:gd name="f385" fmla="*/ f297 1 f184"/>
                    <a:gd name="f386" fmla="*/ f298 1 f184"/>
                    <a:gd name="f387" fmla="*/ f299 1 f185"/>
                    <a:gd name="f388" fmla="*/ f300 1 f185"/>
                    <a:gd name="f389" fmla="*/ f301 1 f184"/>
                    <a:gd name="f390" fmla="*/ f302 1 f185"/>
                    <a:gd name="f391" fmla="*/ f303 1 f184"/>
                    <a:gd name="f392" fmla="*/ f304 1 f185"/>
                    <a:gd name="f393" fmla="*/ f305 1 f184"/>
                    <a:gd name="f394" fmla="*/ f306 1 f184"/>
                    <a:gd name="f395" fmla="*/ f307 1 f185"/>
                    <a:gd name="f396" fmla="*/ f308 1 f184"/>
                    <a:gd name="f397" fmla="*/ f309 1 f185"/>
                    <a:gd name="f398" fmla="*/ f310 1 f184"/>
                    <a:gd name="f399" fmla="*/ f311 1 f184"/>
                    <a:gd name="f400" fmla="*/ f312 1 f184"/>
                    <a:gd name="f401" fmla="*/ f313 1 f184"/>
                    <a:gd name="f402" fmla="*/ f314 1 f184"/>
                    <a:gd name="f403" fmla="*/ f315 1 f185"/>
                    <a:gd name="f404" fmla="*/ f316 1 f185"/>
                    <a:gd name="f405" fmla="*/ f317 1 f184"/>
                    <a:gd name="f406" fmla="*/ f318 1 f185"/>
                    <a:gd name="f407" fmla="*/ f319 1 f184"/>
                    <a:gd name="f408" fmla="*/ f320 1 f184"/>
                    <a:gd name="f409" fmla="*/ f321 1 f184"/>
                    <a:gd name="f410" fmla="*/ f322 1 f184"/>
                    <a:gd name="f411" fmla="*/ f323 1 f184"/>
                    <a:gd name="f412" fmla="*/ f324 1 f184"/>
                    <a:gd name="f413" fmla="*/ f325 1 f184"/>
                    <a:gd name="f414" fmla="*/ f326 1 f184"/>
                    <a:gd name="f415" fmla="*/ f327 1 f184"/>
                    <a:gd name="f416" fmla="*/ f328 1 f184"/>
                    <a:gd name="f417" fmla="*/ f329 1 f184"/>
                    <a:gd name="f418" fmla="*/ f330 1 f184"/>
                    <a:gd name="f419" fmla="*/ f331 1 f184"/>
                    <a:gd name="f420" fmla="*/ f332 1 f184"/>
                    <a:gd name="f421" fmla="*/ f333 1 f184"/>
                    <a:gd name="f422" fmla="*/ f334 1 f185"/>
                    <a:gd name="f423" fmla="*/ f335 1 f184"/>
                    <a:gd name="f424" fmla="*/ f336 1 f185"/>
                    <a:gd name="f425" fmla="*/ f337 1 f184"/>
                    <a:gd name="f426" fmla="*/ f338 1 f185"/>
                    <a:gd name="f427" fmla="*/ f339 1 f184"/>
                    <a:gd name="f428" fmla="*/ f340 1 f185"/>
                    <a:gd name="f429" fmla="*/ f341 1 f184"/>
                    <a:gd name="f430" fmla="*/ f342 1 f184"/>
                    <a:gd name="f431" fmla="*/ f343 1 f185"/>
                    <a:gd name="f432" fmla="*/ f344 1 f184"/>
                    <a:gd name="f433" fmla="*/ f345 1 f185"/>
                    <a:gd name="f434" fmla="*/ f346 1 f184"/>
                    <a:gd name="f435" fmla="*/ f347 1 f185"/>
                    <a:gd name="f436" fmla="*/ f348 1 f184"/>
                    <a:gd name="f437" fmla="*/ f349 1 f184"/>
                    <a:gd name="f438" fmla="*/ f350 1 f185"/>
                    <a:gd name="f439" fmla="*/ f351 1 f184"/>
                    <a:gd name="f440" fmla="*/ f352 1 f184"/>
                    <a:gd name="f441" fmla="*/ f353 f179 1"/>
                    <a:gd name="f442" fmla="*/ f354 f179 1"/>
                    <a:gd name="f443" fmla="*/ f356 f180 1"/>
                    <a:gd name="f444" fmla="*/ f355 f180 1"/>
                    <a:gd name="f445" fmla="*/ f358 f179 1"/>
                    <a:gd name="f446" fmla="*/ f359 f180 1"/>
                    <a:gd name="f447" fmla="*/ f360 f179 1"/>
                    <a:gd name="f448" fmla="*/ f361 f180 1"/>
                    <a:gd name="f449" fmla="*/ f362 f179 1"/>
                    <a:gd name="f450" fmla="*/ f363 f180 1"/>
                    <a:gd name="f451" fmla="*/ f364 f179 1"/>
                    <a:gd name="f452" fmla="*/ f365 f180 1"/>
                    <a:gd name="f453" fmla="*/ f366 f179 1"/>
                    <a:gd name="f454" fmla="*/ f367 f180 1"/>
                    <a:gd name="f455" fmla="*/ f368 f180 1"/>
                    <a:gd name="f456" fmla="*/ f369 f179 1"/>
                    <a:gd name="f457" fmla="*/ f370 f179 1"/>
                    <a:gd name="f458" fmla="*/ f371 f180 1"/>
                    <a:gd name="f459" fmla="*/ f372 f179 1"/>
                    <a:gd name="f460" fmla="*/ f373 f180 1"/>
                    <a:gd name="f461" fmla="*/ f374 f179 1"/>
                    <a:gd name="f462" fmla="*/ f375 f179 1"/>
                    <a:gd name="f463" fmla="*/ f376 f180 1"/>
                    <a:gd name="f464" fmla="*/ f377 f179 1"/>
                    <a:gd name="f465" fmla="*/ f378 f180 1"/>
                    <a:gd name="f466" fmla="*/ f379 f179 1"/>
                    <a:gd name="f467" fmla="*/ f380 f180 1"/>
                    <a:gd name="f468" fmla="*/ f381 f179 1"/>
                    <a:gd name="f469" fmla="*/ f382 f180 1"/>
                    <a:gd name="f470" fmla="*/ f383 f179 1"/>
                    <a:gd name="f471" fmla="*/ f384 f180 1"/>
                    <a:gd name="f472" fmla="*/ f385 f179 1"/>
                    <a:gd name="f473" fmla="*/ f386 f179 1"/>
                    <a:gd name="f474" fmla="*/ f387 f180 1"/>
                    <a:gd name="f475" fmla="*/ f388 f180 1"/>
                    <a:gd name="f476" fmla="*/ f389 f179 1"/>
                    <a:gd name="f477" fmla="*/ f390 f180 1"/>
                    <a:gd name="f478" fmla="*/ f391 f179 1"/>
                    <a:gd name="f479" fmla="*/ f392 f180 1"/>
                    <a:gd name="f480" fmla="*/ f393 f179 1"/>
                    <a:gd name="f481" fmla="*/ f394 f179 1"/>
                    <a:gd name="f482" fmla="*/ f395 f180 1"/>
                    <a:gd name="f483" fmla="*/ f396 f179 1"/>
                    <a:gd name="f484" fmla="*/ f397 f180 1"/>
                    <a:gd name="f485" fmla="*/ f398 f179 1"/>
                    <a:gd name="f486" fmla="*/ f399 f179 1"/>
                    <a:gd name="f487" fmla="*/ f400 f179 1"/>
                    <a:gd name="f488" fmla="*/ f401 f179 1"/>
                    <a:gd name="f489" fmla="*/ f402 f179 1"/>
                    <a:gd name="f490" fmla="*/ f403 f180 1"/>
                    <a:gd name="f491" fmla="*/ f404 f180 1"/>
                    <a:gd name="f492" fmla="*/ f405 f179 1"/>
                    <a:gd name="f493" fmla="*/ f406 f180 1"/>
                    <a:gd name="f494" fmla="*/ f407 f179 1"/>
                    <a:gd name="f495" fmla="*/ f408 f179 1"/>
                    <a:gd name="f496" fmla="*/ f409 f179 1"/>
                    <a:gd name="f497" fmla="*/ f410 f179 1"/>
                    <a:gd name="f498" fmla="*/ f411 f179 1"/>
                    <a:gd name="f499" fmla="*/ f412 f179 1"/>
                    <a:gd name="f500" fmla="*/ f413 f179 1"/>
                    <a:gd name="f501" fmla="*/ f414 f179 1"/>
                    <a:gd name="f502" fmla="*/ f415 f179 1"/>
                    <a:gd name="f503" fmla="*/ f416 f179 1"/>
                    <a:gd name="f504" fmla="*/ f417 f179 1"/>
                    <a:gd name="f505" fmla="*/ f418 f179 1"/>
                    <a:gd name="f506" fmla="*/ f419 f179 1"/>
                    <a:gd name="f507" fmla="*/ f420 f179 1"/>
                    <a:gd name="f508" fmla="*/ f421 f179 1"/>
                    <a:gd name="f509" fmla="*/ f422 f180 1"/>
                    <a:gd name="f510" fmla="*/ f423 f179 1"/>
                    <a:gd name="f511" fmla="*/ f424 f180 1"/>
                    <a:gd name="f512" fmla="*/ f425 f179 1"/>
                    <a:gd name="f513" fmla="*/ f426 f180 1"/>
                    <a:gd name="f514" fmla="*/ f427 f179 1"/>
                    <a:gd name="f515" fmla="*/ f428 f180 1"/>
                    <a:gd name="f516" fmla="*/ f429 f179 1"/>
                    <a:gd name="f517" fmla="*/ f430 f179 1"/>
                    <a:gd name="f518" fmla="*/ f431 f180 1"/>
                    <a:gd name="f519" fmla="*/ f432 f179 1"/>
                    <a:gd name="f520" fmla="*/ f433 f180 1"/>
                    <a:gd name="f521" fmla="*/ f434 f179 1"/>
                    <a:gd name="f522" fmla="*/ f435 f180 1"/>
                    <a:gd name="f523" fmla="*/ f436 f179 1"/>
                    <a:gd name="f524" fmla="*/ f437 f179 1"/>
                    <a:gd name="f525" fmla="*/ f438 f180 1"/>
                    <a:gd name="f526" fmla="*/ f439 f179 1"/>
                    <a:gd name="f527" fmla="*/ f440 f17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7">
                      <a:pos x="f445" y="f446"/>
                    </a:cxn>
                    <a:cxn ang="f357">
                      <a:pos x="f447" y="f448"/>
                    </a:cxn>
                    <a:cxn ang="f357">
                      <a:pos x="f449" y="f448"/>
                    </a:cxn>
                    <a:cxn ang="f357">
                      <a:pos x="f445" y="f450"/>
                    </a:cxn>
                    <a:cxn ang="f357">
                      <a:pos x="f451" y="f452"/>
                    </a:cxn>
                    <a:cxn ang="f357">
                      <a:pos x="f453" y="f452"/>
                    </a:cxn>
                    <a:cxn ang="f357">
                      <a:pos x="f453" y="f454"/>
                    </a:cxn>
                    <a:cxn ang="f357">
                      <a:pos x="f445" y="f455"/>
                    </a:cxn>
                    <a:cxn ang="f357">
                      <a:pos x="f456" y="f454"/>
                    </a:cxn>
                    <a:cxn ang="f357">
                      <a:pos x="f445" y="f446"/>
                    </a:cxn>
                    <a:cxn ang="f357">
                      <a:pos x="f457" y="f458"/>
                    </a:cxn>
                    <a:cxn ang="f357">
                      <a:pos x="f459" y="f460"/>
                    </a:cxn>
                    <a:cxn ang="f357">
                      <a:pos x="f461" y="f458"/>
                    </a:cxn>
                    <a:cxn ang="f357">
                      <a:pos x="f457" y="f458"/>
                    </a:cxn>
                    <a:cxn ang="f357">
                      <a:pos x="f462" y="f463"/>
                    </a:cxn>
                    <a:cxn ang="f357">
                      <a:pos x="f464" y="f463"/>
                    </a:cxn>
                    <a:cxn ang="f357">
                      <a:pos x="f464" y="f465"/>
                    </a:cxn>
                    <a:cxn ang="f357">
                      <a:pos x="f466" y="f467"/>
                    </a:cxn>
                    <a:cxn ang="f357">
                      <a:pos x="f468" y="f465"/>
                    </a:cxn>
                    <a:cxn ang="f357">
                      <a:pos x="f468" y="f469"/>
                    </a:cxn>
                    <a:cxn ang="f357">
                      <a:pos x="f470" y="f469"/>
                    </a:cxn>
                    <a:cxn ang="f357">
                      <a:pos x="f470" y="f465"/>
                    </a:cxn>
                    <a:cxn ang="f357">
                      <a:pos x="f466" y="f471"/>
                    </a:cxn>
                    <a:cxn ang="f357">
                      <a:pos x="f462" y="f465"/>
                    </a:cxn>
                    <a:cxn ang="f357">
                      <a:pos x="f462" y="f463"/>
                    </a:cxn>
                    <a:cxn ang="f357">
                      <a:pos x="f472" y="f446"/>
                    </a:cxn>
                    <a:cxn ang="f357">
                      <a:pos x="f473" y="f474"/>
                    </a:cxn>
                    <a:cxn ang="f357">
                      <a:pos x="f473" y="f475"/>
                    </a:cxn>
                    <a:cxn ang="f357">
                      <a:pos x="f476" y="f475"/>
                    </a:cxn>
                    <a:cxn ang="f357">
                      <a:pos x="f476" y="f477"/>
                    </a:cxn>
                    <a:cxn ang="f357">
                      <a:pos x="f478" y="f479"/>
                    </a:cxn>
                    <a:cxn ang="f357">
                      <a:pos x="f480" y="f477"/>
                    </a:cxn>
                    <a:cxn ang="f357">
                      <a:pos x="f472" y="f446"/>
                    </a:cxn>
                    <a:cxn ang="f357">
                      <a:pos x="f481" y="f482"/>
                    </a:cxn>
                    <a:cxn ang="f357">
                      <a:pos x="f483" y="f484"/>
                    </a:cxn>
                    <a:cxn ang="f357">
                      <a:pos x="f481" y="f460"/>
                    </a:cxn>
                    <a:cxn ang="f357">
                      <a:pos x="f485" y="f484"/>
                    </a:cxn>
                    <a:cxn ang="f357">
                      <a:pos x="f481" y="f482"/>
                    </a:cxn>
                    <a:cxn ang="f357">
                      <a:pos x="f486" y="f446"/>
                    </a:cxn>
                    <a:cxn ang="f357">
                      <a:pos x="f487" y="f484"/>
                    </a:cxn>
                    <a:cxn ang="f357">
                      <a:pos x="f488" y="f455"/>
                    </a:cxn>
                    <a:cxn ang="f357">
                      <a:pos x="f489" y="f490"/>
                    </a:cxn>
                    <a:cxn ang="f357">
                      <a:pos x="f489" y="f491"/>
                    </a:cxn>
                    <a:cxn ang="f357">
                      <a:pos x="f492" y="f491"/>
                    </a:cxn>
                    <a:cxn ang="f357">
                      <a:pos x="f492" y="f493"/>
                    </a:cxn>
                    <a:cxn ang="f357">
                      <a:pos x="f486" y="f446"/>
                    </a:cxn>
                    <a:cxn ang="f357">
                      <a:pos x="f486" y="f482"/>
                    </a:cxn>
                    <a:cxn ang="f357">
                      <a:pos x="f494" y="f484"/>
                    </a:cxn>
                    <a:cxn ang="f357">
                      <a:pos x="f486" y="f460"/>
                    </a:cxn>
                    <a:cxn ang="f357">
                      <a:pos x="f495" y="f484"/>
                    </a:cxn>
                    <a:cxn ang="f357">
                      <a:pos x="f486" y="f482"/>
                    </a:cxn>
                    <a:cxn ang="f357">
                      <a:pos x="f496" y="f463"/>
                    </a:cxn>
                    <a:cxn ang="f357">
                      <a:pos x="f497" y="f463"/>
                    </a:cxn>
                    <a:cxn ang="f357">
                      <a:pos x="f497" y="f491"/>
                    </a:cxn>
                    <a:cxn ang="f357">
                      <a:pos x="f496" y="f491"/>
                    </a:cxn>
                    <a:cxn ang="f357">
                      <a:pos x="f496" y="f463"/>
                    </a:cxn>
                    <a:cxn ang="f357">
                      <a:pos x="f498" y="f446"/>
                    </a:cxn>
                    <a:cxn ang="f357">
                      <a:pos x="f499" y="f448"/>
                    </a:cxn>
                    <a:cxn ang="f357">
                      <a:pos x="f500" y="f448"/>
                    </a:cxn>
                    <a:cxn ang="f357">
                      <a:pos x="f501" y="f450"/>
                    </a:cxn>
                    <a:cxn ang="f357">
                      <a:pos x="f502" y="f452"/>
                    </a:cxn>
                    <a:cxn ang="f357">
                      <a:pos x="f503" y="f452"/>
                    </a:cxn>
                    <a:cxn ang="f357">
                      <a:pos x="f503" y="f454"/>
                    </a:cxn>
                    <a:cxn ang="f357">
                      <a:pos x="f501" y="f455"/>
                    </a:cxn>
                    <a:cxn ang="f357">
                      <a:pos x="f504" y="f454"/>
                    </a:cxn>
                    <a:cxn ang="f357">
                      <a:pos x="f498" y="f446"/>
                    </a:cxn>
                    <a:cxn ang="f357">
                      <a:pos x="f505" y="f458"/>
                    </a:cxn>
                    <a:cxn ang="f357">
                      <a:pos x="f498" y="f460"/>
                    </a:cxn>
                    <a:cxn ang="f357">
                      <a:pos x="f506" y="f458"/>
                    </a:cxn>
                    <a:cxn ang="f357">
                      <a:pos x="f505" y="f458"/>
                    </a:cxn>
                    <a:cxn ang="f357">
                      <a:pos x="f507" y="f446"/>
                    </a:cxn>
                    <a:cxn ang="f357">
                      <a:pos x="f508" y="f509"/>
                    </a:cxn>
                    <a:cxn ang="f357">
                      <a:pos x="f510" y="f511"/>
                    </a:cxn>
                    <a:cxn ang="f357">
                      <a:pos x="f512" y="f513"/>
                    </a:cxn>
                    <a:cxn ang="f357">
                      <a:pos x="f507" y="f467"/>
                    </a:cxn>
                    <a:cxn ang="f357">
                      <a:pos x="f514" y="f515"/>
                    </a:cxn>
                    <a:cxn ang="f357">
                      <a:pos x="f516" y="f515"/>
                    </a:cxn>
                    <a:cxn ang="f357">
                      <a:pos x="f517" y="f518"/>
                    </a:cxn>
                    <a:cxn ang="f357">
                      <a:pos x="f519" y="f520"/>
                    </a:cxn>
                    <a:cxn ang="f357">
                      <a:pos x="f521" y="f522"/>
                    </a:cxn>
                    <a:cxn ang="f357">
                      <a:pos x="f523" y="f448"/>
                    </a:cxn>
                    <a:cxn ang="f357">
                      <a:pos x="f524" y="f525"/>
                    </a:cxn>
                    <a:cxn ang="f357">
                      <a:pos x="f526" y="f448"/>
                    </a:cxn>
                    <a:cxn ang="f357">
                      <a:pos x="f527" y="f448"/>
                    </a:cxn>
                    <a:cxn ang="f357">
                      <a:pos x="f507" y="f446"/>
                    </a:cxn>
                  </a:cxnLst>
                  <a:rect l="f441" t="f444" r="f442" b="f443"/>
                  <a:pathLst>
                    <a:path w="755639" h="148220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3" y="f14"/>
                      </a:cubicBezTo>
                      <a:lnTo>
                        <a:pt x="f10" y="f14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2" y="f23"/>
                      </a:cubicBezTo>
                      <a:lnTo>
                        <a:pt x="f24" y="f23"/>
                      </a:lnTo>
                      <a:lnTo>
                        <a:pt x="f24" y="f25"/>
                      </a:lnTo>
                      <a:cubicBezTo>
                        <a:pt x="f24" y="f26"/>
                        <a:pt x="f27" y="f28"/>
                        <a:pt x="f8" y="f28"/>
                      </a:cubicBezTo>
                      <a:cubicBezTo>
                        <a:pt x="f29" y="f28"/>
                        <a:pt x="f5" y="f26"/>
                        <a:pt x="f5" y="f25"/>
                      </a:cubicBezTo>
                      <a:cubicBezTo>
                        <a:pt x="f5" y="f18"/>
                        <a:pt x="f29" y="f9"/>
                        <a:pt x="f8" y="f9"/>
                      </a:cubicBezTo>
                      <a:moveTo>
                        <a:pt x="f30" y="f31"/>
                      </a:moveTo>
                      <a:cubicBezTo>
                        <a:pt x="f32" y="f33"/>
                        <a:pt x="f19" y="f34"/>
                        <a:pt x="f35" y="f34"/>
                      </a:cubicBezTo>
                      <a:cubicBezTo>
                        <a:pt x="f36" y="f34"/>
                        <a:pt x="f37" y="f33"/>
                        <a:pt x="f38" y="f31"/>
                      </a:cubicBezTo>
                      <a:lnTo>
                        <a:pt x="f30" y="f31"/>
                      </a:lnTo>
                      <a:close/>
                      <a:moveTo>
                        <a:pt x="f39" y="f40"/>
                      </a:moveTo>
                      <a:lnTo>
                        <a:pt x="f41" y="f40"/>
                      </a:lnTo>
                      <a:lnTo>
                        <a:pt x="f41" y="f42"/>
                      </a:lnTo>
                      <a:cubicBezTo>
                        <a:pt x="f41" y="f43"/>
                        <a:pt x="f44" y="f45"/>
                        <a:pt x="f46" y="f45"/>
                      </a:cubicBezTo>
                      <a:cubicBezTo>
                        <a:pt x="f47" y="f45"/>
                        <a:pt x="f48" y="f43"/>
                        <a:pt x="f48" y="f42"/>
                      </a:cubicBezTo>
                      <a:lnTo>
                        <a:pt x="f48" y="f49"/>
                      </a:lnTo>
                      <a:lnTo>
                        <a:pt x="f50" y="f49"/>
                      </a:lnTo>
                      <a:lnTo>
                        <a:pt x="f50" y="f42"/>
                      </a:lnTo>
                      <a:cubicBezTo>
                        <a:pt x="f50" y="f51"/>
                        <a:pt x="f52" y="f53"/>
                        <a:pt x="f46" y="f53"/>
                      </a:cubicBezTo>
                      <a:cubicBezTo>
                        <a:pt x="f54" y="f53"/>
                        <a:pt x="f39" y="f51"/>
                        <a:pt x="f39" y="f42"/>
                      </a:cubicBezTo>
                      <a:lnTo>
                        <a:pt x="f39" y="f40"/>
                      </a:lnTo>
                      <a:close/>
                      <a:moveTo>
                        <a:pt x="f55" y="f9"/>
                      </a:moveTo>
                      <a:cubicBezTo>
                        <a:pt x="f56" y="f9"/>
                        <a:pt x="f57" y="f58"/>
                        <a:pt x="f59" y="f60"/>
                      </a:cubicBezTo>
                      <a:lnTo>
                        <a:pt x="f59" y="f61"/>
                      </a:lnTo>
                      <a:lnTo>
                        <a:pt x="f62" y="f61"/>
                      </a:lnTo>
                      <a:lnTo>
                        <a:pt x="f62" y="f63"/>
                      </a:lnTo>
                      <a:cubicBezTo>
                        <a:pt x="f62" y="f26"/>
                        <a:pt x="f59" y="f64"/>
                        <a:pt x="f65" y="f64"/>
                      </a:cubicBezTo>
                      <a:cubicBezTo>
                        <a:pt x="f66" y="f64"/>
                        <a:pt x="f67" y="f68"/>
                        <a:pt x="f67" y="f63"/>
                      </a:cubicBezTo>
                      <a:cubicBezTo>
                        <a:pt x="f69" y="f70"/>
                        <a:pt x="f71" y="f9"/>
                        <a:pt x="f55" y="f9"/>
                      </a:cubicBezTo>
                      <a:moveTo>
                        <a:pt x="f72" y="f73"/>
                      </a:moveTo>
                      <a:cubicBezTo>
                        <a:pt x="f74" y="f73"/>
                        <a:pt x="f75" y="f76"/>
                        <a:pt x="f75" y="f77"/>
                      </a:cubicBezTo>
                      <a:cubicBezTo>
                        <a:pt x="f75" y="f78"/>
                        <a:pt x="f79" y="f34"/>
                        <a:pt x="f72" y="f34"/>
                      </a:cubicBezTo>
                      <a:cubicBezTo>
                        <a:pt x="f80" y="f34"/>
                        <a:pt x="f81" y="f78"/>
                        <a:pt x="f81" y="f77"/>
                      </a:cubicBezTo>
                      <a:cubicBezTo>
                        <a:pt x="f82" y="f83"/>
                        <a:pt x="f84" y="f73"/>
                        <a:pt x="f72" y="f73"/>
                      </a:cubicBezTo>
                      <a:moveTo>
                        <a:pt x="f85" y="f9"/>
                      </a:moveTo>
                      <a:cubicBezTo>
                        <a:pt x="f86" y="f9"/>
                        <a:pt x="f87" y="f60"/>
                        <a:pt x="f87" y="f77"/>
                      </a:cubicBezTo>
                      <a:cubicBezTo>
                        <a:pt x="f87" y="f88"/>
                        <a:pt x="f89" y="f28"/>
                        <a:pt x="f90" y="f28"/>
                      </a:cubicBezTo>
                      <a:cubicBezTo>
                        <a:pt x="f91" y="f28"/>
                        <a:pt x="f92" y="f93"/>
                        <a:pt x="f94" y="f88"/>
                      </a:cubicBezTo>
                      <a:lnTo>
                        <a:pt x="f94" y="f5"/>
                      </a:lnTo>
                      <a:lnTo>
                        <a:pt x="f95" y="f5"/>
                      </a:lnTo>
                      <a:lnTo>
                        <a:pt x="f95" y="f96"/>
                      </a:lnTo>
                      <a:cubicBezTo>
                        <a:pt x="f97" y="f98"/>
                        <a:pt x="f99" y="f9"/>
                        <a:pt x="f85" y="f9"/>
                      </a:cubicBezTo>
                      <a:moveTo>
                        <a:pt x="f85" y="f73"/>
                      </a:moveTo>
                      <a:cubicBezTo>
                        <a:pt x="f100" y="f73"/>
                        <a:pt x="f101" y="f76"/>
                        <a:pt x="f101" y="f77"/>
                      </a:cubicBezTo>
                      <a:cubicBezTo>
                        <a:pt x="f101" y="f78"/>
                        <a:pt x="f102" y="f34"/>
                        <a:pt x="f85" y="f34"/>
                      </a:cubicBezTo>
                      <a:cubicBezTo>
                        <a:pt x="f103" y="f34"/>
                        <a:pt x="f89" y="f78"/>
                        <a:pt x="f89" y="f77"/>
                      </a:cubicBezTo>
                      <a:cubicBezTo>
                        <a:pt x="f104" y="f83"/>
                        <a:pt x="f105" y="f73"/>
                        <a:pt x="f85" y="f73"/>
                      </a:cubicBezTo>
                      <a:moveTo>
                        <a:pt x="f106" y="f40"/>
                      </a:moveTo>
                      <a:lnTo>
                        <a:pt x="f107" y="f40"/>
                      </a:lnTo>
                      <a:lnTo>
                        <a:pt x="f107" y="f5"/>
                      </a:lnTo>
                      <a:lnTo>
                        <a:pt x="f106" y="f5"/>
                      </a:lnTo>
                      <a:lnTo>
                        <a:pt x="f106" y="f40"/>
                      </a:lnTo>
                      <a:close/>
                      <a:moveTo>
                        <a:pt x="f108" y="f9"/>
                      </a:moveTo>
                      <a:cubicBezTo>
                        <a:pt x="f109" y="f9"/>
                        <a:pt x="f110" y="f12"/>
                        <a:pt x="f111" y="f14"/>
                      </a:cubicBezTo>
                      <a:lnTo>
                        <a:pt x="f112" y="f14"/>
                      </a:lnTo>
                      <a:cubicBezTo>
                        <a:pt x="f113" y="f16"/>
                        <a:pt x="f114" y="f18"/>
                        <a:pt x="f115" y="f18"/>
                      </a:cubicBezTo>
                      <a:cubicBezTo>
                        <a:pt x="f116" y="f18"/>
                        <a:pt x="f117" y="f21"/>
                        <a:pt x="f118" y="f23"/>
                      </a:cubicBezTo>
                      <a:lnTo>
                        <a:pt x="f119" y="f23"/>
                      </a:lnTo>
                      <a:lnTo>
                        <a:pt x="f119" y="f25"/>
                      </a:lnTo>
                      <a:cubicBezTo>
                        <a:pt x="f119" y="f26"/>
                        <a:pt x="f120" y="f28"/>
                        <a:pt x="f115" y="f28"/>
                      </a:cubicBezTo>
                      <a:cubicBezTo>
                        <a:pt x="f121" y="f28"/>
                        <a:pt x="f122" y="f26"/>
                        <a:pt x="f122" y="f25"/>
                      </a:cubicBezTo>
                      <a:cubicBezTo>
                        <a:pt x="f123" y="f18"/>
                        <a:pt x="f124" y="f9"/>
                        <a:pt x="f108" y="f9"/>
                      </a:cubicBezTo>
                      <a:moveTo>
                        <a:pt x="f125" y="f31"/>
                      </a:moveTo>
                      <a:cubicBezTo>
                        <a:pt x="f126" y="f33"/>
                        <a:pt x="f127" y="f34"/>
                        <a:pt x="f108" y="f34"/>
                      </a:cubicBezTo>
                      <a:cubicBezTo>
                        <a:pt x="f128" y="f34"/>
                        <a:pt x="f109" y="f33"/>
                        <a:pt x="f129" y="f31"/>
                      </a:cubicBezTo>
                      <a:lnTo>
                        <a:pt x="f125" y="f31"/>
                      </a:lnTo>
                      <a:close/>
                      <a:moveTo>
                        <a:pt x="f130" y="f9"/>
                      </a:moveTo>
                      <a:cubicBezTo>
                        <a:pt x="f131" y="f9"/>
                        <a:pt x="f6" y="f132"/>
                        <a:pt x="f6" y="f133"/>
                      </a:cubicBezTo>
                      <a:cubicBezTo>
                        <a:pt x="f6" y="f134"/>
                        <a:pt x="f135" y="f136"/>
                        <a:pt x="f137" y="f138"/>
                      </a:cubicBezTo>
                      <a:cubicBezTo>
                        <a:pt x="f139" y="f140"/>
                        <a:pt x="f141" y="f142"/>
                        <a:pt x="f141" y="f143"/>
                      </a:cubicBezTo>
                      <a:cubicBezTo>
                        <a:pt x="f141" y="f144"/>
                        <a:pt x="f145" y="f45"/>
                        <a:pt x="f130" y="f45"/>
                      </a:cubicBezTo>
                      <a:cubicBezTo>
                        <a:pt x="f146" y="f45"/>
                        <a:pt x="f147" y="f148"/>
                        <a:pt x="f149" y="f150"/>
                      </a:cubicBezTo>
                      <a:lnTo>
                        <a:pt x="f151" y="f150"/>
                      </a:lnTo>
                      <a:cubicBezTo>
                        <a:pt x="f152" y="f153"/>
                        <a:pt x="f154" y="f155"/>
                        <a:pt x="f156" y="f155"/>
                      </a:cubicBezTo>
                      <a:cubicBezTo>
                        <a:pt x="f157" y="f155"/>
                        <a:pt x="f158" y="f153"/>
                        <a:pt x="f158" y="f159"/>
                      </a:cubicBezTo>
                      <a:cubicBezTo>
                        <a:pt x="f158" y="f160"/>
                        <a:pt x="f161" y="f162"/>
                        <a:pt x="f163" y="f164"/>
                      </a:cubicBezTo>
                      <a:cubicBezTo>
                        <a:pt x="f165" y="f166"/>
                        <a:pt x="f167" y="f168"/>
                        <a:pt x="f167" y="f14"/>
                      </a:cubicBezTo>
                      <a:cubicBezTo>
                        <a:pt x="f167" y="f16"/>
                        <a:pt x="f169" y="f170"/>
                        <a:pt x="f171" y="f170"/>
                      </a:cubicBezTo>
                      <a:cubicBezTo>
                        <a:pt x="f172" y="f170"/>
                        <a:pt x="f173" y="f174"/>
                        <a:pt x="f173" y="f14"/>
                      </a:cubicBezTo>
                      <a:lnTo>
                        <a:pt x="f175" y="f14"/>
                      </a:lnTo>
                      <a:cubicBezTo>
                        <a:pt x="f175" y="f176"/>
                        <a:pt x="f177" y="f9"/>
                        <a:pt x="f130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4" name="Freihandform 8">
                  <a:extLst>
                    <a:ext uri="{FF2B5EF4-FFF2-40B4-BE49-F238E27FC236}">
                      <a16:creationId xmlns:a16="http://schemas.microsoft.com/office/drawing/2014/main" id="{2792DC12-5E95-1EEF-E288-98B9ECA77ABE}"/>
                    </a:ext>
                  </a:extLst>
                </p:cNvPr>
                <p:cNvSpPr/>
                <p:nvPr/>
              </p:nvSpPr>
              <p:spPr>
                <a:xfrm>
                  <a:off x="1203204" y="548676"/>
                  <a:ext cx="1796448" cy="337313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824964"/>
                    <a:gd name="f7" fmla="val 333813"/>
                    <a:gd name="f8" fmla="val 328113"/>
                    <a:gd name="f9" fmla="val 67309"/>
                    <a:gd name="f10" fmla="val 203329"/>
                    <a:gd name="f11" fmla="val 173558"/>
                    <a:gd name="f12" fmla="val 81914"/>
                    <a:gd name="f13" fmla="val 163423"/>
                    <a:gd name="f14" fmla="val 102234"/>
                    <a:gd name="f15" fmla="val 121918"/>
                    <a:gd name="f16" fmla="val 136523"/>
                    <a:gd name="f17" fmla="val 203832"/>
                    <a:gd name="f18" fmla="val 218437"/>
                    <a:gd name="f19" fmla="val 238122"/>
                    <a:gd name="f20" fmla="val 258441"/>
                    <a:gd name="f21" fmla="val 273046"/>
                    <a:gd name="f22" fmla="val 340355"/>
                    <a:gd name="f23" fmla="val 131752"/>
                    <a:gd name="f24" fmla="val 299081"/>
                    <a:gd name="f25" fmla="val 100714"/>
                    <a:gd name="f26" fmla="val 245107"/>
                    <a:gd name="f27" fmla="val 213357"/>
                    <a:gd name="f28" fmla="val 187322"/>
                    <a:gd name="f29" fmla="val 112749"/>
                    <a:gd name="f30" fmla="val 170178"/>
                    <a:gd name="f31" fmla="val 136186"/>
                    <a:gd name="f32" fmla="val 153668"/>
                    <a:gd name="f33" fmla="val 126998"/>
                    <a:gd name="f34" fmla="val 95249"/>
                    <a:gd name="f35" fmla="val 41274"/>
                    <a:gd name="f36" fmla="val 132385"/>
                    <a:gd name="f37" fmla="val 422904"/>
                    <a:gd name="f38" fmla="val 86146"/>
                    <a:gd name="f39" fmla="val 447669"/>
                    <a:gd name="f40" fmla="val 466083"/>
                    <a:gd name="f41" fmla="val 67776"/>
                    <a:gd name="f42" fmla="val 43073"/>
                    <a:gd name="f43" fmla="val 18369"/>
                    <a:gd name="f44" fmla="val 398139"/>
                    <a:gd name="f45" fmla="val 379725"/>
                    <a:gd name="f46" fmla="val 389249"/>
                    <a:gd name="f47" fmla="val 456559"/>
                    <a:gd name="f48" fmla="val 106415"/>
                    <a:gd name="f49" fmla="val 614036"/>
                    <a:gd name="f50" fmla="val 333814"/>
                    <a:gd name="f51" fmla="val 675630"/>
                    <a:gd name="f52" fmla="val 720715"/>
                    <a:gd name="f53" fmla="val 295809"/>
                    <a:gd name="f54" fmla="val 730240"/>
                    <a:gd name="f55" fmla="val 240701"/>
                    <a:gd name="f56" fmla="val 661661"/>
                    <a:gd name="f57" fmla="val 654041"/>
                    <a:gd name="f58" fmla="val 259070"/>
                    <a:gd name="f59" fmla="val 636261"/>
                    <a:gd name="f60" fmla="val 270472"/>
                    <a:gd name="f61" fmla="val 583557"/>
                    <a:gd name="f62" fmla="val 562602"/>
                    <a:gd name="f63" fmla="val 248302"/>
                    <a:gd name="f64" fmla="val 216631"/>
                    <a:gd name="f65" fmla="val 184960"/>
                    <a:gd name="f66" fmla="val 162790"/>
                    <a:gd name="f67" fmla="val 174191"/>
                    <a:gd name="f68" fmla="val 192561"/>
                    <a:gd name="f69" fmla="val 138086"/>
                    <a:gd name="f70" fmla="val 99447"/>
                    <a:gd name="f71" fmla="val 543552"/>
                    <a:gd name="f72" fmla="val 494023"/>
                    <a:gd name="f73" fmla="val 148854"/>
                    <a:gd name="f74" fmla="val 215997"/>
                    <a:gd name="f75" fmla="val 284407"/>
                    <a:gd name="f76" fmla="val 762624"/>
                    <a:gd name="f77" fmla="val 829933"/>
                    <a:gd name="f78" fmla="val 202062"/>
                    <a:gd name="f79" fmla="val 172291"/>
                    <a:gd name="f80" fmla="val 843268"/>
                    <a:gd name="f81" fmla="val 862318"/>
                    <a:gd name="f82" fmla="val 881367"/>
                    <a:gd name="f83" fmla="val 894702"/>
                    <a:gd name="f84" fmla="val 203962"/>
                    <a:gd name="f85" fmla="val 962011"/>
                    <a:gd name="f86" fmla="val 202695"/>
                    <a:gd name="f87" fmla="val 961376"/>
                    <a:gd name="f88" fmla="val 921372"/>
                    <a:gd name="f89" fmla="val 802629"/>
                    <a:gd name="f90" fmla="val 133019"/>
                    <a:gd name="f91" fmla="val 1102344"/>
                    <a:gd name="f92" fmla="val 1172828"/>
                    <a:gd name="f93" fmla="val 1222358"/>
                    <a:gd name="f94" fmla="val 217264"/>
                    <a:gd name="f95" fmla="val 150121"/>
                    <a:gd name="f96" fmla="val 1031860"/>
                    <a:gd name="f97" fmla="val 982331"/>
                    <a:gd name="f98" fmla="val 982966"/>
                    <a:gd name="f99" fmla="val 1032495"/>
                    <a:gd name="f100" fmla="val 271105"/>
                    <a:gd name="f101" fmla="val 1071865"/>
                    <a:gd name="f102" fmla="val 1050910"/>
                    <a:gd name="f103" fmla="val 248935"/>
                    <a:gd name="f104" fmla="val 185593"/>
                    <a:gd name="f105" fmla="val 1132824"/>
                    <a:gd name="f106" fmla="val 1153779"/>
                    <a:gd name="f107" fmla="val 1133459"/>
                    <a:gd name="f108" fmla="val 1522708"/>
                    <a:gd name="f109" fmla="val 1547473"/>
                    <a:gd name="f110" fmla="val 1565888"/>
                    <a:gd name="f111" fmla="val 1497944"/>
                    <a:gd name="f112" fmla="val 1479529"/>
                    <a:gd name="f113" fmla="val 1262997"/>
                    <a:gd name="f114" fmla="val 1330306"/>
                    <a:gd name="f115" fmla="val 197628"/>
                    <a:gd name="f116" fmla="val 1435080"/>
                    <a:gd name="f117" fmla="val 136819"/>
                    <a:gd name="f118" fmla="val 103248"/>
                    <a:gd name="f119" fmla="val 75377"/>
                    <a:gd name="f120" fmla="val 1343641"/>
                    <a:gd name="f121" fmla="val 65876"/>
                    <a:gd name="f122" fmla="val 1362691"/>
                    <a:gd name="f123" fmla="val 1381740"/>
                    <a:gd name="f124" fmla="val 1395075"/>
                    <a:gd name="f125" fmla="val 74744"/>
                    <a:gd name="f126" fmla="val 1462384"/>
                    <a:gd name="f127" fmla="val 36105"/>
                    <a:gd name="f128" fmla="val 1422380"/>
                    <a:gd name="f129" fmla="val 3167"/>
                    <a:gd name="f130" fmla="val 1303002"/>
                    <a:gd name="f131" fmla="val 1489054"/>
                    <a:gd name="f132" fmla="val 1556363"/>
                    <a:gd name="f133" fmla="val 1605257"/>
                    <a:gd name="f134" fmla="val 1672566"/>
                    <a:gd name="f135" fmla="val 213464"/>
                    <a:gd name="f136" fmla="val 178625"/>
                    <a:gd name="f137" fmla="val 1689711"/>
                    <a:gd name="f138" fmla="val 1715111"/>
                    <a:gd name="f139" fmla="val 1740510"/>
                    <a:gd name="f140" fmla="val 1757655"/>
                    <a:gd name="f141" fmla="val 177992"/>
                    <a:gd name="f142" fmla="val 138720"/>
                    <a:gd name="f143" fmla="val 1781150"/>
                    <a:gd name="f144" fmla="val 1649707"/>
                    <a:gd name="f145" fmla="+- 0 0 -90"/>
                    <a:gd name="f146" fmla="*/ f3 1 1824964"/>
                    <a:gd name="f147" fmla="*/ f4 1 333813"/>
                    <a:gd name="f148" fmla="+- f7 0 f5"/>
                    <a:gd name="f149" fmla="+- f6 0 f5"/>
                    <a:gd name="f150" fmla="*/ f145 f0 1"/>
                    <a:gd name="f151" fmla="*/ f149 1 1824964"/>
                    <a:gd name="f152" fmla="*/ f148 1 333813"/>
                    <a:gd name="f153" fmla="*/ 0 f149 1"/>
                    <a:gd name="f154" fmla="*/ 328113 f148 1"/>
                    <a:gd name="f155" fmla="*/ 67309 f149 1"/>
                    <a:gd name="f156" fmla="*/ 203329 f148 1"/>
                    <a:gd name="f157" fmla="*/ 102234 f149 1"/>
                    <a:gd name="f158" fmla="*/ 163423 f148 1"/>
                    <a:gd name="f159" fmla="*/ 136523 f149 1"/>
                    <a:gd name="f160" fmla="*/ 203832 f149 1"/>
                    <a:gd name="f161" fmla="*/ 238122 f149 1"/>
                    <a:gd name="f162" fmla="*/ 273046 f149 1"/>
                    <a:gd name="f163" fmla="*/ 340355 f149 1"/>
                    <a:gd name="f164" fmla="*/ 245107 f149 1"/>
                    <a:gd name="f165" fmla="*/ 100714 f148 1"/>
                    <a:gd name="f166" fmla="*/ 170178 f149 1"/>
                    <a:gd name="f167" fmla="*/ 136186 f148 1"/>
                    <a:gd name="f168" fmla="*/ 95249 f149 1"/>
                    <a:gd name="f169" fmla="*/ 422904 f149 1"/>
                    <a:gd name="f170" fmla="*/ 86146 f148 1"/>
                    <a:gd name="f171" fmla="*/ 466083 f149 1"/>
                    <a:gd name="f172" fmla="*/ 43073 f148 1"/>
                    <a:gd name="f173" fmla="*/ 0 f148 1"/>
                    <a:gd name="f174" fmla="*/ 379725 f149 1"/>
                    <a:gd name="f175" fmla="*/ 389249 f149 1"/>
                    <a:gd name="f176" fmla="*/ 456559 f149 1"/>
                    <a:gd name="f177" fmla="*/ 106415 f148 1"/>
                    <a:gd name="f178" fmla="*/ 614036 f149 1"/>
                    <a:gd name="f179" fmla="*/ 333814 f148 1"/>
                    <a:gd name="f180" fmla="*/ 730240 f149 1"/>
                    <a:gd name="f181" fmla="*/ 240701 f148 1"/>
                    <a:gd name="f182" fmla="*/ 661661 f149 1"/>
                    <a:gd name="f183" fmla="*/ 270472 f148 1"/>
                    <a:gd name="f184" fmla="*/ 562602 f149 1"/>
                    <a:gd name="f185" fmla="*/ 216631 f148 1"/>
                    <a:gd name="f186" fmla="*/ 162790 f148 1"/>
                    <a:gd name="f187" fmla="*/ 192561 f148 1"/>
                    <a:gd name="f188" fmla="*/ 99447 f148 1"/>
                    <a:gd name="f189" fmla="*/ 494023 f149 1"/>
                    <a:gd name="f190" fmla="*/ 215997 f148 1"/>
                    <a:gd name="f191" fmla="*/ 762624 f149 1"/>
                    <a:gd name="f192" fmla="*/ 829933 f149 1"/>
                    <a:gd name="f193" fmla="*/ 202062 f148 1"/>
                    <a:gd name="f194" fmla="*/ 862318 f149 1"/>
                    <a:gd name="f195" fmla="*/ 894702 f149 1"/>
                    <a:gd name="f196" fmla="*/ 203962 f148 1"/>
                    <a:gd name="f197" fmla="*/ 962011 f149 1"/>
                    <a:gd name="f198" fmla="*/ 202695 f148 1"/>
                    <a:gd name="f199" fmla="*/ 1102344 f149 1"/>
                    <a:gd name="f200" fmla="*/ 1222358 f149 1"/>
                    <a:gd name="f201" fmla="*/ 217264 f148 1"/>
                    <a:gd name="f202" fmla="*/ 982331 f149 1"/>
                    <a:gd name="f203" fmla="*/ 271105 f148 1"/>
                    <a:gd name="f204" fmla="*/ 1050910 f149 1"/>
                    <a:gd name="f205" fmla="*/ 1153779 f149 1"/>
                    <a:gd name="f206" fmla="*/ 1522708 f149 1"/>
                    <a:gd name="f207" fmla="*/ 1565888 f149 1"/>
                    <a:gd name="f208" fmla="*/ 1479529 f149 1"/>
                    <a:gd name="f209" fmla="*/ 1262997 f149 1"/>
                    <a:gd name="f210" fmla="*/ 1330306 f149 1"/>
                    <a:gd name="f211" fmla="*/ 197628 f148 1"/>
                    <a:gd name="f212" fmla="*/ 1435080 f149 1"/>
                    <a:gd name="f213" fmla="*/ 136819 f148 1"/>
                    <a:gd name="f214" fmla="*/ 103248 f148 1"/>
                    <a:gd name="f215" fmla="*/ 1362691 f149 1"/>
                    <a:gd name="f216" fmla="*/ 65876 f148 1"/>
                    <a:gd name="f217" fmla="*/ 1395075 f149 1"/>
                    <a:gd name="f218" fmla="*/ 1462384 f149 1"/>
                    <a:gd name="f219" fmla="*/ 3167 f148 1"/>
                    <a:gd name="f220" fmla="*/ 1489054 f149 1"/>
                    <a:gd name="f221" fmla="*/ 1556363 f149 1"/>
                    <a:gd name="f222" fmla="*/ 1605257 f149 1"/>
                    <a:gd name="f223" fmla="*/ 1672566 f149 1"/>
                    <a:gd name="f224" fmla="*/ 213464 f148 1"/>
                    <a:gd name="f225" fmla="*/ 1715111 f149 1"/>
                    <a:gd name="f226" fmla="*/ 1757655 f149 1"/>
                    <a:gd name="f227" fmla="*/ 1824964 f149 1"/>
                    <a:gd name="f228" fmla="*/ f150 1 f2"/>
                    <a:gd name="f229" fmla="*/ f153 1 1824964"/>
                    <a:gd name="f230" fmla="*/ f154 1 333813"/>
                    <a:gd name="f231" fmla="*/ f155 1 1824964"/>
                    <a:gd name="f232" fmla="*/ f156 1 333813"/>
                    <a:gd name="f233" fmla="*/ f157 1 1824964"/>
                    <a:gd name="f234" fmla="*/ f158 1 333813"/>
                    <a:gd name="f235" fmla="*/ f159 1 1824964"/>
                    <a:gd name="f236" fmla="*/ f160 1 1824964"/>
                    <a:gd name="f237" fmla="*/ f161 1 1824964"/>
                    <a:gd name="f238" fmla="*/ f162 1 1824964"/>
                    <a:gd name="f239" fmla="*/ f163 1 1824964"/>
                    <a:gd name="f240" fmla="*/ f164 1 1824964"/>
                    <a:gd name="f241" fmla="*/ f165 1 333813"/>
                    <a:gd name="f242" fmla="*/ f166 1 1824964"/>
                    <a:gd name="f243" fmla="*/ f167 1 333813"/>
                    <a:gd name="f244" fmla="*/ f168 1 1824964"/>
                    <a:gd name="f245" fmla="*/ f169 1 1824964"/>
                    <a:gd name="f246" fmla="*/ f170 1 333813"/>
                    <a:gd name="f247" fmla="*/ f171 1 1824964"/>
                    <a:gd name="f248" fmla="*/ f172 1 333813"/>
                    <a:gd name="f249" fmla="*/ f173 1 333813"/>
                    <a:gd name="f250" fmla="*/ f174 1 1824964"/>
                    <a:gd name="f251" fmla="*/ f175 1 1824964"/>
                    <a:gd name="f252" fmla="*/ f176 1 1824964"/>
                    <a:gd name="f253" fmla="*/ f177 1 333813"/>
                    <a:gd name="f254" fmla="*/ f178 1 1824964"/>
                    <a:gd name="f255" fmla="*/ f179 1 333813"/>
                    <a:gd name="f256" fmla="*/ f180 1 1824964"/>
                    <a:gd name="f257" fmla="*/ f181 1 333813"/>
                    <a:gd name="f258" fmla="*/ f182 1 1824964"/>
                    <a:gd name="f259" fmla="*/ f183 1 333813"/>
                    <a:gd name="f260" fmla="*/ f184 1 1824964"/>
                    <a:gd name="f261" fmla="*/ f185 1 333813"/>
                    <a:gd name="f262" fmla="*/ f186 1 333813"/>
                    <a:gd name="f263" fmla="*/ f187 1 333813"/>
                    <a:gd name="f264" fmla="*/ f188 1 333813"/>
                    <a:gd name="f265" fmla="*/ f189 1 1824964"/>
                    <a:gd name="f266" fmla="*/ f190 1 333813"/>
                    <a:gd name="f267" fmla="*/ f191 1 1824964"/>
                    <a:gd name="f268" fmla="*/ f192 1 1824964"/>
                    <a:gd name="f269" fmla="*/ f193 1 333813"/>
                    <a:gd name="f270" fmla="*/ f194 1 1824964"/>
                    <a:gd name="f271" fmla="*/ f195 1 1824964"/>
                    <a:gd name="f272" fmla="*/ f196 1 333813"/>
                    <a:gd name="f273" fmla="*/ f197 1 1824964"/>
                    <a:gd name="f274" fmla="*/ f198 1 333813"/>
                    <a:gd name="f275" fmla="*/ f199 1 1824964"/>
                    <a:gd name="f276" fmla="*/ f200 1 1824964"/>
                    <a:gd name="f277" fmla="*/ f201 1 333813"/>
                    <a:gd name="f278" fmla="*/ f202 1 1824964"/>
                    <a:gd name="f279" fmla="*/ f203 1 333813"/>
                    <a:gd name="f280" fmla="*/ f204 1 1824964"/>
                    <a:gd name="f281" fmla="*/ f205 1 1824964"/>
                    <a:gd name="f282" fmla="*/ f206 1 1824964"/>
                    <a:gd name="f283" fmla="*/ f207 1 1824964"/>
                    <a:gd name="f284" fmla="*/ f208 1 1824964"/>
                    <a:gd name="f285" fmla="*/ f209 1 1824964"/>
                    <a:gd name="f286" fmla="*/ f210 1 1824964"/>
                    <a:gd name="f287" fmla="*/ f211 1 333813"/>
                    <a:gd name="f288" fmla="*/ f212 1 1824964"/>
                    <a:gd name="f289" fmla="*/ f213 1 333813"/>
                    <a:gd name="f290" fmla="*/ f214 1 333813"/>
                    <a:gd name="f291" fmla="*/ f215 1 1824964"/>
                    <a:gd name="f292" fmla="*/ f216 1 333813"/>
                    <a:gd name="f293" fmla="*/ f217 1 1824964"/>
                    <a:gd name="f294" fmla="*/ f218 1 1824964"/>
                    <a:gd name="f295" fmla="*/ f219 1 333813"/>
                    <a:gd name="f296" fmla="*/ f220 1 1824964"/>
                    <a:gd name="f297" fmla="*/ f221 1 1824964"/>
                    <a:gd name="f298" fmla="*/ f222 1 1824964"/>
                    <a:gd name="f299" fmla="*/ f223 1 1824964"/>
                    <a:gd name="f300" fmla="*/ f224 1 333813"/>
                    <a:gd name="f301" fmla="*/ f225 1 1824964"/>
                    <a:gd name="f302" fmla="*/ f226 1 1824964"/>
                    <a:gd name="f303" fmla="*/ f227 1 1824964"/>
                    <a:gd name="f304" fmla="*/ f5 1 f151"/>
                    <a:gd name="f305" fmla="*/ f6 1 f151"/>
                    <a:gd name="f306" fmla="*/ f5 1 f152"/>
                    <a:gd name="f307" fmla="*/ f7 1 f152"/>
                    <a:gd name="f308" fmla="+- f228 0 f1"/>
                    <a:gd name="f309" fmla="*/ f229 1 f151"/>
                    <a:gd name="f310" fmla="*/ f230 1 f152"/>
                    <a:gd name="f311" fmla="*/ f231 1 f151"/>
                    <a:gd name="f312" fmla="*/ f232 1 f152"/>
                    <a:gd name="f313" fmla="*/ f233 1 f151"/>
                    <a:gd name="f314" fmla="*/ f234 1 f152"/>
                    <a:gd name="f315" fmla="*/ f235 1 f151"/>
                    <a:gd name="f316" fmla="*/ f236 1 f151"/>
                    <a:gd name="f317" fmla="*/ f237 1 f151"/>
                    <a:gd name="f318" fmla="*/ f238 1 f151"/>
                    <a:gd name="f319" fmla="*/ f239 1 f151"/>
                    <a:gd name="f320" fmla="*/ f240 1 f151"/>
                    <a:gd name="f321" fmla="*/ f241 1 f152"/>
                    <a:gd name="f322" fmla="*/ f242 1 f151"/>
                    <a:gd name="f323" fmla="*/ f243 1 f152"/>
                    <a:gd name="f324" fmla="*/ f244 1 f151"/>
                    <a:gd name="f325" fmla="*/ f245 1 f151"/>
                    <a:gd name="f326" fmla="*/ f246 1 f152"/>
                    <a:gd name="f327" fmla="*/ f247 1 f151"/>
                    <a:gd name="f328" fmla="*/ f248 1 f152"/>
                    <a:gd name="f329" fmla="*/ f249 1 f152"/>
                    <a:gd name="f330" fmla="*/ f250 1 f151"/>
                    <a:gd name="f331" fmla="*/ f251 1 f151"/>
                    <a:gd name="f332" fmla="*/ f252 1 f151"/>
                    <a:gd name="f333" fmla="*/ f253 1 f152"/>
                    <a:gd name="f334" fmla="*/ f254 1 f151"/>
                    <a:gd name="f335" fmla="*/ f255 1 f152"/>
                    <a:gd name="f336" fmla="*/ f256 1 f151"/>
                    <a:gd name="f337" fmla="*/ f257 1 f152"/>
                    <a:gd name="f338" fmla="*/ f258 1 f151"/>
                    <a:gd name="f339" fmla="*/ f259 1 f152"/>
                    <a:gd name="f340" fmla="*/ f260 1 f151"/>
                    <a:gd name="f341" fmla="*/ f261 1 f152"/>
                    <a:gd name="f342" fmla="*/ f262 1 f152"/>
                    <a:gd name="f343" fmla="*/ f263 1 f152"/>
                    <a:gd name="f344" fmla="*/ f264 1 f152"/>
                    <a:gd name="f345" fmla="*/ f265 1 f151"/>
                    <a:gd name="f346" fmla="*/ f266 1 f152"/>
                    <a:gd name="f347" fmla="*/ f267 1 f151"/>
                    <a:gd name="f348" fmla="*/ f268 1 f151"/>
                    <a:gd name="f349" fmla="*/ f269 1 f152"/>
                    <a:gd name="f350" fmla="*/ f270 1 f151"/>
                    <a:gd name="f351" fmla="*/ f271 1 f151"/>
                    <a:gd name="f352" fmla="*/ f272 1 f152"/>
                    <a:gd name="f353" fmla="*/ f273 1 f151"/>
                    <a:gd name="f354" fmla="*/ f274 1 f152"/>
                    <a:gd name="f355" fmla="*/ f275 1 f151"/>
                    <a:gd name="f356" fmla="*/ f276 1 f151"/>
                    <a:gd name="f357" fmla="*/ f277 1 f152"/>
                    <a:gd name="f358" fmla="*/ f278 1 f151"/>
                    <a:gd name="f359" fmla="*/ f279 1 f152"/>
                    <a:gd name="f360" fmla="*/ f280 1 f151"/>
                    <a:gd name="f361" fmla="*/ f281 1 f151"/>
                    <a:gd name="f362" fmla="*/ f282 1 f151"/>
                    <a:gd name="f363" fmla="*/ f283 1 f151"/>
                    <a:gd name="f364" fmla="*/ f284 1 f151"/>
                    <a:gd name="f365" fmla="*/ f285 1 f151"/>
                    <a:gd name="f366" fmla="*/ f286 1 f151"/>
                    <a:gd name="f367" fmla="*/ f287 1 f152"/>
                    <a:gd name="f368" fmla="*/ f288 1 f151"/>
                    <a:gd name="f369" fmla="*/ f289 1 f152"/>
                    <a:gd name="f370" fmla="*/ f290 1 f152"/>
                    <a:gd name="f371" fmla="*/ f291 1 f151"/>
                    <a:gd name="f372" fmla="*/ f292 1 f152"/>
                    <a:gd name="f373" fmla="*/ f293 1 f151"/>
                    <a:gd name="f374" fmla="*/ f294 1 f151"/>
                    <a:gd name="f375" fmla="*/ f295 1 f152"/>
                    <a:gd name="f376" fmla="*/ f296 1 f151"/>
                    <a:gd name="f377" fmla="*/ f297 1 f151"/>
                    <a:gd name="f378" fmla="*/ f298 1 f151"/>
                    <a:gd name="f379" fmla="*/ f299 1 f151"/>
                    <a:gd name="f380" fmla="*/ f300 1 f152"/>
                    <a:gd name="f381" fmla="*/ f301 1 f151"/>
                    <a:gd name="f382" fmla="*/ f302 1 f151"/>
                    <a:gd name="f383" fmla="*/ f303 1 f151"/>
                    <a:gd name="f384" fmla="*/ f304 f146 1"/>
                    <a:gd name="f385" fmla="*/ f305 f146 1"/>
                    <a:gd name="f386" fmla="*/ f307 f147 1"/>
                    <a:gd name="f387" fmla="*/ f306 f147 1"/>
                    <a:gd name="f388" fmla="*/ f309 f146 1"/>
                    <a:gd name="f389" fmla="*/ f310 f147 1"/>
                    <a:gd name="f390" fmla="*/ f311 f146 1"/>
                    <a:gd name="f391" fmla="*/ f312 f147 1"/>
                    <a:gd name="f392" fmla="*/ f313 f146 1"/>
                    <a:gd name="f393" fmla="*/ f314 f147 1"/>
                    <a:gd name="f394" fmla="*/ f315 f146 1"/>
                    <a:gd name="f395" fmla="*/ f316 f146 1"/>
                    <a:gd name="f396" fmla="*/ f317 f146 1"/>
                    <a:gd name="f397" fmla="*/ f318 f146 1"/>
                    <a:gd name="f398" fmla="*/ f319 f146 1"/>
                    <a:gd name="f399" fmla="*/ f320 f146 1"/>
                    <a:gd name="f400" fmla="*/ f321 f147 1"/>
                    <a:gd name="f401" fmla="*/ f322 f146 1"/>
                    <a:gd name="f402" fmla="*/ f323 f147 1"/>
                    <a:gd name="f403" fmla="*/ f324 f146 1"/>
                    <a:gd name="f404" fmla="*/ f325 f146 1"/>
                    <a:gd name="f405" fmla="*/ f326 f147 1"/>
                    <a:gd name="f406" fmla="*/ f327 f146 1"/>
                    <a:gd name="f407" fmla="*/ f328 f147 1"/>
                    <a:gd name="f408" fmla="*/ f329 f147 1"/>
                    <a:gd name="f409" fmla="*/ f330 f146 1"/>
                    <a:gd name="f410" fmla="*/ f331 f146 1"/>
                    <a:gd name="f411" fmla="*/ f332 f146 1"/>
                    <a:gd name="f412" fmla="*/ f333 f147 1"/>
                    <a:gd name="f413" fmla="*/ f334 f146 1"/>
                    <a:gd name="f414" fmla="*/ f335 f147 1"/>
                    <a:gd name="f415" fmla="*/ f336 f146 1"/>
                    <a:gd name="f416" fmla="*/ f337 f147 1"/>
                    <a:gd name="f417" fmla="*/ f338 f146 1"/>
                    <a:gd name="f418" fmla="*/ f339 f147 1"/>
                    <a:gd name="f419" fmla="*/ f340 f146 1"/>
                    <a:gd name="f420" fmla="*/ f341 f147 1"/>
                    <a:gd name="f421" fmla="*/ f342 f147 1"/>
                    <a:gd name="f422" fmla="*/ f343 f147 1"/>
                    <a:gd name="f423" fmla="*/ f344 f147 1"/>
                    <a:gd name="f424" fmla="*/ f345 f146 1"/>
                    <a:gd name="f425" fmla="*/ f346 f147 1"/>
                    <a:gd name="f426" fmla="*/ f347 f146 1"/>
                    <a:gd name="f427" fmla="*/ f348 f146 1"/>
                    <a:gd name="f428" fmla="*/ f349 f147 1"/>
                    <a:gd name="f429" fmla="*/ f350 f146 1"/>
                    <a:gd name="f430" fmla="*/ f351 f146 1"/>
                    <a:gd name="f431" fmla="*/ f352 f147 1"/>
                    <a:gd name="f432" fmla="*/ f353 f146 1"/>
                    <a:gd name="f433" fmla="*/ f354 f147 1"/>
                    <a:gd name="f434" fmla="*/ f355 f146 1"/>
                    <a:gd name="f435" fmla="*/ f356 f146 1"/>
                    <a:gd name="f436" fmla="*/ f357 f147 1"/>
                    <a:gd name="f437" fmla="*/ f358 f146 1"/>
                    <a:gd name="f438" fmla="*/ f359 f147 1"/>
                    <a:gd name="f439" fmla="*/ f360 f146 1"/>
                    <a:gd name="f440" fmla="*/ f361 f146 1"/>
                    <a:gd name="f441" fmla="*/ f362 f146 1"/>
                    <a:gd name="f442" fmla="*/ f363 f146 1"/>
                    <a:gd name="f443" fmla="*/ f364 f146 1"/>
                    <a:gd name="f444" fmla="*/ f365 f146 1"/>
                    <a:gd name="f445" fmla="*/ f366 f146 1"/>
                    <a:gd name="f446" fmla="*/ f367 f147 1"/>
                    <a:gd name="f447" fmla="*/ f368 f146 1"/>
                    <a:gd name="f448" fmla="*/ f369 f147 1"/>
                    <a:gd name="f449" fmla="*/ f370 f147 1"/>
                    <a:gd name="f450" fmla="*/ f371 f146 1"/>
                    <a:gd name="f451" fmla="*/ f372 f147 1"/>
                    <a:gd name="f452" fmla="*/ f373 f146 1"/>
                    <a:gd name="f453" fmla="*/ f374 f146 1"/>
                    <a:gd name="f454" fmla="*/ f375 f147 1"/>
                    <a:gd name="f455" fmla="*/ f376 f146 1"/>
                    <a:gd name="f456" fmla="*/ f377 f146 1"/>
                    <a:gd name="f457" fmla="*/ f378 f146 1"/>
                    <a:gd name="f458" fmla="*/ f379 f146 1"/>
                    <a:gd name="f459" fmla="*/ f380 f147 1"/>
                    <a:gd name="f460" fmla="*/ f381 f146 1"/>
                    <a:gd name="f461" fmla="*/ f382 f146 1"/>
                    <a:gd name="f462" fmla="*/ f383 f14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08">
                      <a:pos x="f388" y="f389"/>
                    </a:cxn>
                    <a:cxn ang="f308">
                      <a:pos x="f390" y="f389"/>
                    </a:cxn>
                    <a:cxn ang="f308">
                      <a:pos x="f390" y="f391"/>
                    </a:cxn>
                    <a:cxn ang="f308">
                      <a:pos x="f392" y="f393"/>
                    </a:cxn>
                    <a:cxn ang="f308">
                      <a:pos x="f394" y="f391"/>
                    </a:cxn>
                    <a:cxn ang="f308">
                      <a:pos x="f394" y="f389"/>
                    </a:cxn>
                    <a:cxn ang="f308">
                      <a:pos x="f395" y="f389"/>
                    </a:cxn>
                    <a:cxn ang="f308">
                      <a:pos x="f395" y="f391"/>
                    </a:cxn>
                    <a:cxn ang="f308">
                      <a:pos x="f396" y="f393"/>
                    </a:cxn>
                    <a:cxn ang="f308">
                      <a:pos x="f397" y="f391"/>
                    </a:cxn>
                    <a:cxn ang="f308">
                      <a:pos x="f397" y="f389"/>
                    </a:cxn>
                    <a:cxn ang="f308">
                      <a:pos x="f398" y="f389"/>
                    </a:cxn>
                    <a:cxn ang="f308">
                      <a:pos x="f398" y="f391"/>
                    </a:cxn>
                    <a:cxn ang="f308">
                      <a:pos x="f399" y="f400"/>
                    </a:cxn>
                    <a:cxn ang="f308">
                      <a:pos x="f401" y="f402"/>
                    </a:cxn>
                    <a:cxn ang="f308">
                      <a:pos x="f403" y="f400"/>
                    </a:cxn>
                    <a:cxn ang="f308">
                      <a:pos x="f388" y="f391"/>
                    </a:cxn>
                    <a:cxn ang="f308">
                      <a:pos x="f388" y="f389"/>
                    </a:cxn>
                    <a:cxn ang="f308">
                      <a:pos x="f404" y="f405"/>
                    </a:cxn>
                    <a:cxn ang="f308">
                      <a:pos x="f406" y="f407"/>
                    </a:cxn>
                    <a:cxn ang="f308">
                      <a:pos x="f404" y="f408"/>
                    </a:cxn>
                    <a:cxn ang="f308">
                      <a:pos x="f409" y="f407"/>
                    </a:cxn>
                    <a:cxn ang="f308">
                      <a:pos x="f404" y="f405"/>
                    </a:cxn>
                    <a:cxn ang="f308">
                      <a:pos x="f410" y="f389"/>
                    </a:cxn>
                    <a:cxn ang="f308">
                      <a:pos x="f411" y="f389"/>
                    </a:cxn>
                    <a:cxn ang="f308">
                      <a:pos x="f411" y="f412"/>
                    </a:cxn>
                    <a:cxn ang="f308">
                      <a:pos x="f410" y="f412"/>
                    </a:cxn>
                    <a:cxn ang="f308">
                      <a:pos x="f410" y="f389"/>
                    </a:cxn>
                    <a:cxn ang="f308">
                      <a:pos x="f413" y="f414"/>
                    </a:cxn>
                    <a:cxn ang="f308">
                      <a:pos x="f415" y="f416"/>
                    </a:cxn>
                    <a:cxn ang="f308">
                      <a:pos x="f417" y="f416"/>
                    </a:cxn>
                    <a:cxn ang="f308">
                      <a:pos x="f413" y="f418"/>
                    </a:cxn>
                    <a:cxn ang="f308">
                      <a:pos x="f419" y="f420"/>
                    </a:cxn>
                    <a:cxn ang="f308">
                      <a:pos x="f413" y="f421"/>
                    </a:cxn>
                    <a:cxn ang="f308">
                      <a:pos x="f417" y="f422"/>
                    </a:cxn>
                    <a:cxn ang="f308">
                      <a:pos x="f415" y="f422"/>
                    </a:cxn>
                    <a:cxn ang="f308">
                      <a:pos x="f413" y="f423"/>
                    </a:cxn>
                    <a:cxn ang="f308">
                      <a:pos x="f424" y="f425"/>
                    </a:cxn>
                    <a:cxn ang="f308">
                      <a:pos x="f413" y="f414"/>
                    </a:cxn>
                    <a:cxn ang="f308">
                      <a:pos x="f426" y="f389"/>
                    </a:cxn>
                    <a:cxn ang="f308">
                      <a:pos x="f427" y="f389"/>
                    </a:cxn>
                    <a:cxn ang="f308">
                      <a:pos x="f427" y="f428"/>
                    </a:cxn>
                    <a:cxn ang="f308">
                      <a:pos x="f429" y="f393"/>
                    </a:cxn>
                    <a:cxn ang="f308">
                      <a:pos x="f430" y="f428"/>
                    </a:cxn>
                    <a:cxn ang="f308">
                      <a:pos x="f430" y="f431"/>
                    </a:cxn>
                    <a:cxn ang="f308">
                      <a:pos x="f432" y="f431"/>
                    </a:cxn>
                    <a:cxn ang="f308">
                      <a:pos x="f432" y="f433"/>
                    </a:cxn>
                    <a:cxn ang="f308">
                      <a:pos x="f429" y="f400"/>
                    </a:cxn>
                    <a:cxn ang="f308">
                      <a:pos x="f426" y="f428"/>
                    </a:cxn>
                    <a:cxn ang="f308">
                      <a:pos x="f426" y="f389"/>
                    </a:cxn>
                    <a:cxn ang="f308">
                      <a:pos x="f434" y="f414"/>
                    </a:cxn>
                    <a:cxn ang="f308">
                      <a:pos x="f435" y="f436"/>
                    </a:cxn>
                    <a:cxn ang="f308">
                      <a:pos x="f434" y="f400"/>
                    </a:cxn>
                    <a:cxn ang="f308">
                      <a:pos x="f437" y="f436"/>
                    </a:cxn>
                    <a:cxn ang="f308">
                      <a:pos x="f434" y="f414"/>
                    </a:cxn>
                    <a:cxn ang="f308">
                      <a:pos x="f434" y="f438"/>
                    </a:cxn>
                    <a:cxn ang="f308">
                      <a:pos x="f439" y="f436"/>
                    </a:cxn>
                    <a:cxn ang="f308">
                      <a:pos x="f434" y="f393"/>
                    </a:cxn>
                    <a:cxn ang="f308">
                      <a:pos x="f440" y="f436"/>
                    </a:cxn>
                    <a:cxn ang="f308">
                      <a:pos x="f434" y="f438"/>
                    </a:cxn>
                    <a:cxn ang="f308">
                      <a:pos x="f441" y="f405"/>
                    </a:cxn>
                    <a:cxn ang="f308">
                      <a:pos x="f442" y="f407"/>
                    </a:cxn>
                    <a:cxn ang="f308">
                      <a:pos x="f441" y="f408"/>
                    </a:cxn>
                    <a:cxn ang="f308">
                      <a:pos x="f443" y="f407"/>
                    </a:cxn>
                    <a:cxn ang="f308">
                      <a:pos x="f441" y="f405"/>
                    </a:cxn>
                    <a:cxn ang="f308">
                      <a:pos x="f444" y="f389"/>
                    </a:cxn>
                    <a:cxn ang="f308">
                      <a:pos x="f445" y="f389"/>
                    </a:cxn>
                    <a:cxn ang="f308">
                      <a:pos x="f445" y="f446"/>
                    </a:cxn>
                    <a:cxn ang="f308">
                      <a:pos x="f447" y="f446"/>
                    </a:cxn>
                    <a:cxn ang="f308">
                      <a:pos x="f447" y="f448"/>
                    </a:cxn>
                    <a:cxn ang="f308">
                      <a:pos x="f445" y="f448"/>
                    </a:cxn>
                    <a:cxn ang="f308">
                      <a:pos x="f445" y="f449"/>
                    </a:cxn>
                    <a:cxn ang="f308">
                      <a:pos x="f450" y="f451"/>
                    </a:cxn>
                    <a:cxn ang="f308">
                      <a:pos x="f452" y="f449"/>
                    </a:cxn>
                    <a:cxn ang="f308">
                      <a:pos x="f453" y="f449"/>
                    </a:cxn>
                    <a:cxn ang="f308">
                      <a:pos x="f450" y="f454"/>
                    </a:cxn>
                    <a:cxn ang="f308">
                      <a:pos x="f444" y="f449"/>
                    </a:cxn>
                    <a:cxn ang="f308">
                      <a:pos x="f444" y="f389"/>
                    </a:cxn>
                    <a:cxn ang="f308">
                      <a:pos x="f455" y="f389"/>
                    </a:cxn>
                    <a:cxn ang="f308">
                      <a:pos x="f456" y="f389"/>
                    </a:cxn>
                    <a:cxn ang="f308">
                      <a:pos x="f456" y="f412"/>
                    </a:cxn>
                    <a:cxn ang="f308">
                      <a:pos x="f455" y="f412"/>
                    </a:cxn>
                    <a:cxn ang="f308">
                      <a:pos x="f455" y="f389"/>
                    </a:cxn>
                    <a:cxn ang="f308">
                      <a:pos x="f457" y="f389"/>
                    </a:cxn>
                    <a:cxn ang="f308">
                      <a:pos x="f458" y="f389"/>
                    </a:cxn>
                    <a:cxn ang="f308">
                      <a:pos x="f458" y="f459"/>
                    </a:cxn>
                    <a:cxn ang="f308">
                      <a:pos x="f460" y="f393"/>
                    </a:cxn>
                    <a:cxn ang="f308">
                      <a:pos x="f461" y="f459"/>
                    </a:cxn>
                    <a:cxn ang="f308">
                      <a:pos x="f461" y="f389"/>
                    </a:cxn>
                    <a:cxn ang="f308">
                      <a:pos x="f462" y="f389"/>
                    </a:cxn>
                    <a:cxn ang="f308">
                      <a:pos x="f462" y="f459"/>
                    </a:cxn>
                    <a:cxn ang="f308">
                      <a:pos x="f460" y="f400"/>
                    </a:cxn>
                    <a:cxn ang="f308">
                      <a:pos x="f457" y="f459"/>
                    </a:cxn>
                    <a:cxn ang="f308">
                      <a:pos x="f457" y="f389"/>
                    </a:cxn>
                  </a:cxnLst>
                  <a:rect l="f384" t="f387" r="f385" b="f386"/>
                  <a:pathLst>
                    <a:path w="1824964" h="333813">
                      <a:moveTo>
                        <a:pt x="f5" y="f8"/>
                      </a:moveTo>
                      <a:lnTo>
                        <a:pt x="f9" y="f8"/>
                      </a:lnTo>
                      <a:lnTo>
                        <a:pt x="f9" y="f10"/>
                      </a:lnTo>
                      <a:cubicBezTo>
                        <a:pt x="f9" y="f11"/>
                        <a:pt x="f12" y="f13"/>
                        <a:pt x="f14" y="f13"/>
                      </a:cubicBezTo>
                      <a:cubicBezTo>
                        <a:pt x="f15" y="f13"/>
                        <a:pt x="f16" y="f11"/>
                        <a:pt x="f16" y="f10"/>
                      </a:cubicBezTo>
                      <a:lnTo>
                        <a:pt x="f16" y="f8"/>
                      </a:lnTo>
                      <a:lnTo>
                        <a:pt x="f17" y="f8"/>
                      </a:lnTo>
                      <a:lnTo>
                        <a:pt x="f17" y="f10"/>
                      </a:lnTo>
                      <a:cubicBezTo>
                        <a:pt x="f17" y="f11"/>
                        <a:pt x="f18" y="f13"/>
                        <a:pt x="f19" y="f13"/>
                      </a:cubicBezTo>
                      <a:cubicBezTo>
                        <a:pt x="f20" y="f13"/>
                        <a:pt x="f21" y="f11"/>
                        <a:pt x="f21" y="f10"/>
                      </a:cubicBezTo>
                      <a:lnTo>
                        <a:pt x="f21" y="f8"/>
                      </a:lnTo>
                      <a:lnTo>
                        <a:pt x="f22" y="f8"/>
                      </a:lnTo>
                      <a:lnTo>
                        <a:pt x="f22" y="f10"/>
                      </a:lnTo>
                      <a:cubicBezTo>
                        <a:pt x="f22" y="f23"/>
                        <a:pt x="f24" y="f25"/>
                        <a:pt x="f26" y="f25"/>
                      </a:cubicBezTo>
                      <a:cubicBezTo>
                        <a:pt x="f27" y="f25"/>
                        <a:pt x="f28" y="f29"/>
                        <a:pt x="f30" y="f31"/>
                      </a:cubicBezTo>
                      <a:cubicBezTo>
                        <a:pt x="f32" y="f29"/>
                        <a:pt x="f33" y="f25"/>
                        <a:pt x="f34" y="f25"/>
                      </a:cubicBezTo>
                      <a:cubicBezTo>
                        <a:pt x="f35" y="f25"/>
                        <a:pt x="f5" y="f36"/>
                        <a:pt x="f5" y="f10"/>
                      </a:cubicBezTo>
                      <a:lnTo>
                        <a:pt x="f5" y="f8"/>
                      </a:lnTo>
                      <a:close/>
                      <a:moveTo>
                        <a:pt x="f37" y="f38"/>
                      </a:moveTo>
                      <a:cubicBezTo>
                        <a:pt x="f39" y="f38"/>
                        <a:pt x="f40" y="f41"/>
                        <a:pt x="f40" y="f42"/>
                      </a:cubicBezTo>
                      <a:cubicBezTo>
                        <a:pt x="f40" y="f43"/>
                        <a:pt x="f39" y="f5"/>
                        <a:pt x="f37" y="f5"/>
                      </a:cubicBezTo>
                      <a:cubicBezTo>
                        <a:pt x="f44" y="f5"/>
                        <a:pt x="f45" y="f43"/>
                        <a:pt x="f45" y="f42"/>
                      </a:cubicBezTo>
                      <a:cubicBezTo>
                        <a:pt x="f45" y="f41"/>
                        <a:pt x="f44" y="f38"/>
                        <a:pt x="f37" y="f38"/>
                      </a:cubicBezTo>
                      <a:moveTo>
                        <a:pt x="f46" y="f8"/>
                      </a:moveTo>
                      <a:lnTo>
                        <a:pt x="f47" y="f8"/>
                      </a:lnTo>
                      <a:lnTo>
                        <a:pt x="f47" y="f48"/>
                      </a:lnTo>
                      <a:lnTo>
                        <a:pt x="f46" y="f48"/>
                      </a:lnTo>
                      <a:lnTo>
                        <a:pt x="f46" y="f8"/>
                      </a:lnTo>
                      <a:close/>
                      <a:moveTo>
                        <a:pt x="f49" y="f50"/>
                      </a:moveTo>
                      <a:cubicBezTo>
                        <a:pt x="f51" y="f50"/>
                        <a:pt x="f52" y="f53"/>
                        <a:pt x="f54" y="f55"/>
                      </a:cubicBezTo>
                      <a:lnTo>
                        <a:pt x="f56" y="f55"/>
                      </a:lnTo>
                      <a:cubicBezTo>
                        <a:pt x="f57" y="f58"/>
                        <a:pt x="f59" y="f60"/>
                        <a:pt x="f49" y="f60"/>
                      </a:cubicBezTo>
                      <a:cubicBezTo>
                        <a:pt x="f61" y="f60"/>
                        <a:pt x="f62" y="f63"/>
                        <a:pt x="f62" y="f64"/>
                      </a:cubicBezTo>
                      <a:cubicBezTo>
                        <a:pt x="f62" y="f65"/>
                        <a:pt x="f61" y="f66"/>
                        <a:pt x="f49" y="f66"/>
                      </a:cubicBezTo>
                      <a:cubicBezTo>
                        <a:pt x="f59" y="f66"/>
                        <a:pt x="f57" y="f67"/>
                        <a:pt x="f56" y="f68"/>
                      </a:cubicBezTo>
                      <a:lnTo>
                        <a:pt x="f54" y="f68"/>
                      </a:lnTo>
                      <a:cubicBezTo>
                        <a:pt x="f52" y="f69"/>
                        <a:pt x="f51" y="f70"/>
                        <a:pt x="f49" y="f70"/>
                      </a:cubicBezTo>
                      <a:cubicBezTo>
                        <a:pt x="f71" y="f70"/>
                        <a:pt x="f72" y="f73"/>
                        <a:pt x="f72" y="f74"/>
                      </a:cubicBezTo>
                      <a:cubicBezTo>
                        <a:pt x="f72" y="f75"/>
                        <a:pt x="f71" y="f50"/>
                        <a:pt x="f49" y="f50"/>
                      </a:cubicBezTo>
                      <a:moveTo>
                        <a:pt x="f76" y="f8"/>
                      </a:moveTo>
                      <a:lnTo>
                        <a:pt x="f77" y="f8"/>
                      </a:lnTo>
                      <a:lnTo>
                        <a:pt x="f77" y="f78"/>
                      </a:lnTo>
                      <a:cubicBezTo>
                        <a:pt x="f77" y="f79"/>
                        <a:pt x="f80" y="f13"/>
                        <a:pt x="f81" y="f13"/>
                      </a:cubicBezTo>
                      <a:cubicBezTo>
                        <a:pt x="f82" y="f13"/>
                        <a:pt x="f83" y="f79"/>
                        <a:pt x="f83" y="f78"/>
                      </a:cubicBezTo>
                      <a:lnTo>
                        <a:pt x="f83" y="f84"/>
                      </a:lnTo>
                      <a:lnTo>
                        <a:pt x="f85" y="f84"/>
                      </a:lnTo>
                      <a:lnTo>
                        <a:pt x="f85" y="f86"/>
                      </a:lnTo>
                      <a:cubicBezTo>
                        <a:pt x="f87" y="f36"/>
                        <a:pt x="f88" y="f25"/>
                        <a:pt x="f81" y="f25"/>
                      </a:cubicBezTo>
                      <a:cubicBezTo>
                        <a:pt x="f89" y="f25"/>
                        <a:pt x="f76" y="f90"/>
                        <a:pt x="f76" y="f78"/>
                      </a:cubicBezTo>
                      <a:lnTo>
                        <a:pt x="f76" y="f8"/>
                      </a:lnTo>
                      <a:close/>
                      <a:moveTo>
                        <a:pt x="f91" y="f50"/>
                      </a:moveTo>
                      <a:cubicBezTo>
                        <a:pt x="f92" y="f50"/>
                        <a:pt x="f93" y="f75"/>
                        <a:pt x="f93" y="f94"/>
                      </a:cubicBezTo>
                      <a:cubicBezTo>
                        <a:pt x="f93" y="f95"/>
                        <a:pt x="f92" y="f25"/>
                        <a:pt x="f91" y="f25"/>
                      </a:cubicBezTo>
                      <a:cubicBezTo>
                        <a:pt x="f96" y="f25"/>
                        <a:pt x="f97" y="f95"/>
                        <a:pt x="f97" y="f94"/>
                      </a:cubicBezTo>
                      <a:cubicBezTo>
                        <a:pt x="f98" y="f75"/>
                        <a:pt x="f99" y="f50"/>
                        <a:pt x="f91" y="f50"/>
                      </a:cubicBezTo>
                      <a:moveTo>
                        <a:pt x="f91" y="f100"/>
                      </a:moveTo>
                      <a:cubicBezTo>
                        <a:pt x="f101" y="f100"/>
                        <a:pt x="f102" y="f103"/>
                        <a:pt x="f102" y="f94"/>
                      </a:cubicBezTo>
                      <a:cubicBezTo>
                        <a:pt x="f102" y="f104"/>
                        <a:pt x="f101" y="f13"/>
                        <a:pt x="f91" y="f13"/>
                      </a:cubicBezTo>
                      <a:cubicBezTo>
                        <a:pt x="f105" y="f13"/>
                        <a:pt x="f106" y="f104"/>
                        <a:pt x="f106" y="f94"/>
                      </a:cubicBezTo>
                      <a:cubicBezTo>
                        <a:pt x="f106" y="f103"/>
                        <a:pt x="f107" y="f100"/>
                        <a:pt x="f91" y="f100"/>
                      </a:cubicBezTo>
                      <a:moveTo>
                        <a:pt x="f108" y="f38"/>
                      </a:moveTo>
                      <a:cubicBezTo>
                        <a:pt x="f109" y="f38"/>
                        <a:pt x="f110" y="f41"/>
                        <a:pt x="f110" y="f42"/>
                      </a:cubicBezTo>
                      <a:cubicBezTo>
                        <a:pt x="f110" y="f43"/>
                        <a:pt x="f109" y="f5"/>
                        <a:pt x="f108" y="f5"/>
                      </a:cubicBezTo>
                      <a:cubicBezTo>
                        <a:pt x="f111" y="f5"/>
                        <a:pt x="f112" y="f43"/>
                        <a:pt x="f112" y="f42"/>
                      </a:cubicBezTo>
                      <a:cubicBezTo>
                        <a:pt x="f112" y="f41"/>
                        <a:pt x="f111" y="f38"/>
                        <a:pt x="f108" y="f38"/>
                      </a:cubicBezTo>
                      <a:moveTo>
                        <a:pt x="f113" y="f8"/>
                      </a:moveTo>
                      <a:lnTo>
                        <a:pt x="f114" y="f8"/>
                      </a:lnTo>
                      <a:lnTo>
                        <a:pt x="f114" y="f115"/>
                      </a:lnTo>
                      <a:lnTo>
                        <a:pt x="f116" y="f115"/>
                      </a:lnTo>
                      <a:lnTo>
                        <a:pt x="f116" y="f117"/>
                      </a:lnTo>
                      <a:lnTo>
                        <a:pt x="f114" y="f117"/>
                      </a:lnTo>
                      <a:lnTo>
                        <a:pt x="f114" y="f118"/>
                      </a:lnTo>
                      <a:cubicBezTo>
                        <a:pt x="f114" y="f119"/>
                        <a:pt x="f120" y="f121"/>
                        <a:pt x="f122" y="f121"/>
                      </a:cubicBezTo>
                      <a:cubicBezTo>
                        <a:pt x="f123" y="f121"/>
                        <a:pt x="f124" y="f125"/>
                        <a:pt x="f124" y="f118"/>
                      </a:cubicBezTo>
                      <a:lnTo>
                        <a:pt x="f126" y="f118"/>
                      </a:lnTo>
                      <a:cubicBezTo>
                        <a:pt x="f126" y="f127"/>
                        <a:pt x="f128" y="f129"/>
                        <a:pt x="f122" y="f129"/>
                      </a:cubicBezTo>
                      <a:cubicBezTo>
                        <a:pt x="f130" y="f129"/>
                        <a:pt x="f113" y="f127"/>
                        <a:pt x="f113" y="f118"/>
                      </a:cubicBezTo>
                      <a:lnTo>
                        <a:pt x="f113" y="f8"/>
                      </a:lnTo>
                      <a:close/>
                      <a:moveTo>
                        <a:pt x="f131" y="f8"/>
                      </a:moveTo>
                      <a:lnTo>
                        <a:pt x="f132" y="f8"/>
                      </a:lnTo>
                      <a:lnTo>
                        <a:pt x="f132" y="f48"/>
                      </a:lnTo>
                      <a:lnTo>
                        <a:pt x="f131" y="f48"/>
                      </a:lnTo>
                      <a:lnTo>
                        <a:pt x="f131" y="f8"/>
                      </a:lnTo>
                      <a:close/>
                      <a:moveTo>
                        <a:pt x="f133" y="f8"/>
                      </a:moveTo>
                      <a:lnTo>
                        <a:pt x="f134" y="f8"/>
                      </a:lnTo>
                      <a:lnTo>
                        <a:pt x="f134" y="f135"/>
                      </a:lnTo>
                      <a:cubicBezTo>
                        <a:pt x="f134" y="f136"/>
                        <a:pt x="f137" y="f13"/>
                        <a:pt x="f138" y="f13"/>
                      </a:cubicBezTo>
                      <a:cubicBezTo>
                        <a:pt x="f139" y="f13"/>
                        <a:pt x="f140" y="f141"/>
                        <a:pt x="f140" y="f135"/>
                      </a:cubicBezTo>
                      <a:lnTo>
                        <a:pt x="f140" y="f8"/>
                      </a:lnTo>
                      <a:lnTo>
                        <a:pt x="f6" y="f8"/>
                      </a:lnTo>
                      <a:lnTo>
                        <a:pt x="f6" y="f135"/>
                      </a:lnTo>
                      <a:cubicBezTo>
                        <a:pt x="f6" y="f142"/>
                        <a:pt x="f143" y="f25"/>
                        <a:pt x="f138" y="f25"/>
                      </a:cubicBezTo>
                      <a:cubicBezTo>
                        <a:pt x="f144" y="f25"/>
                        <a:pt x="f133" y="f142"/>
                        <a:pt x="f133" y="f135"/>
                      </a:cubicBezTo>
                      <a:lnTo>
                        <a:pt x="f133" y="f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</p:grpSp>
          <p:sp>
            <p:nvSpPr>
              <p:cNvPr id="35" name="Freihandform 10">
                <a:extLst>
                  <a:ext uri="{FF2B5EF4-FFF2-40B4-BE49-F238E27FC236}">
                    <a16:creationId xmlns:a16="http://schemas.microsoft.com/office/drawing/2014/main" id="{88C2132F-6C8F-61C0-D045-02D091FD1A50}"/>
                  </a:ext>
                </a:extLst>
              </p:cNvPr>
              <p:cNvSpPr/>
              <p:nvPr/>
            </p:nvSpPr>
            <p:spPr>
              <a:xfrm>
                <a:off x="1203204" y="548676"/>
                <a:ext cx="1796448" cy="33731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824964"/>
                  <a:gd name="f7" fmla="val 333813"/>
                  <a:gd name="f8" fmla="val 328113"/>
                  <a:gd name="f9" fmla="val 67309"/>
                  <a:gd name="f10" fmla="val 203329"/>
                  <a:gd name="f11" fmla="val 173558"/>
                  <a:gd name="f12" fmla="val 81914"/>
                  <a:gd name="f13" fmla="val 163423"/>
                  <a:gd name="f14" fmla="val 102234"/>
                  <a:gd name="f15" fmla="val 121918"/>
                  <a:gd name="f16" fmla="val 136523"/>
                  <a:gd name="f17" fmla="val 203832"/>
                  <a:gd name="f18" fmla="val 218437"/>
                  <a:gd name="f19" fmla="val 238122"/>
                  <a:gd name="f20" fmla="val 258441"/>
                  <a:gd name="f21" fmla="val 273046"/>
                  <a:gd name="f22" fmla="val 340355"/>
                  <a:gd name="f23" fmla="val 131752"/>
                  <a:gd name="f24" fmla="val 299081"/>
                  <a:gd name="f25" fmla="val 100714"/>
                  <a:gd name="f26" fmla="val 245107"/>
                  <a:gd name="f27" fmla="val 213357"/>
                  <a:gd name="f28" fmla="val 187322"/>
                  <a:gd name="f29" fmla="val 112749"/>
                  <a:gd name="f30" fmla="val 170178"/>
                  <a:gd name="f31" fmla="val 136186"/>
                  <a:gd name="f32" fmla="val 153668"/>
                  <a:gd name="f33" fmla="val 126998"/>
                  <a:gd name="f34" fmla="val 95249"/>
                  <a:gd name="f35" fmla="val 41274"/>
                  <a:gd name="f36" fmla="val 132385"/>
                  <a:gd name="f37" fmla="val 422904"/>
                  <a:gd name="f38" fmla="val 86146"/>
                  <a:gd name="f39" fmla="val 447669"/>
                  <a:gd name="f40" fmla="val 466083"/>
                  <a:gd name="f41" fmla="val 67776"/>
                  <a:gd name="f42" fmla="val 43073"/>
                  <a:gd name="f43" fmla="val 18369"/>
                  <a:gd name="f44" fmla="val 398139"/>
                  <a:gd name="f45" fmla="val 379725"/>
                  <a:gd name="f46" fmla="val 389249"/>
                  <a:gd name="f47" fmla="val 456559"/>
                  <a:gd name="f48" fmla="val 106415"/>
                  <a:gd name="f49" fmla="val 614036"/>
                  <a:gd name="f50" fmla="val 333814"/>
                  <a:gd name="f51" fmla="val 675630"/>
                  <a:gd name="f52" fmla="val 720715"/>
                  <a:gd name="f53" fmla="val 295809"/>
                  <a:gd name="f54" fmla="val 730240"/>
                  <a:gd name="f55" fmla="val 240701"/>
                  <a:gd name="f56" fmla="val 661661"/>
                  <a:gd name="f57" fmla="val 654041"/>
                  <a:gd name="f58" fmla="val 259070"/>
                  <a:gd name="f59" fmla="val 636261"/>
                  <a:gd name="f60" fmla="val 270472"/>
                  <a:gd name="f61" fmla="val 583557"/>
                  <a:gd name="f62" fmla="val 562602"/>
                  <a:gd name="f63" fmla="val 248302"/>
                  <a:gd name="f64" fmla="val 216631"/>
                  <a:gd name="f65" fmla="val 184960"/>
                  <a:gd name="f66" fmla="val 162790"/>
                  <a:gd name="f67" fmla="val 174191"/>
                  <a:gd name="f68" fmla="val 192561"/>
                  <a:gd name="f69" fmla="val 138086"/>
                  <a:gd name="f70" fmla="val 99447"/>
                  <a:gd name="f71" fmla="val 543552"/>
                  <a:gd name="f72" fmla="val 494023"/>
                  <a:gd name="f73" fmla="val 148854"/>
                  <a:gd name="f74" fmla="val 215997"/>
                  <a:gd name="f75" fmla="val 284407"/>
                  <a:gd name="f76" fmla="val 762624"/>
                  <a:gd name="f77" fmla="val 829933"/>
                  <a:gd name="f78" fmla="val 202062"/>
                  <a:gd name="f79" fmla="val 172291"/>
                  <a:gd name="f80" fmla="val 843268"/>
                  <a:gd name="f81" fmla="val 862318"/>
                  <a:gd name="f82" fmla="val 881367"/>
                  <a:gd name="f83" fmla="val 894702"/>
                  <a:gd name="f84" fmla="val 203962"/>
                  <a:gd name="f85" fmla="val 962011"/>
                  <a:gd name="f86" fmla="val 202695"/>
                  <a:gd name="f87" fmla="val 961376"/>
                  <a:gd name="f88" fmla="val 921372"/>
                  <a:gd name="f89" fmla="val 802629"/>
                  <a:gd name="f90" fmla="val 133019"/>
                  <a:gd name="f91" fmla="val 1102344"/>
                  <a:gd name="f92" fmla="val 1172828"/>
                  <a:gd name="f93" fmla="val 1222358"/>
                  <a:gd name="f94" fmla="val 217264"/>
                  <a:gd name="f95" fmla="val 150121"/>
                  <a:gd name="f96" fmla="val 1031860"/>
                  <a:gd name="f97" fmla="val 982331"/>
                  <a:gd name="f98" fmla="val 982966"/>
                  <a:gd name="f99" fmla="val 1032495"/>
                  <a:gd name="f100" fmla="val 271105"/>
                  <a:gd name="f101" fmla="val 1071865"/>
                  <a:gd name="f102" fmla="val 1050910"/>
                  <a:gd name="f103" fmla="val 248935"/>
                  <a:gd name="f104" fmla="val 185593"/>
                  <a:gd name="f105" fmla="val 1132824"/>
                  <a:gd name="f106" fmla="val 1153779"/>
                  <a:gd name="f107" fmla="val 1133459"/>
                  <a:gd name="f108" fmla="val 1522708"/>
                  <a:gd name="f109" fmla="val 1547473"/>
                  <a:gd name="f110" fmla="val 1565888"/>
                  <a:gd name="f111" fmla="val 1497944"/>
                  <a:gd name="f112" fmla="val 1479529"/>
                  <a:gd name="f113" fmla="val 1262997"/>
                  <a:gd name="f114" fmla="val 1330306"/>
                  <a:gd name="f115" fmla="val 197628"/>
                  <a:gd name="f116" fmla="val 1435080"/>
                  <a:gd name="f117" fmla="val 136819"/>
                  <a:gd name="f118" fmla="val 103248"/>
                  <a:gd name="f119" fmla="val 75377"/>
                  <a:gd name="f120" fmla="val 1343641"/>
                  <a:gd name="f121" fmla="val 65876"/>
                  <a:gd name="f122" fmla="val 1362691"/>
                  <a:gd name="f123" fmla="val 1381740"/>
                  <a:gd name="f124" fmla="val 1395075"/>
                  <a:gd name="f125" fmla="val 74744"/>
                  <a:gd name="f126" fmla="val 1462384"/>
                  <a:gd name="f127" fmla="val 36105"/>
                  <a:gd name="f128" fmla="val 1422380"/>
                  <a:gd name="f129" fmla="val 3167"/>
                  <a:gd name="f130" fmla="val 1303002"/>
                  <a:gd name="f131" fmla="val 1489054"/>
                  <a:gd name="f132" fmla="val 1556363"/>
                  <a:gd name="f133" fmla="val 1605257"/>
                  <a:gd name="f134" fmla="val 1672566"/>
                  <a:gd name="f135" fmla="val 213464"/>
                  <a:gd name="f136" fmla="val 178625"/>
                  <a:gd name="f137" fmla="val 1689711"/>
                  <a:gd name="f138" fmla="val 1715111"/>
                  <a:gd name="f139" fmla="val 1740510"/>
                  <a:gd name="f140" fmla="val 1757655"/>
                  <a:gd name="f141" fmla="val 177992"/>
                  <a:gd name="f142" fmla="val 138720"/>
                  <a:gd name="f143" fmla="val 1781150"/>
                  <a:gd name="f144" fmla="val 1649707"/>
                  <a:gd name="f145" fmla="+- 0 0 -90"/>
                  <a:gd name="f146" fmla="*/ f3 1 1824964"/>
                  <a:gd name="f147" fmla="*/ f4 1 333813"/>
                  <a:gd name="f148" fmla="+- f7 0 f5"/>
                  <a:gd name="f149" fmla="+- f6 0 f5"/>
                  <a:gd name="f150" fmla="*/ f145 f0 1"/>
                  <a:gd name="f151" fmla="*/ f149 1 1824964"/>
                  <a:gd name="f152" fmla="*/ f148 1 333813"/>
                  <a:gd name="f153" fmla="*/ 0 f149 1"/>
                  <a:gd name="f154" fmla="*/ 328113 f148 1"/>
                  <a:gd name="f155" fmla="*/ 67309 f149 1"/>
                  <a:gd name="f156" fmla="*/ 203329 f148 1"/>
                  <a:gd name="f157" fmla="*/ 102234 f149 1"/>
                  <a:gd name="f158" fmla="*/ 163423 f148 1"/>
                  <a:gd name="f159" fmla="*/ 136523 f149 1"/>
                  <a:gd name="f160" fmla="*/ 203832 f149 1"/>
                  <a:gd name="f161" fmla="*/ 238122 f149 1"/>
                  <a:gd name="f162" fmla="*/ 273046 f149 1"/>
                  <a:gd name="f163" fmla="*/ 340355 f149 1"/>
                  <a:gd name="f164" fmla="*/ 245107 f149 1"/>
                  <a:gd name="f165" fmla="*/ 100714 f148 1"/>
                  <a:gd name="f166" fmla="*/ 170178 f149 1"/>
                  <a:gd name="f167" fmla="*/ 136186 f148 1"/>
                  <a:gd name="f168" fmla="*/ 95249 f149 1"/>
                  <a:gd name="f169" fmla="*/ 422904 f149 1"/>
                  <a:gd name="f170" fmla="*/ 86146 f148 1"/>
                  <a:gd name="f171" fmla="*/ 466083 f149 1"/>
                  <a:gd name="f172" fmla="*/ 43073 f148 1"/>
                  <a:gd name="f173" fmla="*/ 0 f148 1"/>
                  <a:gd name="f174" fmla="*/ 379725 f149 1"/>
                  <a:gd name="f175" fmla="*/ 389249 f149 1"/>
                  <a:gd name="f176" fmla="*/ 456559 f149 1"/>
                  <a:gd name="f177" fmla="*/ 106415 f148 1"/>
                  <a:gd name="f178" fmla="*/ 614036 f149 1"/>
                  <a:gd name="f179" fmla="*/ 333814 f148 1"/>
                  <a:gd name="f180" fmla="*/ 730240 f149 1"/>
                  <a:gd name="f181" fmla="*/ 240701 f148 1"/>
                  <a:gd name="f182" fmla="*/ 661661 f149 1"/>
                  <a:gd name="f183" fmla="*/ 270472 f148 1"/>
                  <a:gd name="f184" fmla="*/ 562602 f149 1"/>
                  <a:gd name="f185" fmla="*/ 216631 f148 1"/>
                  <a:gd name="f186" fmla="*/ 162790 f148 1"/>
                  <a:gd name="f187" fmla="*/ 192561 f148 1"/>
                  <a:gd name="f188" fmla="*/ 99447 f148 1"/>
                  <a:gd name="f189" fmla="*/ 494023 f149 1"/>
                  <a:gd name="f190" fmla="*/ 215997 f148 1"/>
                  <a:gd name="f191" fmla="*/ 762624 f149 1"/>
                  <a:gd name="f192" fmla="*/ 829933 f149 1"/>
                  <a:gd name="f193" fmla="*/ 202062 f148 1"/>
                  <a:gd name="f194" fmla="*/ 862318 f149 1"/>
                  <a:gd name="f195" fmla="*/ 894702 f149 1"/>
                  <a:gd name="f196" fmla="*/ 203962 f148 1"/>
                  <a:gd name="f197" fmla="*/ 962011 f149 1"/>
                  <a:gd name="f198" fmla="*/ 202695 f148 1"/>
                  <a:gd name="f199" fmla="*/ 1102344 f149 1"/>
                  <a:gd name="f200" fmla="*/ 1222358 f149 1"/>
                  <a:gd name="f201" fmla="*/ 217264 f148 1"/>
                  <a:gd name="f202" fmla="*/ 982331 f149 1"/>
                  <a:gd name="f203" fmla="*/ 271105 f148 1"/>
                  <a:gd name="f204" fmla="*/ 1050910 f149 1"/>
                  <a:gd name="f205" fmla="*/ 1153779 f149 1"/>
                  <a:gd name="f206" fmla="*/ 1522708 f149 1"/>
                  <a:gd name="f207" fmla="*/ 1565888 f149 1"/>
                  <a:gd name="f208" fmla="*/ 1479529 f149 1"/>
                  <a:gd name="f209" fmla="*/ 1262997 f149 1"/>
                  <a:gd name="f210" fmla="*/ 1330306 f149 1"/>
                  <a:gd name="f211" fmla="*/ 197628 f148 1"/>
                  <a:gd name="f212" fmla="*/ 1435080 f149 1"/>
                  <a:gd name="f213" fmla="*/ 136819 f148 1"/>
                  <a:gd name="f214" fmla="*/ 103248 f148 1"/>
                  <a:gd name="f215" fmla="*/ 1362691 f149 1"/>
                  <a:gd name="f216" fmla="*/ 65876 f148 1"/>
                  <a:gd name="f217" fmla="*/ 1395075 f149 1"/>
                  <a:gd name="f218" fmla="*/ 1462384 f149 1"/>
                  <a:gd name="f219" fmla="*/ 3167 f148 1"/>
                  <a:gd name="f220" fmla="*/ 1489054 f149 1"/>
                  <a:gd name="f221" fmla="*/ 1556363 f149 1"/>
                  <a:gd name="f222" fmla="*/ 1605257 f149 1"/>
                  <a:gd name="f223" fmla="*/ 1672566 f149 1"/>
                  <a:gd name="f224" fmla="*/ 213464 f148 1"/>
                  <a:gd name="f225" fmla="*/ 1715111 f149 1"/>
                  <a:gd name="f226" fmla="*/ 1757655 f149 1"/>
                  <a:gd name="f227" fmla="*/ 1824964 f149 1"/>
                  <a:gd name="f228" fmla="*/ f150 1 f2"/>
                  <a:gd name="f229" fmla="*/ f153 1 1824964"/>
                  <a:gd name="f230" fmla="*/ f154 1 333813"/>
                  <a:gd name="f231" fmla="*/ f155 1 1824964"/>
                  <a:gd name="f232" fmla="*/ f156 1 333813"/>
                  <a:gd name="f233" fmla="*/ f157 1 1824964"/>
                  <a:gd name="f234" fmla="*/ f158 1 333813"/>
                  <a:gd name="f235" fmla="*/ f159 1 1824964"/>
                  <a:gd name="f236" fmla="*/ f160 1 1824964"/>
                  <a:gd name="f237" fmla="*/ f161 1 1824964"/>
                  <a:gd name="f238" fmla="*/ f162 1 1824964"/>
                  <a:gd name="f239" fmla="*/ f163 1 1824964"/>
                  <a:gd name="f240" fmla="*/ f164 1 1824964"/>
                  <a:gd name="f241" fmla="*/ f165 1 333813"/>
                  <a:gd name="f242" fmla="*/ f166 1 1824964"/>
                  <a:gd name="f243" fmla="*/ f167 1 333813"/>
                  <a:gd name="f244" fmla="*/ f168 1 1824964"/>
                  <a:gd name="f245" fmla="*/ f169 1 1824964"/>
                  <a:gd name="f246" fmla="*/ f170 1 333813"/>
                  <a:gd name="f247" fmla="*/ f171 1 1824964"/>
                  <a:gd name="f248" fmla="*/ f172 1 333813"/>
                  <a:gd name="f249" fmla="*/ f173 1 333813"/>
                  <a:gd name="f250" fmla="*/ f174 1 1824964"/>
                  <a:gd name="f251" fmla="*/ f175 1 1824964"/>
                  <a:gd name="f252" fmla="*/ f176 1 1824964"/>
                  <a:gd name="f253" fmla="*/ f177 1 333813"/>
                  <a:gd name="f254" fmla="*/ f178 1 1824964"/>
                  <a:gd name="f255" fmla="*/ f179 1 333813"/>
                  <a:gd name="f256" fmla="*/ f180 1 1824964"/>
                  <a:gd name="f257" fmla="*/ f181 1 333813"/>
                  <a:gd name="f258" fmla="*/ f182 1 1824964"/>
                  <a:gd name="f259" fmla="*/ f183 1 333813"/>
                  <a:gd name="f260" fmla="*/ f184 1 1824964"/>
                  <a:gd name="f261" fmla="*/ f185 1 333813"/>
                  <a:gd name="f262" fmla="*/ f186 1 333813"/>
                  <a:gd name="f263" fmla="*/ f187 1 333813"/>
                  <a:gd name="f264" fmla="*/ f188 1 333813"/>
                  <a:gd name="f265" fmla="*/ f189 1 1824964"/>
                  <a:gd name="f266" fmla="*/ f190 1 333813"/>
                  <a:gd name="f267" fmla="*/ f191 1 1824964"/>
                  <a:gd name="f268" fmla="*/ f192 1 1824964"/>
                  <a:gd name="f269" fmla="*/ f193 1 333813"/>
                  <a:gd name="f270" fmla="*/ f194 1 1824964"/>
                  <a:gd name="f271" fmla="*/ f195 1 1824964"/>
                  <a:gd name="f272" fmla="*/ f196 1 333813"/>
                  <a:gd name="f273" fmla="*/ f197 1 1824964"/>
                  <a:gd name="f274" fmla="*/ f198 1 333813"/>
                  <a:gd name="f275" fmla="*/ f199 1 1824964"/>
                  <a:gd name="f276" fmla="*/ f200 1 1824964"/>
                  <a:gd name="f277" fmla="*/ f201 1 333813"/>
                  <a:gd name="f278" fmla="*/ f202 1 1824964"/>
                  <a:gd name="f279" fmla="*/ f203 1 333813"/>
                  <a:gd name="f280" fmla="*/ f204 1 1824964"/>
                  <a:gd name="f281" fmla="*/ f205 1 1824964"/>
                  <a:gd name="f282" fmla="*/ f206 1 1824964"/>
                  <a:gd name="f283" fmla="*/ f207 1 1824964"/>
                  <a:gd name="f284" fmla="*/ f208 1 1824964"/>
                  <a:gd name="f285" fmla="*/ f209 1 1824964"/>
                  <a:gd name="f286" fmla="*/ f210 1 1824964"/>
                  <a:gd name="f287" fmla="*/ f211 1 333813"/>
                  <a:gd name="f288" fmla="*/ f212 1 1824964"/>
                  <a:gd name="f289" fmla="*/ f213 1 333813"/>
                  <a:gd name="f290" fmla="*/ f214 1 333813"/>
                  <a:gd name="f291" fmla="*/ f215 1 1824964"/>
                  <a:gd name="f292" fmla="*/ f216 1 333813"/>
                  <a:gd name="f293" fmla="*/ f217 1 1824964"/>
                  <a:gd name="f294" fmla="*/ f218 1 1824964"/>
                  <a:gd name="f295" fmla="*/ f219 1 333813"/>
                  <a:gd name="f296" fmla="*/ f220 1 1824964"/>
                  <a:gd name="f297" fmla="*/ f221 1 1824964"/>
                  <a:gd name="f298" fmla="*/ f222 1 1824964"/>
                  <a:gd name="f299" fmla="*/ f223 1 1824964"/>
                  <a:gd name="f300" fmla="*/ f224 1 333813"/>
                  <a:gd name="f301" fmla="*/ f225 1 1824964"/>
                  <a:gd name="f302" fmla="*/ f226 1 1824964"/>
                  <a:gd name="f303" fmla="*/ f227 1 1824964"/>
                  <a:gd name="f304" fmla="*/ f5 1 f151"/>
                  <a:gd name="f305" fmla="*/ f6 1 f151"/>
                  <a:gd name="f306" fmla="*/ f5 1 f152"/>
                  <a:gd name="f307" fmla="*/ f7 1 f152"/>
                  <a:gd name="f308" fmla="+- f228 0 f1"/>
                  <a:gd name="f309" fmla="*/ f229 1 f151"/>
                  <a:gd name="f310" fmla="*/ f230 1 f152"/>
                  <a:gd name="f311" fmla="*/ f231 1 f151"/>
                  <a:gd name="f312" fmla="*/ f232 1 f152"/>
                  <a:gd name="f313" fmla="*/ f233 1 f151"/>
                  <a:gd name="f314" fmla="*/ f234 1 f152"/>
                  <a:gd name="f315" fmla="*/ f235 1 f151"/>
                  <a:gd name="f316" fmla="*/ f236 1 f151"/>
                  <a:gd name="f317" fmla="*/ f237 1 f151"/>
                  <a:gd name="f318" fmla="*/ f238 1 f151"/>
                  <a:gd name="f319" fmla="*/ f239 1 f151"/>
                  <a:gd name="f320" fmla="*/ f240 1 f151"/>
                  <a:gd name="f321" fmla="*/ f241 1 f152"/>
                  <a:gd name="f322" fmla="*/ f242 1 f151"/>
                  <a:gd name="f323" fmla="*/ f243 1 f152"/>
                  <a:gd name="f324" fmla="*/ f244 1 f151"/>
                  <a:gd name="f325" fmla="*/ f245 1 f151"/>
                  <a:gd name="f326" fmla="*/ f246 1 f152"/>
                  <a:gd name="f327" fmla="*/ f247 1 f151"/>
                  <a:gd name="f328" fmla="*/ f248 1 f152"/>
                  <a:gd name="f329" fmla="*/ f249 1 f152"/>
                  <a:gd name="f330" fmla="*/ f250 1 f151"/>
                  <a:gd name="f331" fmla="*/ f251 1 f151"/>
                  <a:gd name="f332" fmla="*/ f252 1 f151"/>
                  <a:gd name="f333" fmla="*/ f253 1 f152"/>
                  <a:gd name="f334" fmla="*/ f254 1 f151"/>
                  <a:gd name="f335" fmla="*/ f255 1 f152"/>
                  <a:gd name="f336" fmla="*/ f256 1 f151"/>
                  <a:gd name="f337" fmla="*/ f257 1 f152"/>
                  <a:gd name="f338" fmla="*/ f258 1 f151"/>
                  <a:gd name="f339" fmla="*/ f259 1 f152"/>
                  <a:gd name="f340" fmla="*/ f260 1 f151"/>
                  <a:gd name="f341" fmla="*/ f261 1 f152"/>
                  <a:gd name="f342" fmla="*/ f262 1 f152"/>
                  <a:gd name="f343" fmla="*/ f263 1 f152"/>
                  <a:gd name="f344" fmla="*/ f264 1 f152"/>
                  <a:gd name="f345" fmla="*/ f265 1 f151"/>
                  <a:gd name="f346" fmla="*/ f266 1 f152"/>
                  <a:gd name="f347" fmla="*/ f267 1 f151"/>
                  <a:gd name="f348" fmla="*/ f268 1 f151"/>
                  <a:gd name="f349" fmla="*/ f269 1 f152"/>
                  <a:gd name="f350" fmla="*/ f270 1 f151"/>
                  <a:gd name="f351" fmla="*/ f271 1 f151"/>
                  <a:gd name="f352" fmla="*/ f272 1 f152"/>
                  <a:gd name="f353" fmla="*/ f273 1 f151"/>
                  <a:gd name="f354" fmla="*/ f274 1 f152"/>
                  <a:gd name="f355" fmla="*/ f275 1 f151"/>
                  <a:gd name="f356" fmla="*/ f276 1 f151"/>
                  <a:gd name="f357" fmla="*/ f277 1 f152"/>
                  <a:gd name="f358" fmla="*/ f278 1 f151"/>
                  <a:gd name="f359" fmla="*/ f279 1 f152"/>
                  <a:gd name="f360" fmla="*/ f280 1 f151"/>
                  <a:gd name="f361" fmla="*/ f281 1 f151"/>
                  <a:gd name="f362" fmla="*/ f282 1 f151"/>
                  <a:gd name="f363" fmla="*/ f283 1 f151"/>
                  <a:gd name="f364" fmla="*/ f284 1 f151"/>
                  <a:gd name="f365" fmla="*/ f285 1 f151"/>
                  <a:gd name="f366" fmla="*/ f286 1 f151"/>
                  <a:gd name="f367" fmla="*/ f287 1 f152"/>
                  <a:gd name="f368" fmla="*/ f288 1 f151"/>
                  <a:gd name="f369" fmla="*/ f289 1 f152"/>
                  <a:gd name="f370" fmla="*/ f290 1 f152"/>
                  <a:gd name="f371" fmla="*/ f291 1 f151"/>
                  <a:gd name="f372" fmla="*/ f292 1 f152"/>
                  <a:gd name="f373" fmla="*/ f293 1 f151"/>
                  <a:gd name="f374" fmla="*/ f294 1 f151"/>
                  <a:gd name="f375" fmla="*/ f295 1 f152"/>
                  <a:gd name="f376" fmla="*/ f296 1 f151"/>
                  <a:gd name="f377" fmla="*/ f297 1 f151"/>
                  <a:gd name="f378" fmla="*/ f298 1 f151"/>
                  <a:gd name="f379" fmla="*/ f299 1 f151"/>
                  <a:gd name="f380" fmla="*/ f300 1 f152"/>
                  <a:gd name="f381" fmla="*/ f301 1 f151"/>
                  <a:gd name="f382" fmla="*/ f302 1 f151"/>
                  <a:gd name="f383" fmla="*/ f303 1 f151"/>
                  <a:gd name="f384" fmla="*/ f304 f146 1"/>
                  <a:gd name="f385" fmla="*/ f305 f146 1"/>
                  <a:gd name="f386" fmla="*/ f307 f147 1"/>
                  <a:gd name="f387" fmla="*/ f306 f147 1"/>
                  <a:gd name="f388" fmla="*/ f309 f146 1"/>
                  <a:gd name="f389" fmla="*/ f310 f147 1"/>
                  <a:gd name="f390" fmla="*/ f311 f146 1"/>
                  <a:gd name="f391" fmla="*/ f312 f147 1"/>
                  <a:gd name="f392" fmla="*/ f313 f146 1"/>
                  <a:gd name="f393" fmla="*/ f314 f147 1"/>
                  <a:gd name="f394" fmla="*/ f315 f146 1"/>
                  <a:gd name="f395" fmla="*/ f316 f146 1"/>
                  <a:gd name="f396" fmla="*/ f317 f146 1"/>
                  <a:gd name="f397" fmla="*/ f318 f146 1"/>
                  <a:gd name="f398" fmla="*/ f319 f146 1"/>
                  <a:gd name="f399" fmla="*/ f320 f146 1"/>
                  <a:gd name="f400" fmla="*/ f321 f147 1"/>
                  <a:gd name="f401" fmla="*/ f322 f146 1"/>
                  <a:gd name="f402" fmla="*/ f323 f147 1"/>
                  <a:gd name="f403" fmla="*/ f324 f146 1"/>
                  <a:gd name="f404" fmla="*/ f325 f146 1"/>
                  <a:gd name="f405" fmla="*/ f326 f147 1"/>
                  <a:gd name="f406" fmla="*/ f327 f146 1"/>
                  <a:gd name="f407" fmla="*/ f328 f147 1"/>
                  <a:gd name="f408" fmla="*/ f329 f147 1"/>
                  <a:gd name="f409" fmla="*/ f330 f146 1"/>
                  <a:gd name="f410" fmla="*/ f331 f146 1"/>
                  <a:gd name="f411" fmla="*/ f332 f146 1"/>
                  <a:gd name="f412" fmla="*/ f333 f147 1"/>
                  <a:gd name="f413" fmla="*/ f334 f146 1"/>
                  <a:gd name="f414" fmla="*/ f335 f147 1"/>
                  <a:gd name="f415" fmla="*/ f336 f146 1"/>
                  <a:gd name="f416" fmla="*/ f337 f147 1"/>
                  <a:gd name="f417" fmla="*/ f338 f146 1"/>
                  <a:gd name="f418" fmla="*/ f339 f147 1"/>
                  <a:gd name="f419" fmla="*/ f340 f146 1"/>
                  <a:gd name="f420" fmla="*/ f341 f147 1"/>
                  <a:gd name="f421" fmla="*/ f342 f147 1"/>
                  <a:gd name="f422" fmla="*/ f343 f147 1"/>
                  <a:gd name="f423" fmla="*/ f344 f147 1"/>
                  <a:gd name="f424" fmla="*/ f345 f146 1"/>
                  <a:gd name="f425" fmla="*/ f346 f147 1"/>
                  <a:gd name="f426" fmla="*/ f347 f146 1"/>
                  <a:gd name="f427" fmla="*/ f348 f146 1"/>
                  <a:gd name="f428" fmla="*/ f349 f147 1"/>
                  <a:gd name="f429" fmla="*/ f350 f146 1"/>
                  <a:gd name="f430" fmla="*/ f351 f146 1"/>
                  <a:gd name="f431" fmla="*/ f352 f147 1"/>
                  <a:gd name="f432" fmla="*/ f353 f146 1"/>
                  <a:gd name="f433" fmla="*/ f354 f147 1"/>
                  <a:gd name="f434" fmla="*/ f355 f146 1"/>
                  <a:gd name="f435" fmla="*/ f356 f146 1"/>
                  <a:gd name="f436" fmla="*/ f357 f147 1"/>
                  <a:gd name="f437" fmla="*/ f358 f146 1"/>
                  <a:gd name="f438" fmla="*/ f359 f147 1"/>
                  <a:gd name="f439" fmla="*/ f360 f146 1"/>
                  <a:gd name="f440" fmla="*/ f361 f146 1"/>
                  <a:gd name="f441" fmla="*/ f362 f146 1"/>
                  <a:gd name="f442" fmla="*/ f363 f146 1"/>
                  <a:gd name="f443" fmla="*/ f364 f146 1"/>
                  <a:gd name="f444" fmla="*/ f365 f146 1"/>
                  <a:gd name="f445" fmla="*/ f366 f146 1"/>
                  <a:gd name="f446" fmla="*/ f367 f147 1"/>
                  <a:gd name="f447" fmla="*/ f368 f146 1"/>
                  <a:gd name="f448" fmla="*/ f369 f147 1"/>
                  <a:gd name="f449" fmla="*/ f370 f147 1"/>
                  <a:gd name="f450" fmla="*/ f371 f146 1"/>
                  <a:gd name="f451" fmla="*/ f372 f147 1"/>
                  <a:gd name="f452" fmla="*/ f373 f146 1"/>
                  <a:gd name="f453" fmla="*/ f374 f146 1"/>
                  <a:gd name="f454" fmla="*/ f375 f147 1"/>
                  <a:gd name="f455" fmla="*/ f376 f146 1"/>
                  <a:gd name="f456" fmla="*/ f377 f146 1"/>
                  <a:gd name="f457" fmla="*/ f378 f146 1"/>
                  <a:gd name="f458" fmla="*/ f379 f146 1"/>
                  <a:gd name="f459" fmla="*/ f380 f147 1"/>
                  <a:gd name="f460" fmla="*/ f381 f146 1"/>
                  <a:gd name="f461" fmla="*/ f382 f146 1"/>
                  <a:gd name="f462" fmla="*/ f383 f14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8">
                    <a:pos x="f388" y="f389"/>
                  </a:cxn>
                  <a:cxn ang="f308">
                    <a:pos x="f390" y="f389"/>
                  </a:cxn>
                  <a:cxn ang="f308">
                    <a:pos x="f390" y="f391"/>
                  </a:cxn>
                  <a:cxn ang="f308">
                    <a:pos x="f392" y="f393"/>
                  </a:cxn>
                  <a:cxn ang="f308">
                    <a:pos x="f394" y="f391"/>
                  </a:cxn>
                  <a:cxn ang="f308">
                    <a:pos x="f394" y="f389"/>
                  </a:cxn>
                  <a:cxn ang="f308">
                    <a:pos x="f395" y="f389"/>
                  </a:cxn>
                  <a:cxn ang="f308">
                    <a:pos x="f395" y="f391"/>
                  </a:cxn>
                  <a:cxn ang="f308">
                    <a:pos x="f396" y="f393"/>
                  </a:cxn>
                  <a:cxn ang="f308">
                    <a:pos x="f397" y="f391"/>
                  </a:cxn>
                  <a:cxn ang="f308">
                    <a:pos x="f397" y="f389"/>
                  </a:cxn>
                  <a:cxn ang="f308">
                    <a:pos x="f398" y="f389"/>
                  </a:cxn>
                  <a:cxn ang="f308">
                    <a:pos x="f398" y="f391"/>
                  </a:cxn>
                  <a:cxn ang="f308">
                    <a:pos x="f399" y="f400"/>
                  </a:cxn>
                  <a:cxn ang="f308">
                    <a:pos x="f401" y="f402"/>
                  </a:cxn>
                  <a:cxn ang="f308">
                    <a:pos x="f403" y="f400"/>
                  </a:cxn>
                  <a:cxn ang="f308">
                    <a:pos x="f388" y="f391"/>
                  </a:cxn>
                  <a:cxn ang="f308">
                    <a:pos x="f388" y="f389"/>
                  </a:cxn>
                  <a:cxn ang="f308">
                    <a:pos x="f404" y="f405"/>
                  </a:cxn>
                  <a:cxn ang="f308">
                    <a:pos x="f406" y="f407"/>
                  </a:cxn>
                  <a:cxn ang="f308">
                    <a:pos x="f404" y="f408"/>
                  </a:cxn>
                  <a:cxn ang="f308">
                    <a:pos x="f409" y="f407"/>
                  </a:cxn>
                  <a:cxn ang="f308">
                    <a:pos x="f404" y="f405"/>
                  </a:cxn>
                  <a:cxn ang="f308">
                    <a:pos x="f410" y="f389"/>
                  </a:cxn>
                  <a:cxn ang="f308">
                    <a:pos x="f411" y="f389"/>
                  </a:cxn>
                  <a:cxn ang="f308">
                    <a:pos x="f411" y="f412"/>
                  </a:cxn>
                  <a:cxn ang="f308">
                    <a:pos x="f410" y="f412"/>
                  </a:cxn>
                  <a:cxn ang="f308">
                    <a:pos x="f410" y="f389"/>
                  </a:cxn>
                  <a:cxn ang="f308">
                    <a:pos x="f413" y="f414"/>
                  </a:cxn>
                  <a:cxn ang="f308">
                    <a:pos x="f415" y="f416"/>
                  </a:cxn>
                  <a:cxn ang="f308">
                    <a:pos x="f417" y="f416"/>
                  </a:cxn>
                  <a:cxn ang="f308">
                    <a:pos x="f413" y="f418"/>
                  </a:cxn>
                  <a:cxn ang="f308">
                    <a:pos x="f419" y="f420"/>
                  </a:cxn>
                  <a:cxn ang="f308">
                    <a:pos x="f413" y="f421"/>
                  </a:cxn>
                  <a:cxn ang="f308">
                    <a:pos x="f417" y="f422"/>
                  </a:cxn>
                  <a:cxn ang="f308">
                    <a:pos x="f415" y="f422"/>
                  </a:cxn>
                  <a:cxn ang="f308">
                    <a:pos x="f413" y="f423"/>
                  </a:cxn>
                  <a:cxn ang="f308">
                    <a:pos x="f424" y="f425"/>
                  </a:cxn>
                  <a:cxn ang="f308">
                    <a:pos x="f413" y="f414"/>
                  </a:cxn>
                  <a:cxn ang="f308">
                    <a:pos x="f426" y="f389"/>
                  </a:cxn>
                  <a:cxn ang="f308">
                    <a:pos x="f427" y="f389"/>
                  </a:cxn>
                  <a:cxn ang="f308">
                    <a:pos x="f427" y="f428"/>
                  </a:cxn>
                  <a:cxn ang="f308">
                    <a:pos x="f429" y="f393"/>
                  </a:cxn>
                  <a:cxn ang="f308">
                    <a:pos x="f430" y="f428"/>
                  </a:cxn>
                  <a:cxn ang="f308">
                    <a:pos x="f430" y="f431"/>
                  </a:cxn>
                  <a:cxn ang="f308">
                    <a:pos x="f432" y="f431"/>
                  </a:cxn>
                  <a:cxn ang="f308">
                    <a:pos x="f432" y="f433"/>
                  </a:cxn>
                  <a:cxn ang="f308">
                    <a:pos x="f429" y="f400"/>
                  </a:cxn>
                  <a:cxn ang="f308">
                    <a:pos x="f426" y="f428"/>
                  </a:cxn>
                  <a:cxn ang="f308">
                    <a:pos x="f426" y="f389"/>
                  </a:cxn>
                  <a:cxn ang="f308">
                    <a:pos x="f434" y="f414"/>
                  </a:cxn>
                  <a:cxn ang="f308">
                    <a:pos x="f435" y="f436"/>
                  </a:cxn>
                  <a:cxn ang="f308">
                    <a:pos x="f434" y="f400"/>
                  </a:cxn>
                  <a:cxn ang="f308">
                    <a:pos x="f437" y="f436"/>
                  </a:cxn>
                  <a:cxn ang="f308">
                    <a:pos x="f434" y="f414"/>
                  </a:cxn>
                  <a:cxn ang="f308">
                    <a:pos x="f434" y="f438"/>
                  </a:cxn>
                  <a:cxn ang="f308">
                    <a:pos x="f439" y="f436"/>
                  </a:cxn>
                  <a:cxn ang="f308">
                    <a:pos x="f434" y="f393"/>
                  </a:cxn>
                  <a:cxn ang="f308">
                    <a:pos x="f440" y="f436"/>
                  </a:cxn>
                  <a:cxn ang="f308">
                    <a:pos x="f434" y="f438"/>
                  </a:cxn>
                  <a:cxn ang="f308">
                    <a:pos x="f441" y="f405"/>
                  </a:cxn>
                  <a:cxn ang="f308">
                    <a:pos x="f442" y="f407"/>
                  </a:cxn>
                  <a:cxn ang="f308">
                    <a:pos x="f441" y="f408"/>
                  </a:cxn>
                  <a:cxn ang="f308">
                    <a:pos x="f443" y="f407"/>
                  </a:cxn>
                  <a:cxn ang="f308">
                    <a:pos x="f441" y="f405"/>
                  </a:cxn>
                  <a:cxn ang="f308">
                    <a:pos x="f444" y="f389"/>
                  </a:cxn>
                  <a:cxn ang="f308">
                    <a:pos x="f445" y="f389"/>
                  </a:cxn>
                  <a:cxn ang="f308">
                    <a:pos x="f445" y="f446"/>
                  </a:cxn>
                  <a:cxn ang="f308">
                    <a:pos x="f447" y="f446"/>
                  </a:cxn>
                  <a:cxn ang="f308">
                    <a:pos x="f447" y="f448"/>
                  </a:cxn>
                  <a:cxn ang="f308">
                    <a:pos x="f445" y="f448"/>
                  </a:cxn>
                  <a:cxn ang="f308">
                    <a:pos x="f445" y="f449"/>
                  </a:cxn>
                  <a:cxn ang="f308">
                    <a:pos x="f450" y="f451"/>
                  </a:cxn>
                  <a:cxn ang="f308">
                    <a:pos x="f452" y="f449"/>
                  </a:cxn>
                  <a:cxn ang="f308">
                    <a:pos x="f453" y="f449"/>
                  </a:cxn>
                  <a:cxn ang="f308">
                    <a:pos x="f450" y="f454"/>
                  </a:cxn>
                  <a:cxn ang="f308">
                    <a:pos x="f444" y="f449"/>
                  </a:cxn>
                  <a:cxn ang="f308">
                    <a:pos x="f444" y="f389"/>
                  </a:cxn>
                  <a:cxn ang="f308">
                    <a:pos x="f455" y="f389"/>
                  </a:cxn>
                  <a:cxn ang="f308">
                    <a:pos x="f456" y="f389"/>
                  </a:cxn>
                  <a:cxn ang="f308">
                    <a:pos x="f456" y="f412"/>
                  </a:cxn>
                  <a:cxn ang="f308">
                    <a:pos x="f455" y="f412"/>
                  </a:cxn>
                  <a:cxn ang="f308">
                    <a:pos x="f455" y="f389"/>
                  </a:cxn>
                  <a:cxn ang="f308">
                    <a:pos x="f457" y="f389"/>
                  </a:cxn>
                  <a:cxn ang="f308">
                    <a:pos x="f458" y="f389"/>
                  </a:cxn>
                  <a:cxn ang="f308">
                    <a:pos x="f458" y="f459"/>
                  </a:cxn>
                  <a:cxn ang="f308">
                    <a:pos x="f460" y="f393"/>
                  </a:cxn>
                  <a:cxn ang="f308">
                    <a:pos x="f461" y="f459"/>
                  </a:cxn>
                  <a:cxn ang="f308">
                    <a:pos x="f461" y="f389"/>
                  </a:cxn>
                  <a:cxn ang="f308">
                    <a:pos x="f462" y="f389"/>
                  </a:cxn>
                  <a:cxn ang="f308">
                    <a:pos x="f462" y="f459"/>
                  </a:cxn>
                  <a:cxn ang="f308">
                    <a:pos x="f460" y="f400"/>
                  </a:cxn>
                  <a:cxn ang="f308">
                    <a:pos x="f457" y="f459"/>
                  </a:cxn>
                  <a:cxn ang="f308">
                    <a:pos x="f457" y="f389"/>
                  </a:cxn>
                </a:cxnLst>
                <a:rect l="f384" t="f387" r="f385" b="f386"/>
                <a:pathLst>
                  <a:path w="1824964" h="333813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cubicBezTo>
                      <a:pt x="f9" y="f11"/>
                      <a:pt x="f12" y="f13"/>
                      <a:pt x="f14" y="f13"/>
                    </a:cubicBezTo>
                    <a:cubicBezTo>
                      <a:pt x="f15" y="f13"/>
                      <a:pt x="f16" y="f11"/>
                      <a:pt x="f16" y="f10"/>
                    </a:cubicBezTo>
                    <a:lnTo>
                      <a:pt x="f16" y="f8"/>
                    </a:lnTo>
                    <a:lnTo>
                      <a:pt x="f17" y="f8"/>
                    </a:lnTo>
                    <a:lnTo>
                      <a:pt x="f17" y="f10"/>
                    </a:lnTo>
                    <a:cubicBezTo>
                      <a:pt x="f17" y="f11"/>
                      <a:pt x="f18" y="f13"/>
                      <a:pt x="f19" y="f13"/>
                    </a:cubicBezTo>
                    <a:cubicBezTo>
                      <a:pt x="f20" y="f13"/>
                      <a:pt x="f21" y="f11"/>
                      <a:pt x="f21" y="f10"/>
                    </a:cubicBezTo>
                    <a:lnTo>
                      <a:pt x="f21" y="f8"/>
                    </a:lnTo>
                    <a:lnTo>
                      <a:pt x="f22" y="f8"/>
                    </a:lnTo>
                    <a:lnTo>
                      <a:pt x="f22" y="f10"/>
                    </a:lnTo>
                    <a:cubicBezTo>
                      <a:pt x="f22" y="f23"/>
                      <a:pt x="f24" y="f25"/>
                      <a:pt x="f26" y="f25"/>
                    </a:cubicBezTo>
                    <a:cubicBezTo>
                      <a:pt x="f27" y="f25"/>
                      <a:pt x="f28" y="f29"/>
                      <a:pt x="f30" y="f31"/>
                    </a:cubicBezTo>
                    <a:cubicBezTo>
                      <a:pt x="f32" y="f29"/>
                      <a:pt x="f33" y="f25"/>
                      <a:pt x="f34" y="f25"/>
                    </a:cubicBezTo>
                    <a:cubicBezTo>
                      <a:pt x="f35" y="f25"/>
                      <a:pt x="f5" y="f36"/>
                      <a:pt x="f5" y="f10"/>
                    </a:cubicBezTo>
                    <a:lnTo>
                      <a:pt x="f5" y="f8"/>
                    </a:lnTo>
                    <a:close/>
                    <a:moveTo>
                      <a:pt x="f37" y="f38"/>
                    </a:moveTo>
                    <a:cubicBezTo>
                      <a:pt x="f39" y="f38"/>
                      <a:pt x="f40" y="f41"/>
                      <a:pt x="f40" y="f42"/>
                    </a:cubicBezTo>
                    <a:cubicBezTo>
                      <a:pt x="f40" y="f43"/>
                      <a:pt x="f39" y="f5"/>
                      <a:pt x="f37" y="f5"/>
                    </a:cubicBezTo>
                    <a:cubicBezTo>
                      <a:pt x="f44" y="f5"/>
                      <a:pt x="f45" y="f43"/>
                      <a:pt x="f45" y="f42"/>
                    </a:cubicBezTo>
                    <a:cubicBezTo>
                      <a:pt x="f45" y="f41"/>
                      <a:pt x="f44" y="f38"/>
                      <a:pt x="f37" y="f38"/>
                    </a:cubicBezTo>
                    <a:moveTo>
                      <a:pt x="f46" y="f8"/>
                    </a:moveTo>
                    <a:lnTo>
                      <a:pt x="f47" y="f8"/>
                    </a:lnTo>
                    <a:lnTo>
                      <a:pt x="f47" y="f48"/>
                    </a:lnTo>
                    <a:lnTo>
                      <a:pt x="f46" y="f48"/>
                    </a:lnTo>
                    <a:lnTo>
                      <a:pt x="f46" y="f8"/>
                    </a:lnTo>
                    <a:close/>
                    <a:moveTo>
                      <a:pt x="f49" y="f50"/>
                    </a:moveTo>
                    <a:cubicBezTo>
                      <a:pt x="f51" y="f50"/>
                      <a:pt x="f52" y="f53"/>
                      <a:pt x="f54" y="f55"/>
                    </a:cubicBezTo>
                    <a:lnTo>
                      <a:pt x="f56" y="f55"/>
                    </a:lnTo>
                    <a:cubicBezTo>
                      <a:pt x="f57" y="f58"/>
                      <a:pt x="f59" y="f60"/>
                      <a:pt x="f49" y="f60"/>
                    </a:cubicBezTo>
                    <a:cubicBezTo>
                      <a:pt x="f61" y="f60"/>
                      <a:pt x="f62" y="f63"/>
                      <a:pt x="f62" y="f64"/>
                    </a:cubicBezTo>
                    <a:cubicBezTo>
                      <a:pt x="f62" y="f65"/>
                      <a:pt x="f61" y="f66"/>
                      <a:pt x="f49" y="f66"/>
                    </a:cubicBezTo>
                    <a:cubicBezTo>
                      <a:pt x="f59" y="f66"/>
                      <a:pt x="f57" y="f67"/>
                      <a:pt x="f56" y="f68"/>
                    </a:cubicBezTo>
                    <a:lnTo>
                      <a:pt x="f54" y="f68"/>
                    </a:lnTo>
                    <a:cubicBezTo>
                      <a:pt x="f52" y="f69"/>
                      <a:pt x="f51" y="f70"/>
                      <a:pt x="f49" y="f70"/>
                    </a:cubicBezTo>
                    <a:cubicBezTo>
                      <a:pt x="f71" y="f70"/>
                      <a:pt x="f72" y="f73"/>
                      <a:pt x="f72" y="f74"/>
                    </a:cubicBezTo>
                    <a:cubicBezTo>
                      <a:pt x="f72" y="f75"/>
                      <a:pt x="f71" y="f50"/>
                      <a:pt x="f49" y="f50"/>
                    </a:cubicBezTo>
                    <a:moveTo>
                      <a:pt x="f76" y="f8"/>
                    </a:moveTo>
                    <a:lnTo>
                      <a:pt x="f77" y="f8"/>
                    </a:lnTo>
                    <a:lnTo>
                      <a:pt x="f77" y="f78"/>
                    </a:lnTo>
                    <a:cubicBezTo>
                      <a:pt x="f77" y="f79"/>
                      <a:pt x="f80" y="f13"/>
                      <a:pt x="f81" y="f13"/>
                    </a:cubicBezTo>
                    <a:cubicBezTo>
                      <a:pt x="f82" y="f13"/>
                      <a:pt x="f83" y="f79"/>
                      <a:pt x="f83" y="f78"/>
                    </a:cubicBezTo>
                    <a:lnTo>
                      <a:pt x="f83" y="f84"/>
                    </a:lnTo>
                    <a:lnTo>
                      <a:pt x="f85" y="f84"/>
                    </a:lnTo>
                    <a:lnTo>
                      <a:pt x="f85" y="f86"/>
                    </a:lnTo>
                    <a:cubicBezTo>
                      <a:pt x="f87" y="f36"/>
                      <a:pt x="f88" y="f25"/>
                      <a:pt x="f81" y="f25"/>
                    </a:cubicBezTo>
                    <a:cubicBezTo>
                      <a:pt x="f89" y="f25"/>
                      <a:pt x="f76" y="f90"/>
                      <a:pt x="f76" y="f78"/>
                    </a:cubicBezTo>
                    <a:lnTo>
                      <a:pt x="f76" y="f8"/>
                    </a:lnTo>
                    <a:close/>
                    <a:moveTo>
                      <a:pt x="f91" y="f50"/>
                    </a:moveTo>
                    <a:cubicBezTo>
                      <a:pt x="f92" y="f50"/>
                      <a:pt x="f93" y="f75"/>
                      <a:pt x="f93" y="f94"/>
                    </a:cubicBezTo>
                    <a:cubicBezTo>
                      <a:pt x="f93" y="f95"/>
                      <a:pt x="f92" y="f25"/>
                      <a:pt x="f91" y="f25"/>
                    </a:cubicBezTo>
                    <a:cubicBezTo>
                      <a:pt x="f96" y="f25"/>
                      <a:pt x="f97" y="f95"/>
                      <a:pt x="f97" y="f94"/>
                    </a:cubicBezTo>
                    <a:cubicBezTo>
                      <a:pt x="f98" y="f75"/>
                      <a:pt x="f99" y="f50"/>
                      <a:pt x="f91" y="f50"/>
                    </a:cubicBezTo>
                    <a:moveTo>
                      <a:pt x="f91" y="f100"/>
                    </a:moveTo>
                    <a:cubicBezTo>
                      <a:pt x="f101" y="f100"/>
                      <a:pt x="f102" y="f103"/>
                      <a:pt x="f102" y="f94"/>
                    </a:cubicBezTo>
                    <a:cubicBezTo>
                      <a:pt x="f102" y="f104"/>
                      <a:pt x="f101" y="f13"/>
                      <a:pt x="f91" y="f13"/>
                    </a:cubicBezTo>
                    <a:cubicBezTo>
                      <a:pt x="f105" y="f13"/>
                      <a:pt x="f106" y="f104"/>
                      <a:pt x="f106" y="f94"/>
                    </a:cubicBezTo>
                    <a:cubicBezTo>
                      <a:pt x="f106" y="f103"/>
                      <a:pt x="f107" y="f100"/>
                      <a:pt x="f91" y="f100"/>
                    </a:cubicBezTo>
                    <a:moveTo>
                      <a:pt x="f108" y="f38"/>
                    </a:moveTo>
                    <a:cubicBezTo>
                      <a:pt x="f109" y="f38"/>
                      <a:pt x="f110" y="f41"/>
                      <a:pt x="f110" y="f42"/>
                    </a:cubicBezTo>
                    <a:cubicBezTo>
                      <a:pt x="f110" y="f43"/>
                      <a:pt x="f109" y="f5"/>
                      <a:pt x="f108" y="f5"/>
                    </a:cubicBezTo>
                    <a:cubicBezTo>
                      <a:pt x="f111" y="f5"/>
                      <a:pt x="f112" y="f43"/>
                      <a:pt x="f112" y="f42"/>
                    </a:cubicBezTo>
                    <a:cubicBezTo>
                      <a:pt x="f112" y="f41"/>
                      <a:pt x="f111" y="f38"/>
                      <a:pt x="f108" y="f38"/>
                    </a:cubicBezTo>
                    <a:moveTo>
                      <a:pt x="f113" y="f8"/>
                    </a:moveTo>
                    <a:lnTo>
                      <a:pt x="f114" y="f8"/>
                    </a:lnTo>
                    <a:lnTo>
                      <a:pt x="f114" y="f115"/>
                    </a:lnTo>
                    <a:lnTo>
                      <a:pt x="f116" y="f115"/>
                    </a:lnTo>
                    <a:lnTo>
                      <a:pt x="f116" y="f117"/>
                    </a:lnTo>
                    <a:lnTo>
                      <a:pt x="f114" y="f117"/>
                    </a:lnTo>
                    <a:lnTo>
                      <a:pt x="f114" y="f118"/>
                    </a:lnTo>
                    <a:cubicBezTo>
                      <a:pt x="f114" y="f119"/>
                      <a:pt x="f120" y="f121"/>
                      <a:pt x="f122" y="f121"/>
                    </a:cubicBezTo>
                    <a:cubicBezTo>
                      <a:pt x="f123" y="f121"/>
                      <a:pt x="f124" y="f125"/>
                      <a:pt x="f124" y="f118"/>
                    </a:cubicBezTo>
                    <a:lnTo>
                      <a:pt x="f126" y="f118"/>
                    </a:lnTo>
                    <a:cubicBezTo>
                      <a:pt x="f126" y="f127"/>
                      <a:pt x="f128" y="f129"/>
                      <a:pt x="f122" y="f129"/>
                    </a:cubicBezTo>
                    <a:cubicBezTo>
                      <a:pt x="f130" y="f129"/>
                      <a:pt x="f113" y="f127"/>
                      <a:pt x="f113" y="f118"/>
                    </a:cubicBezTo>
                    <a:lnTo>
                      <a:pt x="f113" y="f8"/>
                    </a:lnTo>
                    <a:close/>
                    <a:moveTo>
                      <a:pt x="f131" y="f8"/>
                    </a:moveTo>
                    <a:lnTo>
                      <a:pt x="f132" y="f8"/>
                    </a:lnTo>
                    <a:lnTo>
                      <a:pt x="f132" y="f48"/>
                    </a:lnTo>
                    <a:lnTo>
                      <a:pt x="f131" y="f48"/>
                    </a:lnTo>
                    <a:lnTo>
                      <a:pt x="f131" y="f8"/>
                    </a:lnTo>
                    <a:close/>
                    <a:moveTo>
                      <a:pt x="f133" y="f8"/>
                    </a:moveTo>
                    <a:lnTo>
                      <a:pt x="f134" y="f8"/>
                    </a:lnTo>
                    <a:lnTo>
                      <a:pt x="f134" y="f135"/>
                    </a:lnTo>
                    <a:cubicBezTo>
                      <a:pt x="f134" y="f136"/>
                      <a:pt x="f137" y="f13"/>
                      <a:pt x="f138" y="f13"/>
                    </a:cubicBezTo>
                    <a:cubicBezTo>
                      <a:pt x="f139" y="f13"/>
                      <a:pt x="f140" y="f141"/>
                      <a:pt x="f140" y="f135"/>
                    </a:cubicBezTo>
                    <a:lnTo>
                      <a:pt x="f140" y="f8"/>
                    </a:lnTo>
                    <a:lnTo>
                      <a:pt x="f6" y="f8"/>
                    </a:lnTo>
                    <a:lnTo>
                      <a:pt x="f6" y="f135"/>
                    </a:lnTo>
                    <a:cubicBezTo>
                      <a:pt x="f6" y="f142"/>
                      <a:pt x="f143" y="f25"/>
                      <a:pt x="f138" y="f25"/>
                    </a:cubicBezTo>
                    <a:cubicBezTo>
                      <a:pt x="f144" y="f25"/>
                      <a:pt x="f133" y="f142"/>
                      <a:pt x="f133" y="f135"/>
                    </a:cubicBezTo>
                    <a:lnTo>
                      <a:pt x="f133" y="f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800" b="0" i="0" u="none" strike="noStrike" kern="1200" cap="none" spc="0" baseline="0">
                  <a:solidFill>
                    <a:srgbClr val="201859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36" name="Grafik 2">
            <a:extLst>
              <a:ext uri="{FF2B5EF4-FFF2-40B4-BE49-F238E27FC236}">
                <a16:creationId xmlns:a16="http://schemas.microsoft.com/office/drawing/2014/main" id="{EA1DEAA4-F2AE-BD6B-8906-2D875E76D0DB}"/>
              </a:ext>
            </a:extLst>
          </p:cNvPr>
          <p:cNvSpPr/>
          <p:nvPr/>
        </p:nvSpPr>
        <p:spPr>
          <a:xfrm>
            <a:off x="-3803" y="2831622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4856ECA1-6C58-75E6-F4C3-EF3F7A4AE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636910"/>
            <a:ext cx="5418725" cy="1151997"/>
          </a:xfrm>
        </p:spPr>
        <p:txBody>
          <a:bodyPr>
            <a:noAutofit/>
          </a:bodyPr>
          <a:lstStyle>
            <a:lvl1pPr>
              <a:spcBef>
                <a:spcPts val="1600"/>
              </a:spcBef>
              <a:defRPr sz="3400">
                <a:solidFill>
                  <a:srgbClr val="59FF19"/>
                </a:solidFill>
              </a:defRPr>
            </a:lvl1pPr>
          </a:lstStyle>
          <a:p>
            <a:pPr lvl="0"/>
            <a:r>
              <a:rPr lang="de-DE"/>
              <a:t>Hier z.B. „Vielen Dank für Ihre Aufmerksamkeit“</a:t>
            </a:r>
          </a:p>
        </p:txBody>
      </p:sp>
    </p:spTree>
    <p:extLst>
      <p:ext uri="{BB962C8B-B14F-4D97-AF65-F5344CB8AC3E}">
        <p14:creationId xmlns:p14="http://schemas.microsoft.com/office/powerpoint/2010/main" val="187910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ngebots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40416467-A68C-D000-25C3-959D2903428F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Freihandform: Form 120">
            <a:extLst>
              <a:ext uri="{FF2B5EF4-FFF2-40B4-BE49-F238E27FC236}">
                <a16:creationId xmlns:a16="http://schemas.microsoft.com/office/drawing/2014/main" id="{053C65DB-B637-F9CF-DC25-D94170E8569A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55">
            <a:extLst>
              <a:ext uri="{FF2B5EF4-FFF2-40B4-BE49-F238E27FC236}">
                <a16:creationId xmlns:a16="http://schemas.microsoft.com/office/drawing/2014/main" id="{43F32684-1360-7731-15A2-E4D3846926DD}"/>
              </a:ext>
            </a:extLst>
          </p:cNvPr>
          <p:cNvSpPr/>
          <p:nvPr/>
        </p:nvSpPr>
        <p:spPr>
          <a:xfrm>
            <a:off x="8277962" y="4535231"/>
            <a:ext cx="1247141" cy="9963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7140"/>
              <a:gd name="f7" fmla="val 996315"/>
              <a:gd name="f8" fmla="val 624840"/>
              <a:gd name="f9" fmla="val 279400"/>
              <a:gd name="f10" fmla="val 967740"/>
              <a:gd name="f11" fmla="val 623570"/>
              <a:gd name="f12" fmla="val 280035"/>
              <a:gd name="f13" fmla="val 635"/>
              <a:gd name="f14" fmla="val 628650"/>
              <a:gd name="f15" fmla="val 631825"/>
              <a:gd name="f16" fmla="val 635635"/>
              <a:gd name="f17" fmla="val 835025"/>
              <a:gd name="f18" fmla="val 628015"/>
              <a:gd name="f19" fmla="+- 0 0 -90"/>
              <a:gd name="f20" fmla="*/ f3 1 1247140"/>
              <a:gd name="f21" fmla="*/ f4 1 996315"/>
              <a:gd name="f22" fmla="+- f7 0 f5"/>
              <a:gd name="f23" fmla="+- f6 0 f5"/>
              <a:gd name="f24" fmla="*/ f19 f0 1"/>
              <a:gd name="f25" fmla="*/ f23 1 1247140"/>
              <a:gd name="f26" fmla="*/ f22 1 996315"/>
              <a:gd name="f27" fmla="*/ 1247140 f23 1"/>
              <a:gd name="f28" fmla="*/ 624840 f22 1"/>
              <a:gd name="f29" fmla="*/ 623570 f23 1"/>
              <a:gd name="f30" fmla="*/ 0 f22 1"/>
              <a:gd name="f31" fmla="*/ 0 f23 1"/>
              <a:gd name="f32" fmla="*/ 635 f23 1"/>
              <a:gd name="f33" fmla="*/ 635635 f22 1"/>
              <a:gd name="f34" fmla="*/ 996315 f22 1"/>
              <a:gd name="f35" fmla="*/ f24 1 f2"/>
              <a:gd name="f36" fmla="*/ f27 1 1247140"/>
              <a:gd name="f37" fmla="*/ f28 1 996315"/>
              <a:gd name="f38" fmla="*/ f29 1 1247140"/>
              <a:gd name="f39" fmla="*/ f30 1 996315"/>
              <a:gd name="f40" fmla="*/ f31 1 1247140"/>
              <a:gd name="f41" fmla="*/ f32 1 1247140"/>
              <a:gd name="f42" fmla="*/ f33 1 996315"/>
              <a:gd name="f43" fmla="*/ f34 1 996315"/>
              <a:gd name="f44" fmla="*/ f5 1 f25"/>
              <a:gd name="f45" fmla="*/ f6 1 f25"/>
              <a:gd name="f46" fmla="*/ f5 1 f26"/>
              <a:gd name="f47" fmla="*/ f7 1 f26"/>
              <a:gd name="f48" fmla="+- f35 0 f1"/>
              <a:gd name="f49" fmla="*/ f36 1 f25"/>
              <a:gd name="f50" fmla="*/ f37 1 f26"/>
              <a:gd name="f51" fmla="*/ f38 1 f25"/>
              <a:gd name="f52" fmla="*/ f39 1 f26"/>
              <a:gd name="f53" fmla="*/ f40 1 f25"/>
              <a:gd name="f54" fmla="*/ f41 1 f25"/>
              <a:gd name="f55" fmla="*/ f42 1 f26"/>
              <a:gd name="f56" fmla="*/ f43 1 f26"/>
              <a:gd name="f57" fmla="*/ f44 f20 1"/>
              <a:gd name="f58" fmla="*/ f45 f20 1"/>
              <a:gd name="f59" fmla="*/ f47 f21 1"/>
              <a:gd name="f60" fmla="*/ f46 f21 1"/>
              <a:gd name="f61" fmla="*/ f49 f20 1"/>
              <a:gd name="f62" fmla="*/ f50 f21 1"/>
              <a:gd name="f63" fmla="*/ f51 f20 1"/>
              <a:gd name="f64" fmla="*/ f52 f21 1"/>
              <a:gd name="f65" fmla="*/ f53 f20 1"/>
              <a:gd name="f66" fmla="*/ f54 f20 1"/>
              <a:gd name="f67" fmla="*/ f55 f21 1"/>
              <a:gd name="f68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61" y="f62"/>
              </a:cxn>
              <a:cxn ang="f48">
                <a:pos x="f63" y="f64"/>
              </a:cxn>
              <a:cxn ang="f48">
                <a:pos x="f65" y="f62"/>
              </a:cxn>
              <a:cxn ang="f48">
                <a:pos x="f66" y="f62"/>
              </a:cxn>
              <a:cxn ang="f48">
                <a:pos x="f65" y="f67"/>
              </a:cxn>
              <a:cxn ang="f48">
                <a:pos x="f63" y="f68"/>
              </a:cxn>
              <a:cxn ang="f48">
                <a:pos x="f61" y="f67"/>
              </a:cxn>
              <a:cxn ang="f48">
                <a:pos x="f61" y="f62"/>
              </a:cxn>
              <a:cxn ang="f48">
                <a:pos x="f61" y="f62"/>
              </a:cxn>
            </a:cxnLst>
            <a:rect l="f57" t="f60" r="f58" b="f59"/>
            <a:pathLst>
              <a:path w="1247140" h="996315">
                <a:moveTo>
                  <a:pt x="f6" y="f8"/>
                </a:moveTo>
                <a:cubicBezTo>
                  <a:pt x="f6" y="f9"/>
                  <a:pt x="f10" y="f5"/>
                  <a:pt x="f11" y="f5"/>
                </a:cubicBezTo>
                <a:cubicBezTo>
                  <a:pt x="f9" y="f5"/>
                  <a:pt x="f5" y="f12"/>
                  <a:pt x="f5" y="f8"/>
                </a:cubicBezTo>
                <a:lnTo>
                  <a:pt x="f13" y="f8"/>
                </a:lnTo>
                <a:cubicBezTo>
                  <a:pt x="f13" y="f14"/>
                  <a:pt x="f5" y="f15"/>
                  <a:pt x="f5" y="f16"/>
                </a:cubicBezTo>
                <a:cubicBezTo>
                  <a:pt x="f5" y="f17"/>
                  <a:pt x="f9" y="f7"/>
                  <a:pt x="f11" y="f7"/>
                </a:cubicBezTo>
                <a:cubicBezTo>
                  <a:pt x="f10" y="f7"/>
                  <a:pt x="f6" y="f17"/>
                  <a:pt x="f6" y="f16"/>
                </a:cubicBezTo>
                <a:cubicBezTo>
                  <a:pt x="f6" y="f15"/>
                  <a:pt x="f6" y="f18"/>
                  <a:pt x="f6" y="f8"/>
                </a:cubicBezTo>
                <a:lnTo>
                  <a:pt x="f6" y="f8"/>
                </a:lnTo>
                <a:close/>
              </a:path>
            </a:pathLst>
          </a:custGeom>
          <a:solidFill>
            <a:srgbClr val="FFFFFF"/>
          </a:solidFill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5" name="Freihandform 56">
            <a:extLst>
              <a:ext uri="{FF2B5EF4-FFF2-40B4-BE49-F238E27FC236}">
                <a16:creationId xmlns:a16="http://schemas.microsoft.com/office/drawing/2014/main" id="{486B5FF2-559C-C67E-764F-A421BEF721FB}"/>
              </a:ext>
            </a:extLst>
          </p:cNvPr>
          <p:cNvSpPr/>
          <p:nvPr/>
        </p:nvSpPr>
        <p:spPr>
          <a:xfrm>
            <a:off x="8277962" y="4535231"/>
            <a:ext cx="1247141" cy="9963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7140"/>
              <a:gd name="f7" fmla="val 996315"/>
              <a:gd name="f8" fmla="val 624840"/>
              <a:gd name="f9" fmla="val 279400"/>
              <a:gd name="f10" fmla="val 967740"/>
              <a:gd name="f11" fmla="val 623570"/>
              <a:gd name="f12" fmla="val 280035"/>
              <a:gd name="f13" fmla="val 635"/>
              <a:gd name="f14" fmla="val 628650"/>
              <a:gd name="f15" fmla="val 631825"/>
              <a:gd name="f16" fmla="val 635635"/>
              <a:gd name="f17" fmla="val 835025"/>
              <a:gd name="f18" fmla="val 628015"/>
              <a:gd name="f19" fmla="+- 0 0 -90"/>
              <a:gd name="f20" fmla="*/ f3 1 1247140"/>
              <a:gd name="f21" fmla="*/ f4 1 996315"/>
              <a:gd name="f22" fmla="+- f7 0 f5"/>
              <a:gd name="f23" fmla="+- f6 0 f5"/>
              <a:gd name="f24" fmla="*/ f19 f0 1"/>
              <a:gd name="f25" fmla="*/ f23 1 1247140"/>
              <a:gd name="f26" fmla="*/ f22 1 996315"/>
              <a:gd name="f27" fmla="*/ 1247140 f23 1"/>
              <a:gd name="f28" fmla="*/ 624840 f22 1"/>
              <a:gd name="f29" fmla="*/ 623570 f23 1"/>
              <a:gd name="f30" fmla="*/ 0 f22 1"/>
              <a:gd name="f31" fmla="*/ 0 f23 1"/>
              <a:gd name="f32" fmla="*/ 635 f23 1"/>
              <a:gd name="f33" fmla="*/ 635635 f22 1"/>
              <a:gd name="f34" fmla="*/ 996315 f22 1"/>
              <a:gd name="f35" fmla="*/ f24 1 f2"/>
              <a:gd name="f36" fmla="*/ f27 1 1247140"/>
              <a:gd name="f37" fmla="*/ f28 1 996315"/>
              <a:gd name="f38" fmla="*/ f29 1 1247140"/>
              <a:gd name="f39" fmla="*/ f30 1 996315"/>
              <a:gd name="f40" fmla="*/ f31 1 1247140"/>
              <a:gd name="f41" fmla="*/ f32 1 1247140"/>
              <a:gd name="f42" fmla="*/ f33 1 996315"/>
              <a:gd name="f43" fmla="*/ f34 1 996315"/>
              <a:gd name="f44" fmla="*/ f5 1 f25"/>
              <a:gd name="f45" fmla="*/ f6 1 f25"/>
              <a:gd name="f46" fmla="*/ f5 1 f26"/>
              <a:gd name="f47" fmla="*/ f7 1 f26"/>
              <a:gd name="f48" fmla="+- f35 0 f1"/>
              <a:gd name="f49" fmla="*/ f36 1 f25"/>
              <a:gd name="f50" fmla="*/ f37 1 f26"/>
              <a:gd name="f51" fmla="*/ f38 1 f25"/>
              <a:gd name="f52" fmla="*/ f39 1 f26"/>
              <a:gd name="f53" fmla="*/ f40 1 f25"/>
              <a:gd name="f54" fmla="*/ f41 1 f25"/>
              <a:gd name="f55" fmla="*/ f42 1 f26"/>
              <a:gd name="f56" fmla="*/ f43 1 f26"/>
              <a:gd name="f57" fmla="*/ f44 f20 1"/>
              <a:gd name="f58" fmla="*/ f45 f20 1"/>
              <a:gd name="f59" fmla="*/ f47 f21 1"/>
              <a:gd name="f60" fmla="*/ f46 f21 1"/>
              <a:gd name="f61" fmla="*/ f49 f20 1"/>
              <a:gd name="f62" fmla="*/ f50 f21 1"/>
              <a:gd name="f63" fmla="*/ f51 f20 1"/>
              <a:gd name="f64" fmla="*/ f52 f21 1"/>
              <a:gd name="f65" fmla="*/ f53 f20 1"/>
              <a:gd name="f66" fmla="*/ f54 f20 1"/>
              <a:gd name="f67" fmla="*/ f55 f21 1"/>
              <a:gd name="f68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61" y="f62"/>
              </a:cxn>
              <a:cxn ang="f48">
                <a:pos x="f63" y="f64"/>
              </a:cxn>
              <a:cxn ang="f48">
                <a:pos x="f65" y="f62"/>
              </a:cxn>
              <a:cxn ang="f48">
                <a:pos x="f66" y="f62"/>
              </a:cxn>
              <a:cxn ang="f48">
                <a:pos x="f65" y="f67"/>
              </a:cxn>
              <a:cxn ang="f48">
                <a:pos x="f63" y="f68"/>
              </a:cxn>
              <a:cxn ang="f48">
                <a:pos x="f61" y="f67"/>
              </a:cxn>
              <a:cxn ang="f48">
                <a:pos x="f61" y="f62"/>
              </a:cxn>
              <a:cxn ang="f48">
                <a:pos x="f61" y="f62"/>
              </a:cxn>
            </a:cxnLst>
            <a:rect l="f57" t="f60" r="f58" b="f59"/>
            <a:pathLst>
              <a:path w="1247140" h="996315">
                <a:moveTo>
                  <a:pt x="f6" y="f8"/>
                </a:moveTo>
                <a:cubicBezTo>
                  <a:pt x="f6" y="f9"/>
                  <a:pt x="f10" y="f5"/>
                  <a:pt x="f11" y="f5"/>
                </a:cubicBezTo>
                <a:cubicBezTo>
                  <a:pt x="f9" y="f5"/>
                  <a:pt x="f5" y="f12"/>
                  <a:pt x="f5" y="f8"/>
                </a:cubicBezTo>
                <a:lnTo>
                  <a:pt x="f13" y="f8"/>
                </a:lnTo>
                <a:cubicBezTo>
                  <a:pt x="f13" y="f14"/>
                  <a:pt x="f5" y="f15"/>
                  <a:pt x="f5" y="f16"/>
                </a:cubicBezTo>
                <a:cubicBezTo>
                  <a:pt x="f5" y="f17"/>
                  <a:pt x="f9" y="f7"/>
                  <a:pt x="f11" y="f7"/>
                </a:cubicBezTo>
                <a:cubicBezTo>
                  <a:pt x="f10" y="f7"/>
                  <a:pt x="f6" y="f17"/>
                  <a:pt x="f6" y="f16"/>
                </a:cubicBezTo>
                <a:cubicBezTo>
                  <a:pt x="f6" y="f15"/>
                  <a:pt x="f6" y="f18"/>
                  <a:pt x="f6" y="f8"/>
                </a:cubicBezTo>
                <a:lnTo>
                  <a:pt x="f6" y="f8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Freihandform 57">
            <a:extLst>
              <a:ext uri="{FF2B5EF4-FFF2-40B4-BE49-F238E27FC236}">
                <a16:creationId xmlns:a16="http://schemas.microsoft.com/office/drawing/2014/main" id="{0676C304-61A0-D195-1B39-49FD8FAC5BC0}"/>
              </a:ext>
            </a:extLst>
          </p:cNvPr>
          <p:cNvSpPr/>
          <p:nvPr/>
        </p:nvSpPr>
        <p:spPr>
          <a:xfrm>
            <a:off x="7743925" y="4713667"/>
            <a:ext cx="1098551" cy="8782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8550"/>
              <a:gd name="f7" fmla="val 878205"/>
              <a:gd name="f8" fmla="val 550545"/>
              <a:gd name="f9" fmla="val 246380"/>
              <a:gd name="f10" fmla="val 852805"/>
              <a:gd name="f11" fmla="val 549275"/>
              <a:gd name="f12" fmla="val 245745"/>
              <a:gd name="f13" fmla="val 635"/>
              <a:gd name="f14" fmla="val 553720"/>
              <a:gd name="f15" fmla="val 556895"/>
              <a:gd name="f16" fmla="val 560070"/>
              <a:gd name="f17" fmla="val 735965"/>
              <a:gd name="f18" fmla="+- 0 0 -90"/>
              <a:gd name="f19" fmla="*/ f3 1 1098550"/>
              <a:gd name="f20" fmla="*/ f4 1 878205"/>
              <a:gd name="f21" fmla="+- f7 0 f5"/>
              <a:gd name="f22" fmla="+- f6 0 f5"/>
              <a:gd name="f23" fmla="*/ f18 f0 1"/>
              <a:gd name="f24" fmla="*/ f22 1 1098550"/>
              <a:gd name="f25" fmla="*/ f21 1 878205"/>
              <a:gd name="f26" fmla="*/ 1098550 f22 1"/>
              <a:gd name="f27" fmla="*/ 550545 f21 1"/>
              <a:gd name="f28" fmla="*/ 549275 f22 1"/>
              <a:gd name="f29" fmla="*/ 0 f21 1"/>
              <a:gd name="f30" fmla="*/ 0 f22 1"/>
              <a:gd name="f31" fmla="*/ 635 f22 1"/>
              <a:gd name="f32" fmla="*/ 560070 f21 1"/>
              <a:gd name="f33" fmla="*/ 878205 f21 1"/>
              <a:gd name="f34" fmla="*/ f23 1 f2"/>
              <a:gd name="f35" fmla="*/ f26 1 1098550"/>
              <a:gd name="f36" fmla="*/ f27 1 878205"/>
              <a:gd name="f37" fmla="*/ f28 1 1098550"/>
              <a:gd name="f38" fmla="*/ f29 1 878205"/>
              <a:gd name="f39" fmla="*/ f30 1 1098550"/>
              <a:gd name="f40" fmla="*/ f31 1 1098550"/>
              <a:gd name="f41" fmla="*/ f32 1 878205"/>
              <a:gd name="f42" fmla="*/ f33 1 878205"/>
              <a:gd name="f43" fmla="*/ f5 1 f24"/>
              <a:gd name="f44" fmla="*/ f6 1 f24"/>
              <a:gd name="f45" fmla="*/ f5 1 f25"/>
              <a:gd name="f46" fmla="*/ f7 1 f25"/>
              <a:gd name="f47" fmla="+- f34 0 f1"/>
              <a:gd name="f48" fmla="*/ f35 1 f24"/>
              <a:gd name="f49" fmla="*/ f36 1 f25"/>
              <a:gd name="f50" fmla="*/ f37 1 f24"/>
              <a:gd name="f51" fmla="*/ f38 1 f25"/>
              <a:gd name="f52" fmla="*/ f39 1 f24"/>
              <a:gd name="f53" fmla="*/ f40 1 f24"/>
              <a:gd name="f54" fmla="*/ f41 1 f25"/>
              <a:gd name="f55" fmla="*/ f42 1 f25"/>
              <a:gd name="f56" fmla="*/ f43 f19 1"/>
              <a:gd name="f57" fmla="*/ f44 f19 1"/>
              <a:gd name="f58" fmla="*/ f46 f20 1"/>
              <a:gd name="f59" fmla="*/ f45 f20 1"/>
              <a:gd name="f60" fmla="*/ f48 f19 1"/>
              <a:gd name="f61" fmla="*/ f49 f20 1"/>
              <a:gd name="f62" fmla="*/ f50 f19 1"/>
              <a:gd name="f63" fmla="*/ f51 f20 1"/>
              <a:gd name="f64" fmla="*/ f52 f19 1"/>
              <a:gd name="f65" fmla="*/ f53 f19 1"/>
              <a:gd name="f66" fmla="*/ f54 f20 1"/>
              <a:gd name="f67" fmla="*/ f55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60" y="f61"/>
              </a:cxn>
              <a:cxn ang="f47">
                <a:pos x="f62" y="f63"/>
              </a:cxn>
              <a:cxn ang="f47">
                <a:pos x="f64" y="f61"/>
              </a:cxn>
              <a:cxn ang="f47">
                <a:pos x="f65" y="f61"/>
              </a:cxn>
              <a:cxn ang="f47">
                <a:pos x="f64" y="f66"/>
              </a:cxn>
              <a:cxn ang="f47">
                <a:pos x="f62" y="f67"/>
              </a:cxn>
              <a:cxn ang="f47">
                <a:pos x="f60" y="f66"/>
              </a:cxn>
              <a:cxn ang="f47">
                <a:pos x="f60" y="f61"/>
              </a:cxn>
              <a:cxn ang="f47">
                <a:pos x="f60" y="f61"/>
              </a:cxn>
            </a:cxnLst>
            <a:rect l="f56" t="f59" r="f57" b="f58"/>
            <a:pathLst>
              <a:path w="1098550" h="878205">
                <a:moveTo>
                  <a:pt x="f6" y="f8"/>
                </a:moveTo>
                <a:cubicBezTo>
                  <a:pt x="f6" y="f9"/>
                  <a:pt x="f10" y="f5"/>
                  <a:pt x="f11" y="f5"/>
                </a:cubicBezTo>
                <a:cubicBezTo>
                  <a:pt x="f12" y="f5"/>
                  <a:pt x="f5" y="f9"/>
                  <a:pt x="f5" y="f8"/>
                </a:cubicBezTo>
                <a:lnTo>
                  <a:pt x="f13" y="f8"/>
                </a:lnTo>
                <a:cubicBezTo>
                  <a:pt x="f13" y="f14"/>
                  <a:pt x="f5" y="f15"/>
                  <a:pt x="f5" y="f16"/>
                </a:cubicBezTo>
                <a:cubicBezTo>
                  <a:pt x="f5" y="f17"/>
                  <a:pt x="f12" y="f7"/>
                  <a:pt x="f11" y="f7"/>
                </a:cubicBezTo>
                <a:cubicBezTo>
                  <a:pt x="f10" y="f7"/>
                  <a:pt x="f6" y="f17"/>
                  <a:pt x="f6" y="f16"/>
                </a:cubicBezTo>
                <a:cubicBezTo>
                  <a:pt x="f6" y="f15"/>
                  <a:pt x="f6" y="f14"/>
                  <a:pt x="f6" y="f8"/>
                </a:cubicBezTo>
                <a:lnTo>
                  <a:pt x="f6" y="f8"/>
                </a:lnTo>
                <a:close/>
              </a:path>
            </a:pathLst>
          </a:custGeom>
          <a:solidFill>
            <a:srgbClr val="FFFFFF"/>
          </a:solidFill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" name="Freihandform 58">
            <a:extLst>
              <a:ext uri="{FF2B5EF4-FFF2-40B4-BE49-F238E27FC236}">
                <a16:creationId xmlns:a16="http://schemas.microsoft.com/office/drawing/2014/main" id="{FCBA014D-3118-31DE-9D47-BB22B2945B15}"/>
              </a:ext>
            </a:extLst>
          </p:cNvPr>
          <p:cNvSpPr/>
          <p:nvPr/>
        </p:nvSpPr>
        <p:spPr>
          <a:xfrm>
            <a:off x="7743925" y="4713667"/>
            <a:ext cx="1098551" cy="8782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8550"/>
              <a:gd name="f7" fmla="val 878205"/>
              <a:gd name="f8" fmla="val 550545"/>
              <a:gd name="f9" fmla="val 246380"/>
              <a:gd name="f10" fmla="val 852805"/>
              <a:gd name="f11" fmla="val 549275"/>
              <a:gd name="f12" fmla="val 245745"/>
              <a:gd name="f13" fmla="val 635"/>
              <a:gd name="f14" fmla="val 553720"/>
              <a:gd name="f15" fmla="val 556895"/>
              <a:gd name="f16" fmla="val 560070"/>
              <a:gd name="f17" fmla="val 735965"/>
              <a:gd name="f18" fmla="+- 0 0 -90"/>
              <a:gd name="f19" fmla="*/ f3 1 1098550"/>
              <a:gd name="f20" fmla="*/ f4 1 878205"/>
              <a:gd name="f21" fmla="+- f7 0 f5"/>
              <a:gd name="f22" fmla="+- f6 0 f5"/>
              <a:gd name="f23" fmla="*/ f18 f0 1"/>
              <a:gd name="f24" fmla="*/ f22 1 1098550"/>
              <a:gd name="f25" fmla="*/ f21 1 878205"/>
              <a:gd name="f26" fmla="*/ 1098550 f22 1"/>
              <a:gd name="f27" fmla="*/ 550545 f21 1"/>
              <a:gd name="f28" fmla="*/ 549275 f22 1"/>
              <a:gd name="f29" fmla="*/ 0 f21 1"/>
              <a:gd name="f30" fmla="*/ 0 f22 1"/>
              <a:gd name="f31" fmla="*/ 635 f22 1"/>
              <a:gd name="f32" fmla="*/ 560070 f21 1"/>
              <a:gd name="f33" fmla="*/ 878205 f21 1"/>
              <a:gd name="f34" fmla="*/ f23 1 f2"/>
              <a:gd name="f35" fmla="*/ f26 1 1098550"/>
              <a:gd name="f36" fmla="*/ f27 1 878205"/>
              <a:gd name="f37" fmla="*/ f28 1 1098550"/>
              <a:gd name="f38" fmla="*/ f29 1 878205"/>
              <a:gd name="f39" fmla="*/ f30 1 1098550"/>
              <a:gd name="f40" fmla="*/ f31 1 1098550"/>
              <a:gd name="f41" fmla="*/ f32 1 878205"/>
              <a:gd name="f42" fmla="*/ f33 1 878205"/>
              <a:gd name="f43" fmla="*/ f5 1 f24"/>
              <a:gd name="f44" fmla="*/ f6 1 f24"/>
              <a:gd name="f45" fmla="*/ f5 1 f25"/>
              <a:gd name="f46" fmla="*/ f7 1 f25"/>
              <a:gd name="f47" fmla="+- f34 0 f1"/>
              <a:gd name="f48" fmla="*/ f35 1 f24"/>
              <a:gd name="f49" fmla="*/ f36 1 f25"/>
              <a:gd name="f50" fmla="*/ f37 1 f24"/>
              <a:gd name="f51" fmla="*/ f38 1 f25"/>
              <a:gd name="f52" fmla="*/ f39 1 f24"/>
              <a:gd name="f53" fmla="*/ f40 1 f24"/>
              <a:gd name="f54" fmla="*/ f41 1 f25"/>
              <a:gd name="f55" fmla="*/ f42 1 f25"/>
              <a:gd name="f56" fmla="*/ f43 f19 1"/>
              <a:gd name="f57" fmla="*/ f44 f19 1"/>
              <a:gd name="f58" fmla="*/ f46 f20 1"/>
              <a:gd name="f59" fmla="*/ f45 f20 1"/>
              <a:gd name="f60" fmla="*/ f48 f19 1"/>
              <a:gd name="f61" fmla="*/ f49 f20 1"/>
              <a:gd name="f62" fmla="*/ f50 f19 1"/>
              <a:gd name="f63" fmla="*/ f51 f20 1"/>
              <a:gd name="f64" fmla="*/ f52 f19 1"/>
              <a:gd name="f65" fmla="*/ f53 f19 1"/>
              <a:gd name="f66" fmla="*/ f54 f20 1"/>
              <a:gd name="f67" fmla="*/ f55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60" y="f61"/>
              </a:cxn>
              <a:cxn ang="f47">
                <a:pos x="f62" y="f63"/>
              </a:cxn>
              <a:cxn ang="f47">
                <a:pos x="f64" y="f61"/>
              </a:cxn>
              <a:cxn ang="f47">
                <a:pos x="f65" y="f61"/>
              </a:cxn>
              <a:cxn ang="f47">
                <a:pos x="f64" y="f66"/>
              </a:cxn>
              <a:cxn ang="f47">
                <a:pos x="f62" y="f67"/>
              </a:cxn>
              <a:cxn ang="f47">
                <a:pos x="f60" y="f66"/>
              </a:cxn>
              <a:cxn ang="f47">
                <a:pos x="f60" y="f61"/>
              </a:cxn>
              <a:cxn ang="f47">
                <a:pos x="f60" y="f61"/>
              </a:cxn>
            </a:cxnLst>
            <a:rect l="f56" t="f59" r="f57" b="f58"/>
            <a:pathLst>
              <a:path w="1098550" h="878205">
                <a:moveTo>
                  <a:pt x="f6" y="f8"/>
                </a:moveTo>
                <a:cubicBezTo>
                  <a:pt x="f6" y="f9"/>
                  <a:pt x="f10" y="f5"/>
                  <a:pt x="f11" y="f5"/>
                </a:cubicBezTo>
                <a:cubicBezTo>
                  <a:pt x="f12" y="f5"/>
                  <a:pt x="f5" y="f9"/>
                  <a:pt x="f5" y="f8"/>
                </a:cubicBezTo>
                <a:lnTo>
                  <a:pt x="f13" y="f8"/>
                </a:lnTo>
                <a:cubicBezTo>
                  <a:pt x="f13" y="f14"/>
                  <a:pt x="f5" y="f15"/>
                  <a:pt x="f5" y="f16"/>
                </a:cubicBezTo>
                <a:cubicBezTo>
                  <a:pt x="f5" y="f17"/>
                  <a:pt x="f12" y="f7"/>
                  <a:pt x="f11" y="f7"/>
                </a:cubicBezTo>
                <a:cubicBezTo>
                  <a:pt x="f10" y="f7"/>
                  <a:pt x="f6" y="f17"/>
                  <a:pt x="f6" y="f16"/>
                </a:cubicBezTo>
                <a:cubicBezTo>
                  <a:pt x="f6" y="f15"/>
                  <a:pt x="f6" y="f14"/>
                  <a:pt x="f6" y="f8"/>
                </a:cubicBezTo>
                <a:lnTo>
                  <a:pt x="f6" y="f8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" name="Freihandform 59">
            <a:extLst>
              <a:ext uri="{FF2B5EF4-FFF2-40B4-BE49-F238E27FC236}">
                <a16:creationId xmlns:a16="http://schemas.microsoft.com/office/drawing/2014/main" id="{38BF9EE9-7692-957C-E021-74560962B8C7}"/>
              </a:ext>
            </a:extLst>
          </p:cNvPr>
          <p:cNvSpPr/>
          <p:nvPr/>
        </p:nvSpPr>
        <p:spPr>
          <a:xfrm>
            <a:off x="8198583" y="4041199"/>
            <a:ext cx="368932" cy="17024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8934"/>
              <a:gd name="f7" fmla="val 1702434"/>
              <a:gd name="f8" fmla="val 368935"/>
              <a:gd name="f9" fmla="val 1702435"/>
              <a:gd name="f10" fmla="val 1498600"/>
              <a:gd name="f11" fmla="val 219710"/>
              <a:gd name="f12" fmla="val 824230"/>
              <a:gd name="f13" fmla="val 241935"/>
              <a:gd name="f14" fmla="val 321945"/>
              <a:gd name="f15" fmla="val 2540"/>
              <a:gd name="f16" fmla="+- 0 0 -90"/>
              <a:gd name="f17" fmla="*/ f3 1 368934"/>
              <a:gd name="f18" fmla="*/ f4 1 1702434"/>
              <a:gd name="f19" fmla="+- f7 0 f5"/>
              <a:gd name="f20" fmla="+- f6 0 f5"/>
              <a:gd name="f21" fmla="*/ f16 f0 1"/>
              <a:gd name="f22" fmla="*/ f20 1 368934"/>
              <a:gd name="f23" fmla="*/ f19 1 1702434"/>
              <a:gd name="f24" fmla="*/ 368935 f20 1"/>
              <a:gd name="f25" fmla="*/ 1702435 f19 1"/>
              <a:gd name="f26" fmla="*/ 0 f20 1"/>
              <a:gd name="f27" fmla="*/ 1498600 f19 1"/>
              <a:gd name="f28" fmla="*/ 241935 f20 1"/>
              <a:gd name="f29" fmla="*/ 0 f19 1"/>
              <a:gd name="f30" fmla="*/ 2540 f19 1"/>
              <a:gd name="f31" fmla="*/ f21 1 f2"/>
              <a:gd name="f32" fmla="*/ f24 1 368934"/>
              <a:gd name="f33" fmla="*/ f25 1 1702434"/>
              <a:gd name="f34" fmla="*/ f26 1 368934"/>
              <a:gd name="f35" fmla="*/ f27 1 1702434"/>
              <a:gd name="f36" fmla="*/ f28 1 368934"/>
              <a:gd name="f37" fmla="*/ f29 1 1702434"/>
              <a:gd name="f38" fmla="*/ f30 1 1702434"/>
              <a:gd name="f39" fmla="*/ f5 1 f22"/>
              <a:gd name="f40" fmla="*/ f6 1 f22"/>
              <a:gd name="f41" fmla="*/ f5 1 f23"/>
              <a:gd name="f42" fmla="*/ f7 1 f23"/>
              <a:gd name="f43" fmla="+- f31 0 f1"/>
              <a:gd name="f44" fmla="*/ f32 1 f22"/>
              <a:gd name="f45" fmla="*/ f33 1 f23"/>
              <a:gd name="f46" fmla="*/ f34 1 f22"/>
              <a:gd name="f47" fmla="*/ f35 1 f23"/>
              <a:gd name="f48" fmla="*/ f36 1 f22"/>
              <a:gd name="f49" fmla="*/ f37 1 f23"/>
              <a:gd name="f50" fmla="*/ f38 1 f23"/>
              <a:gd name="f51" fmla="*/ f39 f17 1"/>
              <a:gd name="f52" fmla="*/ f40 f17 1"/>
              <a:gd name="f53" fmla="*/ f42 f18 1"/>
              <a:gd name="f54" fmla="*/ f41 f18 1"/>
              <a:gd name="f55" fmla="*/ f44 f17 1"/>
              <a:gd name="f56" fmla="*/ f45 f18 1"/>
              <a:gd name="f57" fmla="*/ f46 f17 1"/>
              <a:gd name="f58" fmla="*/ f47 f18 1"/>
              <a:gd name="f59" fmla="*/ f48 f17 1"/>
              <a:gd name="f60" fmla="*/ f49 f18 1"/>
              <a:gd name="f61" fmla="*/ f5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5" y="f56"/>
              </a:cxn>
              <a:cxn ang="f43">
                <a:pos x="f57" y="f58"/>
              </a:cxn>
              <a:cxn ang="f43">
                <a:pos x="f59" y="f60"/>
              </a:cxn>
              <a:cxn ang="f43">
                <a:pos x="f55" y="f61"/>
              </a:cxn>
              <a:cxn ang="f43">
                <a:pos x="f55" y="f56"/>
              </a:cxn>
            </a:cxnLst>
            <a:rect l="f51" t="f54" r="f52" b="f53"/>
            <a:pathLst>
              <a:path w="368934" h="1702434">
                <a:moveTo>
                  <a:pt x="f8" y="f9"/>
                </a:moveTo>
                <a:lnTo>
                  <a:pt x="f5" y="f10"/>
                </a:lnTo>
                <a:cubicBezTo>
                  <a:pt x="f5" y="f10"/>
                  <a:pt x="f11" y="f12"/>
                  <a:pt x="f13" y="f5"/>
                </a:cubicBezTo>
                <a:cubicBezTo>
                  <a:pt x="f14" y="f5"/>
                  <a:pt x="f8" y="f15"/>
                  <a:pt x="f8" y="f15"/>
                </a:cubicBez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" name="Freihandform 60">
            <a:extLst>
              <a:ext uri="{FF2B5EF4-FFF2-40B4-BE49-F238E27FC236}">
                <a16:creationId xmlns:a16="http://schemas.microsoft.com/office/drawing/2014/main" id="{603525B2-FEE6-1F97-5FE7-59883BE17A84}"/>
              </a:ext>
            </a:extLst>
          </p:cNvPr>
          <p:cNvSpPr/>
          <p:nvPr/>
        </p:nvSpPr>
        <p:spPr>
          <a:xfrm>
            <a:off x="8198583" y="4041199"/>
            <a:ext cx="368932" cy="17024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8934"/>
              <a:gd name="f7" fmla="val 1702434"/>
              <a:gd name="f8" fmla="val 368935"/>
              <a:gd name="f9" fmla="val 1702435"/>
              <a:gd name="f10" fmla="val 1498600"/>
              <a:gd name="f11" fmla="val 219710"/>
              <a:gd name="f12" fmla="val 824230"/>
              <a:gd name="f13" fmla="val 241935"/>
              <a:gd name="f14" fmla="val 321945"/>
              <a:gd name="f15" fmla="val 2540"/>
              <a:gd name="f16" fmla="+- 0 0 -90"/>
              <a:gd name="f17" fmla="*/ f3 1 368934"/>
              <a:gd name="f18" fmla="*/ f4 1 1702434"/>
              <a:gd name="f19" fmla="+- f7 0 f5"/>
              <a:gd name="f20" fmla="+- f6 0 f5"/>
              <a:gd name="f21" fmla="*/ f16 f0 1"/>
              <a:gd name="f22" fmla="*/ f20 1 368934"/>
              <a:gd name="f23" fmla="*/ f19 1 1702434"/>
              <a:gd name="f24" fmla="*/ 368935 f20 1"/>
              <a:gd name="f25" fmla="*/ 1702435 f19 1"/>
              <a:gd name="f26" fmla="*/ 0 f20 1"/>
              <a:gd name="f27" fmla="*/ 1498600 f19 1"/>
              <a:gd name="f28" fmla="*/ 241935 f20 1"/>
              <a:gd name="f29" fmla="*/ 0 f19 1"/>
              <a:gd name="f30" fmla="*/ 2540 f19 1"/>
              <a:gd name="f31" fmla="*/ f21 1 f2"/>
              <a:gd name="f32" fmla="*/ f24 1 368934"/>
              <a:gd name="f33" fmla="*/ f25 1 1702434"/>
              <a:gd name="f34" fmla="*/ f26 1 368934"/>
              <a:gd name="f35" fmla="*/ f27 1 1702434"/>
              <a:gd name="f36" fmla="*/ f28 1 368934"/>
              <a:gd name="f37" fmla="*/ f29 1 1702434"/>
              <a:gd name="f38" fmla="*/ f30 1 1702434"/>
              <a:gd name="f39" fmla="*/ f5 1 f22"/>
              <a:gd name="f40" fmla="*/ f6 1 f22"/>
              <a:gd name="f41" fmla="*/ f5 1 f23"/>
              <a:gd name="f42" fmla="*/ f7 1 f23"/>
              <a:gd name="f43" fmla="+- f31 0 f1"/>
              <a:gd name="f44" fmla="*/ f32 1 f22"/>
              <a:gd name="f45" fmla="*/ f33 1 f23"/>
              <a:gd name="f46" fmla="*/ f34 1 f22"/>
              <a:gd name="f47" fmla="*/ f35 1 f23"/>
              <a:gd name="f48" fmla="*/ f36 1 f22"/>
              <a:gd name="f49" fmla="*/ f37 1 f23"/>
              <a:gd name="f50" fmla="*/ f38 1 f23"/>
              <a:gd name="f51" fmla="*/ f39 f17 1"/>
              <a:gd name="f52" fmla="*/ f40 f17 1"/>
              <a:gd name="f53" fmla="*/ f42 f18 1"/>
              <a:gd name="f54" fmla="*/ f41 f18 1"/>
              <a:gd name="f55" fmla="*/ f44 f17 1"/>
              <a:gd name="f56" fmla="*/ f45 f18 1"/>
              <a:gd name="f57" fmla="*/ f46 f17 1"/>
              <a:gd name="f58" fmla="*/ f47 f18 1"/>
              <a:gd name="f59" fmla="*/ f48 f17 1"/>
              <a:gd name="f60" fmla="*/ f49 f18 1"/>
              <a:gd name="f61" fmla="*/ f5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5" y="f56"/>
              </a:cxn>
              <a:cxn ang="f43">
                <a:pos x="f57" y="f58"/>
              </a:cxn>
              <a:cxn ang="f43">
                <a:pos x="f59" y="f60"/>
              </a:cxn>
              <a:cxn ang="f43">
                <a:pos x="f55" y="f61"/>
              </a:cxn>
              <a:cxn ang="f43">
                <a:pos x="f55" y="f56"/>
              </a:cxn>
            </a:cxnLst>
            <a:rect l="f51" t="f54" r="f52" b="f53"/>
            <a:pathLst>
              <a:path w="368934" h="1702434">
                <a:moveTo>
                  <a:pt x="f8" y="f9"/>
                </a:moveTo>
                <a:lnTo>
                  <a:pt x="f5" y="f10"/>
                </a:lnTo>
                <a:cubicBezTo>
                  <a:pt x="f5" y="f10"/>
                  <a:pt x="f11" y="f12"/>
                  <a:pt x="f13" y="f5"/>
                </a:cubicBezTo>
                <a:cubicBezTo>
                  <a:pt x="f14" y="f5"/>
                  <a:pt x="f8" y="f15"/>
                  <a:pt x="f8" y="f15"/>
                </a:cubicBezTo>
                <a:lnTo>
                  <a:pt x="f8" y="f9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0" name="Freihandform 61">
            <a:extLst>
              <a:ext uri="{FF2B5EF4-FFF2-40B4-BE49-F238E27FC236}">
                <a16:creationId xmlns:a16="http://schemas.microsoft.com/office/drawing/2014/main" id="{5147CFF9-D2F4-5A8A-7EAE-812B4855E3F9}"/>
              </a:ext>
            </a:extLst>
          </p:cNvPr>
          <p:cNvSpPr/>
          <p:nvPr/>
        </p:nvSpPr>
        <p:spPr>
          <a:xfrm>
            <a:off x="8556086" y="4041199"/>
            <a:ext cx="368932" cy="17024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8934"/>
              <a:gd name="f7" fmla="val 1702434"/>
              <a:gd name="f8" fmla="val 1702435"/>
              <a:gd name="f9" fmla="val 368935"/>
              <a:gd name="f10" fmla="val 1498600"/>
              <a:gd name="f11" fmla="val 149225"/>
              <a:gd name="f12" fmla="val 824230"/>
              <a:gd name="f13" fmla="val 127000"/>
              <a:gd name="f14" fmla="val 46990"/>
              <a:gd name="f15" fmla="val 2540"/>
              <a:gd name="f16" fmla="+- 0 0 -90"/>
              <a:gd name="f17" fmla="*/ f3 1 368934"/>
              <a:gd name="f18" fmla="*/ f4 1 1702434"/>
              <a:gd name="f19" fmla="+- f7 0 f5"/>
              <a:gd name="f20" fmla="+- f6 0 f5"/>
              <a:gd name="f21" fmla="*/ f16 f0 1"/>
              <a:gd name="f22" fmla="*/ f20 1 368934"/>
              <a:gd name="f23" fmla="*/ f19 1 1702434"/>
              <a:gd name="f24" fmla="*/ 0 f20 1"/>
              <a:gd name="f25" fmla="*/ 1702435 f19 1"/>
              <a:gd name="f26" fmla="*/ 368935 f20 1"/>
              <a:gd name="f27" fmla="*/ 1498600 f19 1"/>
              <a:gd name="f28" fmla="*/ 127000 f20 1"/>
              <a:gd name="f29" fmla="*/ 0 f19 1"/>
              <a:gd name="f30" fmla="*/ 2540 f19 1"/>
              <a:gd name="f31" fmla="*/ f21 1 f2"/>
              <a:gd name="f32" fmla="*/ f24 1 368934"/>
              <a:gd name="f33" fmla="*/ f25 1 1702434"/>
              <a:gd name="f34" fmla="*/ f26 1 368934"/>
              <a:gd name="f35" fmla="*/ f27 1 1702434"/>
              <a:gd name="f36" fmla="*/ f28 1 368934"/>
              <a:gd name="f37" fmla="*/ f29 1 1702434"/>
              <a:gd name="f38" fmla="*/ f30 1 1702434"/>
              <a:gd name="f39" fmla="*/ f5 1 f22"/>
              <a:gd name="f40" fmla="*/ f6 1 f22"/>
              <a:gd name="f41" fmla="*/ f5 1 f23"/>
              <a:gd name="f42" fmla="*/ f7 1 f23"/>
              <a:gd name="f43" fmla="+- f31 0 f1"/>
              <a:gd name="f44" fmla="*/ f32 1 f22"/>
              <a:gd name="f45" fmla="*/ f33 1 f23"/>
              <a:gd name="f46" fmla="*/ f34 1 f22"/>
              <a:gd name="f47" fmla="*/ f35 1 f23"/>
              <a:gd name="f48" fmla="*/ f36 1 f22"/>
              <a:gd name="f49" fmla="*/ f37 1 f23"/>
              <a:gd name="f50" fmla="*/ f38 1 f23"/>
              <a:gd name="f51" fmla="*/ f39 f17 1"/>
              <a:gd name="f52" fmla="*/ f40 f17 1"/>
              <a:gd name="f53" fmla="*/ f42 f18 1"/>
              <a:gd name="f54" fmla="*/ f41 f18 1"/>
              <a:gd name="f55" fmla="*/ f44 f17 1"/>
              <a:gd name="f56" fmla="*/ f45 f18 1"/>
              <a:gd name="f57" fmla="*/ f46 f17 1"/>
              <a:gd name="f58" fmla="*/ f47 f18 1"/>
              <a:gd name="f59" fmla="*/ f48 f17 1"/>
              <a:gd name="f60" fmla="*/ f49 f18 1"/>
              <a:gd name="f61" fmla="*/ f5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5" y="f56"/>
              </a:cxn>
              <a:cxn ang="f43">
                <a:pos x="f57" y="f58"/>
              </a:cxn>
              <a:cxn ang="f43">
                <a:pos x="f59" y="f60"/>
              </a:cxn>
              <a:cxn ang="f43">
                <a:pos x="f55" y="f61"/>
              </a:cxn>
              <a:cxn ang="f43">
                <a:pos x="f55" y="f56"/>
              </a:cxn>
            </a:cxnLst>
            <a:rect l="f51" t="f54" r="f52" b="f53"/>
            <a:pathLst>
              <a:path w="368934" h="1702434">
                <a:moveTo>
                  <a:pt x="f5" y="f8"/>
                </a:moveTo>
                <a:lnTo>
                  <a:pt x="f9" y="f10"/>
                </a:lnTo>
                <a:cubicBezTo>
                  <a:pt x="f9" y="f10"/>
                  <a:pt x="f11" y="f12"/>
                  <a:pt x="f13" y="f5"/>
                </a:cubicBezTo>
                <a:cubicBezTo>
                  <a:pt x="f14" y="f5"/>
                  <a:pt x="f5" y="f15"/>
                  <a:pt x="f5" y="f15"/>
                </a:cubicBezTo>
                <a:lnTo>
                  <a:pt x="f5" y="f8"/>
                </a:lnTo>
                <a:close/>
              </a:path>
            </a:pathLst>
          </a:custGeom>
          <a:solidFill>
            <a:srgbClr val="FFFFFF"/>
          </a:solidFill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1" name="Freihandform 62">
            <a:extLst>
              <a:ext uri="{FF2B5EF4-FFF2-40B4-BE49-F238E27FC236}">
                <a16:creationId xmlns:a16="http://schemas.microsoft.com/office/drawing/2014/main" id="{27B5EB55-5CA4-DDB7-BB01-38039A4A380A}"/>
              </a:ext>
            </a:extLst>
          </p:cNvPr>
          <p:cNvSpPr/>
          <p:nvPr/>
        </p:nvSpPr>
        <p:spPr>
          <a:xfrm>
            <a:off x="8556086" y="4041199"/>
            <a:ext cx="368932" cy="17024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68934"/>
              <a:gd name="f7" fmla="val 1702434"/>
              <a:gd name="f8" fmla="val 1702435"/>
              <a:gd name="f9" fmla="val 368935"/>
              <a:gd name="f10" fmla="val 1498600"/>
              <a:gd name="f11" fmla="val 149225"/>
              <a:gd name="f12" fmla="val 824230"/>
              <a:gd name="f13" fmla="val 127000"/>
              <a:gd name="f14" fmla="val 46990"/>
              <a:gd name="f15" fmla="val 2540"/>
              <a:gd name="f16" fmla="+- 0 0 -90"/>
              <a:gd name="f17" fmla="*/ f3 1 368934"/>
              <a:gd name="f18" fmla="*/ f4 1 1702434"/>
              <a:gd name="f19" fmla="+- f7 0 f5"/>
              <a:gd name="f20" fmla="+- f6 0 f5"/>
              <a:gd name="f21" fmla="*/ f16 f0 1"/>
              <a:gd name="f22" fmla="*/ f20 1 368934"/>
              <a:gd name="f23" fmla="*/ f19 1 1702434"/>
              <a:gd name="f24" fmla="*/ 0 f20 1"/>
              <a:gd name="f25" fmla="*/ 1702435 f19 1"/>
              <a:gd name="f26" fmla="*/ 368935 f20 1"/>
              <a:gd name="f27" fmla="*/ 1498600 f19 1"/>
              <a:gd name="f28" fmla="*/ 127000 f20 1"/>
              <a:gd name="f29" fmla="*/ 0 f19 1"/>
              <a:gd name="f30" fmla="*/ 2540 f19 1"/>
              <a:gd name="f31" fmla="*/ f21 1 f2"/>
              <a:gd name="f32" fmla="*/ f24 1 368934"/>
              <a:gd name="f33" fmla="*/ f25 1 1702434"/>
              <a:gd name="f34" fmla="*/ f26 1 368934"/>
              <a:gd name="f35" fmla="*/ f27 1 1702434"/>
              <a:gd name="f36" fmla="*/ f28 1 368934"/>
              <a:gd name="f37" fmla="*/ f29 1 1702434"/>
              <a:gd name="f38" fmla="*/ f30 1 1702434"/>
              <a:gd name="f39" fmla="*/ f5 1 f22"/>
              <a:gd name="f40" fmla="*/ f6 1 f22"/>
              <a:gd name="f41" fmla="*/ f5 1 f23"/>
              <a:gd name="f42" fmla="*/ f7 1 f23"/>
              <a:gd name="f43" fmla="+- f31 0 f1"/>
              <a:gd name="f44" fmla="*/ f32 1 f22"/>
              <a:gd name="f45" fmla="*/ f33 1 f23"/>
              <a:gd name="f46" fmla="*/ f34 1 f22"/>
              <a:gd name="f47" fmla="*/ f35 1 f23"/>
              <a:gd name="f48" fmla="*/ f36 1 f22"/>
              <a:gd name="f49" fmla="*/ f37 1 f23"/>
              <a:gd name="f50" fmla="*/ f38 1 f23"/>
              <a:gd name="f51" fmla="*/ f39 f17 1"/>
              <a:gd name="f52" fmla="*/ f40 f17 1"/>
              <a:gd name="f53" fmla="*/ f42 f18 1"/>
              <a:gd name="f54" fmla="*/ f41 f18 1"/>
              <a:gd name="f55" fmla="*/ f44 f17 1"/>
              <a:gd name="f56" fmla="*/ f45 f18 1"/>
              <a:gd name="f57" fmla="*/ f46 f17 1"/>
              <a:gd name="f58" fmla="*/ f47 f18 1"/>
              <a:gd name="f59" fmla="*/ f48 f17 1"/>
              <a:gd name="f60" fmla="*/ f49 f18 1"/>
              <a:gd name="f61" fmla="*/ f50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5" y="f56"/>
              </a:cxn>
              <a:cxn ang="f43">
                <a:pos x="f57" y="f58"/>
              </a:cxn>
              <a:cxn ang="f43">
                <a:pos x="f59" y="f60"/>
              </a:cxn>
              <a:cxn ang="f43">
                <a:pos x="f55" y="f61"/>
              </a:cxn>
              <a:cxn ang="f43">
                <a:pos x="f55" y="f56"/>
              </a:cxn>
            </a:cxnLst>
            <a:rect l="f51" t="f54" r="f52" b="f53"/>
            <a:pathLst>
              <a:path w="368934" h="1702434">
                <a:moveTo>
                  <a:pt x="f5" y="f8"/>
                </a:moveTo>
                <a:lnTo>
                  <a:pt x="f9" y="f10"/>
                </a:lnTo>
                <a:cubicBezTo>
                  <a:pt x="f9" y="f10"/>
                  <a:pt x="f11" y="f12"/>
                  <a:pt x="f13" y="f5"/>
                </a:cubicBezTo>
                <a:cubicBezTo>
                  <a:pt x="f14" y="f5"/>
                  <a:pt x="f5" y="f15"/>
                  <a:pt x="f5" y="f15"/>
                </a:cubicBezTo>
                <a:lnTo>
                  <a:pt x="f5" y="f8"/>
                </a:lnTo>
                <a:close/>
              </a:path>
            </a:pathLst>
          </a:custGeom>
          <a:noFill/>
          <a:ln w="12701" cap="rnd">
            <a:solidFill>
              <a:srgbClr val="20185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12" name="Grafik 4">
            <a:extLst>
              <a:ext uri="{FF2B5EF4-FFF2-40B4-BE49-F238E27FC236}">
                <a16:creationId xmlns:a16="http://schemas.microsoft.com/office/drawing/2014/main" id="{CC2187EA-EFB3-2CB3-8D90-AB169B499FAF}"/>
              </a:ext>
            </a:extLst>
          </p:cNvPr>
          <p:cNvGrpSpPr/>
          <p:nvPr/>
        </p:nvGrpSpPr>
        <p:grpSpPr>
          <a:xfrm>
            <a:off x="7946629" y="1188784"/>
            <a:ext cx="1242706" cy="3001315"/>
            <a:chOff x="7946629" y="1188784"/>
            <a:chExt cx="1242706" cy="3001315"/>
          </a:xfrm>
        </p:grpSpPr>
        <p:sp>
          <p:nvSpPr>
            <p:cNvPr id="13" name="Freihandform 72">
              <a:extLst>
                <a:ext uri="{FF2B5EF4-FFF2-40B4-BE49-F238E27FC236}">
                  <a16:creationId xmlns:a16="http://schemas.microsoft.com/office/drawing/2014/main" id="{6CD0A981-D25A-E1B4-0161-C6233FAD6B11}"/>
                </a:ext>
              </a:extLst>
            </p:cNvPr>
            <p:cNvSpPr/>
            <p:nvPr/>
          </p:nvSpPr>
          <p:spPr>
            <a:xfrm>
              <a:off x="7946629" y="2025706"/>
              <a:ext cx="1242706" cy="216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2704"/>
                <a:gd name="f7" fmla="val 2164397"/>
                <a:gd name="f8" fmla="val 856620"/>
                <a:gd name="f9" fmla="val 1961515"/>
                <a:gd name="f10" fmla="val 1106175"/>
                <a:gd name="f11" fmla="val 1616075"/>
                <a:gd name="f12" fmla="val 1242700"/>
                <a:gd name="f13" fmla="val 1121410"/>
                <a:gd name="f14" fmla="val 858520"/>
                <a:gd name="f15" fmla="val 1243335"/>
                <a:gd name="f16" fmla="val 535305"/>
                <a:gd name="f17" fmla="val 1179835"/>
                <a:gd name="f18" fmla="val 245110"/>
                <a:gd name="f19" fmla="val 1093475"/>
                <a:gd name="f20" fmla="val 1087760"/>
                <a:gd name="f21" fmla="val 65405"/>
                <a:gd name="f22" fmla="val 1042040"/>
                <a:gd name="f23" fmla="val 129540"/>
                <a:gd name="f24" fmla="val 955680"/>
                <a:gd name="f25" fmla="val 179070"/>
                <a:gd name="f26" fmla="val 770895"/>
                <a:gd name="f27" fmla="val 285115"/>
                <a:gd name="f28" fmla="val 471810"/>
                <a:gd name="f29" fmla="val 287025"/>
                <a:gd name="f30" fmla="val 200665"/>
                <a:gd name="f31" fmla="val 154310"/>
                <a:gd name="f32" fmla="val 64770"/>
                <a:gd name="f33" fmla="val 149230"/>
                <a:gd name="f34" fmla="val 62870"/>
                <a:gd name="f35" fmla="val 245745"/>
                <a:gd name="f36" fmla="+- 0 0 630"/>
                <a:gd name="f37" fmla="val 535940"/>
                <a:gd name="f38" fmla="val 5"/>
                <a:gd name="f39" fmla="val 640"/>
                <a:gd name="f40" fmla="val 136530"/>
                <a:gd name="f41" fmla="val 386085"/>
                <a:gd name="f42" fmla="val 347985"/>
                <a:gd name="f43" fmla="val 2014855"/>
                <a:gd name="f44" fmla="val 365765"/>
                <a:gd name="f45" fmla="val 2078355"/>
                <a:gd name="f46" fmla="val 441330"/>
                <a:gd name="f47" fmla="val 2121535"/>
                <a:gd name="f48" fmla="val 541025"/>
                <a:gd name="f49" fmla="val 2178685"/>
                <a:gd name="f50" fmla="val 702315"/>
                <a:gd name="f51" fmla="val 801375"/>
                <a:gd name="f52" fmla="val 876940"/>
                <a:gd name="f53" fmla="val 895355"/>
                <a:gd name="f54" fmla="+- 0 0 -90"/>
                <a:gd name="f55" fmla="*/ f3 1 1242704"/>
                <a:gd name="f56" fmla="*/ f4 1 2164397"/>
                <a:gd name="f57" fmla="+- f7 0 f5"/>
                <a:gd name="f58" fmla="+- f6 0 f5"/>
                <a:gd name="f59" fmla="*/ f54 f0 1"/>
                <a:gd name="f60" fmla="*/ f58 1 1242704"/>
                <a:gd name="f61" fmla="*/ f57 1 2164397"/>
                <a:gd name="f62" fmla="*/ 856620 f58 1"/>
                <a:gd name="f63" fmla="*/ 1961515 f57 1"/>
                <a:gd name="f64" fmla="*/ 1242700 f58 1"/>
                <a:gd name="f65" fmla="*/ 858520 f57 1"/>
                <a:gd name="f66" fmla="*/ 1093475 f58 1"/>
                <a:gd name="f67" fmla="*/ 0 f57 1"/>
                <a:gd name="f68" fmla="*/ 955680 f58 1"/>
                <a:gd name="f69" fmla="*/ 179070 f57 1"/>
                <a:gd name="f70" fmla="*/ 287025 f58 1"/>
                <a:gd name="f71" fmla="*/ 149230 f58 1"/>
                <a:gd name="f72" fmla="*/ 5 f58 1"/>
                <a:gd name="f73" fmla="*/ 386085 f58 1"/>
                <a:gd name="f74" fmla="*/ 441330 f58 1"/>
                <a:gd name="f75" fmla="*/ 2121535 f57 1"/>
                <a:gd name="f76" fmla="*/ 801375 f58 1"/>
                <a:gd name="f77" fmla="*/ f59 1 f2"/>
                <a:gd name="f78" fmla="*/ f62 1 1242704"/>
                <a:gd name="f79" fmla="*/ f63 1 2164397"/>
                <a:gd name="f80" fmla="*/ f64 1 1242704"/>
                <a:gd name="f81" fmla="*/ f65 1 2164397"/>
                <a:gd name="f82" fmla="*/ f66 1 1242704"/>
                <a:gd name="f83" fmla="*/ f67 1 2164397"/>
                <a:gd name="f84" fmla="*/ f68 1 1242704"/>
                <a:gd name="f85" fmla="*/ f69 1 2164397"/>
                <a:gd name="f86" fmla="*/ f70 1 1242704"/>
                <a:gd name="f87" fmla="*/ f71 1 1242704"/>
                <a:gd name="f88" fmla="*/ f72 1 1242704"/>
                <a:gd name="f89" fmla="*/ f73 1 1242704"/>
                <a:gd name="f90" fmla="*/ f74 1 1242704"/>
                <a:gd name="f91" fmla="*/ f75 1 2164397"/>
                <a:gd name="f92" fmla="*/ f76 1 1242704"/>
                <a:gd name="f93" fmla="*/ f5 1 f60"/>
                <a:gd name="f94" fmla="*/ f6 1 f60"/>
                <a:gd name="f95" fmla="*/ f5 1 f61"/>
                <a:gd name="f96" fmla="*/ f7 1 f61"/>
                <a:gd name="f97" fmla="+- f77 0 f1"/>
                <a:gd name="f98" fmla="*/ f78 1 f60"/>
                <a:gd name="f99" fmla="*/ f79 1 f61"/>
                <a:gd name="f100" fmla="*/ f80 1 f60"/>
                <a:gd name="f101" fmla="*/ f81 1 f61"/>
                <a:gd name="f102" fmla="*/ f82 1 f60"/>
                <a:gd name="f103" fmla="*/ f83 1 f61"/>
                <a:gd name="f104" fmla="*/ f84 1 f60"/>
                <a:gd name="f105" fmla="*/ f85 1 f61"/>
                <a:gd name="f106" fmla="*/ f86 1 f60"/>
                <a:gd name="f107" fmla="*/ f87 1 f60"/>
                <a:gd name="f108" fmla="*/ f88 1 f60"/>
                <a:gd name="f109" fmla="*/ f89 1 f60"/>
                <a:gd name="f110" fmla="*/ f90 1 f60"/>
                <a:gd name="f111" fmla="*/ f91 1 f61"/>
                <a:gd name="f112" fmla="*/ f92 1 f60"/>
                <a:gd name="f113" fmla="*/ f93 f55 1"/>
                <a:gd name="f114" fmla="*/ f94 f55 1"/>
                <a:gd name="f115" fmla="*/ f96 f56 1"/>
                <a:gd name="f116" fmla="*/ f95 f56 1"/>
                <a:gd name="f117" fmla="*/ f98 f55 1"/>
                <a:gd name="f118" fmla="*/ f99 f56 1"/>
                <a:gd name="f119" fmla="*/ f100 f55 1"/>
                <a:gd name="f120" fmla="*/ f101 f56 1"/>
                <a:gd name="f121" fmla="*/ f102 f55 1"/>
                <a:gd name="f122" fmla="*/ f103 f56 1"/>
                <a:gd name="f123" fmla="*/ f104 f55 1"/>
                <a:gd name="f124" fmla="*/ f105 f56 1"/>
                <a:gd name="f125" fmla="*/ f106 f55 1"/>
                <a:gd name="f126" fmla="*/ f107 f55 1"/>
                <a:gd name="f127" fmla="*/ f108 f55 1"/>
                <a:gd name="f128" fmla="*/ f109 f55 1"/>
                <a:gd name="f129" fmla="*/ f110 f55 1"/>
                <a:gd name="f130" fmla="*/ f111 f56 1"/>
                <a:gd name="f131" fmla="*/ f112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17" y="f118"/>
                </a:cxn>
                <a:cxn ang="f97">
                  <a:pos x="f119" y="f120"/>
                </a:cxn>
                <a:cxn ang="f97">
                  <a:pos x="f121" y="f122"/>
                </a:cxn>
                <a:cxn ang="f97">
                  <a:pos x="f123" y="f124"/>
                </a:cxn>
                <a:cxn ang="f97">
                  <a:pos x="f125" y="f124"/>
                </a:cxn>
                <a:cxn ang="f97">
                  <a:pos x="f126" y="f122"/>
                </a:cxn>
                <a:cxn ang="f97">
                  <a:pos x="f127" y="f120"/>
                </a:cxn>
                <a:cxn ang="f97">
                  <a:pos x="f128" y="f118"/>
                </a:cxn>
                <a:cxn ang="f97">
                  <a:pos x="f128" y="f118"/>
                </a:cxn>
                <a:cxn ang="f97">
                  <a:pos x="f129" y="f130"/>
                </a:cxn>
                <a:cxn ang="f97">
                  <a:pos x="f131" y="f130"/>
                </a:cxn>
                <a:cxn ang="f97">
                  <a:pos x="f117" y="f118"/>
                </a:cxn>
                <a:cxn ang="f97">
                  <a:pos x="f117" y="f118"/>
                </a:cxn>
              </a:cxnLst>
              <a:rect l="f113" t="f116" r="f114" b="f115"/>
              <a:pathLst>
                <a:path w="1242704" h="2164397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5" y="f16"/>
                    <a:pt x="f17" y="f18"/>
                    <a:pt x="f19" y="f5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5"/>
                  </a:cubicBezTo>
                  <a:cubicBezTo>
                    <a:pt x="f34" y="f35"/>
                    <a:pt x="f36" y="f37"/>
                    <a:pt x="f38" y="f14"/>
                  </a:cubicBezTo>
                  <a:cubicBezTo>
                    <a:pt x="f39" y="f13"/>
                    <a:pt x="f40" y="f11"/>
                    <a:pt x="f41" y="f9"/>
                  </a:cubicBezTo>
                  <a:lnTo>
                    <a:pt x="f41" y="f9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49"/>
                    <a:pt x="f51" y="f47"/>
                  </a:cubicBezTo>
                  <a:cubicBezTo>
                    <a:pt x="f52" y="f45"/>
                    <a:pt x="f53" y="f4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 73">
              <a:extLst>
                <a:ext uri="{FF2B5EF4-FFF2-40B4-BE49-F238E27FC236}">
                  <a16:creationId xmlns:a16="http://schemas.microsoft.com/office/drawing/2014/main" id="{7BE1774D-9257-13A0-D407-5E7C158156C0}"/>
                </a:ext>
              </a:extLst>
            </p:cNvPr>
            <p:cNvSpPr/>
            <p:nvPr/>
          </p:nvSpPr>
          <p:spPr>
            <a:xfrm>
              <a:off x="7946629" y="2025706"/>
              <a:ext cx="1242706" cy="216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42704"/>
                <a:gd name="f7" fmla="val 2164397"/>
                <a:gd name="f8" fmla="val 856620"/>
                <a:gd name="f9" fmla="val 1961515"/>
                <a:gd name="f10" fmla="val 1106175"/>
                <a:gd name="f11" fmla="val 1616075"/>
                <a:gd name="f12" fmla="val 1242700"/>
                <a:gd name="f13" fmla="val 1121410"/>
                <a:gd name="f14" fmla="val 858520"/>
                <a:gd name="f15" fmla="val 1243335"/>
                <a:gd name="f16" fmla="val 535305"/>
                <a:gd name="f17" fmla="val 1179835"/>
                <a:gd name="f18" fmla="val 245110"/>
                <a:gd name="f19" fmla="val 1093475"/>
                <a:gd name="f20" fmla="val 1087760"/>
                <a:gd name="f21" fmla="val 65405"/>
                <a:gd name="f22" fmla="val 1042040"/>
                <a:gd name="f23" fmla="val 129540"/>
                <a:gd name="f24" fmla="val 955680"/>
                <a:gd name="f25" fmla="val 179070"/>
                <a:gd name="f26" fmla="val 770895"/>
                <a:gd name="f27" fmla="val 285115"/>
                <a:gd name="f28" fmla="val 471810"/>
                <a:gd name="f29" fmla="val 287025"/>
                <a:gd name="f30" fmla="val 200665"/>
                <a:gd name="f31" fmla="val 154310"/>
                <a:gd name="f32" fmla="val 64770"/>
                <a:gd name="f33" fmla="val 149230"/>
                <a:gd name="f34" fmla="val 62870"/>
                <a:gd name="f35" fmla="val 245745"/>
                <a:gd name="f36" fmla="+- 0 0 630"/>
                <a:gd name="f37" fmla="val 535940"/>
                <a:gd name="f38" fmla="val 5"/>
                <a:gd name="f39" fmla="val 640"/>
                <a:gd name="f40" fmla="val 136530"/>
                <a:gd name="f41" fmla="val 386085"/>
                <a:gd name="f42" fmla="val 347985"/>
                <a:gd name="f43" fmla="val 2014855"/>
                <a:gd name="f44" fmla="val 365765"/>
                <a:gd name="f45" fmla="val 2078355"/>
                <a:gd name="f46" fmla="val 441330"/>
                <a:gd name="f47" fmla="val 2121535"/>
                <a:gd name="f48" fmla="val 541025"/>
                <a:gd name="f49" fmla="val 2178685"/>
                <a:gd name="f50" fmla="val 702315"/>
                <a:gd name="f51" fmla="val 801375"/>
                <a:gd name="f52" fmla="val 876940"/>
                <a:gd name="f53" fmla="val 895355"/>
                <a:gd name="f54" fmla="+- 0 0 -90"/>
                <a:gd name="f55" fmla="*/ f3 1 1242704"/>
                <a:gd name="f56" fmla="*/ f4 1 2164397"/>
                <a:gd name="f57" fmla="+- f7 0 f5"/>
                <a:gd name="f58" fmla="+- f6 0 f5"/>
                <a:gd name="f59" fmla="*/ f54 f0 1"/>
                <a:gd name="f60" fmla="*/ f58 1 1242704"/>
                <a:gd name="f61" fmla="*/ f57 1 2164397"/>
                <a:gd name="f62" fmla="*/ 856620 f58 1"/>
                <a:gd name="f63" fmla="*/ 1961515 f57 1"/>
                <a:gd name="f64" fmla="*/ 1242700 f58 1"/>
                <a:gd name="f65" fmla="*/ 858520 f57 1"/>
                <a:gd name="f66" fmla="*/ 1093475 f58 1"/>
                <a:gd name="f67" fmla="*/ 0 f57 1"/>
                <a:gd name="f68" fmla="*/ 955680 f58 1"/>
                <a:gd name="f69" fmla="*/ 179070 f57 1"/>
                <a:gd name="f70" fmla="*/ 287025 f58 1"/>
                <a:gd name="f71" fmla="*/ 149230 f58 1"/>
                <a:gd name="f72" fmla="*/ 5 f58 1"/>
                <a:gd name="f73" fmla="*/ 386085 f58 1"/>
                <a:gd name="f74" fmla="*/ 441330 f58 1"/>
                <a:gd name="f75" fmla="*/ 2121535 f57 1"/>
                <a:gd name="f76" fmla="*/ 801375 f58 1"/>
                <a:gd name="f77" fmla="*/ f59 1 f2"/>
                <a:gd name="f78" fmla="*/ f62 1 1242704"/>
                <a:gd name="f79" fmla="*/ f63 1 2164397"/>
                <a:gd name="f80" fmla="*/ f64 1 1242704"/>
                <a:gd name="f81" fmla="*/ f65 1 2164397"/>
                <a:gd name="f82" fmla="*/ f66 1 1242704"/>
                <a:gd name="f83" fmla="*/ f67 1 2164397"/>
                <a:gd name="f84" fmla="*/ f68 1 1242704"/>
                <a:gd name="f85" fmla="*/ f69 1 2164397"/>
                <a:gd name="f86" fmla="*/ f70 1 1242704"/>
                <a:gd name="f87" fmla="*/ f71 1 1242704"/>
                <a:gd name="f88" fmla="*/ f72 1 1242704"/>
                <a:gd name="f89" fmla="*/ f73 1 1242704"/>
                <a:gd name="f90" fmla="*/ f74 1 1242704"/>
                <a:gd name="f91" fmla="*/ f75 1 2164397"/>
                <a:gd name="f92" fmla="*/ f76 1 1242704"/>
                <a:gd name="f93" fmla="*/ f5 1 f60"/>
                <a:gd name="f94" fmla="*/ f6 1 f60"/>
                <a:gd name="f95" fmla="*/ f5 1 f61"/>
                <a:gd name="f96" fmla="*/ f7 1 f61"/>
                <a:gd name="f97" fmla="+- f77 0 f1"/>
                <a:gd name="f98" fmla="*/ f78 1 f60"/>
                <a:gd name="f99" fmla="*/ f79 1 f61"/>
                <a:gd name="f100" fmla="*/ f80 1 f60"/>
                <a:gd name="f101" fmla="*/ f81 1 f61"/>
                <a:gd name="f102" fmla="*/ f82 1 f60"/>
                <a:gd name="f103" fmla="*/ f83 1 f61"/>
                <a:gd name="f104" fmla="*/ f84 1 f60"/>
                <a:gd name="f105" fmla="*/ f85 1 f61"/>
                <a:gd name="f106" fmla="*/ f86 1 f60"/>
                <a:gd name="f107" fmla="*/ f87 1 f60"/>
                <a:gd name="f108" fmla="*/ f88 1 f60"/>
                <a:gd name="f109" fmla="*/ f89 1 f60"/>
                <a:gd name="f110" fmla="*/ f90 1 f60"/>
                <a:gd name="f111" fmla="*/ f91 1 f61"/>
                <a:gd name="f112" fmla="*/ f92 1 f60"/>
                <a:gd name="f113" fmla="*/ f93 f55 1"/>
                <a:gd name="f114" fmla="*/ f94 f55 1"/>
                <a:gd name="f115" fmla="*/ f96 f56 1"/>
                <a:gd name="f116" fmla="*/ f95 f56 1"/>
                <a:gd name="f117" fmla="*/ f98 f55 1"/>
                <a:gd name="f118" fmla="*/ f99 f56 1"/>
                <a:gd name="f119" fmla="*/ f100 f55 1"/>
                <a:gd name="f120" fmla="*/ f101 f56 1"/>
                <a:gd name="f121" fmla="*/ f102 f55 1"/>
                <a:gd name="f122" fmla="*/ f103 f56 1"/>
                <a:gd name="f123" fmla="*/ f104 f55 1"/>
                <a:gd name="f124" fmla="*/ f105 f56 1"/>
                <a:gd name="f125" fmla="*/ f106 f55 1"/>
                <a:gd name="f126" fmla="*/ f107 f55 1"/>
                <a:gd name="f127" fmla="*/ f108 f55 1"/>
                <a:gd name="f128" fmla="*/ f109 f55 1"/>
                <a:gd name="f129" fmla="*/ f110 f55 1"/>
                <a:gd name="f130" fmla="*/ f111 f56 1"/>
                <a:gd name="f131" fmla="*/ f112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17" y="f118"/>
                </a:cxn>
                <a:cxn ang="f97">
                  <a:pos x="f119" y="f120"/>
                </a:cxn>
                <a:cxn ang="f97">
                  <a:pos x="f121" y="f122"/>
                </a:cxn>
                <a:cxn ang="f97">
                  <a:pos x="f123" y="f124"/>
                </a:cxn>
                <a:cxn ang="f97">
                  <a:pos x="f125" y="f124"/>
                </a:cxn>
                <a:cxn ang="f97">
                  <a:pos x="f126" y="f122"/>
                </a:cxn>
                <a:cxn ang="f97">
                  <a:pos x="f127" y="f120"/>
                </a:cxn>
                <a:cxn ang="f97">
                  <a:pos x="f128" y="f118"/>
                </a:cxn>
                <a:cxn ang="f97">
                  <a:pos x="f128" y="f118"/>
                </a:cxn>
                <a:cxn ang="f97">
                  <a:pos x="f129" y="f130"/>
                </a:cxn>
                <a:cxn ang="f97">
                  <a:pos x="f131" y="f130"/>
                </a:cxn>
                <a:cxn ang="f97">
                  <a:pos x="f117" y="f118"/>
                </a:cxn>
                <a:cxn ang="f97">
                  <a:pos x="f117" y="f118"/>
                </a:cxn>
              </a:cxnLst>
              <a:rect l="f113" t="f116" r="f114" b="f115"/>
              <a:pathLst>
                <a:path w="1242704" h="2164397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5" y="f16"/>
                    <a:pt x="f17" y="f18"/>
                    <a:pt x="f19" y="f5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5"/>
                  </a:cubicBezTo>
                  <a:cubicBezTo>
                    <a:pt x="f34" y="f35"/>
                    <a:pt x="f36" y="f37"/>
                    <a:pt x="f38" y="f14"/>
                  </a:cubicBezTo>
                  <a:cubicBezTo>
                    <a:pt x="f39" y="f13"/>
                    <a:pt x="f40" y="f11"/>
                    <a:pt x="f41" y="f9"/>
                  </a:cubicBezTo>
                  <a:lnTo>
                    <a:pt x="f41" y="f9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49"/>
                    <a:pt x="f51" y="f47"/>
                  </a:cubicBezTo>
                  <a:cubicBezTo>
                    <a:pt x="f52" y="f45"/>
                    <a:pt x="f53" y="f4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 74">
              <a:extLst>
                <a:ext uri="{FF2B5EF4-FFF2-40B4-BE49-F238E27FC236}">
                  <a16:creationId xmlns:a16="http://schemas.microsoft.com/office/drawing/2014/main" id="{5BB8A6D5-E20D-1967-4D42-981CCC656EE4}"/>
                </a:ext>
              </a:extLst>
            </p:cNvPr>
            <p:cNvSpPr/>
            <p:nvPr/>
          </p:nvSpPr>
          <p:spPr>
            <a:xfrm>
              <a:off x="8093957" y="1188784"/>
              <a:ext cx="947418" cy="11061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7419"/>
                <a:gd name="f7" fmla="val 1106169"/>
                <a:gd name="f8" fmla="val 942975"/>
                <a:gd name="f9" fmla="val 832485"/>
                <a:gd name="f10" fmla="val 758190"/>
                <a:gd name="f11" fmla="val 315595"/>
                <a:gd name="f12" fmla="val 473710"/>
                <a:gd name="f13" fmla="val 189230"/>
                <a:gd name="f14" fmla="val 4445"/>
                <a:gd name="f15" fmla="val 3175"/>
                <a:gd name="f16" fmla="val 836930"/>
                <a:gd name="f17" fmla="val 1270"/>
                <a:gd name="f18" fmla="val 841375"/>
                <a:gd name="f19" fmla="val 845820"/>
                <a:gd name="f20" fmla="val 5715"/>
                <a:gd name="f21" fmla="val 911225"/>
                <a:gd name="f22" fmla="val 51435"/>
                <a:gd name="f23" fmla="val 975995"/>
                <a:gd name="f24" fmla="val 138430"/>
                <a:gd name="f25" fmla="val 1026160"/>
                <a:gd name="f26" fmla="val 323850"/>
                <a:gd name="f27" fmla="val 1132840"/>
                <a:gd name="f28" fmla="val 623570"/>
                <a:gd name="f29" fmla="val 808990"/>
                <a:gd name="f30" fmla="val 895985"/>
                <a:gd name="f31" fmla="val 941705"/>
                <a:gd name="f32" fmla="val 911860"/>
                <a:gd name="f33" fmla="val 947420"/>
                <a:gd name="f34" fmla="val 946150"/>
                <a:gd name="f35" fmla="val 944880"/>
                <a:gd name="f36" fmla="+- 0 0 -90"/>
                <a:gd name="f37" fmla="*/ f3 1 947419"/>
                <a:gd name="f38" fmla="*/ f4 1 1106169"/>
                <a:gd name="f39" fmla="+- f7 0 f5"/>
                <a:gd name="f40" fmla="+- f6 0 f5"/>
                <a:gd name="f41" fmla="*/ f36 f0 1"/>
                <a:gd name="f42" fmla="*/ f40 1 947419"/>
                <a:gd name="f43" fmla="*/ f39 1 1106169"/>
                <a:gd name="f44" fmla="*/ 942975 f40 1"/>
                <a:gd name="f45" fmla="*/ 832485 f39 1"/>
                <a:gd name="f46" fmla="*/ 473710 f40 1"/>
                <a:gd name="f47" fmla="*/ 0 f39 1"/>
                <a:gd name="f48" fmla="*/ 4445 f40 1"/>
                <a:gd name="f49" fmla="*/ 0 f40 1"/>
                <a:gd name="f50" fmla="*/ 845820 f39 1"/>
                <a:gd name="f51" fmla="*/ 138430 f40 1"/>
                <a:gd name="f52" fmla="*/ 1026160 f39 1"/>
                <a:gd name="f53" fmla="*/ 808990 f40 1"/>
                <a:gd name="f54" fmla="*/ 947420 f40 1"/>
                <a:gd name="f55" fmla="*/ f41 1 f2"/>
                <a:gd name="f56" fmla="*/ f44 1 947419"/>
                <a:gd name="f57" fmla="*/ f45 1 1106169"/>
                <a:gd name="f58" fmla="*/ f46 1 947419"/>
                <a:gd name="f59" fmla="*/ f47 1 1106169"/>
                <a:gd name="f60" fmla="*/ f48 1 947419"/>
                <a:gd name="f61" fmla="*/ f49 1 947419"/>
                <a:gd name="f62" fmla="*/ f50 1 1106169"/>
                <a:gd name="f63" fmla="*/ f51 1 947419"/>
                <a:gd name="f64" fmla="*/ f52 1 1106169"/>
                <a:gd name="f65" fmla="*/ f53 1 947419"/>
                <a:gd name="f66" fmla="*/ f54 1 947419"/>
                <a:gd name="f67" fmla="*/ f5 1 f42"/>
                <a:gd name="f68" fmla="*/ f6 1 f42"/>
                <a:gd name="f69" fmla="*/ f5 1 f43"/>
                <a:gd name="f70" fmla="*/ f7 1 f43"/>
                <a:gd name="f71" fmla="+- f55 0 f1"/>
                <a:gd name="f72" fmla="*/ f56 1 f42"/>
                <a:gd name="f73" fmla="*/ f57 1 f43"/>
                <a:gd name="f74" fmla="*/ f58 1 f42"/>
                <a:gd name="f75" fmla="*/ f59 1 f43"/>
                <a:gd name="f76" fmla="*/ f60 1 f42"/>
                <a:gd name="f77" fmla="*/ f61 1 f42"/>
                <a:gd name="f78" fmla="*/ f62 1 f43"/>
                <a:gd name="f79" fmla="*/ f63 1 f42"/>
                <a:gd name="f80" fmla="*/ f64 1 f43"/>
                <a:gd name="f81" fmla="*/ f65 1 f42"/>
                <a:gd name="f82" fmla="*/ f66 1 f42"/>
                <a:gd name="f83" fmla="*/ f67 f37 1"/>
                <a:gd name="f84" fmla="*/ f68 f37 1"/>
                <a:gd name="f85" fmla="*/ f70 f38 1"/>
                <a:gd name="f86" fmla="*/ f69 f38 1"/>
                <a:gd name="f87" fmla="*/ f72 f37 1"/>
                <a:gd name="f88" fmla="*/ f73 f38 1"/>
                <a:gd name="f89" fmla="*/ f74 f37 1"/>
                <a:gd name="f90" fmla="*/ f75 f38 1"/>
                <a:gd name="f91" fmla="*/ f76 f37 1"/>
                <a:gd name="f92" fmla="*/ f77 f37 1"/>
                <a:gd name="f93" fmla="*/ f78 f38 1"/>
                <a:gd name="f94" fmla="*/ f79 f37 1"/>
                <a:gd name="f95" fmla="*/ f80 f38 1"/>
                <a:gd name="f96" fmla="*/ f81 f37 1"/>
                <a:gd name="f97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7" y="f88"/>
                </a:cxn>
                <a:cxn ang="f71">
                  <a:pos x="f89" y="f90"/>
                </a:cxn>
                <a:cxn ang="f71">
                  <a:pos x="f91" y="f88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5"/>
                </a:cxn>
                <a:cxn ang="f71">
                  <a:pos x="f97" y="f93"/>
                </a:cxn>
                <a:cxn ang="f71">
                  <a:pos x="f87" y="f88"/>
                </a:cxn>
              </a:cxnLst>
              <a:rect l="f83" t="f86" r="f84" b="f85"/>
              <a:pathLst>
                <a:path w="947419" h="1106169">
                  <a:moveTo>
                    <a:pt x="f8" y="f9"/>
                  </a:moveTo>
                  <a:cubicBezTo>
                    <a:pt x="f10" y="f11"/>
                    <a:pt x="f12" y="f5"/>
                    <a:pt x="f12" y="f5"/>
                  </a:cubicBezTo>
                  <a:cubicBezTo>
                    <a:pt x="f12" y="f5"/>
                    <a:pt x="f13" y="f11"/>
                    <a:pt x="f14" y="f9"/>
                  </a:cubicBezTo>
                  <a:cubicBezTo>
                    <a:pt x="f15" y="f16"/>
                    <a:pt x="f17" y="f18"/>
                    <a:pt x="f5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19"/>
                  </a:cubicBezTo>
                  <a:cubicBezTo>
                    <a:pt x="f34" y="f18"/>
                    <a:pt x="f35" y="f16"/>
                    <a:pt x="f8" y="f9"/>
                  </a:cubicBezTo>
                </a:path>
              </a:pathLst>
            </a:cu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 75">
              <a:extLst>
                <a:ext uri="{FF2B5EF4-FFF2-40B4-BE49-F238E27FC236}">
                  <a16:creationId xmlns:a16="http://schemas.microsoft.com/office/drawing/2014/main" id="{A2702A32-21BB-E6C5-0289-0587F59960F0}"/>
                </a:ext>
              </a:extLst>
            </p:cNvPr>
            <p:cNvSpPr/>
            <p:nvPr/>
          </p:nvSpPr>
          <p:spPr>
            <a:xfrm>
              <a:off x="8093957" y="1188784"/>
              <a:ext cx="947418" cy="11061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7419"/>
                <a:gd name="f7" fmla="val 1106169"/>
                <a:gd name="f8" fmla="val 942975"/>
                <a:gd name="f9" fmla="val 832485"/>
                <a:gd name="f10" fmla="val 758190"/>
                <a:gd name="f11" fmla="val 315595"/>
                <a:gd name="f12" fmla="val 473710"/>
                <a:gd name="f13" fmla="val 189230"/>
                <a:gd name="f14" fmla="val 4445"/>
                <a:gd name="f15" fmla="val 3175"/>
                <a:gd name="f16" fmla="val 836930"/>
                <a:gd name="f17" fmla="val 1270"/>
                <a:gd name="f18" fmla="val 841375"/>
                <a:gd name="f19" fmla="val 845820"/>
                <a:gd name="f20" fmla="val 5715"/>
                <a:gd name="f21" fmla="val 911225"/>
                <a:gd name="f22" fmla="val 51435"/>
                <a:gd name="f23" fmla="val 975995"/>
                <a:gd name="f24" fmla="val 138430"/>
                <a:gd name="f25" fmla="val 1026160"/>
                <a:gd name="f26" fmla="val 323850"/>
                <a:gd name="f27" fmla="val 1132840"/>
                <a:gd name="f28" fmla="val 623570"/>
                <a:gd name="f29" fmla="val 808990"/>
                <a:gd name="f30" fmla="val 895985"/>
                <a:gd name="f31" fmla="val 941705"/>
                <a:gd name="f32" fmla="val 911860"/>
                <a:gd name="f33" fmla="val 947420"/>
                <a:gd name="f34" fmla="val 946150"/>
                <a:gd name="f35" fmla="val 944880"/>
                <a:gd name="f36" fmla="+- 0 0 -90"/>
                <a:gd name="f37" fmla="*/ f3 1 947419"/>
                <a:gd name="f38" fmla="*/ f4 1 1106169"/>
                <a:gd name="f39" fmla="+- f7 0 f5"/>
                <a:gd name="f40" fmla="+- f6 0 f5"/>
                <a:gd name="f41" fmla="*/ f36 f0 1"/>
                <a:gd name="f42" fmla="*/ f40 1 947419"/>
                <a:gd name="f43" fmla="*/ f39 1 1106169"/>
                <a:gd name="f44" fmla="*/ 942975 f40 1"/>
                <a:gd name="f45" fmla="*/ 832485 f39 1"/>
                <a:gd name="f46" fmla="*/ 473710 f40 1"/>
                <a:gd name="f47" fmla="*/ 0 f39 1"/>
                <a:gd name="f48" fmla="*/ 4445 f40 1"/>
                <a:gd name="f49" fmla="*/ 0 f40 1"/>
                <a:gd name="f50" fmla="*/ 845820 f39 1"/>
                <a:gd name="f51" fmla="*/ 138430 f40 1"/>
                <a:gd name="f52" fmla="*/ 1026160 f39 1"/>
                <a:gd name="f53" fmla="*/ 808990 f40 1"/>
                <a:gd name="f54" fmla="*/ 947420 f40 1"/>
                <a:gd name="f55" fmla="*/ f41 1 f2"/>
                <a:gd name="f56" fmla="*/ f44 1 947419"/>
                <a:gd name="f57" fmla="*/ f45 1 1106169"/>
                <a:gd name="f58" fmla="*/ f46 1 947419"/>
                <a:gd name="f59" fmla="*/ f47 1 1106169"/>
                <a:gd name="f60" fmla="*/ f48 1 947419"/>
                <a:gd name="f61" fmla="*/ f49 1 947419"/>
                <a:gd name="f62" fmla="*/ f50 1 1106169"/>
                <a:gd name="f63" fmla="*/ f51 1 947419"/>
                <a:gd name="f64" fmla="*/ f52 1 1106169"/>
                <a:gd name="f65" fmla="*/ f53 1 947419"/>
                <a:gd name="f66" fmla="*/ f54 1 947419"/>
                <a:gd name="f67" fmla="*/ f5 1 f42"/>
                <a:gd name="f68" fmla="*/ f6 1 f42"/>
                <a:gd name="f69" fmla="*/ f5 1 f43"/>
                <a:gd name="f70" fmla="*/ f7 1 f43"/>
                <a:gd name="f71" fmla="+- f55 0 f1"/>
                <a:gd name="f72" fmla="*/ f56 1 f42"/>
                <a:gd name="f73" fmla="*/ f57 1 f43"/>
                <a:gd name="f74" fmla="*/ f58 1 f42"/>
                <a:gd name="f75" fmla="*/ f59 1 f43"/>
                <a:gd name="f76" fmla="*/ f60 1 f42"/>
                <a:gd name="f77" fmla="*/ f61 1 f42"/>
                <a:gd name="f78" fmla="*/ f62 1 f43"/>
                <a:gd name="f79" fmla="*/ f63 1 f42"/>
                <a:gd name="f80" fmla="*/ f64 1 f43"/>
                <a:gd name="f81" fmla="*/ f65 1 f42"/>
                <a:gd name="f82" fmla="*/ f66 1 f42"/>
                <a:gd name="f83" fmla="*/ f67 f37 1"/>
                <a:gd name="f84" fmla="*/ f68 f37 1"/>
                <a:gd name="f85" fmla="*/ f70 f38 1"/>
                <a:gd name="f86" fmla="*/ f69 f38 1"/>
                <a:gd name="f87" fmla="*/ f72 f37 1"/>
                <a:gd name="f88" fmla="*/ f73 f38 1"/>
                <a:gd name="f89" fmla="*/ f74 f37 1"/>
                <a:gd name="f90" fmla="*/ f75 f38 1"/>
                <a:gd name="f91" fmla="*/ f76 f37 1"/>
                <a:gd name="f92" fmla="*/ f77 f37 1"/>
                <a:gd name="f93" fmla="*/ f78 f38 1"/>
                <a:gd name="f94" fmla="*/ f79 f37 1"/>
                <a:gd name="f95" fmla="*/ f80 f38 1"/>
                <a:gd name="f96" fmla="*/ f81 f37 1"/>
                <a:gd name="f97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7" y="f88"/>
                </a:cxn>
                <a:cxn ang="f71">
                  <a:pos x="f89" y="f90"/>
                </a:cxn>
                <a:cxn ang="f71">
                  <a:pos x="f91" y="f88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5"/>
                </a:cxn>
                <a:cxn ang="f71">
                  <a:pos x="f97" y="f93"/>
                </a:cxn>
                <a:cxn ang="f71">
                  <a:pos x="f87" y="f88"/>
                </a:cxn>
              </a:cxnLst>
              <a:rect l="f83" t="f86" r="f84" b="f85"/>
              <a:pathLst>
                <a:path w="947419" h="1106169">
                  <a:moveTo>
                    <a:pt x="f8" y="f9"/>
                  </a:moveTo>
                  <a:cubicBezTo>
                    <a:pt x="f10" y="f11"/>
                    <a:pt x="f12" y="f5"/>
                    <a:pt x="f12" y="f5"/>
                  </a:cubicBezTo>
                  <a:cubicBezTo>
                    <a:pt x="f12" y="f5"/>
                    <a:pt x="f13" y="f11"/>
                    <a:pt x="f14" y="f9"/>
                  </a:cubicBezTo>
                  <a:cubicBezTo>
                    <a:pt x="f15" y="f16"/>
                    <a:pt x="f17" y="f18"/>
                    <a:pt x="f5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5"/>
                  </a:cubicBezTo>
                  <a:cubicBezTo>
                    <a:pt x="f30" y="f23"/>
                    <a:pt x="f31" y="f32"/>
                    <a:pt x="f33" y="f19"/>
                  </a:cubicBezTo>
                  <a:cubicBezTo>
                    <a:pt x="f34" y="f18"/>
                    <a:pt x="f35" y="f16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7" name="Grafik 4">
            <a:extLst>
              <a:ext uri="{FF2B5EF4-FFF2-40B4-BE49-F238E27FC236}">
                <a16:creationId xmlns:a16="http://schemas.microsoft.com/office/drawing/2014/main" id="{ADCA499B-1A18-3B24-2E93-F944BF9EBBAC}"/>
              </a:ext>
            </a:extLst>
          </p:cNvPr>
          <p:cNvGrpSpPr/>
          <p:nvPr/>
        </p:nvGrpSpPr>
        <p:grpSpPr>
          <a:xfrm>
            <a:off x="7234650" y="761393"/>
            <a:ext cx="2822579" cy="5780407"/>
            <a:chOff x="7234650" y="761393"/>
            <a:chExt cx="2822579" cy="5780407"/>
          </a:xfrm>
        </p:grpSpPr>
        <p:sp>
          <p:nvSpPr>
            <p:cNvPr id="18" name="Freihandform 85">
              <a:extLst>
                <a:ext uri="{FF2B5EF4-FFF2-40B4-BE49-F238E27FC236}">
                  <a16:creationId xmlns:a16="http://schemas.microsoft.com/office/drawing/2014/main" id="{5E2B1CA5-8367-22EE-F3FE-CCF55D9FC0D8}"/>
                </a:ext>
              </a:extLst>
            </p:cNvPr>
            <p:cNvSpPr/>
            <p:nvPr/>
          </p:nvSpPr>
          <p:spPr>
            <a:xfrm>
              <a:off x="8034119" y="2681221"/>
              <a:ext cx="454657" cy="58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54659"/>
                <a:gd name="f7" fmla="val 584393"/>
                <a:gd name="f8" fmla="val 454660"/>
                <a:gd name="f9" fmla="val 422690"/>
                <a:gd name="f10" fmla="val 495079"/>
                <a:gd name="f11" fmla="val 429260"/>
                <a:gd name="f12" fmla="val 545244"/>
                <a:gd name="f13" fmla="val 387985"/>
                <a:gd name="f14" fmla="val 569375"/>
                <a:gd name="f15" fmla="val 346710"/>
                <a:gd name="f16" fmla="val 592869"/>
                <a:gd name="f17" fmla="val 290195"/>
                <a:gd name="f18" fmla="val 589694"/>
                <a:gd name="f19" fmla="val 227330"/>
                <a:gd name="f20" fmla="val 553500"/>
                <a:gd name="f21" fmla="val 101600"/>
                <a:gd name="f22" fmla="val 481110"/>
                <a:gd name="f23" fmla="val 305850"/>
                <a:gd name="f24" fmla="val 161704"/>
                <a:gd name="f25" fmla="val 89314"/>
                <a:gd name="f26" fmla="val 25400"/>
                <a:gd name="f27" fmla="val 39150"/>
                <a:gd name="f28" fmla="val 66675"/>
                <a:gd name="f29" fmla="val 15019"/>
                <a:gd name="f30" fmla="val 107950"/>
                <a:gd name="f31" fmla="+- 0 0 8475"/>
                <a:gd name="f32" fmla="val 164465"/>
                <a:gd name="f33" fmla="+- 0 0 5300"/>
                <a:gd name="f34" fmla="val 30894"/>
                <a:gd name="f35" fmla="val 352425"/>
                <a:gd name="f36" fmla="val 103285"/>
                <a:gd name="f37" fmla="val 278544"/>
                <a:gd name="f38" fmla="+- 0 0 -90"/>
                <a:gd name="f39" fmla="*/ f3 1 454659"/>
                <a:gd name="f40" fmla="*/ f4 1 584393"/>
                <a:gd name="f41" fmla="+- f7 0 f5"/>
                <a:gd name="f42" fmla="+- f6 0 f5"/>
                <a:gd name="f43" fmla="*/ f38 f0 1"/>
                <a:gd name="f44" fmla="*/ f42 1 454659"/>
                <a:gd name="f45" fmla="*/ f41 1 584393"/>
                <a:gd name="f46" fmla="*/ 454660 f42 1"/>
                <a:gd name="f47" fmla="*/ 422690 f41 1"/>
                <a:gd name="f48" fmla="*/ 387985 f42 1"/>
                <a:gd name="f49" fmla="*/ 569375 f41 1"/>
                <a:gd name="f50" fmla="*/ 227330 f42 1"/>
                <a:gd name="f51" fmla="*/ 553500 f41 1"/>
                <a:gd name="f52" fmla="*/ 0 f42 1"/>
                <a:gd name="f53" fmla="*/ 161704 f41 1"/>
                <a:gd name="f54" fmla="*/ 66675 f42 1"/>
                <a:gd name="f55" fmla="*/ 15019 f41 1"/>
                <a:gd name="f56" fmla="*/ 30894 f41 1"/>
                <a:gd name="f57" fmla="*/ f43 1 f2"/>
                <a:gd name="f58" fmla="*/ f46 1 454659"/>
                <a:gd name="f59" fmla="*/ f47 1 584393"/>
                <a:gd name="f60" fmla="*/ f48 1 454659"/>
                <a:gd name="f61" fmla="*/ f49 1 584393"/>
                <a:gd name="f62" fmla="*/ f50 1 454659"/>
                <a:gd name="f63" fmla="*/ f51 1 584393"/>
                <a:gd name="f64" fmla="*/ f52 1 454659"/>
                <a:gd name="f65" fmla="*/ f53 1 584393"/>
                <a:gd name="f66" fmla="*/ f54 1 454659"/>
                <a:gd name="f67" fmla="*/ f55 1 584393"/>
                <a:gd name="f68" fmla="*/ f56 1 584393"/>
                <a:gd name="f69" fmla="*/ f5 1 f44"/>
                <a:gd name="f70" fmla="*/ f6 1 f44"/>
                <a:gd name="f71" fmla="*/ f5 1 f45"/>
                <a:gd name="f72" fmla="*/ f7 1 f45"/>
                <a:gd name="f73" fmla="+- f57 0 f1"/>
                <a:gd name="f74" fmla="*/ f58 1 f44"/>
                <a:gd name="f75" fmla="*/ f59 1 f45"/>
                <a:gd name="f76" fmla="*/ f60 1 f44"/>
                <a:gd name="f77" fmla="*/ f61 1 f45"/>
                <a:gd name="f78" fmla="*/ f62 1 f44"/>
                <a:gd name="f79" fmla="*/ f63 1 f45"/>
                <a:gd name="f80" fmla="*/ f64 1 f44"/>
                <a:gd name="f81" fmla="*/ f65 1 f45"/>
                <a:gd name="f82" fmla="*/ f66 1 f44"/>
                <a:gd name="f83" fmla="*/ f67 1 f45"/>
                <a:gd name="f84" fmla="*/ f68 1 f45"/>
                <a:gd name="f85" fmla="*/ f69 f39 1"/>
                <a:gd name="f86" fmla="*/ f70 f39 1"/>
                <a:gd name="f87" fmla="*/ f72 f40 1"/>
                <a:gd name="f88" fmla="*/ f71 f40 1"/>
                <a:gd name="f89" fmla="*/ f74 f39 1"/>
                <a:gd name="f90" fmla="*/ f75 f40 1"/>
                <a:gd name="f91" fmla="*/ f76 f39 1"/>
                <a:gd name="f92" fmla="*/ f77 f40 1"/>
                <a:gd name="f93" fmla="*/ f78 f39 1"/>
                <a:gd name="f94" fmla="*/ f79 f40 1"/>
                <a:gd name="f95" fmla="*/ f80 f39 1"/>
                <a:gd name="f96" fmla="*/ f81 f40 1"/>
                <a:gd name="f97" fmla="*/ f82 f39 1"/>
                <a:gd name="f98" fmla="*/ f83 f40 1"/>
                <a:gd name="f99" fmla="*/ f84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3">
                  <a:pos x="f89" y="f90"/>
                </a:cxn>
                <a:cxn ang="f73">
                  <a:pos x="f91" y="f92"/>
                </a:cxn>
                <a:cxn ang="f73">
                  <a:pos x="f93" y="f94"/>
                </a:cxn>
                <a:cxn ang="f73">
                  <a:pos x="f95" y="f96"/>
                </a:cxn>
                <a:cxn ang="f73">
                  <a:pos x="f97" y="f98"/>
                </a:cxn>
                <a:cxn ang="f73">
                  <a:pos x="f93" y="f99"/>
                </a:cxn>
                <a:cxn ang="f73">
                  <a:pos x="f89" y="f90"/>
                </a:cxn>
              </a:cxnLst>
              <a:rect l="f85" t="f88" r="f86" b="f87"/>
              <a:pathLst>
                <a:path w="454659" h="584393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5" y="f24"/>
                  </a:cubicBezTo>
                  <a:cubicBezTo>
                    <a:pt x="f5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19" y="f34"/>
                  </a:cubicBezTo>
                  <a:cubicBezTo>
                    <a:pt x="f35" y="f36"/>
                    <a:pt x="f8" y="f37"/>
                    <a:pt x="f8" y="f9"/>
                  </a:cubicBezTo>
                </a:path>
              </a:pathLst>
            </a:cu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 86">
              <a:extLst>
                <a:ext uri="{FF2B5EF4-FFF2-40B4-BE49-F238E27FC236}">
                  <a16:creationId xmlns:a16="http://schemas.microsoft.com/office/drawing/2014/main" id="{8A42C7A1-DBF1-F655-8451-5D7F59A99048}"/>
                </a:ext>
              </a:extLst>
            </p:cNvPr>
            <p:cNvSpPr/>
            <p:nvPr/>
          </p:nvSpPr>
          <p:spPr>
            <a:xfrm>
              <a:off x="8034119" y="2681221"/>
              <a:ext cx="454657" cy="584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54659"/>
                <a:gd name="f7" fmla="val 584393"/>
                <a:gd name="f8" fmla="val 454660"/>
                <a:gd name="f9" fmla="val 422690"/>
                <a:gd name="f10" fmla="val 495079"/>
                <a:gd name="f11" fmla="val 429260"/>
                <a:gd name="f12" fmla="val 545244"/>
                <a:gd name="f13" fmla="val 387985"/>
                <a:gd name="f14" fmla="val 569375"/>
                <a:gd name="f15" fmla="val 346710"/>
                <a:gd name="f16" fmla="val 592869"/>
                <a:gd name="f17" fmla="val 290195"/>
                <a:gd name="f18" fmla="val 589694"/>
                <a:gd name="f19" fmla="val 227330"/>
                <a:gd name="f20" fmla="val 553500"/>
                <a:gd name="f21" fmla="val 101600"/>
                <a:gd name="f22" fmla="val 481110"/>
                <a:gd name="f23" fmla="val 305850"/>
                <a:gd name="f24" fmla="val 161704"/>
                <a:gd name="f25" fmla="val 89314"/>
                <a:gd name="f26" fmla="val 25400"/>
                <a:gd name="f27" fmla="val 39150"/>
                <a:gd name="f28" fmla="val 66675"/>
                <a:gd name="f29" fmla="val 15019"/>
                <a:gd name="f30" fmla="val 107950"/>
                <a:gd name="f31" fmla="+- 0 0 8475"/>
                <a:gd name="f32" fmla="val 164465"/>
                <a:gd name="f33" fmla="+- 0 0 5300"/>
                <a:gd name="f34" fmla="val 30894"/>
                <a:gd name="f35" fmla="val 352425"/>
                <a:gd name="f36" fmla="val 103285"/>
                <a:gd name="f37" fmla="val 278544"/>
                <a:gd name="f38" fmla="+- 0 0 -90"/>
                <a:gd name="f39" fmla="*/ f3 1 454659"/>
                <a:gd name="f40" fmla="*/ f4 1 584393"/>
                <a:gd name="f41" fmla="+- f7 0 f5"/>
                <a:gd name="f42" fmla="+- f6 0 f5"/>
                <a:gd name="f43" fmla="*/ f38 f0 1"/>
                <a:gd name="f44" fmla="*/ f42 1 454659"/>
                <a:gd name="f45" fmla="*/ f41 1 584393"/>
                <a:gd name="f46" fmla="*/ 454660 f42 1"/>
                <a:gd name="f47" fmla="*/ 422690 f41 1"/>
                <a:gd name="f48" fmla="*/ 387985 f42 1"/>
                <a:gd name="f49" fmla="*/ 569375 f41 1"/>
                <a:gd name="f50" fmla="*/ 227330 f42 1"/>
                <a:gd name="f51" fmla="*/ 553500 f41 1"/>
                <a:gd name="f52" fmla="*/ 0 f42 1"/>
                <a:gd name="f53" fmla="*/ 161704 f41 1"/>
                <a:gd name="f54" fmla="*/ 66675 f42 1"/>
                <a:gd name="f55" fmla="*/ 15019 f41 1"/>
                <a:gd name="f56" fmla="*/ 30894 f41 1"/>
                <a:gd name="f57" fmla="*/ f43 1 f2"/>
                <a:gd name="f58" fmla="*/ f46 1 454659"/>
                <a:gd name="f59" fmla="*/ f47 1 584393"/>
                <a:gd name="f60" fmla="*/ f48 1 454659"/>
                <a:gd name="f61" fmla="*/ f49 1 584393"/>
                <a:gd name="f62" fmla="*/ f50 1 454659"/>
                <a:gd name="f63" fmla="*/ f51 1 584393"/>
                <a:gd name="f64" fmla="*/ f52 1 454659"/>
                <a:gd name="f65" fmla="*/ f53 1 584393"/>
                <a:gd name="f66" fmla="*/ f54 1 454659"/>
                <a:gd name="f67" fmla="*/ f55 1 584393"/>
                <a:gd name="f68" fmla="*/ f56 1 584393"/>
                <a:gd name="f69" fmla="*/ f5 1 f44"/>
                <a:gd name="f70" fmla="*/ f6 1 f44"/>
                <a:gd name="f71" fmla="*/ f5 1 f45"/>
                <a:gd name="f72" fmla="*/ f7 1 f45"/>
                <a:gd name="f73" fmla="+- f57 0 f1"/>
                <a:gd name="f74" fmla="*/ f58 1 f44"/>
                <a:gd name="f75" fmla="*/ f59 1 f45"/>
                <a:gd name="f76" fmla="*/ f60 1 f44"/>
                <a:gd name="f77" fmla="*/ f61 1 f45"/>
                <a:gd name="f78" fmla="*/ f62 1 f44"/>
                <a:gd name="f79" fmla="*/ f63 1 f45"/>
                <a:gd name="f80" fmla="*/ f64 1 f44"/>
                <a:gd name="f81" fmla="*/ f65 1 f45"/>
                <a:gd name="f82" fmla="*/ f66 1 f44"/>
                <a:gd name="f83" fmla="*/ f67 1 f45"/>
                <a:gd name="f84" fmla="*/ f68 1 f45"/>
                <a:gd name="f85" fmla="*/ f69 f39 1"/>
                <a:gd name="f86" fmla="*/ f70 f39 1"/>
                <a:gd name="f87" fmla="*/ f72 f40 1"/>
                <a:gd name="f88" fmla="*/ f71 f40 1"/>
                <a:gd name="f89" fmla="*/ f74 f39 1"/>
                <a:gd name="f90" fmla="*/ f75 f40 1"/>
                <a:gd name="f91" fmla="*/ f76 f39 1"/>
                <a:gd name="f92" fmla="*/ f77 f40 1"/>
                <a:gd name="f93" fmla="*/ f78 f39 1"/>
                <a:gd name="f94" fmla="*/ f79 f40 1"/>
                <a:gd name="f95" fmla="*/ f80 f39 1"/>
                <a:gd name="f96" fmla="*/ f81 f40 1"/>
                <a:gd name="f97" fmla="*/ f82 f39 1"/>
                <a:gd name="f98" fmla="*/ f83 f40 1"/>
                <a:gd name="f99" fmla="*/ f84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3">
                  <a:pos x="f89" y="f90"/>
                </a:cxn>
                <a:cxn ang="f73">
                  <a:pos x="f91" y="f92"/>
                </a:cxn>
                <a:cxn ang="f73">
                  <a:pos x="f93" y="f94"/>
                </a:cxn>
                <a:cxn ang="f73">
                  <a:pos x="f95" y="f96"/>
                </a:cxn>
                <a:cxn ang="f73">
                  <a:pos x="f97" y="f98"/>
                </a:cxn>
                <a:cxn ang="f73">
                  <a:pos x="f93" y="f99"/>
                </a:cxn>
                <a:cxn ang="f73">
                  <a:pos x="f89" y="f90"/>
                </a:cxn>
              </a:cxnLst>
              <a:rect l="f85" t="f88" r="f86" b="f87"/>
              <a:pathLst>
                <a:path w="454659" h="584393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5" y="f24"/>
                  </a:cubicBezTo>
                  <a:cubicBezTo>
                    <a:pt x="f5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19" y="f34"/>
                  </a:cubicBezTo>
                  <a:cubicBezTo>
                    <a:pt x="f35" y="f36"/>
                    <a:pt x="f8" y="f37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 87">
              <a:extLst>
                <a:ext uri="{FF2B5EF4-FFF2-40B4-BE49-F238E27FC236}">
                  <a16:creationId xmlns:a16="http://schemas.microsoft.com/office/drawing/2014/main" id="{635678F6-E9CA-3BAD-00B2-58F67F8EBB83}"/>
                </a:ext>
              </a:extLst>
            </p:cNvPr>
            <p:cNvSpPr/>
            <p:nvPr/>
          </p:nvSpPr>
          <p:spPr>
            <a:xfrm>
              <a:off x="8098886" y="2769260"/>
              <a:ext cx="295278" cy="41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5275"/>
                <a:gd name="f7" fmla="val 412395"/>
                <a:gd name="f8" fmla="val 201930"/>
                <a:gd name="f9" fmla="val 367665"/>
                <a:gd name="f10" fmla="val 112395"/>
                <a:gd name="f11" fmla="val 316230"/>
                <a:gd name="f12" fmla="val 39370"/>
                <a:gd name="f13" fmla="val 191770"/>
                <a:gd name="f14" fmla="val 89535"/>
                <a:gd name="f15" fmla="val 49530"/>
                <a:gd name="f16" fmla="val 50165"/>
                <a:gd name="f17" fmla="val 19050"/>
                <a:gd name="f18" fmla="val 69215"/>
                <a:gd name="f19" fmla="val 61595"/>
                <a:gd name="f20" fmla="val 1905"/>
                <a:gd name="f21" fmla="val 54611"/>
                <a:gd name="f22" fmla="val 4445"/>
                <a:gd name="f23" fmla="val 47625"/>
                <a:gd name="f24" fmla="val 8255"/>
                <a:gd name="f25" fmla="val 18415"/>
                <a:gd name="f26" fmla="val 24765"/>
                <a:gd name="f27" fmla="val 60960"/>
                <a:gd name="f28" fmla="val 214630"/>
                <a:gd name="f29" fmla="val 73025"/>
                <a:gd name="f30" fmla="val 339725"/>
                <a:gd name="f31" fmla="val 162561"/>
                <a:gd name="f32" fmla="val 390525"/>
                <a:gd name="f33" fmla="val 207645"/>
                <a:gd name="f34" fmla="val 415925"/>
                <a:gd name="f35" fmla="val 248286"/>
                <a:gd name="f36" fmla="val 418465"/>
                <a:gd name="f37" fmla="val 277495"/>
                <a:gd name="f38" fmla="val 401955"/>
                <a:gd name="f39" fmla="val 283845"/>
                <a:gd name="f40" fmla="val 398145"/>
                <a:gd name="f41" fmla="val 290195"/>
                <a:gd name="f42" fmla="val 393065"/>
                <a:gd name="f43" fmla="val 387985"/>
                <a:gd name="f44" fmla="val 269240"/>
                <a:gd name="f45" fmla="val 236855"/>
                <a:gd name="f46" fmla="val 387350"/>
                <a:gd name="f47" fmla="+- 0 0 -90"/>
                <a:gd name="f48" fmla="*/ f3 1 295275"/>
                <a:gd name="f49" fmla="*/ f4 1 412395"/>
                <a:gd name="f50" fmla="+- f7 0 f5"/>
                <a:gd name="f51" fmla="+- f6 0 f5"/>
                <a:gd name="f52" fmla="*/ f47 f0 1"/>
                <a:gd name="f53" fmla="*/ f51 1 295275"/>
                <a:gd name="f54" fmla="*/ f50 1 412395"/>
                <a:gd name="f55" fmla="*/ 201930 f51 1"/>
                <a:gd name="f56" fmla="*/ 367665 f50 1"/>
                <a:gd name="f57" fmla="*/ 39370 f51 1"/>
                <a:gd name="f58" fmla="*/ 89535 f50 1"/>
                <a:gd name="f59" fmla="*/ 69215 f51 1"/>
                <a:gd name="f60" fmla="*/ 0 f50 1"/>
                <a:gd name="f61" fmla="*/ 47625 f51 1"/>
                <a:gd name="f62" fmla="*/ 8255 f50 1"/>
                <a:gd name="f63" fmla="*/ 0 f51 1"/>
                <a:gd name="f64" fmla="*/ 112395 f50 1"/>
                <a:gd name="f65" fmla="*/ 162561 f51 1"/>
                <a:gd name="f66" fmla="*/ 390525 f50 1"/>
                <a:gd name="f67" fmla="*/ 277495 f51 1"/>
                <a:gd name="f68" fmla="*/ 401955 f50 1"/>
                <a:gd name="f69" fmla="*/ 295275 f51 1"/>
                <a:gd name="f70" fmla="*/ 387985 f50 1"/>
                <a:gd name="f71" fmla="*/ f52 1 f2"/>
                <a:gd name="f72" fmla="*/ f55 1 295275"/>
                <a:gd name="f73" fmla="*/ f56 1 412395"/>
                <a:gd name="f74" fmla="*/ f57 1 295275"/>
                <a:gd name="f75" fmla="*/ f58 1 412395"/>
                <a:gd name="f76" fmla="*/ f59 1 295275"/>
                <a:gd name="f77" fmla="*/ f60 1 412395"/>
                <a:gd name="f78" fmla="*/ f61 1 295275"/>
                <a:gd name="f79" fmla="*/ f62 1 412395"/>
                <a:gd name="f80" fmla="*/ f63 1 295275"/>
                <a:gd name="f81" fmla="*/ f64 1 412395"/>
                <a:gd name="f82" fmla="*/ f65 1 295275"/>
                <a:gd name="f83" fmla="*/ f66 1 412395"/>
                <a:gd name="f84" fmla="*/ f67 1 295275"/>
                <a:gd name="f85" fmla="*/ f68 1 412395"/>
                <a:gd name="f86" fmla="*/ f69 1 295275"/>
                <a:gd name="f87" fmla="*/ f70 1 412395"/>
                <a:gd name="f88" fmla="*/ f5 1 f53"/>
                <a:gd name="f89" fmla="*/ f6 1 f53"/>
                <a:gd name="f90" fmla="*/ f5 1 f54"/>
                <a:gd name="f91" fmla="*/ f7 1 f54"/>
                <a:gd name="f92" fmla="+- f71 0 f1"/>
                <a:gd name="f93" fmla="*/ f72 1 f53"/>
                <a:gd name="f94" fmla="*/ f73 1 f54"/>
                <a:gd name="f95" fmla="*/ f74 1 f53"/>
                <a:gd name="f96" fmla="*/ f75 1 f54"/>
                <a:gd name="f97" fmla="*/ f76 1 f53"/>
                <a:gd name="f98" fmla="*/ f77 1 f54"/>
                <a:gd name="f99" fmla="*/ f78 1 f53"/>
                <a:gd name="f100" fmla="*/ f79 1 f54"/>
                <a:gd name="f101" fmla="*/ f80 1 f53"/>
                <a:gd name="f102" fmla="*/ f81 1 f54"/>
                <a:gd name="f103" fmla="*/ f82 1 f53"/>
                <a:gd name="f104" fmla="*/ f83 1 f54"/>
                <a:gd name="f105" fmla="*/ f84 1 f53"/>
                <a:gd name="f106" fmla="*/ f85 1 f54"/>
                <a:gd name="f107" fmla="*/ f86 1 f53"/>
                <a:gd name="f108" fmla="*/ f87 1 f54"/>
                <a:gd name="f109" fmla="*/ f88 f48 1"/>
                <a:gd name="f110" fmla="*/ f89 f48 1"/>
                <a:gd name="f111" fmla="*/ f91 f49 1"/>
                <a:gd name="f112" fmla="*/ f90 f49 1"/>
                <a:gd name="f113" fmla="*/ f93 f48 1"/>
                <a:gd name="f114" fmla="*/ f94 f49 1"/>
                <a:gd name="f115" fmla="*/ f95 f48 1"/>
                <a:gd name="f116" fmla="*/ f96 f49 1"/>
                <a:gd name="f117" fmla="*/ f97 f48 1"/>
                <a:gd name="f118" fmla="*/ f98 f49 1"/>
                <a:gd name="f119" fmla="*/ f99 f48 1"/>
                <a:gd name="f120" fmla="*/ f100 f49 1"/>
                <a:gd name="f121" fmla="*/ f101 f48 1"/>
                <a:gd name="f122" fmla="*/ f102 f49 1"/>
                <a:gd name="f123" fmla="*/ f103 f48 1"/>
                <a:gd name="f124" fmla="*/ f104 f49 1"/>
                <a:gd name="f125" fmla="*/ f105 f48 1"/>
                <a:gd name="f126" fmla="*/ f106 f49 1"/>
                <a:gd name="f127" fmla="*/ f107 f48 1"/>
                <a:gd name="f128" fmla="*/ f10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3" y="f114"/>
                </a:cxn>
                <a:cxn ang="f92">
                  <a:pos x="f115" y="f116"/>
                </a:cxn>
                <a:cxn ang="f92">
                  <a:pos x="f117" y="f118"/>
                </a:cxn>
                <a:cxn ang="f92">
                  <a:pos x="f119" y="f120"/>
                </a:cxn>
                <a:cxn ang="f92">
                  <a:pos x="f121" y="f122"/>
                </a:cxn>
                <a:cxn ang="f92">
                  <a:pos x="f123" y="f124"/>
                </a:cxn>
                <a:cxn ang="f92">
                  <a:pos x="f125" y="f126"/>
                </a:cxn>
                <a:cxn ang="f92">
                  <a:pos x="f127" y="f128"/>
                </a:cxn>
                <a:cxn ang="f92">
                  <a:pos x="f113" y="f114"/>
                </a:cxn>
              </a:cxnLst>
              <a:rect l="f109" t="f112" r="f110" b="f111"/>
              <a:pathLst>
                <a:path w="295275" h="412395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5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5" y="f27"/>
                    <a:pt x="f5" y="f10"/>
                  </a:cubicBezTo>
                  <a:cubicBezTo>
                    <a:pt x="f5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2"/>
                    <a:pt x="f45" y="f46"/>
                    <a:pt x="f8" y="f9"/>
                  </a:cubicBezTo>
                </a:path>
              </a:pathLst>
            </a:cu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 88">
              <a:extLst>
                <a:ext uri="{FF2B5EF4-FFF2-40B4-BE49-F238E27FC236}">
                  <a16:creationId xmlns:a16="http://schemas.microsoft.com/office/drawing/2014/main" id="{7C8870D1-2674-7A62-0A79-07FC49D73ED2}"/>
                </a:ext>
              </a:extLst>
            </p:cNvPr>
            <p:cNvSpPr/>
            <p:nvPr/>
          </p:nvSpPr>
          <p:spPr>
            <a:xfrm>
              <a:off x="8098886" y="2769260"/>
              <a:ext cx="295278" cy="41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5275"/>
                <a:gd name="f7" fmla="val 412395"/>
                <a:gd name="f8" fmla="val 201930"/>
                <a:gd name="f9" fmla="val 367665"/>
                <a:gd name="f10" fmla="val 112395"/>
                <a:gd name="f11" fmla="val 316230"/>
                <a:gd name="f12" fmla="val 39370"/>
                <a:gd name="f13" fmla="val 191770"/>
                <a:gd name="f14" fmla="val 89535"/>
                <a:gd name="f15" fmla="val 49530"/>
                <a:gd name="f16" fmla="val 50165"/>
                <a:gd name="f17" fmla="val 19050"/>
                <a:gd name="f18" fmla="val 69215"/>
                <a:gd name="f19" fmla="val 61595"/>
                <a:gd name="f20" fmla="val 1905"/>
                <a:gd name="f21" fmla="val 54611"/>
                <a:gd name="f22" fmla="val 4445"/>
                <a:gd name="f23" fmla="val 47625"/>
                <a:gd name="f24" fmla="val 8255"/>
                <a:gd name="f25" fmla="val 18415"/>
                <a:gd name="f26" fmla="val 24765"/>
                <a:gd name="f27" fmla="val 60960"/>
                <a:gd name="f28" fmla="val 214630"/>
                <a:gd name="f29" fmla="val 73025"/>
                <a:gd name="f30" fmla="val 339725"/>
                <a:gd name="f31" fmla="val 162561"/>
                <a:gd name="f32" fmla="val 390525"/>
                <a:gd name="f33" fmla="val 207645"/>
                <a:gd name="f34" fmla="val 415925"/>
                <a:gd name="f35" fmla="val 248286"/>
                <a:gd name="f36" fmla="val 418465"/>
                <a:gd name="f37" fmla="val 277495"/>
                <a:gd name="f38" fmla="val 401955"/>
                <a:gd name="f39" fmla="val 283845"/>
                <a:gd name="f40" fmla="val 398145"/>
                <a:gd name="f41" fmla="val 290195"/>
                <a:gd name="f42" fmla="val 393065"/>
                <a:gd name="f43" fmla="val 387985"/>
                <a:gd name="f44" fmla="val 269240"/>
                <a:gd name="f45" fmla="val 236855"/>
                <a:gd name="f46" fmla="val 387350"/>
                <a:gd name="f47" fmla="+- 0 0 -90"/>
                <a:gd name="f48" fmla="*/ f3 1 295275"/>
                <a:gd name="f49" fmla="*/ f4 1 412395"/>
                <a:gd name="f50" fmla="+- f7 0 f5"/>
                <a:gd name="f51" fmla="+- f6 0 f5"/>
                <a:gd name="f52" fmla="*/ f47 f0 1"/>
                <a:gd name="f53" fmla="*/ f51 1 295275"/>
                <a:gd name="f54" fmla="*/ f50 1 412395"/>
                <a:gd name="f55" fmla="*/ 201930 f51 1"/>
                <a:gd name="f56" fmla="*/ 367665 f50 1"/>
                <a:gd name="f57" fmla="*/ 39370 f51 1"/>
                <a:gd name="f58" fmla="*/ 89535 f50 1"/>
                <a:gd name="f59" fmla="*/ 69215 f51 1"/>
                <a:gd name="f60" fmla="*/ 0 f50 1"/>
                <a:gd name="f61" fmla="*/ 47625 f51 1"/>
                <a:gd name="f62" fmla="*/ 8255 f50 1"/>
                <a:gd name="f63" fmla="*/ 0 f51 1"/>
                <a:gd name="f64" fmla="*/ 112395 f50 1"/>
                <a:gd name="f65" fmla="*/ 162561 f51 1"/>
                <a:gd name="f66" fmla="*/ 390525 f50 1"/>
                <a:gd name="f67" fmla="*/ 277495 f51 1"/>
                <a:gd name="f68" fmla="*/ 401955 f50 1"/>
                <a:gd name="f69" fmla="*/ 295275 f51 1"/>
                <a:gd name="f70" fmla="*/ 387985 f50 1"/>
                <a:gd name="f71" fmla="*/ f52 1 f2"/>
                <a:gd name="f72" fmla="*/ f55 1 295275"/>
                <a:gd name="f73" fmla="*/ f56 1 412395"/>
                <a:gd name="f74" fmla="*/ f57 1 295275"/>
                <a:gd name="f75" fmla="*/ f58 1 412395"/>
                <a:gd name="f76" fmla="*/ f59 1 295275"/>
                <a:gd name="f77" fmla="*/ f60 1 412395"/>
                <a:gd name="f78" fmla="*/ f61 1 295275"/>
                <a:gd name="f79" fmla="*/ f62 1 412395"/>
                <a:gd name="f80" fmla="*/ f63 1 295275"/>
                <a:gd name="f81" fmla="*/ f64 1 412395"/>
                <a:gd name="f82" fmla="*/ f65 1 295275"/>
                <a:gd name="f83" fmla="*/ f66 1 412395"/>
                <a:gd name="f84" fmla="*/ f67 1 295275"/>
                <a:gd name="f85" fmla="*/ f68 1 412395"/>
                <a:gd name="f86" fmla="*/ f69 1 295275"/>
                <a:gd name="f87" fmla="*/ f70 1 412395"/>
                <a:gd name="f88" fmla="*/ f5 1 f53"/>
                <a:gd name="f89" fmla="*/ f6 1 f53"/>
                <a:gd name="f90" fmla="*/ f5 1 f54"/>
                <a:gd name="f91" fmla="*/ f7 1 f54"/>
                <a:gd name="f92" fmla="+- f71 0 f1"/>
                <a:gd name="f93" fmla="*/ f72 1 f53"/>
                <a:gd name="f94" fmla="*/ f73 1 f54"/>
                <a:gd name="f95" fmla="*/ f74 1 f53"/>
                <a:gd name="f96" fmla="*/ f75 1 f54"/>
                <a:gd name="f97" fmla="*/ f76 1 f53"/>
                <a:gd name="f98" fmla="*/ f77 1 f54"/>
                <a:gd name="f99" fmla="*/ f78 1 f53"/>
                <a:gd name="f100" fmla="*/ f79 1 f54"/>
                <a:gd name="f101" fmla="*/ f80 1 f53"/>
                <a:gd name="f102" fmla="*/ f81 1 f54"/>
                <a:gd name="f103" fmla="*/ f82 1 f53"/>
                <a:gd name="f104" fmla="*/ f83 1 f54"/>
                <a:gd name="f105" fmla="*/ f84 1 f53"/>
                <a:gd name="f106" fmla="*/ f85 1 f54"/>
                <a:gd name="f107" fmla="*/ f86 1 f53"/>
                <a:gd name="f108" fmla="*/ f87 1 f54"/>
                <a:gd name="f109" fmla="*/ f88 f48 1"/>
                <a:gd name="f110" fmla="*/ f89 f48 1"/>
                <a:gd name="f111" fmla="*/ f91 f49 1"/>
                <a:gd name="f112" fmla="*/ f90 f49 1"/>
                <a:gd name="f113" fmla="*/ f93 f48 1"/>
                <a:gd name="f114" fmla="*/ f94 f49 1"/>
                <a:gd name="f115" fmla="*/ f95 f48 1"/>
                <a:gd name="f116" fmla="*/ f96 f49 1"/>
                <a:gd name="f117" fmla="*/ f97 f48 1"/>
                <a:gd name="f118" fmla="*/ f98 f49 1"/>
                <a:gd name="f119" fmla="*/ f99 f48 1"/>
                <a:gd name="f120" fmla="*/ f100 f49 1"/>
                <a:gd name="f121" fmla="*/ f101 f48 1"/>
                <a:gd name="f122" fmla="*/ f102 f49 1"/>
                <a:gd name="f123" fmla="*/ f103 f48 1"/>
                <a:gd name="f124" fmla="*/ f104 f49 1"/>
                <a:gd name="f125" fmla="*/ f105 f48 1"/>
                <a:gd name="f126" fmla="*/ f106 f49 1"/>
                <a:gd name="f127" fmla="*/ f107 f48 1"/>
                <a:gd name="f128" fmla="*/ f10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3" y="f114"/>
                </a:cxn>
                <a:cxn ang="f92">
                  <a:pos x="f115" y="f116"/>
                </a:cxn>
                <a:cxn ang="f92">
                  <a:pos x="f117" y="f118"/>
                </a:cxn>
                <a:cxn ang="f92">
                  <a:pos x="f119" y="f120"/>
                </a:cxn>
                <a:cxn ang="f92">
                  <a:pos x="f121" y="f122"/>
                </a:cxn>
                <a:cxn ang="f92">
                  <a:pos x="f123" y="f124"/>
                </a:cxn>
                <a:cxn ang="f92">
                  <a:pos x="f125" y="f126"/>
                </a:cxn>
                <a:cxn ang="f92">
                  <a:pos x="f127" y="f128"/>
                </a:cxn>
                <a:cxn ang="f92">
                  <a:pos x="f113" y="f114"/>
                </a:cxn>
              </a:cxnLst>
              <a:rect l="f109" t="f112" r="f110" b="f111"/>
              <a:pathLst>
                <a:path w="295275" h="412395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5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5" y="f27"/>
                    <a:pt x="f5" y="f10"/>
                  </a:cubicBezTo>
                  <a:cubicBezTo>
                    <a:pt x="f5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6" y="f43"/>
                  </a:cubicBezTo>
                  <a:cubicBezTo>
                    <a:pt x="f44" y="f42"/>
                    <a:pt x="f45" y="f46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2" name="Freihandform 89">
              <a:extLst>
                <a:ext uri="{FF2B5EF4-FFF2-40B4-BE49-F238E27FC236}">
                  <a16:creationId xmlns:a16="http://schemas.microsoft.com/office/drawing/2014/main" id="{52009604-DFE7-788F-444D-9A1FC202BD7D}"/>
                </a:ext>
              </a:extLst>
            </p:cNvPr>
            <p:cNvSpPr/>
            <p:nvPr/>
          </p:nvSpPr>
          <p:spPr>
            <a:xfrm>
              <a:off x="8136989" y="2766526"/>
              <a:ext cx="286380" cy="3928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385"/>
                <a:gd name="f7" fmla="val 392829"/>
                <a:gd name="f8" fmla="val 286386"/>
                <a:gd name="f9" fmla="val 300555"/>
                <a:gd name="f10" fmla="val 197685"/>
                <a:gd name="f11" fmla="val 213361"/>
                <a:gd name="f12" fmla="val 73225"/>
                <a:gd name="f13" fmla="val 123825"/>
                <a:gd name="f14" fmla="val 21790"/>
                <a:gd name="f15" fmla="val 88900"/>
                <a:gd name="f16" fmla="val 2105"/>
                <a:gd name="f17" fmla="val 56515"/>
                <a:gd name="f18" fmla="+- 0 0 3610"/>
                <a:gd name="f19" fmla="val 29845"/>
                <a:gd name="f20" fmla="val 11430"/>
                <a:gd name="f21" fmla="val 52270"/>
                <a:gd name="f22" fmla="val 92275"/>
                <a:gd name="f23" fmla="val 195145"/>
                <a:gd name="f24" fmla="val 73025"/>
                <a:gd name="f25" fmla="val 319605"/>
                <a:gd name="f26" fmla="val 162561"/>
                <a:gd name="f27" fmla="val 371040"/>
                <a:gd name="f28" fmla="val 197486"/>
                <a:gd name="f29" fmla="val 390725"/>
                <a:gd name="f30" fmla="val 229870"/>
                <a:gd name="f31" fmla="val 396440"/>
                <a:gd name="f32" fmla="val 256540"/>
                <a:gd name="f33" fmla="val 274955"/>
                <a:gd name="f34" fmla="val 339925"/>
                <a:gd name="f35" fmla="+- 0 0 -90"/>
                <a:gd name="f36" fmla="*/ f3 1 286385"/>
                <a:gd name="f37" fmla="*/ f4 1 392829"/>
                <a:gd name="f38" fmla="+- f7 0 f5"/>
                <a:gd name="f39" fmla="+- f6 0 f5"/>
                <a:gd name="f40" fmla="*/ f35 f0 1"/>
                <a:gd name="f41" fmla="*/ f39 1 286385"/>
                <a:gd name="f42" fmla="*/ f38 1 392829"/>
                <a:gd name="f43" fmla="*/ 286386 f39 1"/>
                <a:gd name="f44" fmla="*/ 300555 f38 1"/>
                <a:gd name="f45" fmla="*/ 123825 f39 1"/>
                <a:gd name="f46" fmla="*/ 21790 f38 1"/>
                <a:gd name="f47" fmla="*/ 29845 f39 1"/>
                <a:gd name="f48" fmla="*/ 2105 f38 1"/>
                <a:gd name="f49" fmla="*/ 0 f39 1"/>
                <a:gd name="f50" fmla="*/ 92275 f38 1"/>
                <a:gd name="f51" fmla="*/ 162561 f39 1"/>
                <a:gd name="f52" fmla="*/ 371040 f38 1"/>
                <a:gd name="f53" fmla="*/ 256540 f39 1"/>
                <a:gd name="f54" fmla="*/ 390725 f38 1"/>
                <a:gd name="f55" fmla="*/ f40 1 f2"/>
                <a:gd name="f56" fmla="*/ f43 1 286385"/>
                <a:gd name="f57" fmla="*/ f44 1 392829"/>
                <a:gd name="f58" fmla="*/ f45 1 286385"/>
                <a:gd name="f59" fmla="*/ f46 1 392829"/>
                <a:gd name="f60" fmla="*/ f47 1 286385"/>
                <a:gd name="f61" fmla="*/ f48 1 392829"/>
                <a:gd name="f62" fmla="*/ f49 1 286385"/>
                <a:gd name="f63" fmla="*/ f50 1 392829"/>
                <a:gd name="f64" fmla="*/ f51 1 286385"/>
                <a:gd name="f65" fmla="*/ f52 1 392829"/>
                <a:gd name="f66" fmla="*/ f53 1 286385"/>
                <a:gd name="f67" fmla="*/ f54 1 392829"/>
                <a:gd name="f68" fmla="*/ f5 1 f41"/>
                <a:gd name="f69" fmla="*/ f6 1 f41"/>
                <a:gd name="f70" fmla="*/ f5 1 f42"/>
                <a:gd name="f71" fmla="*/ f7 1 f42"/>
                <a:gd name="f72" fmla="+- f55 0 f1"/>
                <a:gd name="f73" fmla="*/ f56 1 f41"/>
                <a:gd name="f74" fmla="*/ f57 1 f42"/>
                <a:gd name="f75" fmla="*/ f58 1 f41"/>
                <a:gd name="f76" fmla="*/ f59 1 f42"/>
                <a:gd name="f77" fmla="*/ f60 1 f41"/>
                <a:gd name="f78" fmla="*/ f61 1 f42"/>
                <a:gd name="f79" fmla="*/ f62 1 f41"/>
                <a:gd name="f80" fmla="*/ f63 1 f42"/>
                <a:gd name="f81" fmla="*/ f64 1 f41"/>
                <a:gd name="f82" fmla="*/ f65 1 f42"/>
                <a:gd name="f83" fmla="*/ f66 1 f41"/>
                <a:gd name="f84" fmla="*/ f67 1 f42"/>
                <a:gd name="f85" fmla="*/ f68 f36 1"/>
                <a:gd name="f86" fmla="*/ f69 f36 1"/>
                <a:gd name="f87" fmla="*/ f71 f37 1"/>
                <a:gd name="f88" fmla="*/ f70 f37 1"/>
                <a:gd name="f89" fmla="*/ f73 f36 1"/>
                <a:gd name="f90" fmla="*/ f74 f37 1"/>
                <a:gd name="f91" fmla="*/ f75 f36 1"/>
                <a:gd name="f92" fmla="*/ f76 f37 1"/>
                <a:gd name="f93" fmla="*/ f77 f36 1"/>
                <a:gd name="f94" fmla="*/ f78 f37 1"/>
                <a:gd name="f95" fmla="*/ f79 f36 1"/>
                <a:gd name="f96" fmla="*/ f80 f37 1"/>
                <a:gd name="f97" fmla="*/ f81 f36 1"/>
                <a:gd name="f98" fmla="*/ f82 f37 1"/>
                <a:gd name="f99" fmla="*/ f83 f36 1"/>
                <a:gd name="f100" fmla="*/ f8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89" y="f90"/>
                </a:cxn>
                <a:cxn ang="f72">
                  <a:pos x="f91" y="f92"/>
                </a:cxn>
                <a:cxn ang="f72">
                  <a:pos x="f93" y="f94"/>
                </a:cxn>
                <a:cxn ang="f72">
                  <a:pos x="f95" y="f96"/>
                </a:cxn>
                <a:cxn ang="f72">
                  <a:pos x="f97" y="f98"/>
                </a:cxn>
                <a:cxn ang="f72">
                  <a:pos x="f99" y="f100"/>
                </a:cxn>
                <a:cxn ang="f72">
                  <a:pos x="f89" y="f90"/>
                </a:cxn>
              </a:cxnLst>
              <a:rect l="f85" t="f88" r="f86" b="f87"/>
              <a:pathLst>
                <a:path w="286385" h="392829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6"/>
                  </a:cubicBezTo>
                  <a:cubicBezTo>
                    <a:pt x="f20" y="f14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29"/>
                  </a:cubicBezTo>
                  <a:cubicBezTo>
                    <a:pt x="f33" y="f27"/>
                    <a:pt x="f8" y="f34"/>
                    <a:pt x="f8" y="f9"/>
                  </a:cubicBezTo>
                </a:path>
              </a:pathLst>
            </a:cu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3" name="Freihandform 90">
              <a:extLst>
                <a:ext uri="{FF2B5EF4-FFF2-40B4-BE49-F238E27FC236}">
                  <a16:creationId xmlns:a16="http://schemas.microsoft.com/office/drawing/2014/main" id="{05F76A4C-A59C-D526-ACB7-6C0C0B6640BA}"/>
                </a:ext>
              </a:extLst>
            </p:cNvPr>
            <p:cNvSpPr/>
            <p:nvPr/>
          </p:nvSpPr>
          <p:spPr>
            <a:xfrm>
              <a:off x="8136989" y="2766526"/>
              <a:ext cx="286380" cy="3928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385"/>
                <a:gd name="f7" fmla="val 392829"/>
                <a:gd name="f8" fmla="val 286386"/>
                <a:gd name="f9" fmla="val 300555"/>
                <a:gd name="f10" fmla="val 197685"/>
                <a:gd name="f11" fmla="val 213361"/>
                <a:gd name="f12" fmla="val 73225"/>
                <a:gd name="f13" fmla="val 123825"/>
                <a:gd name="f14" fmla="val 21790"/>
                <a:gd name="f15" fmla="val 88900"/>
                <a:gd name="f16" fmla="val 2105"/>
                <a:gd name="f17" fmla="val 56515"/>
                <a:gd name="f18" fmla="+- 0 0 3610"/>
                <a:gd name="f19" fmla="val 29845"/>
                <a:gd name="f20" fmla="val 11430"/>
                <a:gd name="f21" fmla="val 52270"/>
                <a:gd name="f22" fmla="val 92275"/>
                <a:gd name="f23" fmla="val 195145"/>
                <a:gd name="f24" fmla="val 73025"/>
                <a:gd name="f25" fmla="val 319605"/>
                <a:gd name="f26" fmla="val 162561"/>
                <a:gd name="f27" fmla="val 371040"/>
                <a:gd name="f28" fmla="val 197486"/>
                <a:gd name="f29" fmla="val 390725"/>
                <a:gd name="f30" fmla="val 229870"/>
                <a:gd name="f31" fmla="val 396440"/>
                <a:gd name="f32" fmla="val 256540"/>
                <a:gd name="f33" fmla="val 274955"/>
                <a:gd name="f34" fmla="val 339925"/>
                <a:gd name="f35" fmla="+- 0 0 -90"/>
                <a:gd name="f36" fmla="*/ f3 1 286385"/>
                <a:gd name="f37" fmla="*/ f4 1 392829"/>
                <a:gd name="f38" fmla="+- f7 0 f5"/>
                <a:gd name="f39" fmla="+- f6 0 f5"/>
                <a:gd name="f40" fmla="*/ f35 f0 1"/>
                <a:gd name="f41" fmla="*/ f39 1 286385"/>
                <a:gd name="f42" fmla="*/ f38 1 392829"/>
                <a:gd name="f43" fmla="*/ 286386 f39 1"/>
                <a:gd name="f44" fmla="*/ 300555 f38 1"/>
                <a:gd name="f45" fmla="*/ 123825 f39 1"/>
                <a:gd name="f46" fmla="*/ 21790 f38 1"/>
                <a:gd name="f47" fmla="*/ 29845 f39 1"/>
                <a:gd name="f48" fmla="*/ 2105 f38 1"/>
                <a:gd name="f49" fmla="*/ 0 f39 1"/>
                <a:gd name="f50" fmla="*/ 92275 f38 1"/>
                <a:gd name="f51" fmla="*/ 162561 f39 1"/>
                <a:gd name="f52" fmla="*/ 371040 f38 1"/>
                <a:gd name="f53" fmla="*/ 256540 f39 1"/>
                <a:gd name="f54" fmla="*/ 390725 f38 1"/>
                <a:gd name="f55" fmla="*/ f40 1 f2"/>
                <a:gd name="f56" fmla="*/ f43 1 286385"/>
                <a:gd name="f57" fmla="*/ f44 1 392829"/>
                <a:gd name="f58" fmla="*/ f45 1 286385"/>
                <a:gd name="f59" fmla="*/ f46 1 392829"/>
                <a:gd name="f60" fmla="*/ f47 1 286385"/>
                <a:gd name="f61" fmla="*/ f48 1 392829"/>
                <a:gd name="f62" fmla="*/ f49 1 286385"/>
                <a:gd name="f63" fmla="*/ f50 1 392829"/>
                <a:gd name="f64" fmla="*/ f51 1 286385"/>
                <a:gd name="f65" fmla="*/ f52 1 392829"/>
                <a:gd name="f66" fmla="*/ f53 1 286385"/>
                <a:gd name="f67" fmla="*/ f54 1 392829"/>
                <a:gd name="f68" fmla="*/ f5 1 f41"/>
                <a:gd name="f69" fmla="*/ f6 1 f41"/>
                <a:gd name="f70" fmla="*/ f5 1 f42"/>
                <a:gd name="f71" fmla="*/ f7 1 f42"/>
                <a:gd name="f72" fmla="+- f55 0 f1"/>
                <a:gd name="f73" fmla="*/ f56 1 f41"/>
                <a:gd name="f74" fmla="*/ f57 1 f42"/>
                <a:gd name="f75" fmla="*/ f58 1 f41"/>
                <a:gd name="f76" fmla="*/ f59 1 f42"/>
                <a:gd name="f77" fmla="*/ f60 1 f41"/>
                <a:gd name="f78" fmla="*/ f61 1 f42"/>
                <a:gd name="f79" fmla="*/ f62 1 f41"/>
                <a:gd name="f80" fmla="*/ f63 1 f42"/>
                <a:gd name="f81" fmla="*/ f64 1 f41"/>
                <a:gd name="f82" fmla="*/ f65 1 f42"/>
                <a:gd name="f83" fmla="*/ f66 1 f41"/>
                <a:gd name="f84" fmla="*/ f67 1 f42"/>
                <a:gd name="f85" fmla="*/ f68 f36 1"/>
                <a:gd name="f86" fmla="*/ f69 f36 1"/>
                <a:gd name="f87" fmla="*/ f71 f37 1"/>
                <a:gd name="f88" fmla="*/ f70 f37 1"/>
                <a:gd name="f89" fmla="*/ f73 f36 1"/>
                <a:gd name="f90" fmla="*/ f74 f37 1"/>
                <a:gd name="f91" fmla="*/ f75 f36 1"/>
                <a:gd name="f92" fmla="*/ f76 f37 1"/>
                <a:gd name="f93" fmla="*/ f77 f36 1"/>
                <a:gd name="f94" fmla="*/ f78 f37 1"/>
                <a:gd name="f95" fmla="*/ f79 f36 1"/>
                <a:gd name="f96" fmla="*/ f80 f37 1"/>
                <a:gd name="f97" fmla="*/ f81 f36 1"/>
                <a:gd name="f98" fmla="*/ f82 f37 1"/>
                <a:gd name="f99" fmla="*/ f83 f36 1"/>
                <a:gd name="f100" fmla="*/ f8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89" y="f90"/>
                </a:cxn>
                <a:cxn ang="f72">
                  <a:pos x="f91" y="f92"/>
                </a:cxn>
                <a:cxn ang="f72">
                  <a:pos x="f93" y="f94"/>
                </a:cxn>
                <a:cxn ang="f72">
                  <a:pos x="f95" y="f96"/>
                </a:cxn>
                <a:cxn ang="f72">
                  <a:pos x="f97" y="f98"/>
                </a:cxn>
                <a:cxn ang="f72">
                  <a:pos x="f99" y="f100"/>
                </a:cxn>
                <a:cxn ang="f72">
                  <a:pos x="f89" y="f90"/>
                </a:cxn>
              </a:cxnLst>
              <a:rect l="f85" t="f88" r="f86" b="f87"/>
              <a:pathLst>
                <a:path w="286385" h="392829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16"/>
                  </a:cubicBezTo>
                  <a:cubicBezTo>
                    <a:pt x="f20" y="f14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29"/>
                  </a:cubicBezTo>
                  <a:cubicBezTo>
                    <a:pt x="f33" y="f27"/>
                    <a:pt x="f8" y="f34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4" name="Freihandform 91">
              <a:extLst>
                <a:ext uri="{FF2B5EF4-FFF2-40B4-BE49-F238E27FC236}">
                  <a16:creationId xmlns:a16="http://schemas.microsoft.com/office/drawing/2014/main" id="{08D6EECC-EEE0-1070-C4FD-B6FAA27681C2}"/>
                </a:ext>
              </a:extLst>
            </p:cNvPr>
            <p:cNvSpPr/>
            <p:nvPr/>
          </p:nvSpPr>
          <p:spPr>
            <a:xfrm>
              <a:off x="8098255" y="2659632"/>
              <a:ext cx="427994" cy="591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7990"/>
                <a:gd name="f7" fmla="val 591599"/>
                <a:gd name="f8" fmla="val 200025"/>
                <a:gd name="f9" fmla="val 30894"/>
                <a:gd name="f10" fmla="val 137160"/>
                <a:gd name="f11" fmla="+- 0 0 5300"/>
                <a:gd name="f12" fmla="val 80010"/>
                <a:gd name="f13" fmla="+- 0 0 8475"/>
                <a:gd name="f14" fmla="val 38735"/>
                <a:gd name="f15" fmla="val 15019"/>
                <a:gd name="f16" fmla="val 37244"/>
                <a:gd name="f17" fmla="val 41275"/>
                <a:gd name="f18" fmla="val 13750"/>
                <a:gd name="f19" fmla="val 98425"/>
                <a:gd name="f20" fmla="val 16925"/>
                <a:gd name="f21" fmla="val 161290"/>
                <a:gd name="f22" fmla="val 53119"/>
                <a:gd name="f23" fmla="val 287020"/>
                <a:gd name="f24" fmla="val 125509"/>
                <a:gd name="f25" fmla="val 389255"/>
                <a:gd name="f26" fmla="val 300769"/>
                <a:gd name="f27" fmla="val 444915"/>
                <a:gd name="f28" fmla="val 517304"/>
                <a:gd name="f29" fmla="val 363855"/>
                <a:gd name="f30" fmla="val 567469"/>
                <a:gd name="f31" fmla="val 322580"/>
                <a:gd name="f32" fmla="val 591600"/>
                <a:gd name="f33" fmla="val 361315"/>
                <a:gd name="f34" fmla="val 569375"/>
                <a:gd name="f35" fmla="val 402590"/>
                <a:gd name="f36" fmla="val 545879"/>
                <a:gd name="f37" fmla="val 495079"/>
                <a:gd name="f38" fmla="val 422690"/>
                <a:gd name="f39" fmla="val 278544"/>
                <a:gd name="f40" fmla="val 325755"/>
                <a:gd name="f41" fmla="val 103284"/>
                <a:gd name="f42" fmla="+- 0 0 -90"/>
                <a:gd name="f43" fmla="*/ f3 1 427990"/>
                <a:gd name="f44" fmla="*/ f4 1 591599"/>
                <a:gd name="f45" fmla="+- f7 0 f5"/>
                <a:gd name="f46" fmla="+- f6 0 f5"/>
                <a:gd name="f47" fmla="*/ f42 f0 1"/>
                <a:gd name="f48" fmla="*/ f46 1 427990"/>
                <a:gd name="f49" fmla="*/ f45 1 591599"/>
                <a:gd name="f50" fmla="*/ 200025 f46 1"/>
                <a:gd name="f51" fmla="*/ 30894 f45 1"/>
                <a:gd name="f52" fmla="*/ 38735 f46 1"/>
                <a:gd name="f53" fmla="*/ 15019 f45 1"/>
                <a:gd name="f54" fmla="*/ 0 f46 1"/>
                <a:gd name="f55" fmla="*/ 37244 f45 1"/>
                <a:gd name="f56" fmla="*/ 161290 f46 1"/>
                <a:gd name="f57" fmla="*/ 53119 f45 1"/>
                <a:gd name="f58" fmla="*/ 389255 f46 1"/>
                <a:gd name="f59" fmla="*/ 444915 f45 1"/>
                <a:gd name="f60" fmla="*/ 322580 f46 1"/>
                <a:gd name="f61" fmla="*/ 591600 f45 1"/>
                <a:gd name="f62" fmla="*/ 361315 f46 1"/>
                <a:gd name="f63" fmla="*/ 569375 f45 1"/>
                <a:gd name="f64" fmla="*/ 427990 f46 1"/>
                <a:gd name="f65" fmla="*/ 422690 f45 1"/>
                <a:gd name="f66" fmla="*/ f47 1 f2"/>
                <a:gd name="f67" fmla="*/ f50 1 427990"/>
                <a:gd name="f68" fmla="*/ f51 1 591599"/>
                <a:gd name="f69" fmla="*/ f52 1 427990"/>
                <a:gd name="f70" fmla="*/ f53 1 591599"/>
                <a:gd name="f71" fmla="*/ f54 1 427990"/>
                <a:gd name="f72" fmla="*/ f55 1 591599"/>
                <a:gd name="f73" fmla="*/ f56 1 427990"/>
                <a:gd name="f74" fmla="*/ f57 1 591599"/>
                <a:gd name="f75" fmla="*/ f58 1 427990"/>
                <a:gd name="f76" fmla="*/ f59 1 591599"/>
                <a:gd name="f77" fmla="*/ f60 1 427990"/>
                <a:gd name="f78" fmla="*/ f61 1 591599"/>
                <a:gd name="f79" fmla="*/ f62 1 427990"/>
                <a:gd name="f80" fmla="*/ f63 1 591599"/>
                <a:gd name="f81" fmla="*/ f64 1 427990"/>
                <a:gd name="f82" fmla="*/ f65 1 591599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427990" h="59159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5" y="f27"/>
                  </a:cubicBezTo>
                  <a:cubicBezTo>
                    <a:pt x="f25" y="f28"/>
                    <a:pt x="f29" y="f30"/>
                    <a:pt x="f31" y="f32"/>
                  </a:cubicBezTo>
                  <a:lnTo>
                    <a:pt x="f33" y="f34"/>
                  </a:lnTo>
                  <a:cubicBezTo>
                    <a:pt x="f35" y="f36"/>
                    <a:pt x="f6" y="f37"/>
                    <a:pt x="f6" y="f38"/>
                  </a:cubicBezTo>
                  <a:cubicBezTo>
                    <a:pt x="f6" y="f39"/>
                    <a:pt x="f40" y="f41"/>
                    <a:pt x="f8" y="f9"/>
                  </a:cubicBezTo>
                </a:path>
              </a:pathLst>
            </a:cu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5" name="Freihandform 92">
              <a:extLst>
                <a:ext uri="{FF2B5EF4-FFF2-40B4-BE49-F238E27FC236}">
                  <a16:creationId xmlns:a16="http://schemas.microsoft.com/office/drawing/2014/main" id="{24A91916-288A-158A-3513-E0ED1CD52590}"/>
                </a:ext>
              </a:extLst>
            </p:cNvPr>
            <p:cNvSpPr/>
            <p:nvPr/>
          </p:nvSpPr>
          <p:spPr>
            <a:xfrm>
              <a:off x="8098255" y="2659632"/>
              <a:ext cx="427994" cy="591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7990"/>
                <a:gd name="f7" fmla="val 591599"/>
                <a:gd name="f8" fmla="val 200025"/>
                <a:gd name="f9" fmla="val 30894"/>
                <a:gd name="f10" fmla="val 137160"/>
                <a:gd name="f11" fmla="+- 0 0 5300"/>
                <a:gd name="f12" fmla="val 80010"/>
                <a:gd name="f13" fmla="+- 0 0 8475"/>
                <a:gd name="f14" fmla="val 38735"/>
                <a:gd name="f15" fmla="val 15019"/>
                <a:gd name="f16" fmla="val 37244"/>
                <a:gd name="f17" fmla="val 41275"/>
                <a:gd name="f18" fmla="val 13750"/>
                <a:gd name="f19" fmla="val 98425"/>
                <a:gd name="f20" fmla="val 16925"/>
                <a:gd name="f21" fmla="val 161290"/>
                <a:gd name="f22" fmla="val 53119"/>
                <a:gd name="f23" fmla="val 287020"/>
                <a:gd name="f24" fmla="val 125509"/>
                <a:gd name="f25" fmla="val 389255"/>
                <a:gd name="f26" fmla="val 300769"/>
                <a:gd name="f27" fmla="val 444915"/>
                <a:gd name="f28" fmla="val 517304"/>
                <a:gd name="f29" fmla="val 363855"/>
                <a:gd name="f30" fmla="val 567469"/>
                <a:gd name="f31" fmla="val 322580"/>
                <a:gd name="f32" fmla="val 591600"/>
                <a:gd name="f33" fmla="val 361315"/>
                <a:gd name="f34" fmla="val 569375"/>
                <a:gd name="f35" fmla="val 402590"/>
                <a:gd name="f36" fmla="val 545879"/>
                <a:gd name="f37" fmla="val 495079"/>
                <a:gd name="f38" fmla="val 422690"/>
                <a:gd name="f39" fmla="val 278544"/>
                <a:gd name="f40" fmla="val 325755"/>
                <a:gd name="f41" fmla="val 103284"/>
                <a:gd name="f42" fmla="+- 0 0 -90"/>
                <a:gd name="f43" fmla="*/ f3 1 427990"/>
                <a:gd name="f44" fmla="*/ f4 1 591599"/>
                <a:gd name="f45" fmla="+- f7 0 f5"/>
                <a:gd name="f46" fmla="+- f6 0 f5"/>
                <a:gd name="f47" fmla="*/ f42 f0 1"/>
                <a:gd name="f48" fmla="*/ f46 1 427990"/>
                <a:gd name="f49" fmla="*/ f45 1 591599"/>
                <a:gd name="f50" fmla="*/ 200025 f46 1"/>
                <a:gd name="f51" fmla="*/ 30894 f45 1"/>
                <a:gd name="f52" fmla="*/ 38735 f46 1"/>
                <a:gd name="f53" fmla="*/ 15019 f45 1"/>
                <a:gd name="f54" fmla="*/ 0 f46 1"/>
                <a:gd name="f55" fmla="*/ 37244 f45 1"/>
                <a:gd name="f56" fmla="*/ 161290 f46 1"/>
                <a:gd name="f57" fmla="*/ 53119 f45 1"/>
                <a:gd name="f58" fmla="*/ 389255 f46 1"/>
                <a:gd name="f59" fmla="*/ 444915 f45 1"/>
                <a:gd name="f60" fmla="*/ 322580 f46 1"/>
                <a:gd name="f61" fmla="*/ 591600 f45 1"/>
                <a:gd name="f62" fmla="*/ 361315 f46 1"/>
                <a:gd name="f63" fmla="*/ 569375 f45 1"/>
                <a:gd name="f64" fmla="*/ 427990 f46 1"/>
                <a:gd name="f65" fmla="*/ 422690 f45 1"/>
                <a:gd name="f66" fmla="*/ f47 1 f2"/>
                <a:gd name="f67" fmla="*/ f50 1 427990"/>
                <a:gd name="f68" fmla="*/ f51 1 591599"/>
                <a:gd name="f69" fmla="*/ f52 1 427990"/>
                <a:gd name="f70" fmla="*/ f53 1 591599"/>
                <a:gd name="f71" fmla="*/ f54 1 427990"/>
                <a:gd name="f72" fmla="*/ f55 1 591599"/>
                <a:gd name="f73" fmla="*/ f56 1 427990"/>
                <a:gd name="f74" fmla="*/ f57 1 591599"/>
                <a:gd name="f75" fmla="*/ f58 1 427990"/>
                <a:gd name="f76" fmla="*/ f59 1 591599"/>
                <a:gd name="f77" fmla="*/ f60 1 427990"/>
                <a:gd name="f78" fmla="*/ f61 1 591599"/>
                <a:gd name="f79" fmla="*/ f62 1 427990"/>
                <a:gd name="f80" fmla="*/ f63 1 591599"/>
                <a:gd name="f81" fmla="*/ f64 1 427990"/>
                <a:gd name="f82" fmla="*/ f65 1 591599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427990" h="59159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5" y="f27"/>
                  </a:cubicBezTo>
                  <a:cubicBezTo>
                    <a:pt x="f25" y="f28"/>
                    <a:pt x="f29" y="f30"/>
                    <a:pt x="f31" y="f32"/>
                  </a:cubicBezTo>
                  <a:lnTo>
                    <a:pt x="f33" y="f34"/>
                  </a:lnTo>
                  <a:cubicBezTo>
                    <a:pt x="f35" y="f36"/>
                    <a:pt x="f6" y="f37"/>
                    <a:pt x="f6" y="f38"/>
                  </a:cubicBezTo>
                  <a:cubicBezTo>
                    <a:pt x="f6" y="f39"/>
                    <a:pt x="f40" y="f41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ihandform 93">
              <a:extLst>
                <a:ext uri="{FF2B5EF4-FFF2-40B4-BE49-F238E27FC236}">
                  <a16:creationId xmlns:a16="http://schemas.microsoft.com/office/drawing/2014/main" id="{5CB8FAFE-B9EC-5F26-6A2C-47C21CE3C20C}"/>
                </a:ext>
              </a:extLst>
            </p:cNvPr>
            <p:cNvSpPr/>
            <p:nvPr/>
          </p:nvSpPr>
          <p:spPr>
            <a:xfrm>
              <a:off x="8532559" y="761393"/>
              <a:ext cx="72420" cy="4916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425"/>
                <a:gd name="f7" fmla="val 491648"/>
                <a:gd name="f8" fmla="val 35595"/>
                <a:gd name="f9" fmla="+- 0 0 2505"/>
                <a:gd name="f10" fmla="val 202565"/>
                <a:gd name="f11" fmla="val 35"/>
                <a:gd name="f12" fmla="val 473710"/>
                <a:gd name="f13" fmla="val 478155"/>
                <a:gd name="f14" fmla="val 3845"/>
                <a:gd name="f15" fmla="val 482600"/>
                <a:gd name="f16" fmla="val 10830"/>
                <a:gd name="f17" fmla="val 486410"/>
                <a:gd name="f18" fmla="val 24800"/>
                <a:gd name="f19" fmla="val 493395"/>
                <a:gd name="f20" fmla="val 47660"/>
                <a:gd name="f21" fmla="val 61630"/>
                <a:gd name="f22" fmla="val 68615"/>
                <a:gd name="f23" fmla="val 483235"/>
                <a:gd name="f24" fmla="val 71155"/>
                <a:gd name="f25" fmla="val 205105"/>
                <a:gd name="f26" fmla="+- 0 0 -90"/>
                <a:gd name="f27" fmla="*/ f3 1 72425"/>
                <a:gd name="f28" fmla="*/ f4 1 491648"/>
                <a:gd name="f29" fmla="+- f7 0 f5"/>
                <a:gd name="f30" fmla="+- f6 0 f5"/>
                <a:gd name="f31" fmla="*/ f26 f0 1"/>
                <a:gd name="f32" fmla="*/ f30 1 72425"/>
                <a:gd name="f33" fmla="*/ f29 1 491648"/>
                <a:gd name="f34" fmla="*/ 35595 f30 1"/>
                <a:gd name="f35" fmla="*/ 0 f29 1"/>
                <a:gd name="f36" fmla="*/ 35 f30 1"/>
                <a:gd name="f37" fmla="*/ 473710 f29 1"/>
                <a:gd name="f38" fmla="*/ 10830 f30 1"/>
                <a:gd name="f39" fmla="*/ 486410 f29 1"/>
                <a:gd name="f40" fmla="*/ 61630 f30 1"/>
                <a:gd name="f41" fmla="*/ 72425 f30 1"/>
                <a:gd name="f42" fmla="*/ f31 1 f2"/>
                <a:gd name="f43" fmla="*/ f34 1 72425"/>
                <a:gd name="f44" fmla="*/ f35 1 491648"/>
                <a:gd name="f45" fmla="*/ f36 1 72425"/>
                <a:gd name="f46" fmla="*/ f37 1 491648"/>
                <a:gd name="f47" fmla="*/ f38 1 72425"/>
                <a:gd name="f48" fmla="*/ f39 1 491648"/>
                <a:gd name="f49" fmla="*/ f40 1 72425"/>
                <a:gd name="f50" fmla="*/ f41 1 72425"/>
                <a:gd name="f51" fmla="*/ f5 1 f32"/>
                <a:gd name="f52" fmla="*/ f6 1 f32"/>
                <a:gd name="f53" fmla="*/ f5 1 f33"/>
                <a:gd name="f54" fmla="*/ f7 1 f33"/>
                <a:gd name="f55" fmla="+- f42 0 f1"/>
                <a:gd name="f56" fmla="*/ f43 1 f32"/>
                <a:gd name="f57" fmla="*/ f44 1 f33"/>
                <a:gd name="f58" fmla="*/ f45 1 f32"/>
                <a:gd name="f59" fmla="*/ f46 1 f33"/>
                <a:gd name="f60" fmla="*/ f47 1 f32"/>
                <a:gd name="f61" fmla="*/ f48 1 f33"/>
                <a:gd name="f62" fmla="*/ f49 1 f32"/>
                <a:gd name="f63" fmla="*/ f50 1 f32"/>
                <a:gd name="f64" fmla="*/ f51 f27 1"/>
                <a:gd name="f65" fmla="*/ f52 f27 1"/>
                <a:gd name="f66" fmla="*/ f54 f28 1"/>
                <a:gd name="f67" fmla="*/ f53 f28 1"/>
                <a:gd name="f68" fmla="*/ f56 f27 1"/>
                <a:gd name="f69" fmla="*/ f57 f28 1"/>
                <a:gd name="f70" fmla="*/ f58 f27 1"/>
                <a:gd name="f71" fmla="*/ f59 f28 1"/>
                <a:gd name="f72" fmla="*/ f60 f27 1"/>
                <a:gd name="f73" fmla="*/ f61 f28 1"/>
                <a:gd name="f74" fmla="*/ f62 f27 1"/>
                <a:gd name="f75" fmla="*/ f63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8" y="f69"/>
                </a:cxn>
                <a:cxn ang="f55">
                  <a:pos x="f70" y="f71"/>
                </a:cxn>
                <a:cxn ang="f55">
                  <a:pos x="f72" y="f73"/>
                </a:cxn>
                <a:cxn ang="f55">
                  <a:pos x="f74" y="f73"/>
                </a:cxn>
                <a:cxn ang="f55">
                  <a:pos x="f75" y="f71"/>
                </a:cxn>
                <a:cxn ang="f55">
                  <a:pos x="f68" y="f69"/>
                </a:cxn>
              </a:cxnLst>
              <a:rect l="f64" t="f67" r="f65" b="f66"/>
              <a:pathLst>
                <a:path w="72425" h="491648">
                  <a:moveTo>
                    <a:pt x="f8" y="f5"/>
                  </a:moveTo>
                  <a:cubicBezTo>
                    <a:pt x="f9" y="f10"/>
                    <a:pt x="f11" y="f12"/>
                    <a:pt x="f11" y="f12"/>
                  </a:cubicBezTo>
                  <a:cubicBezTo>
                    <a:pt x="f11" y="f13"/>
                    <a:pt x="f14" y="f15"/>
                    <a:pt x="f16" y="f17"/>
                  </a:cubicBezTo>
                  <a:cubicBezTo>
                    <a:pt x="f18" y="f19"/>
                    <a:pt x="f20" y="f19"/>
                    <a:pt x="f21" y="f17"/>
                  </a:cubicBezTo>
                  <a:cubicBezTo>
                    <a:pt x="f22" y="f23"/>
                    <a:pt x="f6" y="f13"/>
                    <a:pt x="f6" y="f12"/>
                  </a:cubicBezTo>
                  <a:cubicBezTo>
                    <a:pt x="f24" y="f12"/>
                    <a:pt x="f6" y="f25"/>
                    <a:pt x="f8" y="f5"/>
                  </a:cubicBezTo>
                </a:path>
              </a:pathLst>
            </a:cu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7" name="Freihandform 94">
              <a:extLst>
                <a:ext uri="{FF2B5EF4-FFF2-40B4-BE49-F238E27FC236}">
                  <a16:creationId xmlns:a16="http://schemas.microsoft.com/office/drawing/2014/main" id="{0AD8492D-DD85-965F-6DF1-A77C0858F1EE}"/>
                </a:ext>
              </a:extLst>
            </p:cNvPr>
            <p:cNvSpPr/>
            <p:nvPr/>
          </p:nvSpPr>
          <p:spPr>
            <a:xfrm>
              <a:off x="8532559" y="761393"/>
              <a:ext cx="72420" cy="4916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2425"/>
                <a:gd name="f7" fmla="val 491648"/>
                <a:gd name="f8" fmla="val 35595"/>
                <a:gd name="f9" fmla="+- 0 0 2505"/>
                <a:gd name="f10" fmla="val 202565"/>
                <a:gd name="f11" fmla="val 35"/>
                <a:gd name="f12" fmla="val 473710"/>
                <a:gd name="f13" fmla="val 478155"/>
                <a:gd name="f14" fmla="val 3845"/>
                <a:gd name="f15" fmla="val 482600"/>
                <a:gd name="f16" fmla="val 10830"/>
                <a:gd name="f17" fmla="val 486410"/>
                <a:gd name="f18" fmla="val 24800"/>
                <a:gd name="f19" fmla="val 493395"/>
                <a:gd name="f20" fmla="val 47660"/>
                <a:gd name="f21" fmla="val 61630"/>
                <a:gd name="f22" fmla="val 68615"/>
                <a:gd name="f23" fmla="val 483235"/>
                <a:gd name="f24" fmla="val 71155"/>
                <a:gd name="f25" fmla="val 205105"/>
                <a:gd name="f26" fmla="+- 0 0 -90"/>
                <a:gd name="f27" fmla="*/ f3 1 72425"/>
                <a:gd name="f28" fmla="*/ f4 1 491648"/>
                <a:gd name="f29" fmla="+- f7 0 f5"/>
                <a:gd name="f30" fmla="+- f6 0 f5"/>
                <a:gd name="f31" fmla="*/ f26 f0 1"/>
                <a:gd name="f32" fmla="*/ f30 1 72425"/>
                <a:gd name="f33" fmla="*/ f29 1 491648"/>
                <a:gd name="f34" fmla="*/ 35595 f30 1"/>
                <a:gd name="f35" fmla="*/ 0 f29 1"/>
                <a:gd name="f36" fmla="*/ 35 f30 1"/>
                <a:gd name="f37" fmla="*/ 473710 f29 1"/>
                <a:gd name="f38" fmla="*/ 10830 f30 1"/>
                <a:gd name="f39" fmla="*/ 486410 f29 1"/>
                <a:gd name="f40" fmla="*/ 61630 f30 1"/>
                <a:gd name="f41" fmla="*/ 72425 f30 1"/>
                <a:gd name="f42" fmla="*/ f31 1 f2"/>
                <a:gd name="f43" fmla="*/ f34 1 72425"/>
                <a:gd name="f44" fmla="*/ f35 1 491648"/>
                <a:gd name="f45" fmla="*/ f36 1 72425"/>
                <a:gd name="f46" fmla="*/ f37 1 491648"/>
                <a:gd name="f47" fmla="*/ f38 1 72425"/>
                <a:gd name="f48" fmla="*/ f39 1 491648"/>
                <a:gd name="f49" fmla="*/ f40 1 72425"/>
                <a:gd name="f50" fmla="*/ f41 1 72425"/>
                <a:gd name="f51" fmla="*/ f5 1 f32"/>
                <a:gd name="f52" fmla="*/ f6 1 f32"/>
                <a:gd name="f53" fmla="*/ f5 1 f33"/>
                <a:gd name="f54" fmla="*/ f7 1 f33"/>
                <a:gd name="f55" fmla="+- f42 0 f1"/>
                <a:gd name="f56" fmla="*/ f43 1 f32"/>
                <a:gd name="f57" fmla="*/ f44 1 f33"/>
                <a:gd name="f58" fmla="*/ f45 1 f32"/>
                <a:gd name="f59" fmla="*/ f46 1 f33"/>
                <a:gd name="f60" fmla="*/ f47 1 f32"/>
                <a:gd name="f61" fmla="*/ f48 1 f33"/>
                <a:gd name="f62" fmla="*/ f49 1 f32"/>
                <a:gd name="f63" fmla="*/ f50 1 f32"/>
                <a:gd name="f64" fmla="*/ f51 f27 1"/>
                <a:gd name="f65" fmla="*/ f52 f27 1"/>
                <a:gd name="f66" fmla="*/ f54 f28 1"/>
                <a:gd name="f67" fmla="*/ f53 f28 1"/>
                <a:gd name="f68" fmla="*/ f56 f27 1"/>
                <a:gd name="f69" fmla="*/ f57 f28 1"/>
                <a:gd name="f70" fmla="*/ f58 f27 1"/>
                <a:gd name="f71" fmla="*/ f59 f28 1"/>
                <a:gd name="f72" fmla="*/ f60 f27 1"/>
                <a:gd name="f73" fmla="*/ f61 f28 1"/>
                <a:gd name="f74" fmla="*/ f62 f27 1"/>
                <a:gd name="f75" fmla="*/ f63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8" y="f69"/>
                </a:cxn>
                <a:cxn ang="f55">
                  <a:pos x="f70" y="f71"/>
                </a:cxn>
                <a:cxn ang="f55">
                  <a:pos x="f72" y="f73"/>
                </a:cxn>
                <a:cxn ang="f55">
                  <a:pos x="f74" y="f73"/>
                </a:cxn>
                <a:cxn ang="f55">
                  <a:pos x="f75" y="f71"/>
                </a:cxn>
                <a:cxn ang="f55">
                  <a:pos x="f68" y="f69"/>
                </a:cxn>
              </a:cxnLst>
              <a:rect l="f64" t="f67" r="f65" b="f66"/>
              <a:pathLst>
                <a:path w="72425" h="491648">
                  <a:moveTo>
                    <a:pt x="f8" y="f5"/>
                  </a:moveTo>
                  <a:cubicBezTo>
                    <a:pt x="f9" y="f10"/>
                    <a:pt x="f11" y="f12"/>
                    <a:pt x="f11" y="f12"/>
                  </a:cubicBezTo>
                  <a:cubicBezTo>
                    <a:pt x="f11" y="f13"/>
                    <a:pt x="f14" y="f15"/>
                    <a:pt x="f16" y="f17"/>
                  </a:cubicBezTo>
                  <a:cubicBezTo>
                    <a:pt x="f18" y="f19"/>
                    <a:pt x="f20" y="f19"/>
                    <a:pt x="f21" y="f17"/>
                  </a:cubicBezTo>
                  <a:cubicBezTo>
                    <a:pt x="f22" y="f23"/>
                    <a:pt x="f6" y="f13"/>
                    <a:pt x="f6" y="f12"/>
                  </a:cubicBezTo>
                  <a:cubicBezTo>
                    <a:pt x="f24" y="f12"/>
                    <a:pt x="f6" y="f25"/>
                    <a:pt x="f8" y="f5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8" name="Freihandform 95">
              <a:extLst>
                <a:ext uri="{FF2B5EF4-FFF2-40B4-BE49-F238E27FC236}">
                  <a16:creationId xmlns:a16="http://schemas.microsoft.com/office/drawing/2014/main" id="{57F3F912-1A43-83A3-17E7-7780CFE92801}"/>
                </a:ext>
              </a:extLst>
            </p:cNvPr>
            <p:cNvSpPr/>
            <p:nvPr/>
          </p:nvSpPr>
          <p:spPr>
            <a:xfrm>
              <a:off x="8594189" y="4942231"/>
              <a:ext cx="1463040" cy="11684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3040"/>
                <a:gd name="f7" fmla="val 1168400"/>
                <a:gd name="f8" fmla="val 732790"/>
                <a:gd name="f9" fmla="val 327660"/>
                <a:gd name="f10" fmla="val 1135380"/>
                <a:gd name="f11" fmla="val 731520"/>
                <a:gd name="f12" fmla="val 327661"/>
                <a:gd name="f13" fmla="val 328295"/>
                <a:gd name="f14" fmla="val 636"/>
                <a:gd name="f15" fmla="val 737235"/>
                <a:gd name="f16" fmla="val 741045"/>
                <a:gd name="f17" fmla="val 745490"/>
                <a:gd name="f18" fmla="val 979170"/>
                <a:gd name="f19" fmla="+- 0 0 -90"/>
                <a:gd name="f20" fmla="*/ f3 1 1463040"/>
                <a:gd name="f21" fmla="*/ f4 1 1168400"/>
                <a:gd name="f22" fmla="+- f7 0 f5"/>
                <a:gd name="f23" fmla="+- f6 0 f5"/>
                <a:gd name="f24" fmla="*/ f19 f0 1"/>
                <a:gd name="f25" fmla="*/ f23 1 1463040"/>
                <a:gd name="f26" fmla="*/ f22 1 1168400"/>
                <a:gd name="f27" fmla="*/ 1463040 f23 1"/>
                <a:gd name="f28" fmla="*/ 732790 f22 1"/>
                <a:gd name="f29" fmla="*/ 731520 f23 1"/>
                <a:gd name="f30" fmla="*/ 0 f22 1"/>
                <a:gd name="f31" fmla="*/ 0 f23 1"/>
                <a:gd name="f32" fmla="*/ 636 f23 1"/>
                <a:gd name="f33" fmla="*/ 745490 f22 1"/>
                <a:gd name="f34" fmla="*/ 1168400 f22 1"/>
                <a:gd name="f35" fmla="*/ f24 1 f2"/>
                <a:gd name="f36" fmla="*/ f27 1 1463040"/>
                <a:gd name="f37" fmla="*/ f28 1 1168400"/>
                <a:gd name="f38" fmla="*/ f29 1 1463040"/>
                <a:gd name="f39" fmla="*/ f30 1 1168400"/>
                <a:gd name="f40" fmla="*/ f31 1 1463040"/>
                <a:gd name="f41" fmla="*/ f32 1 1463040"/>
                <a:gd name="f42" fmla="*/ f33 1 1168400"/>
                <a:gd name="f43" fmla="*/ f34 1 116840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463040" h="116840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13"/>
                    <a:pt x="f5" y="f8"/>
                  </a:cubicBezTo>
                  <a:lnTo>
                    <a:pt x="f14" y="f8"/>
                  </a:lnTo>
                  <a:cubicBezTo>
                    <a:pt x="f14" y="f15"/>
                    <a:pt x="f5" y="f16"/>
                    <a:pt x="f5" y="f17"/>
                  </a:cubicBezTo>
                  <a:cubicBezTo>
                    <a:pt x="f5" y="f18"/>
                    <a:pt x="f12" y="f7"/>
                    <a:pt x="f11" y="f7"/>
                  </a:cubicBezTo>
                  <a:cubicBezTo>
                    <a:pt x="f10" y="f7"/>
                    <a:pt x="f6" y="f18"/>
                    <a:pt x="f6" y="f17"/>
                  </a:cubicBezTo>
                  <a:cubicBezTo>
                    <a:pt x="f6" y="f16"/>
                    <a:pt x="f6" y="f15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ihandform 96">
              <a:extLst>
                <a:ext uri="{FF2B5EF4-FFF2-40B4-BE49-F238E27FC236}">
                  <a16:creationId xmlns:a16="http://schemas.microsoft.com/office/drawing/2014/main" id="{A335F516-1F49-7ACF-CD59-71A6195059C3}"/>
                </a:ext>
              </a:extLst>
            </p:cNvPr>
            <p:cNvSpPr/>
            <p:nvPr/>
          </p:nvSpPr>
          <p:spPr>
            <a:xfrm>
              <a:off x="8594189" y="4942231"/>
              <a:ext cx="1463040" cy="11684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63040"/>
                <a:gd name="f7" fmla="val 1168400"/>
                <a:gd name="f8" fmla="val 732790"/>
                <a:gd name="f9" fmla="val 327660"/>
                <a:gd name="f10" fmla="val 1135380"/>
                <a:gd name="f11" fmla="val 731520"/>
                <a:gd name="f12" fmla="val 327661"/>
                <a:gd name="f13" fmla="val 328295"/>
                <a:gd name="f14" fmla="val 636"/>
                <a:gd name="f15" fmla="val 737235"/>
                <a:gd name="f16" fmla="val 741045"/>
                <a:gd name="f17" fmla="val 745490"/>
                <a:gd name="f18" fmla="val 979170"/>
                <a:gd name="f19" fmla="+- 0 0 -90"/>
                <a:gd name="f20" fmla="*/ f3 1 1463040"/>
                <a:gd name="f21" fmla="*/ f4 1 1168400"/>
                <a:gd name="f22" fmla="+- f7 0 f5"/>
                <a:gd name="f23" fmla="+- f6 0 f5"/>
                <a:gd name="f24" fmla="*/ f19 f0 1"/>
                <a:gd name="f25" fmla="*/ f23 1 1463040"/>
                <a:gd name="f26" fmla="*/ f22 1 1168400"/>
                <a:gd name="f27" fmla="*/ 1463040 f23 1"/>
                <a:gd name="f28" fmla="*/ 732790 f22 1"/>
                <a:gd name="f29" fmla="*/ 731520 f23 1"/>
                <a:gd name="f30" fmla="*/ 0 f22 1"/>
                <a:gd name="f31" fmla="*/ 0 f23 1"/>
                <a:gd name="f32" fmla="*/ 636 f23 1"/>
                <a:gd name="f33" fmla="*/ 745490 f22 1"/>
                <a:gd name="f34" fmla="*/ 1168400 f22 1"/>
                <a:gd name="f35" fmla="*/ f24 1 f2"/>
                <a:gd name="f36" fmla="*/ f27 1 1463040"/>
                <a:gd name="f37" fmla="*/ f28 1 1168400"/>
                <a:gd name="f38" fmla="*/ f29 1 1463040"/>
                <a:gd name="f39" fmla="*/ f30 1 1168400"/>
                <a:gd name="f40" fmla="*/ f31 1 1463040"/>
                <a:gd name="f41" fmla="*/ f32 1 1463040"/>
                <a:gd name="f42" fmla="*/ f33 1 1168400"/>
                <a:gd name="f43" fmla="*/ f34 1 116840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463040" h="116840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13"/>
                    <a:pt x="f5" y="f8"/>
                  </a:cubicBezTo>
                  <a:lnTo>
                    <a:pt x="f14" y="f8"/>
                  </a:lnTo>
                  <a:cubicBezTo>
                    <a:pt x="f14" y="f15"/>
                    <a:pt x="f5" y="f16"/>
                    <a:pt x="f5" y="f17"/>
                  </a:cubicBezTo>
                  <a:cubicBezTo>
                    <a:pt x="f5" y="f18"/>
                    <a:pt x="f12" y="f7"/>
                    <a:pt x="f11" y="f7"/>
                  </a:cubicBezTo>
                  <a:cubicBezTo>
                    <a:pt x="f10" y="f7"/>
                    <a:pt x="f6" y="f18"/>
                    <a:pt x="f6" y="f17"/>
                  </a:cubicBezTo>
                  <a:cubicBezTo>
                    <a:pt x="f6" y="f16"/>
                    <a:pt x="f6" y="f15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0" name="Freihandform 97">
              <a:extLst>
                <a:ext uri="{FF2B5EF4-FFF2-40B4-BE49-F238E27FC236}">
                  <a16:creationId xmlns:a16="http://schemas.microsoft.com/office/drawing/2014/main" id="{D22BBC99-E878-64F5-977C-A9DCC0588AA7}"/>
                </a:ext>
              </a:extLst>
            </p:cNvPr>
            <p:cNvSpPr/>
            <p:nvPr/>
          </p:nvSpPr>
          <p:spPr>
            <a:xfrm>
              <a:off x="7234650" y="5068601"/>
              <a:ext cx="1056644" cy="8458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6640"/>
                <a:gd name="f7" fmla="val 845819"/>
                <a:gd name="f8" fmla="val 530225"/>
                <a:gd name="f9" fmla="val 237490"/>
                <a:gd name="f10" fmla="val 819785"/>
                <a:gd name="f11" fmla="val 528320"/>
                <a:gd name="f12" fmla="val 236220"/>
                <a:gd name="f13" fmla="val 635"/>
                <a:gd name="f14" fmla="val 533400"/>
                <a:gd name="f15" fmla="val 536575"/>
                <a:gd name="f16" fmla="val 539750"/>
                <a:gd name="f17" fmla="val 708660"/>
                <a:gd name="f18" fmla="val 236855"/>
                <a:gd name="f19" fmla="val 845820"/>
                <a:gd name="f20" fmla="val 820420"/>
                <a:gd name="f21" fmla="val 1056005"/>
                <a:gd name="f22" fmla="+- 0 0 -90"/>
                <a:gd name="f23" fmla="*/ f3 1 1056640"/>
                <a:gd name="f24" fmla="*/ f4 1 845819"/>
                <a:gd name="f25" fmla="+- f7 0 f5"/>
                <a:gd name="f26" fmla="+- f6 0 f5"/>
                <a:gd name="f27" fmla="*/ f22 f0 1"/>
                <a:gd name="f28" fmla="*/ f26 1 1056640"/>
                <a:gd name="f29" fmla="*/ f25 1 845819"/>
                <a:gd name="f30" fmla="*/ 1056640 f26 1"/>
                <a:gd name="f31" fmla="*/ 530225 f25 1"/>
                <a:gd name="f32" fmla="*/ 528320 f26 1"/>
                <a:gd name="f33" fmla="*/ 0 f25 1"/>
                <a:gd name="f34" fmla="*/ 0 f26 1"/>
                <a:gd name="f35" fmla="*/ 635 f26 1"/>
                <a:gd name="f36" fmla="*/ 539750 f25 1"/>
                <a:gd name="f37" fmla="*/ 845820 f25 1"/>
                <a:gd name="f38" fmla="*/ f27 1 f2"/>
                <a:gd name="f39" fmla="*/ f30 1 1056640"/>
                <a:gd name="f40" fmla="*/ f31 1 845819"/>
                <a:gd name="f41" fmla="*/ f32 1 1056640"/>
                <a:gd name="f42" fmla="*/ f33 1 845819"/>
                <a:gd name="f43" fmla="*/ f34 1 1056640"/>
                <a:gd name="f44" fmla="*/ f35 1 1056640"/>
                <a:gd name="f45" fmla="*/ f36 1 845819"/>
                <a:gd name="f46" fmla="*/ f37 1 845819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8"/>
                <a:gd name="f58" fmla="*/ f45 1 f29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3 1"/>
                <a:gd name="f70" fmla="*/ f58 f24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5"/>
                </a:cxn>
                <a:cxn ang="f51">
                  <a:pos x="f69" y="f65"/>
                </a:cxn>
                <a:cxn ang="f51">
                  <a:pos x="f68" y="f70"/>
                </a:cxn>
                <a:cxn ang="f51">
                  <a:pos x="f66" y="f71"/>
                </a:cxn>
                <a:cxn ang="f51">
                  <a:pos x="f64" y="f70"/>
                </a:cxn>
                <a:cxn ang="f51">
                  <a:pos x="f64" y="f65"/>
                </a:cxn>
                <a:cxn ang="f51">
                  <a:pos x="f64" y="f65"/>
                </a:cxn>
              </a:cxnLst>
              <a:rect l="f60" t="f63" r="f61" b="f62"/>
              <a:pathLst>
                <a:path w="1056640" h="845819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9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19"/>
                    <a:pt x="f11" y="f19"/>
                  </a:cubicBezTo>
                  <a:cubicBezTo>
                    <a:pt x="f20" y="f19"/>
                    <a:pt x="f6" y="f17"/>
                    <a:pt x="f6" y="f16"/>
                  </a:cubicBezTo>
                  <a:cubicBezTo>
                    <a:pt x="f6" y="f15"/>
                    <a:pt x="f21" y="f14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1" name="Freihandform 98">
              <a:extLst>
                <a:ext uri="{FF2B5EF4-FFF2-40B4-BE49-F238E27FC236}">
                  <a16:creationId xmlns:a16="http://schemas.microsoft.com/office/drawing/2014/main" id="{95175653-A9AB-773C-1B75-24A16636CC5B}"/>
                </a:ext>
              </a:extLst>
            </p:cNvPr>
            <p:cNvSpPr/>
            <p:nvPr/>
          </p:nvSpPr>
          <p:spPr>
            <a:xfrm>
              <a:off x="7234650" y="5068601"/>
              <a:ext cx="1056644" cy="8458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6640"/>
                <a:gd name="f7" fmla="val 845819"/>
                <a:gd name="f8" fmla="val 530225"/>
                <a:gd name="f9" fmla="val 237490"/>
                <a:gd name="f10" fmla="val 819785"/>
                <a:gd name="f11" fmla="val 528320"/>
                <a:gd name="f12" fmla="val 236220"/>
                <a:gd name="f13" fmla="val 635"/>
                <a:gd name="f14" fmla="val 533400"/>
                <a:gd name="f15" fmla="val 536575"/>
                <a:gd name="f16" fmla="val 539750"/>
                <a:gd name="f17" fmla="val 708660"/>
                <a:gd name="f18" fmla="val 236855"/>
                <a:gd name="f19" fmla="val 845820"/>
                <a:gd name="f20" fmla="val 820420"/>
                <a:gd name="f21" fmla="val 1056005"/>
                <a:gd name="f22" fmla="+- 0 0 -90"/>
                <a:gd name="f23" fmla="*/ f3 1 1056640"/>
                <a:gd name="f24" fmla="*/ f4 1 845819"/>
                <a:gd name="f25" fmla="+- f7 0 f5"/>
                <a:gd name="f26" fmla="+- f6 0 f5"/>
                <a:gd name="f27" fmla="*/ f22 f0 1"/>
                <a:gd name="f28" fmla="*/ f26 1 1056640"/>
                <a:gd name="f29" fmla="*/ f25 1 845819"/>
                <a:gd name="f30" fmla="*/ 1056640 f26 1"/>
                <a:gd name="f31" fmla="*/ 530225 f25 1"/>
                <a:gd name="f32" fmla="*/ 528320 f26 1"/>
                <a:gd name="f33" fmla="*/ 0 f25 1"/>
                <a:gd name="f34" fmla="*/ 0 f26 1"/>
                <a:gd name="f35" fmla="*/ 635 f26 1"/>
                <a:gd name="f36" fmla="*/ 539750 f25 1"/>
                <a:gd name="f37" fmla="*/ 845820 f25 1"/>
                <a:gd name="f38" fmla="*/ f27 1 f2"/>
                <a:gd name="f39" fmla="*/ f30 1 1056640"/>
                <a:gd name="f40" fmla="*/ f31 1 845819"/>
                <a:gd name="f41" fmla="*/ f32 1 1056640"/>
                <a:gd name="f42" fmla="*/ f33 1 845819"/>
                <a:gd name="f43" fmla="*/ f34 1 1056640"/>
                <a:gd name="f44" fmla="*/ f35 1 1056640"/>
                <a:gd name="f45" fmla="*/ f36 1 845819"/>
                <a:gd name="f46" fmla="*/ f37 1 845819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8"/>
                <a:gd name="f58" fmla="*/ f45 1 f29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3 1"/>
                <a:gd name="f70" fmla="*/ f58 f24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5"/>
                </a:cxn>
                <a:cxn ang="f51">
                  <a:pos x="f69" y="f65"/>
                </a:cxn>
                <a:cxn ang="f51">
                  <a:pos x="f68" y="f70"/>
                </a:cxn>
                <a:cxn ang="f51">
                  <a:pos x="f66" y="f71"/>
                </a:cxn>
                <a:cxn ang="f51">
                  <a:pos x="f64" y="f70"/>
                </a:cxn>
                <a:cxn ang="f51">
                  <a:pos x="f64" y="f65"/>
                </a:cxn>
                <a:cxn ang="f51">
                  <a:pos x="f64" y="f65"/>
                </a:cxn>
              </a:cxnLst>
              <a:rect l="f60" t="f63" r="f61" b="f62"/>
              <a:pathLst>
                <a:path w="1056640" h="845819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12" y="f5"/>
                    <a:pt x="f5" y="f9"/>
                    <a:pt x="f5" y="f8"/>
                  </a:cubicBezTo>
                  <a:lnTo>
                    <a:pt x="f13" y="f8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19"/>
                    <a:pt x="f11" y="f19"/>
                  </a:cubicBezTo>
                  <a:cubicBezTo>
                    <a:pt x="f20" y="f19"/>
                    <a:pt x="f6" y="f17"/>
                    <a:pt x="f6" y="f16"/>
                  </a:cubicBezTo>
                  <a:cubicBezTo>
                    <a:pt x="f6" y="f15"/>
                    <a:pt x="f21" y="f14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2" name="Freihandform 99">
              <a:extLst>
                <a:ext uri="{FF2B5EF4-FFF2-40B4-BE49-F238E27FC236}">
                  <a16:creationId xmlns:a16="http://schemas.microsoft.com/office/drawing/2014/main" id="{D60225E7-D9E3-170F-E2B7-881D5B253CEE}"/>
                </a:ext>
              </a:extLst>
            </p:cNvPr>
            <p:cNvSpPr/>
            <p:nvPr/>
          </p:nvSpPr>
          <p:spPr>
            <a:xfrm>
              <a:off x="7679789" y="5307360"/>
              <a:ext cx="1229355" cy="982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9360"/>
                <a:gd name="f7" fmla="val 982345"/>
                <a:gd name="f8" fmla="val 1229361"/>
                <a:gd name="f9" fmla="val 615950"/>
                <a:gd name="f10" fmla="val 275590"/>
                <a:gd name="f11" fmla="val 954405"/>
                <a:gd name="f12" fmla="val 614680"/>
                <a:gd name="f13" fmla="val 636"/>
                <a:gd name="f14" fmla="val 619760"/>
                <a:gd name="f15" fmla="val 622935"/>
                <a:gd name="f16" fmla="val 626745"/>
                <a:gd name="f17" fmla="val 822960"/>
                <a:gd name="f18" fmla="val 274955"/>
                <a:gd name="f19" fmla="val 953770"/>
                <a:gd name="f20" fmla="val 1228725"/>
                <a:gd name="f21" fmla="+- 0 0 -90"/>
                <a:gd name="f22" fmla="*/ f3 1 1229360"/>
                <a:gd name="f23" fmla="*/ f4 1 982345"/>
                <a:gd name="f24" fmla="+- f7 0 f5"/>
                <a:gd name="f25" fmla="+- f6 0 f5"/>
                <a:gd name="f26" fmla="*/ f21 f0 1"/>
                <a:gd name="f27" fmla="*/ f25 1 1229360"/>
                <a:gd name="f28" fmla="*/ f24 1 982345"/>
                <a:gd name="f29" fmla="*/ 1229361 f25 1"/>
                <a:gd name="f30" fmla="*/ 615950 f24 1"/>
                <a:gd name="f31" fmla="*/ 614680 f25 1"/>
                <a:gd name="f32" fmla="*/ 0 f24 1"/>
                <a:gd name="f33" fmla="*/ 0 f25 1"/>
                <a:gd name="f34" fmla="*/ 636 f25 1"/>
                <a:gd name="f35" fmla="*/ 626745 f24 1"/>
                <a:gd name="f36" fmla="*/ 982345 f24 1"/>
                <a:gd name="f37" fmla="*/ f26 1 f2"/>
                <a:gd name="f38" fmla="*/ f29 1 1229360"/>
                <a:gd name="f39" fmla="*/ f30 1 982345"/>
                <a:gd name="f40" fmla="*/ f31 1 1229360"/>
                <a:gd name="f41" fmla="*/ f32 1 982345"/>
                <a:gd name="f42" fmla="*/ f33 1 1229360"/>
                <a:gd name="f43" fmla="*/ f34 1 1229360"/>
                <a:gd name="f44" fmla="*/ f35 1 982345"/>
                <a:gd name="f45" fmla="*/ f36 1 982345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7"/>
                <a:gd name="f57" fmla="*/ f44 1 f28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2 1"/>
                <a:gd name="f69" fmla="*/ f57 f23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4"/>
                </a:cxn>
                <a:cxn ang="f50">
                  <a:pos x="f68" y="f64"/>
                </a:cxn>
                <a:cxn ang="f50">
                  <a:pos x="f67" y="f69"/>
                </a:cxn>
                <a:cxn ang="f50">
                  <a:pos x="f65" y="f70"/>
                </a:cxn>
                <a:cxn ang="f50">
                  <a:pos x="f63" y="f69"/>
                </a:cxn>
                <a:cxn ang="f50">
                  <a:pos x="f63" y="f64"/>
                </a:cxn>
                <a:cxn ang="f50">
                  <a:pos x="f63" y="f64"/>
                </a:cxn>
              </a:cxnLst>
              <a:rect l="f59" t="f62" r="f60" b="f61"/>
              <a:pathLst>
                <a:path w="1229360" h="982345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0" y="f5"/>
                    <a:pt x="f5" y="f10"/>
                    <a:pt x="f5" y="f9"/>
                  </a:cubicBezTo>
                  <a:lnTo>
                    <a:pt x="f13" y="f9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7"/>
                    <a:pt x="f12" y="f7"/>
                  </a:cubicBezTo>
                  <a:cubicBezTo>
                    <a:pt x="f19" y="f7"/>
                    <a:pt x="f8" y="f17"/>
                    <a:pt x="f8" y="f16"/>
                  </a:cubicBezTo>
                  <a:cubicBezTo>
                    <a:pt x="f8" y="f15"/>
                    <a:pt x="f20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ihandform 100">
              <a:extLst>
                <a:ext uri="{FF2B5EF4-FFF2-40B4-BE49-F238E27FC236}">
                  <a16:creationId xmlns:a16="http://schemas.microsoft.com/office/drawing/2014/main" id="{0874FF99-AF6D-65B0-1515-080BA51469A5}"/>
                </a:ext>
              </a:extLst>
            </p:cNvPr>
            <p:cNvSpPr/>
            <p:nvPr/>
          </p:nvSpPr>
          <p:spPr>
            <a:xfrm>
              <a:off x="7679789" y="5307360"/>
              <a:ext cx="1229355" cy="982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9360"/>
                <a:gd name="f7" fmla="val 982345"/>
                <a:gd name="f8" fmla="val 1229361"/>
                <a:gd name="f9" fmla="val 615950"/>
                <a:gd name="f10" fmla="val 275590"/>
                <a:gd name="f11" fmla="val 954405"/>
                <a:gd name="f12" fmla="val 614680"/>
                <a:gd name="f13" fmla="val 636"/>
                <a:gd name="f14" fmla="val 619760"/>
                <a:gd name="f15" fmla="val 622935"/>
                <a:gd name="f16" fmla="val 626745"/>
                <a:gd name="f17" fmla="val 822960"/>
                <a:gd name="f18" fmla="val 274955"/>
                <a:gd name="f19" fmla="val 953770"/>
                <a:gd name="f20" fmla="val 1228725"/>
                <a:gd name="f21" fmla="+- 0 0 -90"/>
                <a:gd name="f22" fmla="*/ f3 1 1229360"/>
                <a:gd name="f23" fmla="*/ f4 1 982345"/>
                <a:gd name="f24" fmla="+- f7 0 f5"/>
                <a:gd name="f25" fmla="+- f6 0 f5"/>
                <a:gd name="f26" fmla="*/ f21 f0 1"/>
                <a:gd name="f27" fmla="*/ f25 1 1229360"/>
                <a:gd name="f28" fmla="*/ f24 1 982345"/>
                <a:gd name="f29" fmla="*/ 1229361 f25 1"/>
                <a:gd name="f30" fmla="*/ 615950 f24 1"/>
                <a:gd name="f31" fmla="*/ 614680 f25 1"/>
                <a:gd name="f32" fmla="*/ 0 f24 1"/>
                <a:gd name="f33" fmla="*/ 0 f25 1"/>
                <a:gd name="f34" fmla="*/ 636 f25 1"/>
                <a:gd name="f35" fmla="*/ 626745 f24 1"/>
                <a:gd name="f36" fmla="*/ 982345 f24 1"/>
                <a:gd name="f37" fmla="*/ f26 1 f2"/>
                <a:gd name="f38" fmla="*/ f29 1 1229360"/>
                <a:gd name="f39" fmla="*/ f30 1 982345"/>
                <a:gd name="f40" fmla="*/ f31 1 1229360"/>
                <a:gd name="f41" fmla="*/ f32 1 982345"/>
                <a:gd name="f42" fmla="*/ f33 1 1229360"/>
                <a:gd name="f43" fmla="*/ f34 1 1229360"/>
                <a:gd name="f44" fmla="*/ f35 1 982345"/>
                <a:gd name="f45" fmla="*/ f36 1 982345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7"/>
                <a:gd name="f57" fmla="*/ f44 1 f28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2 1"/>
                <a:gd name="f69" fmla="*/ f57 f23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4"/>
                </a:cxn>
                <a:cxn ang="f50">
                  <a:pos x="f68" y="f64"/>
                </a:cxn>
                <a:cxn ang="f50">
                  <a:pos x="f67" y="f69"/>
                </a:cxn>
                <a:cxn ang="f50">
                  <a:pos x="f65" y="f70"/>
                </a:cxn>
                <a:cxn ang="f50">
                  <a:pos x="f63" y="f69"/>
                </a:cxn>
                <a:cxn ang="f50">
                  <a:pos x="f63" y="f64"/>
                </a:cxn>
                <a:cxn ang="f50">
                  <a:pos x="f63" y="f64"/>
                </a:cxn>
              </a:cxnLst>
              <a:rect l="f59" t="f62" r="f60" b="f61"/>
              <a:pathLst>
                <a:path w="1229360" h="982345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0" y="f5"/>
                    <a:pt x="f5" y="f10"/>
                    <a:pt x="f5" y="f9"/>
                  </a:cubicBezTo>
                  <a:lnTo>
                    <a:pt x="f13" y="f9"/>
                  </a:lnTo>
                  <a:cubicBezTo>
                    <a:pt x="f13" y="f14"/>
                    <a:pt x="f5" y="f15"/>
                    <a:pt x="f5" y="f16"/>
                  </a:cubicBezTo>
                  <a:cubicBezTo>
                    <a:pt x="f5" y="f17"/>
                    <a:pt x="f18" y="f7"/>
                    <a:pt x="f12" y="f7"/>
                  </a:cubicBezTo>
                  <a:cubicBezTo>
                    <a:pt x="f19" y="f7"/>
                    <a:pt x="f8" y="f17"/>
                    <a:pt x="f8" y="f16"/>
                  </a:cubicBezTo>
                  <a:cubicBezTo>
                    <a:pt x="f8" y="f15"/>
                    <a:pt x="f20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4" name="Freihandform 101">
              <a:extLst>
                <a:ext uri="{FF2B5EF4-FFF2-40B4-BE49-F238E27FC236}">
                  <a16:creationId xmlns:a16="http://schemas.microsoft.com/office/drawing/2014/main" id="{4E30476F-8928-4DF4-2063-86D97A91D1DD}"/>
                </a:ext>
              </a:extLst>
            </p:cNvPr>
            <p:cNvSpPr/>
            <p:nvPr/>
          </p:nvSpPr>
          <p:spPr>
            <a:xfrm>
              <a:off x="8616418" y="5659148"/>
              <a:ext cx="1104896" cy="882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4900"/>
                <a:gd name="f7" fmla="val 882650"/>
                <a:gd name="f8" fmla="val 553720"/>
                <a:gd name="f9" fmla="val 247650"/>
                <a:gd name="f10" fmla="val 857886"/>
                <a:gd name="f11" fmla="val 552450"/>
                <a:gd name="f12" fmla="val 636"/>
                <a:gd name="f13" fmla="val 556895"/>
                <a:gd name="f14" fmla="val 560070"/>
                <a:gd name="f15" fmla="val 563245"/>
                <a:gd name="f16" fmla="val 739775"/>
                <a:gd name="f17" fmla="val 247015"/>
                <a:gd name="f18" fmla="val 857250"/>
                <a:gd name="f19" fmla="+- 0 0 -90"/>
                <a:gd name="f20" fmla="*/ f3 1 1104900"/>
                <a:gd name="f21" fmla="*/ f4 1 882650"/>
                <a:gd name="f22" fmla="+- f7 0 f5"/>
                <a:gd name="f23" fmla="+- f6 0 f5"/>
                <a:gd name="f24" fmla="*/ f19 f0 1"/>
                <a:gd name="f25" fmla="*/ f23 1 1104900"/>
                <a:gd name="f26" fmla="*/ f22 1 882650"/>
                <a:gd name="f27" fmla="*/ 1104900 f23 1"/>
                <a:gd name="f28" fmla="*/ 553720 f22 1"/>
                <a:gd name="f29" fmla="*/ 552450 f23 1"/>
                <a:gd name="f30" fmla="*/ 0 f22 1"/>
                <a:gd name="f31" fmla="*/ 0 f23 1"/>
                <a:gd name="f32" fmla="*/ 636 f23 1"/>
                <a:gd name="f33" fmla="*/ 563245 f22 1"/>
                <a:gd name="f34" fmla="*/ 882650 f22 1"/>
                <a:gd name="f35" fmla="*/ f24 1 f2"/>
                <a:gd name="f36" fmla="*/ f27 1 1104900"/>
                <a:gd name="f37" fmla="*/ f28 1 882650"/>
                <a:gd name="f38" fmla="*/ f29 1 1104900"/>
                <a:gd name="f39" fmla="*/ f30 1 882650"/>
                <a:gd name="f40" fmla="*/ f31 1 1104900"/>
                <a:gd name="f41" fmla="*/ f32 1 1104900"/>
                <a:gd name="f42" fmla="*/ f33 1 882650"/>
                <a:gd name="f43" fmla="*/ f34 1 88265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104900" h="88265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9" y="f5"/>
                    <a:pt x="f5" y="f9"/>
                    <a:pt x="f5" y="f8"/>
                  </a:cubicBezTo>
                  <a:lnTo>
                    <a:pt x="f12" y="f8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7"/>
                    <a:pt x="f11" y="f7"/>
                  </a:cubicBezTo>
                  <a:cubicBezTo>
                    <a:pt x="f18" y="f7"/>
                    <a:pt x="f6" y="f16"/>
                    <a:pt x="f6" y="f15"/>
                  </a:cubicBezTo>
                  <a:cubicBezTo>
                    <a:pt x="f6" y="f14"/>
                    <a:pt x="f6" y="f13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5" name="Freihandform 102">
              <a:extLst>
                <a:ext uri="{FF2B5EF4-FFF2-40B4-BE49-F238E27FC236}">
                  <a16:creationId xmlns:a16="http://schemas.microsoft.com/office/drawing/2014/main" id="{1D7772F4-5133-AE26-7B07-114CF7621D79}"/>
                </a:ext>
              </a:extLst>
            </p:cNvPr>
            <p:cNvSpPr/>
            <p:nvPr/>
          </p:nvSpPr>
          <p:spPr>
            <a:xfrm>
              <a:off x="8616418" y="5659148"/>
              <a:ext cx="1104896" cy="882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4900"/>
                <a:gd name="f7" fmla="val 882650"/>
                <a:gd name="f8" fmla="val 553720"/>
                <a:gd name="f9" fmla="val 247650"/>
                <a:gd name="f10" fmla="val 857886"/>
                <a:gd name="f11" fmla="val 552450"/>
                <a:gd name="f12" fmla="val 636"/>
                <a:gd name="f13" fmla="val 556895"/>
                <a:gd name="f14" fmla="val 560070"/>
                <a:gd name="f15" fmla="val 563245"/>
                <a:gd name="f16" fmla="val 739775"/>
                <a:gd name="f17" fmla="val 247015"/>
                <a:gd name="f18" fmla="val 857250"/>
                <a:gd name="f19" fmla="+- 0 0 -90"/>
                <a:gd name="f20" fmla="*/ f3 1 1104900"/>
                <a:gd name="f21" fmla="*/ f4 1 882650"/>
                <a:gd name="f22" fmla="+- f7 0 f5"/>
                <a:gd name="f23" fmla="+- f6 0 f5"/>
                <a:gd name="f24" fmla="*/ f19 f0 1"/>
                <a:gd name="f25" fmla="*/ f23 1 1104900"/>
                <a:gd name="f26" fmla="*/ f22 1 882650"/>
                <a:gd name="f27" fmla="*/ 1104900 f23 1"/>
                <a:gd name="f28" fmla="*/ 553720 f22 1"/>
                <a:gd name="f29" fmla="*/ 552450 f23 1"/>
                <a:gd name="f30" fmla="*/ 0 f22 1"/>
                <a:gd name="f31" fmla="*/ 0 f23 1"/>
                <a:gd name="f32" fmla="*/ 636 f23 1"/>
                <a:gd name="f33" fmla="*/ 563245 f22 1"/>
                <a:gd name="f34" fmla="*/ 882650 f22 1"/>
                <a:gd name="f35" fmla="*/ f24 1 f2"/>
                <a:gd name="f36" fmla="*/ f27 1 1104900"/>
                <a:gd name="f37" fmla="*/ f28 1 882650"/>
                <a:gd name="f38" fmla="*/ f29 1 1104900"/>
                <a:gd name="f39" fmla="*/ f30 1 882650"/>
                <a:gd name="f40" fmla="*/ f31 1 1104900"/>
                <a:gd name="f41" fmla="*/ f32 1 1104900"/>
                <a:gd name="f42" fmla="*/ f33 1 882650"/>
                <a:gd name="f43" fmla="*/ f34 1 882650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5"/>
                <a:gd name="f55" fmla="*/ f42 1 f26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0 1"/>
                <a:gd name="f67" fmla="*/ f55 f21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2"/>
                </a:cxn>
                <a:cxn ang="f48">
                  <a:pos x="f66" y="f62"/>
                </a:cxn>
                <a:cxn ang="f48">
                  <a:pos x="f65" y="f67"/>
                </a:cxn>
                <a:cxn ang="f48">
                  <a:pos x="f63" y="f68"/>
                </a:cxn>
                <a:cxn ang="f48">
                  <a:pos x="f61" y="f67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104900" h="882650">
                  <a:moveTo>
                    <a:pt x="f6" y="f8"/>
                  </a:moveTo>
                  <a:cubicBezTo>
                    <a:pt x="f6" y="f9"/>
                    <a:pt x="f10" y="f5"/>
                    <a:pt x="f11" y="f5"/>
                  </a:cubicBezTo>
                  <a:cubicBezTo>
                    <a:pt x="f9" y="f5"/>
                    <a:pt x="f5" y="f9"/>
                    <a:pt x="f5" y="f8"/>
                  </a:cubicBezTo>
                  <a:lnTo>
                    <a:pt x="f12" y="f8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7"/>
                    <a:pt x="f11" y="f7"/>
                  </a:cubicBezTo>
                  <a:cubicBezTo>
                    <a:pt x="f18" y="f7"/>
                    <a:pt x="f6" y="f16"/>
                    <a:pt x="f6" y="f15"/>
                  </a:cubicBezTo>
                  <a:cubicBezTo>
                    <a:pt x="f6" y="f14"/>
                    <a:pt x="f6" y="f13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6" name="Freihandform 103">
              <a:extLst>
                <a:ext uri="{FF2B5EF4-FFF2-40B4-BE49-F238E27FC236}">
                  <a16:creationId xmlns:a16="http://schemas.microsoft.com/office/drawing/2014/main" id="{CF90811F-97AD-BA73-87A9-06BEE7CF663B}"/>
                </a:ext>
              </a:extLst>
            </p:cNvPr>
            <p:cNvSpPr/>
            <p:nvPr/>
          </p:nvSpPr>
          <p:spPr>
            <a:xfrm>
              <a:off x="7258150" y="5786780"/>
              <a:ext cx="674370" cy="5397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4369"/>
                <a:gd name="f7" fmla="val 539750"/>
                <a:gd name="f8" fmla="val 674370"/>
                <a:gd name="f9" fmla="val 338455"/>
                <a:gd name="f10" fmla="val 151765"/>
                <a:gd name="f11" fmla="val 523239"/>
                <a:gd name="f12" fmla="val 337185"/>
                <a:gd name="f13" fmla="val 151130"/>
                <a:gd name="f14" fmla="val 340360"/>
                <a:gd name="f15" fmla="val 342265"/>
                <a:gd name="f16" fmla="val 344170"/>
                <a:gd name="f17" fmla="val 452120"/>
                <a:gd name="f18" fmla="+- 0 0 -90"/>
                <a:gd name="f19" fmla="*/ f3 1 674369"/>
                <a:gd name="f20" fmla="*/ f4 1 539750"/>
                <a:gd name="f21" fmla="+- f7 0 f5"/>
                <a:gd name="f22" fmla="+- f6 0 f5"/>
                <a:gd name="f23" fmla="*/ f18 f0 1"/>
                <a:gd name="f24" fmla="*/ f22 1 674369"/>
                <a:gd name="f25" fmla="*/ f21 1 539750"/>
                <a:gd name="f26" fmla="*/ 674370 f22 1"/>
                <a:gd name="f27" fmla="*/ 338455 f21 1"/>
                <a:gd name="f28" fmla="*/ 337185 f22 1"/>
                <a:gd name="f29" fmla="*/ 0 f21 1"/>
                <a:gd name="f30" fmla="*/ 0 f22 1"/>
                <a:gd name="f31" fmla="*/ 344170 f21 1"/>
                <a:gd name="f32" fmla="*/ 539750 f21 1"/>
                <a:gd name="f33" fmla="*/ f23 1 f2"/>
                <a:gd name="f34" fmla="*/ f26 1 674369"/>
                <a:gd name="f35" fmla="*/ f27 1 539750"/>
                <a:gd name="f36" fmla="*/ f28 1 674369"/>
                <a:gd name="f37" fmla="*/ f29 1 539750"/>
                <a:gd name="f38" fmla="*/ f30 1 674369"/>
                <a:gd name="f39" fmla="*/ f31 1 539750"/>
                <a:gd name="f40" fmla="*/ f32 1 539750"/>
                <a:gd name="f41" fmla="*/ f5 1 f24"/>
                <a:gd name="f42" fmla="*/ f6 1 f24"/>
                <a:gd name="f43" fmla="*/ f5 1 f25"/>
                <a:gd name="f44" fmla="*/ f7 1 f25"/>
                <a:gd name="f45" fmla="+- f33 0 f1"/>
                <a:gd name="f46" fmla="*/ f34 1 f24"/>
                <a:gd name="f47" fmla="*/ f35 1 f25"/>
                <a:gd name="f48" fmla="*/ f36 1 f24"/>
                <a:gd name="f49" fmla="*/ f37 1 f25"/>
                <a:gd name="f50" fmla="*/ f38 1 f24"/>
                <a:gd name="f51" fmla="*/ f39 1 f25"/>
                <a:gd name="f52" fmla="*/ f40 1 f25"/>
                <a:gd name="f53" fmla="*/ f41 f19 1"/>
                <a:gd name="f54" fmla="*/ f42 f19 1"/>
                <a:gd name="f55" fmla="*/ f44 f20 1"/>
                <a:gd name="f56" fmla="*/ f43 f20 1"/>
                <a:gd name="f57" fmla="*/ f46 f19 1"/>
                <a:gd name="f58" fmla="*/ f47 f20 1"/>
                <a:gd name="f59" fmla="*/ f48 f19 1"/>
                <a:gd name="f60" fmla="*/ f49 f20 1"/>
                <a:gd name="f61" fmla="*/ f50 f19 1"/>
                <a:gd name="f62" fmla="*/ f51 f20 1"/>
                <a:gd name="f63" fmla="*/ f52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57" y="f58"/>
                </a:cxn>
                <a:cxn ang="f45">
                  <a:pos x="f59" y="f60"/>
                </a:cxn>
                <a:cxn ang="f45">
                  <a:pos x="f61" y="f58"/>
                </a:cxn>
                <a:cxn ang="f45">
                  <a:pos x="f61" y="f58"/>
                </a:cxn>
                <a:cxn ang="f45">
                  <a:pos x="f61" y="f62"/>
                </a:cxn>
                <a:cxn ang="f45">
                  <a:pos x="f59" y="f63"/>
                </a:cxn>
                <a:cxn ang="f45">
                  <a:pos x="f57" y="f62"/>
                </a:cxn>
                <a:cxn ang="f45">
                  <a:pos x="f57" y="f58"/>
                </a:cxn>
                <a:cxn ang="f45">
                  <a:pos x="f57" y="f58"/>
                </a:cxn>
              </a:cxnLst>
              <a:rect l="f53" t="f56" r="f54" b="f55"/>
              <a:pathLst>
                <a:path w="674369" h="539750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3" y="f5"/>
                    <a:pt x="f5" y="f10"/>
                    <a:pt x="f5" y="f9"/>
                  </a:cubicBezTo>
                  <a:lnTo>
                    <a:pt x="f5" y="f9"/>
                  </a:lnTo>
                  <a:cubicBezTo>
                    <a:pt x="f5" y="f14"/>
                    <a:pt x="f5" y="f15"/>
                    <a:pt x="f5" y="f16"/>
                  </a:cubicBezTo>
                  <a:cubicBezTo>
                    <a:pt x="f5" y="f17"/>
                    <a:pt x="f13" y="f7"/>
                    <a:pt x="f12" y="f7"/>
                  </a:cubicBezTo>
                  <a:cubicBezTo>
                    <a:pt x="f11" y="f7"/>
                    <a:pt x="f8" y="f17"/>
                    <a:pt x="f8" y="f16"/>
                  </a:cubicBezTo>
                  <a:cubicBezTo>
                    <a:pt x="f8" y="f15"/>
                    <a:pt x="f8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7" name="Freihandform 104">
              <a:extLst>
                <a:ext uri="{FF2B5EF4-FFF2-40B4-BE49-F238E27FC236}">
                  <a16:creationId xmlns:a16="http://schemas.microsoft.com/office/drawing/2014/main" id="{18DC983E-8960-D3F4-A0ED-64FF64FB2DB8}"/>
                </a:ext>
              </a:extLst>
            </p:cNvPr>
            <p:cNvSpPr/>
            <p:nvPr/>
          </p:nvSpPr>
          <p:spPr>
            <a:xfrm>
              <a:off x="7258150" y="5786780"/>
              <a:ext cx="674370" cy="5397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4369"/>
                <a:gd name="f7" fmla="val 539750"/>
                <a:gd name="f8" fmla="val 674370"/>
                <a:gd name="f9" fmla="val 338455"/>
                <a:gd name="f10" fmla="val 151765"/>
                <a:gd name="f11" fmla="val 523239"/>
                <a:gd name="f12" fmla="val 337185"/>
                <a:gd name="f13" fmla="val 151130"/>
                <a:gd name="f14" fmla="val 340360"/>
                <a:gd name="f15" fmla="val 342265"/>
                <a:gd name="f16" fmla="val 344170"/>
                <a:gd name="f17" fmla="val 452120"/>
                <a:gd name="f18" fmla="+- 0 0 -90"/>
                <a:gd name="f19" fmla="*/ f3 1 674369"/>
                <a:gd name="f20" fmla="*/ f4 1 539750"/>
                <a:gd name="f21" fmla="+- f7 0 f5"/>
                <a:gd name="f22" fmla="+- f6 0 f5"/>
                <a:gd name="f23" fmla="*/ f18 f0 1"/>
                <a:gd name="f24" fmla="*/ f22 1 674369"/>
                <a:gd name="f25" fmla="*/ f21 1 539750"/>
                <a:gd name="f26" fmla="*/ 674370 f22 1"/>
                <a:gd name="f27" fmla="*/ 338455 f21 1"/>
                <a:gd name="f28" fmla="*/ 337185 f22 1"/>
                <a:gd name="f29" fmla="*/ 0 f21 1"/>
                <a:gd name="f30" fmla="*/ 0 f22 1"/>
                <a:gd name="f31" fmla="*/ 344170 f21 1"/>
                <a:gd name="f32" fmla="*/ 539750 f21 1"/>
                <a:gd name="f33" fmla="*/ f23 1 f2"/>
                <a:gd name="f34" fmla="*/ f26 1 674369"/>
                <a:gd name="f35" fmla="*/ f27 1 539750"/>
                <a:gd name="f36" fmla="*/ f28 1 674369"/>
                <a:gd name="f37" fmla="*/ f29 1 539750"/>
                <a:gd name="f38" fmla="*/ f30 1 674369"/>
                <a:gd name="f39" fmla="*/ f31 1 539750"/>
                <a:gd name="f40" fmla="*/ f32 1 539750"/>
                <a:gd name="f41" fmla="*/ f5 1 f24"/>
                <a:gd name="f42" fmla="*/ f6 1 f24"/>
                <a:gd name="f43" fmla="*/ f5 1 f25"/>
                <a:gd name="f44" fmla="*/ f7 1 f25"/>
                <a:gd name="f45" fmla="+- f33 0 f1"/>
                <a:gd name="f46" fmla="*/ f34 1 f24"/>
                <a:gd name="f47" fmla="*/ f35 1 f25"/>
                <a:gd name="f48" fmla="*/ f36 1 f24"/>
                <a:gd name="f49" fmla="*/ f37 1 f25"/>
                <a:gd name="f50" fmla="*/ f38 1 f24"/>
                <a:gd name="f51" fmla="*/ f39 1 f25"/>
                <a:gd name="f52" fmla="*/ f40 1 f25"/>
                <a:gd name="f53" fmla="*/ f41 f19 1"/>
                <a:gd name="f54" fmla="*/ f42 f19 1"/>
                <a:gd name="f55" fmla="*/ f44 f20 1"/>
                <a:gd name="f56" fmla="*/ f43 f20 1"/>
                <a:gd name="f57" fmla="*/ f46 f19 1"/>
                <a:gd name="f58" fmla="*/ f47 f20 1"/>
                <a:gd name="f59" fmla="*/ f48 f19 1"/>
                <a:gd name="f60" fmla="*/ f49 f20 1"/>
                <a:gd name="f61" fmla="*/ f50 f19 1"/>
                <a:gd name="f62" fmla="*/ f51 f20 1"/>
                <a:gd name="f63" fmla="*/ f52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57" y="f58"/>
                </a:cxn>
                <a:cxn ang="f45">
                  <a:pos x="f59" y="f60"/>
                </a:cxn>
                <a:cxn ang="f45">
                  <a:pos x="f61" y="f58"/>
                </a:cxn>
                <a:cxn ang="f45">
                  <a:pos x="f61" y="f58"/>
                </a:cxn>
                <a:cxn ang="f45">
                  <a:pos x="f61" y="f62"/>
                </a:cxn>
                <a:cxn ang="f45">
                  <a:pos x="f59" y="f63"/>
                </a:cxn>
                <a:cxn ang="f45">
                  <a:pos x="f57" y="f62"/>
                </a:cxn>
                <a:cxn ang="f45">
                  <a:pos x="f57" y="f58"/>
                </a:cxn>
                <a:cxn ang="f45">
                  <a:pos x="f57" y="f58"/>
                </a:cxn>
              </a:cxnLst>
              <a:rect l="f53" t="f56" r="f54" b="f55"/>
              <a:pathLst>
                <a:path w="674369" h="539750">
                  <a:moveTo>
                    <a:pt x="f8" y="f9"/>
                  </a:moveTo>
                  <a:cubicBezTo>
                    <a:pt x="f8" y="f10"/>
                    <a:pt x="f11" y="f5"/>
                    <a:pt x="f12" y="f5"/>
                  </a:cubicBezTo>
                  <a:cubicBezTo>
                    <a:pt x="f13" y="f5"/>
                    <a:pt x="f5" y="f10"/>
                    <a:pt x="f5" y="f9"/>
                  </a:cubicBezTo>
                  <a:lnTo>
                    <a:pt x="f5" y="f9"/>
                  </a:lnTo>
                  <a:cubicBezTo>
                    <a:pt x="f5" y="f14"/>
                    <a:pt x="f5" y="f15"/>
                    <a:pt x="f5" y="f16"/>
                  </a:cubicBezTo>
                  <a:cubicBezTo>
                    <a:pt x="f5" y="f17"/>
                    <a:pt x="f13" y="f7"/>
                    <a:pt x="f12" y="f7"/>
                  </a:cubicBezTo>
                  <a:cubicBezTo>
                    <a:pt x="f11" y="f7"/>
                    <a:pt x="f8" y="f17"/>
                    <a:pt x="f8" y="f16"/>
                  </a:cubicBezTo>
                  <a:cubicBezTo>
                    <a:pt x="f8" y="f15"/>
                    <a:pt x="f8" y="f1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38" name="Gruppieren 174">
            <a:extLst>
              <a:ext uri="{FF2B5EF4-FFF2-40B4-BE49-F238E27FC236}">
                <a16:creationId xmlns:a16="http://schemas.microsoft.com/office/drawing/2014/main" id="{D4C680AA-8F42-A605-6DF6-2530749118F7}"/>
              </a:ext>
            </a:extLst>
          </p:cNvPr>
          <p:cNvGrpSpPr/>
          <p:nvPr/>
        </p:nvGrpSpPr>
        <p:grpSpPr>
          <a:xfrm>
            <a:off x="9525094" y="2213634"/>
            <a:ext cx="590556" cy="638818"/>
            <a:chOff x="9525094" y="2213634"/>
            <a:chExt cx="590556" cy="638818"/>
          </a:xfrm>
        </p:grpSpPr>
        <p:sp>
          <p:nvSpPr>
            <p:cNvPr id="39" name="Freihandform 12">
              <a:extLst>
                <a:ext uri="{FF2B5EF4-FFF2-40B4-BE49-F238E27FC236}">
                  <a16:creationId xmlns:a16="http://schemas.microsoft.com/office/drawing/2014/main" id="{4776B620-6D38-D1F9-B539-A62A94DC7E4A}"/>
                </a:ext>
              </a:extLst>
            </p:cNvPr>
            <p:cNvSpPr/>
            <p:nvPr/>
          </p:nvSpPr>
          <p:spPr>
            <a:xfrm>
              <a:off x="9728301" y="2614324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7150"/>
                <a:gd name="f9" fmla="val 196850"/>
                <a:gd name="f10" fmla="val 70486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7150 f16 1"/>
                <a:gd name="f23" fmla="*/ 196850 f15 1"/>
                <a:gd name="f24" fmla="*/ 0 f16 1"/>
                <a:gd name="f25" fmla="*/ 0 f15 1"/>
                <a:gd name="f26" fmla="*/ 70486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0" name="Freihandform 13">
              <a:extLst>
                <a:ext uri="{FF2B5EF4-FFF2-40B4-BE49-F238E27FC236}">
                  <a16:creationId xmlns:a16="http://schemas.microsoft.com/office/drawing/2014/main" id="{86FCB036-0400-9A79-D058-7DE996C79D3B}"/>
                </a:ext>
              </a:extLst>
            </p:cNvPr>
            <p:cNvSpPr/>
            <p:nvPr/>
          </p:nvSpPr>
          <p:spPr>
            <a:xfrm>
              <a:off x="9728301" y="2614324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7150"/>
                <a:gd name="f9" fmla="val 196850"/>
                <a:gd name="f10" fmla="val 70486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7150 f16 1"/>
                <a:gd name="f23" fmla="*/ 196850 f15 1"/>
                <a:gd name="f24" fmla="*/ 0 f16 1"/>
                <a:gd name="f25" fmla="*/ 0 f15 1"/>
                <a:gd name="f26" fmla="*/ 70486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1" name="Freihandform 14">
              <a:extLst>
                <a:ext uri="{FF2B5EF4-FFF2-40B4-BE49-F238E27FC236}">
                  <a16:creationId xmlns:a16="http://schemas.microsoft.com/office/drawing/2014/main" id="{0E201B6E-F541-4A15-54BC-215B5D3DA584}"/>
                </a:ext>
              </a:extLst>
            </p:cNvPr>
            <p:cNvSpPr/>
            <p:nvPr/>
          </p:nvSpPr>
          <p:spPr>
            <a:xfrm>
              <a:off x="9844503" y="2362864"/>
              <a:ext cx="271147" cy="888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900"/>
                <a:gd name="f8" fmla="val 71120"/>
                <a:gd name="f9" fmla="val 48895"/>
                <a:gd name="f10" fmla="val 200660"/>
                <a:gd name="f11" fmla="val 271145"/>
                <a:gd name="f12" fmla="val 40640"/>
                <a:gd name="f13" fmla="+- 0 0 -90"/>
                <a:gd name="f14" fmla="*/ f3 1 271144"/>
                <a:gd name="f15" fmla="*/ f4 1 88900"/>
                <a:gd name="f16" fmla="+- f7 0 f5"/>
                <a:gd name="f17" fmla="+- f6 0 f5"/>
                <a:gd name="f18" fmla="*/ f13 f0 1"/>
                <a:gd name="f19" fmla="*/ f17 1 271144"/>
                <a:gd name="f20" fmla="*/ f16 1 88900"/>
                <a:gd name="f21" fmla="*/ 71120 f17 1"/>
                <a:gd name="f22" fmla="*/ 88900 f16 1"/>
                <a:gd name="f23" fmla="*/ 0 f17 1"/>
                <a:gd name="f24" fmla="*/ 48895 f16 1"/>
                <a:gd name="f25" fmla="*/ 200660 f17 1"/>
                <a:gd name="f26" fmla="*/ 0 f16 1"/>
                <a:gd name="f27" fmla="*/ 271145 f17 1"/>
                <a:gd name="f28" fmla="*/ 40640 f16 1"/>
                <a:gd name="f29" fmla="*/ f18 1 f2"/>
                <a:gd name="f30" fmla="*/ f21 1 271144"/>
                <a:gd name="f31" fmla="*/ f22 1 88900"/>
                <a:gd name="f32" fmla="*/ f23 1 271144"/>
                <a:gd name="f33" fmla="*/ f24 1 88900"/>
                <a:gd name="f34" fmla="*/ f25 1 271144"/>
                <a:gd name="f35" fmla="*/ f26 1 88900"/>
                <a:gd name="f36" fmla="*/ f27 1 271144"/>
                <a:gd name="f37" fmla="*/ f28 1 8890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144" h="889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2" name="Freihandform 15">
              <a:extLst>
                <a:ext uri="{FF2B5EF4-FFF2-40B4-BE49-F238E27FC236}">
                  <a16:creationId xmlns:a16="http://schemas.microsoft.com/office/drawing/2014/main" id="{B6866F7E-463F-D7A6-C677-219CB11ED19E}"/>
                </a:ext>
              </a:extLst>
            </p:cNvPr>
            <p:cNvSpPr/>
            <p:nvPr/>
          </p:nvSpPr>
          <p:spPr>
            <a:xfrm>
              <a:off x="9844503" y="2362864"/>
              <a:ext cx="271147" cy="888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900"/>
                <a:gd name="f8" fmla="val 71120"/>
                <a:gd name="f9" fmla="val 48895"/>
                <a:gd name="f10" fmla="val 200660"/>
                <a:gd name="f11" fmla="val 271145"/>
                <a:gd name="f12" fmla="val 40640"/>
                <a:gd name="f13" fmla="+- 0 0 -90"/>
                <a:gd name="f14" fmla="*/ f3 1 271144"/>
                <a:gd name="f15" fmla="*/ f4 1 88900"/>
                <a:gd name="f16" fmla="+- f7 0 f5"/>
                <a:gd name="f17" fmla="+- f6 0 f5"/>
                <a:gd name="f18" fmla="*/ f13 f0 1"/>
                <a:gd name="f19" fmla="*/ f17 1 271144"/>
                <a:gd name="f20" fmla="*/ f16 1 88900"/>
                <a:gd name="f21" fmla="*/ 71120 f17 1"/>
                <a:gd name="f22" fmla="*/ 88900 f16 1"/>
                <a:gd name="f23" fmla="*/ 0 f17 1"/>
                <a:gd name="f24" fmla="*/ 48895 f16 1"/>
                <a:gd name="f25" fmla="*/ 200660 f17 1"/>
                <a:gd name="f26" fmla="*/ 0 f16 1"/>
                <a:gd name="f27" fmla="*/ 271145 f17 1"/>
                <a:gd name="f28" fmla="*/ 40640 f16 1"/>
                <a:gd name="f29" fmla="*/ f18 1 f2"/>
                <a:gd name="f30" fmla="*/ f21 1 271144"/>
                <a:gd name="f31" fmla="*/ f22 1 88900"/>
                <a:gd name="f32" fmla="*/ f23 1 271144"/>
                <a:gd name="f33" fmla="*/ f24 1 88900"/>
                <a:gd name="f34" fmla="*/ f25 1 271144"/>
                <a:gd name="f35" fmla="*/ f26 1 88900"/>
                <a:gd name="f36" fmla="*/ f27 1 271144"/>
                <a:gd name="f37" fmla="*/ f28 1 8890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144" h="889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3" name="Freihandform 16">
              <a:extLst>
                <a:ext uri="{FF2B5EF4-FFF2-40B4-BE49-F238E27FC236}">
                  <a16:creationId xmlns:a16="http://schemas.microsoft.com/office/drawing/2014/main" id="{7F30E019-7EBB-2D2E-475C-18951DA741B8}"/>
                </a:ext>
              </a:extLst>
            </p:cNvPr>
            <p:cNvSpPr/>
            <p:nvPr/>
          </p:nvSpPr>
          <p:spPr>
            <a:xfrm>
              <a:off x="9525094" y="2480977"/>
              <a:ext cx="271147" cy="2216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1614"/>
                <a:gd name="f8" fmla="val 71120"/>
                <a:gd name="f9" fmla="val 221615"/>
                <a:gd name="f10" fmla="val 180975"/>
                <a:gd name="f11" fmla="val 200025"/>
                <a:gd name="f12" fmla="val 41275"/>
                <a:gd name="f13" fmla="+- 0 0 -90"/>
                <a:gd name="f14" fmla="*/ f3 1 271145"/>
                <a:gd name="f15" fmla="*/ f4 1 221614"/>
                <a:gd name="f16" fmla="+- f7 0 f5"/>
                <a:gd name="f17" fmla="+- f6 0 f5"/>
                <a:gd name="f18" fmla="*/ f13 f0 1"/>
                <a:gd name="f19" fmla="*/ f17 1 271145"/>
                <a:gd name="f20" fmla="*/ f16 1 221614"/>
                <a:gd name="f21" fmla="*/ 71120 f17 1"/>
                <a:gd name="f22" fmla="*/ 221615 f16 1"/>
                <a:gd name="f23" fmla="*/ 0 f17 1"/>
                <a:gd name="f24" fmla="*/ 180975 f16 1"/>
                <a:gd name="f25" fmla="*/ 200025 f17 1"/>
                <a:gd name="f26" fmla="*/ 0 f16 1"/>
                <a:gd name="f27" fmla="*/ 271145 f17 1"/>
                <a:gd name="f28" fmla="*/ 41275 f16 1"/>
                <a:gd name="f29" fmla="*/ f18 1 f2"/>
                <a:gd name="f30" fmla="*/ f21 1 271145"/>
                <a:gd name="f31" fmla="*/ f22 1 221614"/>
                <a:gd name="f32" fmla="*/ f23 1 271145"/>
                <a:gd name="f33" fmla="*/ f24 1 221614"/>
                <a:gd name="f34" fmla="*/ f25 1 271145"/>
                <a:gd name="f35" fmla="*/ f26 1 221614"/>
                <a:gd name="f36" fmla="*/ f27 1 271145"/>
                <a:gd name="f37" fmla="*/ f28 1 221614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145" h="22161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4" name="Freihandform 17">
              <a:extLst>
                <a:ext uri="{FF2B5EF4-FFF2-40B4-BE49-F238E27FC236}">
                  <a16:creationId xmlns:a16="http://schemas.microsoft.com/office/drawing/2014/main" id="{0AC8E0B1-8B20-38A4-111C-CBF664757891}"/>
                </a:ext>
              </a:extLst>
            </p:cNvPr>
            <p:cNvSpPr/>
            <p:nvPr/>
          </p:nvSpPr>
          <p:spPr>
            <a:xfrm>
              <a:off x="9525094" y="2480977"/>
              <a:ext cx="271147" cy="2216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1614"/>
                <a:gd name="f8" fmla="val 71120"/>
                <a:gd name="f9" fmla="val 221615"/>
                <a:gd name="f10" fmla="val 180975"/>
                <a:gd name="f11" fmla="val 200025"/>
                <a:gd name="f12" fmla="val 41275"/>
                <a:gd name="f13" fmla="+- 0 0 -90"/>
                <a:gd name="f14" fmla="*/ f3 1 271145"/>
                <a:gd name="f15" fmla="*/ f4 1 221614"/>
                <a:gd name="f16" fmla="+- f7 0 f5"/>
                <a:gd name="f17" fmla="+- f6 0 f5"/>
                <a:gd name="f18" fmla="*/ f13 f0 1"/>
                <a:gd name="f19" fmla="*/ f17 1 271145"/>
                <a:gd name="f20" fmla="*/ f16 1 221614"/>
                <a:gd name="f21" fmla="*/ 71120 f17 1"/>
                <a:gd name="f22" fmla="*/ 221615 f16 1"/>
                <a:gd name="f23" fmla="*/ 0 f17 1"/>
                <a:gd name="f24" fmla="*/ 180975 f16 1"/>
                <a:gd name="f25" fmla="*/ 200025 f17 1"/>
                <a:gd name="f26" fmla="*/ 0 f16 1"/>
                <a:gd name="f27" fmla="*/ 271145 f17 1"/>
                <a:gd name="f28" fmla="*/ 41275 f16 1"/>
                <a:gd name="f29" fmla="*/ f18 1 f2"/>
                <a:gd name="f30" fmla="*/ f21 1 271145"/>
                <a:gd name="f31" fmla="*/ f22 1 221614"/>
                <a:gd name="f32" fmla="*/ f23 1 271145"/>
                <a:gd name="f33" fmla="*/ f24 1 221614"/>
                <a:gd name="f34" fmla="*/ f25 1 271145"/>
                <a:gd name="f35" fmla="*/ f26 1 221614"/>
                <a:gd name="f36" fmla="*/ f27 1 271145"/>
                <a:gd name="f37" fmla="*/ f28 1 221614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145" h="22161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5" name="Freihandform 18">
              <a:extLst>
                <a:ext uri="{FF2B5EF4-FFF2-40B4-BE49-F238E27FC236}">
                  <a16:creationId xmlns:a16="http://schemas.microsoft.com/office/drawing/2014/main" id="{7387A643-3595-66BB-22A9-606C8272624B}"/>
                </a:ext>
              </a:extLst>
            </p:cNvPr>
            <p:cNvSpPr/>
            <p:nvPr/>
          </p:nvSpPr>
          <p:spPr>
            <a:xfrm>
              <a:off x="9597487" y="2255550"/>
              <a:ext cx="518163" cy="5969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900"/>
                <a:gd name="f8" fmla="val 258445"/>
                <a:gd name="f9" fmla="val 316865"/>
                <a:gd name="f10" fmla="val 198755"/>
                <a:gd name="f11" fmla="val 518160"/>
                <a:gd name="f12" fmla="val 148590"/>
                <a:gd name="f13" fmla="val 331470"/>
                <a:gd name="f14" fmla="val 259715"/>
                <a:gd name="f15" fmla="val 201930"/>
                <a:gd name="f16" fmla="val 398145"/>
                <a:gd name="f17" fmla="val 448310"/>
                <a:gd name="f18" fmla="val 201295"/>
                <a:gd name="f19" fmla="val 265430"/>
                <a:gd name="f20" fmla="+- 0 0 -90"/>
                <a:gd name="f21" fmla="*/ f3 1 518159"/>
                <a:gd name="f22" fmla="*/ f4 1 596900"/>
                <a:gd name="f23" fmla="+- f7 0 f5"/>
                <a:gd name="f24" fmla="+- f6 0 f5"/>
                <a:gd name="f25" fmla="*/ f20 f0 1"/>
                <a:gd name="f26" fmla="*/ f24 1 518159"/>
                <a:gd name="f27" fmla="*/ f23 1 596900"/>
                <a:gd name="f28" fmla="*/ 258445 f24 1"/>
                <a:gd name="f29" fmla="*/ 0 f23 1"/>
                <a:gd name="f30" fmla="*/ 316865 f24 1"/>
                <a:gd name="f31" fmla="*/ 198755 f23 1"/>
                <a:gd name="f32" fmla="*/ 518160 f24 1"/>
                <a:gd name="f33" fmla="*/ 148590 f23 1"/>
                <a:gd name="f34" fmla="*/ 331470 f23 1"/>
                <a:gd name="f35" fmla="*/ 259715 f24 1"/>
                <a:gd name="f36" fmla="*/ 596900 f23 1"/>
                <a:gd name="f37" fmla="*/ 201930 f24 1"/>
                <a:gd name="f38" fmla="*/ 398145 f23 1"/>
                <a:gd name="f39" fmla="*/ 0 f24 1"/>
                <a:gd name="f40" fmla="*/ 448310 f23 1"/>
                <a:gd name="f41" fmla="*/ 201295 f24 1"/>
                <a:gd name="f42" fmla="*/ 265430 f23 1"/>
                <a:gd name="f43" fmla="*/ f25 1 f2"/>
                <a:gd name="f44" fmla="*/ f28 1 518159"/>
                <a:gd name="f45" fmla="*/ f29 1 596900"/>
                <a:gd name="f46" fmla="*/ f30 1 518159"/>
                <a:gd name="f47" fmla="*/ f31 1 596900"/>
                <a:gd name="f48" fmla="*/ f32 1 518159"/>
                <a:gd name="f49" fmla="*/ f33 1 596900"/>
                <a:gd name="f50" fmla="*/ f34 1 596900"/>
                <a:gd name="f51" fmla="*/ f35 1 518159"/>
                <a:gd name="f52" fmla="*/ f36 1 596900"/>
                <a:gd name="f53" fmla="*/ f37 1 518159"/>
                <a:gd name="f54" fmla="*/ f38 1 596900"/>
                <a:gd name="f55" fmla="*/ f39 1 518159"/>
                <a:gd name="f56" fmla="*/ f40 1 596900"/>
                <a:gd name="f57" fmla="*/ f41 1 518159"/>
                <a:gd name="f58" fmla="*/ f42 1 596900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7"/>
                <a:gd name="f71" fmla="*/ f51 1 f26"/>
                <a:gd name="f72" fmla="*/ f52 1 f27"/>
                <a:gd name="f73" fmla="*/ f53 1 f26"/>
                <a:gd name="f74" fmla="*/ f54 1 f27"/>
                <a:gd name="f75" fmla="*/ f55 1 f26"/>
                <a:gd name="f76" fmla="*/ f56 1 f27"/>
                <a:gd name="f77" fmla="*/ f57 1 f26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2 1"/>
                <a:gd name="f90" fmla="*/ f71 f21 1"/>
                <a:gd name="f91" fmla="*/ f72 f22 1"/>
                <a:gd name="f92" fmla="*/ f73 f21 1"/>
                <a:gd name="f93" fmla="*/ f74 f22 1"/>
                <a:gd name="f94" fmla="*/ f75 f21 1"/>
                <a:gd name="f95" fmla="*/ f76 f22 1"/>
                <a:gd name="f96" fmla="*/ f77 f21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5" y="f89"/>
                </a:cxn>
                <a:cxn ang="f63">
                  <a:pos x="f90" y="f91"/>
                </a:cxn>
                <a:cxn ang="f63">
                  <a:pos x="f92" y="f93"/>
                </a:cxn>
                <a:cxn ang="f63">
                  <a:pos x="f94" y="f95"/>
                </a:cxn>
                <a:cxn ang="f63">
                  <a:pos x="f96" y="f97"/>
                </a:cxn>
              </a:cxnLst>
              <a:rect l="f79" t="f82" r="f80" b="f81"/>
              <a:pathLst>
                <a:path w="518159" h="596900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9" y="f13"/>
                  </a:lnTo>
                  <a:lnTo>
                    <a:pt x="f14" y="f7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6" name="Freihandform 19">
              <a:extLst>
                <a:ext uri="{FF2B5EF4-FFF2-40B4-BE49-F238E27FC236}">
                  <a16:creationId xmlns:a16="http://schemas.microsoft.com/office/drawing/2014/main" id="{3EDFB234-D4DE-9DAC-4ECD-83FD7D5CF3D5}"/>
                </a:ext>
              </a:extLst>
            </p:cNvPr>
            <p:cNvSpPr/>
            <p:nvPr/>
          </p:nvSpPr>
          <p:spPr>
            <a:xfrm>
              <a:off x="9597487" y="2254946"/>
              <a:ext cx="518163" cy="5969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900"/>
                <a:gd name="f8" fmla="val 258445"/>
                <a:gd name="f9" fmla="val 316865"/>
                <a:gd name="f10" fmla="val 198755"/>
                <a:gd name="f11" fmla="val 518160"/>
                <a:gd name="f12" fmla="val 148590"/>
                <a:gd name="f13" fmla="val 331470"/>
                <a:gd name="f14" fmla="val 259715"/>
                <a:gd name="f15" fmla="val 201930"/>
                <a:gd name="f16" fmla="val 398145"/>
                <a:gd name="f17" fmla="val 448310"/>
                <a:gd name="f18" fmla="val 201295"/>
                <a:gd name="f19" fmla="val 265430"/>
                <a:gd name="f20" fmla="+- 0 0 -90"/>
                <a:gd name="f21" fmla="*/ f3 1 518159"/>
                <a:gd name="f22" fmla="*/ f4 1 596900"/>
                <a:gd name="f23" fmla="+- f7 0 f5"/>
                <a:gd name="f24" fmla="+- f6 0 f5"/>
                <a:gd name="f25" fmla="*/ f20 f0 1"/>
                <a:gd name="f26" fmla="*/ f24 1 518159"/>
                <a:gd name="f27" fmla="*/ f23 1 596900"/>
                <a:gd name="f28" fmla="*/ 258445 f24 1"/>
                <a:gd name="f29" fmla="*/ 0 f23 1"/>
                <a:gd name="f30" fmla="*/ 316865 f24 1"/>
                <a:gd name="f31" fmla="*/ 198755 f23 1"/>
                <a:gd name="f32" fmla="*/ 518160 f24 1"/>
                <a:gd name="f33" fmla="*/ 148590 f23 1"/>
                <a:gd name="f34" fmla="*/ 331470 f23 1"/>
                <a:gd name="f35" fmla="*/ 259715 f24 1"/>
                <a:gd name="f36" fmla="*/ 596900 f23 1"/>
                <a:gd name="f37" fmla="*/ 201930 f24 1"/>
                <a:gd name="f38" fmla="*/ 398145 f23 1"/>
                <a:gd name="f39" fmla="*/ 0 f24 1"/>
                <a:gd name="f40" fmla="*/ 448310 f23 1"/>
                <a:gd name="f41" fmla="*/ 201295 f24 1"/>
                <a:gd name="f42" fmla="*/ 265430 f23 1"/>
                <a:gd name="f43" fmla="*/ f25 1 f2"/>
                <a:gd name="f44" fmla="*/ f28 1 518159"/>
                <a:gd name="f45" fmla="*/ f29 1 596900"/>
                <a:gd name="f46" fmla="*/ f30 1 518159"/>
                <a:gd name="f47" fmla="*/ f31 1 596900"/>
                <a:gd name="f48" fmla="*/ f32 1 518159"/>
                <a:gd name="f49" fmla="*/ f33 1 596900"/>
                <a:gd name="f50" fmla="*/ f34 1 596900"/>
                <a:gd name="f51" fmla="*/ f35 1 518159"/>
                <a:gd name="f52" fmla="*/ f36 1 596900"/>
                <a:gd name="f53" fmla="*/ f37 1 518159"/>
                <a:gd name="f54" fmla="*/ f38 1 596900"/>
                <a:gd name="f55" fmla="*/ f39 1 518159"/>
                <a:gd name="f56" fmla="*/ f40 1 596900"/>
                <a:gd name="f57" fmla="*/ f41 1 518159"/>
                <a:gd name="f58" fmla="*/ f42 1 596900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7"/>
                <a:gd name="f71" fmla="*/ f51 1 f26"/>
                <a:gd name="f72" fmla="*/ f52 1 f27"/>
                <a:gd name="f73" fmla="*/ f53 1 f26"/>
                <a:gd name="f74" fmla="*/ f54 1 f27"/>
                <a:gd name="f75" fmla="*/ f55 1 f26"/>
                <a:gd name="f76" fmla="*/ f56 1 f27"/>
                <a:gd name="f77" fmla="*/ f57 1 f26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2 1"/>
                <a:gd name="f90" fmla="*/ f71 f21 1"/>
                <a:gd name="f91" fmla="*/ f72 f22 1"/>
                <a:gd name="f92" fmla="*/ f73 f21 1"/>
                <a:gd name="f93" fmla="*/ f74 f22 1"/>
                <a:gd name="f94" fmla="*/ f75 f21 1"/>
                <a:gd name="f95" fmla="*/ f76 f22 1"/>
                <a:gd name="f96" fmla="*/ f77 f21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5" y="f89"/>
                </a:cxn>
                <a:cxn ang="f63">
                  <a:pos x="f90" y="f91"/>
                </a:cxn>
                <a:cxn ang="f63">
                  <a:pos x="f92" y="f93"/>
                </a:cxn>
                <a:cxn ang="f63">
                  <a:pos x="f94" y="f95"/>
                </a:cxn>
                <a:cxn ang="f63">
                  <a:pos x="f96" y="f97"/>
                </a:cxn>
              </a:cxnLst>
              <a:rect l="f79" t="f82" r="f80" b="f81"/>
              <a:pathLst>
                <a:path w="518159" h="596900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9" y="f13"/>
                  </a:lnTo>
                  <a:lnTo>
                    <a:pt x="f14" y="f7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18" y="f1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7" name="Freihandform 20">
              <a:extLst>
                <a:ext uri="{FF2B5EF4-FFF2-40B4-BE49-F238E27FC236}">
                  <a16:creationId xmlns:a16="http://schemas.microsoft.com/office/drawing/2014/main" id="{478F2106-8A13-6192-3B2D-98E8E504EB5E}"/>
                </a:ext>
              </a:extLst>
            </p:cNvPr>
            <p:cNvSpPr/>
            <p:nvPr/>
          </p:nvSpPr>
          <p:spPr>
            <a:xfrm>
              <a:off x="9728301" y="2213634"/>
              <a:ext cx="125730" cy="305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5435"/>
                <a:gd name="f8" fmla="val 69850"/>
                <a:gd name="f9" fmla="val 264160"/>
                <a:gd name="f10" fmla="val 55880"/>
                <a:gd name="f11" fmla="val 41910"/>
                <a:gd name="f12" fmla="+- 0 0 -90"/>
                <a:gd name="f13" fmla="*/ f3 1 125730"/>
                <a:gd name="f14" fmla="*/ f4 1 305435"/>
                <a:gd name="f15" fmla="+- f7 0 f5"/>
                <a:gd name="f16" fmla="+- f6 0 f5"/>
                <a:gd name="f17" fmla="*/ f12 f0 1"/>
                <a:gd name="f18" fmla="*/ f16 1 125730"/>
                <a:gd name="f19" fmla="*/ f15 1 305435"/>
                <a:gd name="f20" fmla="*/ 69850 f16 1"/>
                <a:gd name="f21" fmla="*/ 305435 f15 1"/>
                <a:gd name="f22" fmla="*/ 0 f16 1"/>
                <a:gd name="f23" fmla="*/ 264160 f15 1"/>
                <a:gd name="f24" fmla="*/ 55880 f16 1"/>
                <a:gd name="f25" fmla="*/ 0 f15 1"/>
                <a:gd name="f26" fmla="*/ 125730 f16 1"/>
                <a:gd name="f27" fmla="*/ 41910 f15 1"/>
                <a:gd name="f28" fmla="*/ f17 1 f2"/>
                <a:gd name="f29" fmla="*/ f20 1 125730"/>
                <a:gd name="f30" fmla="*/ f21 1 305435"/>
                <a:gd name="f31" fmla="*/ f22 1 125730"/>
                <a:gd name="f32" fmla="*/ f23 1 305435"/>
                <a:gd name="f33" fmla="*/ f24 1 125730"/>
                <a:gd name="f34" fmla="*/ f25 1 305435"/>
                <a:gd name="f35" fmla="*/ f26 1 125730"/>
                <a:gd name="f36" fmla="*/ f27 1 30543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5730" h="3054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8" name="Freihandform 21">
              <a:extLst>
                <a:ext uri="{FF2B5EF4-FFF2-40B4-BE49-F238E27FC236}">
                  <a16:creationId xmlns:a16="http://schemas.microsoft.com/office/drawing/2014/main" id="{73C1CDE7-AF35-515B-3F54-B6D5237F93CE}"/>
                </a:ext>
              </a:extLst>
            </p:cNvPr>
            <p:cNvSpPr/>
            <p:nvPr/>
          </p:nvSpPr>
          <p:spPr>
            <a:xfrm>
              <a:off x="9728301" y="2213634"/>
              <a:ext cx="125730" cy="305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5435"/>
                <a:gd name="f8" fmla="val 69850"/>
                <a:gd name="f9" fmla="val 264160"/>
                <a:gd name="f10" fmla="val 55880"/>
                <a:gd name="f11" fmla="val 41910"/>
                <a:gd name="f12" fmla="+- 0 0 -90"/>
                <a:gd name="f13" fmla="*/ f3 1 125730"/>
                <a:gd name="f14" fmla="*/ f4 1 305435"/>
                <a:gd name="f15" fmla="+- f7 0 f5"/>
                <a:gd name="f16" fmla="+- f6 0 f5"/>
                <a:gd name="f17" fmla="*/ f12 f0 1"/>
                <a:gd name="f18" fmla="*/ f16 1 125730"/>
                <a:gd name="f19" fmla="*/ f15 1 305435"/>
                <a:gd name="f20" fmla="*/ 69850 f16 1"/>
                <a:gd name="f21" fmla="*/ 305435 f15 1"/>
                <a:gd name="f22" fmla="*/ 0 f16 1"/>
                <a:gd name="f23" fmla="*/ 264160 f15 1"/>
                <a:gd name="f24" fmla="*/ 55880 f16 1"/>
                <a:gd name="f25" fmla="*/ 0 f15 1"/>
                <a:gd name="f26" fmla="*/ 125730 f16 1"/>
                <a:gd name="f27" fmla="*/ 41910 f15 1"/>
                <a:gd name="f28" fmla="*/ f17 1 f2"/>
                <a:gd name="f29" fmla="*/ f20 1 125730"/>
                <a:gd name="f30" fmla="*/ f21 1 305435"/>
                <a:gd name="f31" fmla="*/ f22 1 125730"/>
                <a:gd name="f32" fmla="*/ f23 1 305435"/>
                <a:gd name="f33" fmla="*/ f24 1 125730"/>
                <a:gd name="f34" fmla="*/ f25 1 305435"/>
                <a:gd name="f35" fmla="*/ f26 1 125730"/>
                <a:gd name="f36" fmla="*/ f27 1 30543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5730" h="3054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49" name="Gruppieren 185">
            <a:extLst>
              <a:ext uri="{FF2B5EF4-FFF2-40B4-BE49-F238E27FC236}">
                <a16:creationId xmlns:a16="http://schemas.microsoft.com/office/drawing/2014/main" id="{B17BC721-44E8-6D1A-DC11-EA3C89CFB86D}"/>
              </a:ext>
            </a:extLst>
          </p:cNvPr>
          <p:cNvGrpSpPr/>
          <p:nvPr/>
        </p:nvGrpSpPr>
        <p:grpSpPr>
          <a:xfrm>
            <a:off x="6212625" y="4375312"/>
            <a:ext cx="590547" cy="638168"/>
            <a:chOff x="6212625" y="4375312"/>
            <a:chExt cx="590547" cy="638168"/>
          </a:xfrm>
        </p:grpSpPr>
        <p:sp>
          <p:nvSpPr>
            <p:cNvPr id="50" name="Freihandform 22">
              <a:extLst>
                <a:ext uri="{FF2B5EF4-FFF2-40B4-BE49-F238E27FC236}">
                  <a16:creationId xmlns:a16="http://schemas.microsoft.com/office/drawing/2014/main" id="{0F27D70F-0544-B0DD-F1C7-6E7AB883A1ED}"/>
                </a:ext>
              </a:extLst>
            </p:cNvPr>
            <p:cNvSpPr/>
            <p:nvPr/>
          </p:nvSpPr>
          <p:spPr>
            <a:xfrm>
              <a:off x="6415823" y="4775993"/>
              <a:ext cx="127001" cy="2374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7490"/>
                <a:gd name="f8" fmla="val 57150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7490"/>
                <a:gd name="f15" fmla="+- f7 0 f5"/>
                <a:gd name="f16" fmla="+- f6 0 f5"/>
                <a:gd name="f17" fmla="*/ f12 f0 1"/>
                <a:gd name="f18" fmla="*/ f16 1 127000"/>
                <a:gd name="f19" fmla="*/ f15 1 237490"/>
                <a:gd name="f20" fmla="*/ 127000 f16 1"/>
                <a:gd name="f21" fmla="*/ 237490 f15 1"/>
                <a:gd name="f22" fmla="*/ 57150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7490"/>
                <a:gd name="f31" fmla="*/ f22 1 127000"/>
                <a:gd name="f32" fmla="*/ f23 1 237490"/>
                <a:gd name="f33" fmla="*/ f24 1 127000"/>
                <a:gd name="f34" fmla="*/ f25 1 237490"/>
                <a:gd name="f35" fmla="*/ f26 1 127000"/>
                <a:gd name="f36" fmla="*/ f27 1 23749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7490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1" name="Freihandform 23">
              <a:extLst>
                <a:ext uri="{FF2B5EF4-FFF2-40B4-BE49-F238E27FC236}">
                  <a16:creationId xmlns:a16="http://schemas.microsoft.com/office/drawing/2014/main" id="{5D866BDA-7E7F-FF0A-7767-697D76B18F7F}"/>
                </a:ext>
              </a:extLst>
            </p:cNvPr>
            <p:cNvSpPr/>
            <p:nvPr/>
          </p:nvSpPr>
          <p:spPr>
            <a:xfrm>
              <a:off x="6415823" y="4775993"/>
              <a:ext cx="127001" cy="2374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7490"/>
                <a:gd name="f8" fmla="val 57150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7490"/>
                <a:gd name="f15" fmla="+- f7 0 f5"/>
                <a:gd name="f16" fmla="+- f6 0 f5"/>
                <a:gd name="f17" fmla="*/ f12 f0 1"/>
                <a:gd name="f18" fmla="*/ f16 1 127000"/>
                <a:gd name="f19" fmla="*/ f15 1 237490"/>
                <a:gd name="f20" fmla="*/ 127000 f16 1"/>
                <a:gd name="f21" fmla="*/ 237490 f15 1"/>
                <a:gd name="f22" fmla="*/ 57150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7490"/>
                <a:gd name="f31" fmla="*/ f22 1 127000"/>
                <a:gd name="f32" fmla="*/ f23 1 237490"/>
                <a:gd name="f33" fmla="*/ f24 1 127000"/>
                <a:gd name="f34" fmla="*/ f25 1 237490"/>
                <a:gd name="f35" fmla="*/ f26 1 127000"/>
                <a:gd name="f36" fmla="*/ f27 1 23749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7490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2" name="Freihandform 24">
              <a:extLst>
                <a:ext uri="{FF2B5EF4-FFF2-40B4-BE49-F238E27FC236}">
                  <a16:creationId xmlns:a16="http://schemas.microsoft.com/office/drawing/2014/main" id="{ACF0E357-4FE1-72EC-A8C6-C6CAF5D65D85}"/>
                </a:ext>
              </a:extLst>
            </p:cNvPr>
            <p:cNvSpPr/>
            <p:nvPr/>
          </p:nvSpPr>
          <p:spPr>
            <a:xfrm>
              <a:off x="6532025" y="4524533"/>
              <a:ext cx="271147" cy="888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900"/>
                <a:gd name="f8" fmla="val 70485"/>
                <a:gd name="f9" fmla="val 48895"/>
                <a:gd name="f10" fmla="val 200025"/>
                <a:gd name="f11" fmla="val 271145"/>
                <a:gd name="f12" fmla="val 40640"/>
                <a:gd name="f13" fmla="+- 0 0 -90"/>
                <a:gd name="f14" fmla="*/ f3 1 271144"/>
                <a:gd name="f15" fmla="*/ f4 1 88900"/>
                <a:gd name="f16" fmla="+- f7 0 f5"/>
                <a:gd name="f17" fmla="+- f6 0 f5"/>
                <a:gd name="f18" fmla="*/ f13 f0 1"/>
                <a:gd name="f19" fmla="*/ f17 1 271144"/>
                <a:gd name="f20" fmla="*/ f16 1 88900"/>
                <a:gd name="f21" fmla="*/ 70485 f17 1"/>
                <a:gd name="f22" fmla="*/ 88900 f16 1"/>
                <a:gd name="f23" fmla="*/ 0 f17 1"/>
                <a:gd name="f24" fmla="*/ 48895 f16 1"/>
                <a:gd name="f25" fmla="*/ 200025 f17 1"/>
                <a:gd name="f26" fmla="*/ 0 f16 1"/>
                <a:gd name="f27" fmla="*/ 271145 f17 1"/>
                <a:gd name="f28" fmla="*/ 40640 f16 1"/>
                <a:gd name="f29" fmla="*/ f18 1 f2"/>
                <a:gd name="f30" fmla="*/ f21 1 271144"/>
                <a:gd name="f31" fmla="*/ f22 1 88900"/>
                <a:gd name="f32" fmla="*/ f23 1 271144"/>
                <a:gd name="f33" fmla="*/ f24 1 88900"/>
                <a:gd name="f34" fmla="*/ f25 1 271144"/>
                <a:gd name="f35" fmla="*/ f26 1 88900"/>
                <a:gd name="f36" fmla="*/ f27 1 271144"/>
                <a:gd name="f37" fmla="*/ f28 1 8890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144" h="889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3" name="Freihandform 25">
              <a:extLst>
                <a:ext uri="{FF2B5EF4-FFF2-40B4-BE49-F238E27FC236}">
                  <a16:creationId xmlns:a16="http://schemas.microsoft.com/office/drawing/2014/main" id="{E08BA62A-356C-EA83-4EF8-A600F1B60741}"/>
                </a:ext>
              </a:extLst>
            </p:cNvPr>
            <p:cNvSpPr/>
            <p:nvPr/>
          </p:nvSpPr>
          <p:spPr>
            <a:xfrm>
              <a:off x="6532025" y="4524533"/>
              <a:ext cx="271147" cy="888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900"/>
                <a:gd name="f8" fmla="val 70485"/>
                <a:gd name="f9" fmla="val 48895"/>
                <a:gd name="f10" fmla="val 200025"/>
                <a:gd name="f11" fmla="val 271145"/>
                <a:gd name="f12" fmla="val 40640"/>
                <a:gd name="f13" fmla="+- 0 0 -90"/>
                <a:gd name="f14" fmla="*/ f3 1 271144"/>
                <a:gd name="f15" fmla="*/ f4 1 88900"/>
                <a:gd name="f16" fmla="+- f7 0 f5"/>
                <a:gd name="f17" fmla="+- f6 0 f5"/>
                <a:gd name="f18" fmla="*/ f13 f0 1"/>
                <a:gd name="f19" fmla="*/ f17 1 271144"/>
                <a:gd name="f20" fmla="*/ f16 1 88900"/>
                <a:gd name="f21" fmla="*/ 70485 f17 1"/>
                <a:gd name="f22" fmla="*/ 88900 f16 1"/>
                <a:gd name="f23" fmla="*/ 0 f17 1"/>
                <a:gd name="f24" fmla="*/ 48895 f16 1"/>
                <a:gd name="f25" fmla="*/ 200025 f17 1"/>
                <a:gd name="f26" fmla="*/ 0 f16 1"/>
                <a:gd name="f27" fmla="*/ 271145 f17 1"/>
                <a:gd name="f28" fmla="*/ 40640 f16 1"/>
                <a:gd name="f29" fmla="*/ f18 1 f2"/>
                <a:gd name="f30" fmla="*/ f21 1 271144"/>
                <a:gd name="f31" fmla="*/ f22 1 88900"/>
                <a:gd name="f32" fmla="*/ f23 1 271144"/>
                <a:gd name="f33" fmla="*/ f24 1 88900"/>
                <a:gd name="f34" fmla="*/ f25 1 271144"/>
                <a:gd name="f35" fmla="*/ f26 1 88900"/>
                <a:gd name="f36" fmla="*/ f27 1 271144"/>
                <a:gd name="f37" fmla="*/ f28 1 8890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271144" h="889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4" name="Freihandform 26">
              <a:extLst>
                <a:ext uri="{FF2B5EF4-FFF2-40B4-BE49-F238E27FC236}">
                  <a16:creationId xmlns:a16="http://schemas.microsoft.com/office/drawing/2014/main" id="{F3619D43-EC14-535A-2454-E1F0F435ED02}"/>
                </a:ext>
              </a:extLst>
            </p:cNvPr>
            <p:cNvSpPr/>
            <p:nvPr/>
          </p:nvSpPr>
          <p:spPr>
            <a:xfrm>
              <a:off x="6212625" y="4642646"/>
              <a:ext cx="271147" cy="2216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1615"/>
                <a:gd name="f8" fmla="val 71120"/>
                <a:gd name="f9" fmla="val 180340"/>
                <a:gd name="f10" fmla="val 200025"/>
                <a:gd name="f11" fmla="val 40640"/>
                <a:gd name="f12" fmla="+- 0 0 -90"/>
                <a:gd name="f13" fmla="*/ f3 1 271145"/>
                <a:gd name="f14" fmla="*/ f4 1 221615"/>
                <a:gd name="f15" fmla="+- f7 0 f5"/>
                <a:gd name="f16" fmla="+- f6 0 f5"/>
                <a:gd name="f17" fmla="*/ f12 f0 1"/>
                <a:gd name="f18" fmla="*/ f16 1 271145"/>
                <a:gd name="f19" fmla="*/ f15 1 221615"/>
                <a:gd name="f20" fmla="*/ 71120 f16 1"/>
                <a:gd name="f21" fmla="*/ 221615 f15 1"/>
                <a:gd name="f22" fmla="*/ 0 f16 1"/>
                <a:gd name="f23" fmla="*/ 180340 f15 1"/>
                <a:gd name="f24" fmla="*/ 200025 f16 1"/>
                <a:gd name="f25" fmla="*/ 0 f15 1"/>
                <a:gd name="f26" fmla="*/ 271145 f16 1"/>
                <a:gd name="f27" fmla="*/ 40640 f15 1"/>
                <a:gd name="f28" fmla="*/ f17 1 f2"/>
                <a:gd name="f29" fmla="*/ f20 1 271145"/>
                <a:gd name="f30" fmla="*/ f21 1 221615"/>
                <a:gd name="f31" fmla="*/ f22 1 271145"/>
                <a:gd name="f32" fmla="*/ f23 1 221615"/>
                <a:gd name="f33" fmla="*/ f24 1 271145"/>
                <a:gd name="f34" fmla="*/ f25 1 221615"/>
                <a:gd name="f35" fmla="*/ f26 1 271145"/>
                <a:gd name="f36" fmla="*/ f27 1 22161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271145" h="22161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5" name="Freihandform 27">
              <a:extLst>
                <a:ext uri="{FF2B5EF4-FFF2-40B4-BE49-F238E27FC236}">
                  <a16:creationId xmlns:a16="http://schemas.microsoft.com/office/drawing/2014/main" id="{F46C6CE0-7359-28BB-EDFD-9481F9921271}"/>
                </a:ext>
              </a:extLst>
            </p:cNvPr>
            <p:cNvSpPr/>
            <p:nvPr/>
          </p:nvSpPr>
          <p:spPr>
            <a:xfrm>
              <a:off x="6212625" y="4642646"/>
              <a:ext cx="271147" cy="2216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1615"/>
                <a:gd name="f8" fmla="val 71120"/>
                <a:gd name="f9" fmla="val 180340"/>
                <a:gd name="f10" fmla="val 200025"/>
                <a:gd name="f11" fmla="val 40640"/>
                <a:gd name="f12" fmla="+- 0 0 -90"/>
                <a:gd name="f13" fmla="*/ f3 1 271145"/>
                <a:gd name="f14" fmla="*/ f4 1 221615"/>
                <a:gd name="f15" fmla="+- f7 0 f5"/>
                <a:gd name="f16" fmla="+- f6 0 f5"/>
                <a:gd name="f17" fmla="*/ f12 f0 1"/>
                <a:gd name="f18" fmla="*/ f16 1 271145"/>
                <a:gd name="f19" fmla="*/ f15 1 221615"/>
                <a:gd name="f20" fmla="*/ 71120 f16 1"/>
                <a:gd name="f21" fmla="*/ 221615 f15 1"/>
                <a:gd name="f22" fmla="*/ 0 f16 1"/>
                <a:gd name="f23" fmla="*/ 180340 f15 1"/>
                <a:gd name="f24" fmla="*/ 200025 f16 1"/>
                <a:gd name="f25" fmla="*/ 0 f15 1"/>
                <a:gd name="f26" fmla="*/ 271145 f16 1"/>
                <a:gd name="f27" fmla="*/ 40640 f15 1"/>
                <a:gd name="f28" fmla="*/ f17 1 f2"/>
                <a:gd name="f29" fmla="*/ f20 1 271145"/>
                <a:gd name="f30" fmla="*/ f21 1 221615"/>
                <a:gd name="f31" fmla="*/ f22 1 271145"/>
                <a:gd name="f32" fmla="*/ f23 1 221615"/>
                <a:gd name="f33" fmla="*/ f24 1 271145"/>
                <a:gd name="f34" fmla="*/ f25 1 221615"/>
                <a:gd name="f35" fmla="*/ f26 1 271145"/>
                <a:gd name="f36" fmla="*/ f27 1 22161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271145" h="22161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6" name="Freihandform 28">
              <a:extLst>
                <a:ext uri="{FF2B5EF4-FFF2-40B4-BE49-F238E27FC236}">
                  <a16:creationId xmlns:a16="http://schemas.microsoft.com/office/drawing/2014/main" id="{150C7A69-F14A-F060-8FBB-4533C090084A}"/>
                </a:ext>
              </a:extLst>
            </p:cNvPr>
            <p:cNvSpPr/>
            <p:nvPr/>
          </p:nvSpPr>
          <p:spPr>
            <a:xfrm>
              <a:off x="6283738" y="4417219"/>
              <a:ext cx="51816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265"/>
                <a:gd name="f8" fmla="val 258445"/>
                <a:gd name="f9" fmla="val 316230"/>
                <a:gd name="f10" fmla="val 198755"/>
                <a:gd name="f11" fmla="val 518160"/>
                <a:gd name="f12" fmla="val 148590"/>
                <a:gd name="f13" fmla="val 316865"/>
                <a:gd name="f14" fmla="val 331470"/>
                <a:gd name="f15" fmla="val 259715"/>
                <a:gd name="f16" fmla="val 201295"/>
                <a:gd name="f17" fmla="val 398145"/>
                <a:gd name="f18" fmla="val 448310"/>
                <a:gd name="f19" fmla="val 265430"/>
                <a:gd name="f20" fmla="+- 0 0 -90"/>
                <a:gd name="f21" fmla="*/ f3 1 518159"/>
                <a:gd name="f22" fmla="*/ f4 1 596265"/>
                <a:gd name="f23" fmla="+- f7 0 f5"/>
                <a:gd name="f24" fmla="+- f6 0 f5"/>
                <a:gd name="f25" fmla="*/ f20 f0 1"/>
                <a:gd name="f26" fmla="*/ f24 1 518159"/>
                <a:gd name="f27" fmla="*/ f23 1 596265"/>
                <a:gd name="f28" fmla="*/ 258445 f24 1"/>
                <a:gd name="f29" fmla="*/ 0 f23 1"/>
                <a:gd name="f30" fmla="*/ 316230 f24 1"/>
                <a:gd name="f31" fmla="*/ 198755 f23 1"/>
                <a:gd name="f32" fmla="*/ 518160 f24 1"/>
                <a:gd name="f33" fmla="*/ 148590 f23 1"/>
                <a:gd name="f34" fmla="*/ 316865 f24 1"/>
                <a:gd name="f35" fmla="*/ 331470 f23 1"/>
                <a:gd name="f36" fmla="*/ 259715 f24 1"/>
                <a:gd name="f37" fmla="*/ 596265 f23 1"/>
                <a:gd name="f38" fmla="*/ 201295 f24 1"/>
                <a:gd name="f39" fmla="*/ 398145 f23 1"/>
                <a:gd name="f40" fmla="*/ 0 f24 1"/>
                <a:gd name="f41" fmla="*/ 448310 f23 1"/>
                <a:gd name="f42" fmla="*/ 265430 f23 1"/>
                <a:gd name="f43" fmla="*/ f25 1 f2"/>
                <a:gd name="f44" fmla="*/ f28 1 518159"/>
                <a:gd name="f45" fmla="*/ f29 1 596265"/>
                <a:gd name="f46" fmla="*/ f30 1 518159"/>
                <a:gd name="f47" fmla="*/ f31 1 596265"/>
                <a:gd name="f48" fmla="*/ f32 1 518159"/>
                <a:gd name="f49" fmla="*/ f33 1 596265"/>
                <a:gd name="f50" fmla="*/ f34 1 518159"/>
                <a:gd name="f51" fmla="*/ f35 1 596265"/>
                <a:gd name="f52" fmla="*/ f36 1 518159"/>
                <a:gd name="f53" fmla="*/ f37 1 596265"/>
                <a:gd name="f54" fmla="*/ f38 1 518159"/>
                <a:gd name="f55" fmla="*/ f39 1 596265"/>
                <a:gd name="f56" fmla="*/ f40 1 518159"/>
                <a:gd name="f57" fmla="*/ f41 1 596265"/>
                <a:gd name="f58" fmla="*/ f42 1 596265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6"/>
                <a:gd name="f71" fmla="*/ f51 1 f27"/>
                <a:gd name="f72" fmla="*/ f52 1 f26"/>
                <a:gd name="f73" fmla="*/ f53 1 f27"/>
                <a:gd name="f74" fmla="*/ f54 1 f26"/>
                <a:gd name="f75" fmla="*/ f55 1 f27"/>
                <a:gd name="f76" fmla="*/ f56 1 f26"/>
                <a:gd name="f77" fmla="*/ f57 1 f27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1 1"/>
                <a:gd name="f90" fmla="*/ f71 f22 1"/>
                <a:gd name="f91" fmla="*/ f72 f21 1"/>
                <a:gd name="f92" fmla="*/ f73 f22 1"/>
                <a:gd name="f93" fmla="*/ f74 f21 1"/>
                <a:gd name="f94" fmla="*/ f75 f22 1"/>
                <a:gd name="f95" fmla="*/ f76 f21 1"/>
                <a:gd name="f96" fmla="*/ f77 f22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9" y="f90"/>
                </a:cxn>
                <a:cxn ang="f63">
                  <a:pos x="f91" y="f92"/>
                </a:cxn>
                <a:cxn ang="f63">
                  <a:pos x="f93" y="f94"/>
                </a:cxn>
                <a:cxn ang="f63">
                  <a:pos x="f95" y="f96"/>
                </a:cxn>
                <a:cxn ang="f63">
                  <a:pos x="f93" y="f97"/>
                </a:cxn>
              </a:cxnLst>
              <a:rect l="f79" t="f82" r="f80" b="f81"/>
              <a:pathLst>
                <a:path w="518159" h="596265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6" y="f19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7" name="Freihandform 29">
              <a:extLst>
                <a:ext uri="{FF2B5EF4-FFF2-40B4-BE49-F238E27FC236}">
                  <a16:creationId xmlns:a16="http://schemas.microsoft.com/office/drawing/2014/main" id="{19927E82-FF72-37BA-675C-FD72912ABB3A}"/>
                </a:ext>
              </a:extLst>
            </p:cNvPr>
            <p:cNvSpPr/>
            <p:nvPr/>
          </p:nvSpPr>
          <p:spPr>
            <a:xfrm>
              <a:off x="6283592" y="4417219"/>
              <a:ext cx="51816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265"/>
                <a:gd name="f8" fmla="val 258445"/>
                <a:gd name="f9" fmla="val 316230"/>
                <a:gd name="f10" fmla="val 198755"/>
                <a:gd name="f11" fmla="val 518160"/>
                <a:gd name="f12" fmla="val 148590"/>
                <a:gd name="f13" fmla="val 316865"/>
                <a:gd name="f14" fmla="val 331470"/>
                <a:gd name="f15" fmla="val 259715"/>
                <a:gd name="f16" fmla="val 201295"/>
                <a:gd name="f17" fmla="val 398145"/>
                <a:gd name="f18" fmla="val 448310"/>
                <a:gd name="f19" fmla="val 265430"/>
                <a:gd name="f20" fmla="+- 0 0 -90"/>
                <a:gd name="f21" fmla="*/ f3 1 518159"/>
                <a:gd name="f22" fmla="*/ f4 1 596265"/>
                <a:gd name="f23" fmla="+- f7 0 f5"/>
                <a:gd name="f24" fmla="+- f6 0 f5"/>
                <a:gd name="f25" fmla="*/ f20 f0 1"/>
                <a:gd name="f26" fmla="*/ f24 1 518159"/>
                <a:gd name="f27" fmla="*/ f23 1 596265"/>
                <a:gd name="f28" fmla="*/ 258445 f24 1"/>
                <a:gd name="f29" fmla="*/ 0 f23 1"/>
                <a:gd name="f30" fmla="*/ 316230 f24 1"/>
                <a:gd name="f31" fmla="*/ 198755 f23 1"/>
                <a:gd name="f32" fmla="*/ 518160 f24 1"/>
                <a:gd name="f33" fmla="*/ 148590 f23 1"/>
                <a:gd name="f34" fmla="*/ 316865 f24 1"/>
                <a:gd name="f35" fmla="*/ 331470 f23 1"/>
                <a:gd name="f36" fmla="*/ 259715 f24 1"/>
                <a:gd name="f37" fmla="*/ 596265 f23 1"/>
                <a:gd name="f38" fmla="*/ 201295 f24 1"/>
                <a:gd name="f39" fmla="*/ 398145 f23 1"/>
                <a:gd name="f40" fmla="*/ 0 f24 1"/>
                <a:gd name="f41" fmla="*/ 448310 f23 1"/>
                <a:gd name="f42" fmla="*/ 265430 f23 1"/>
                <a:gd name="f43" fmla="*/ f25 1 f2"/>
                <a:gd name="f44" fmla="*/ f28 1 518159"/>
                <a:gd name="f45" fmla="*/ f29 1 596265"/>
                <a:gd name="f46" fmla="*/ f30 1 518159"/>
                <a:gd name="f47" fmla="*/ f31 1 596265"/>
                <a:gd name="f48" fmla="*/ f32 1 518159"/>
                <a:gd name="f49" fmla="*/ f33 1 596265"/>
                <a:gd name="f50" fmla="*/ f34 1 518159"/>
                <a:gd name="f51" fmla="*/ f35 1 596265"/>
                <a:gd name="f52" fmla="*/ f36 1 518159"/>
                <a:gd name="f53" fmla="*/ f37 1 596265"/>
                <a:gd name="f54" fmla="*/ f38 1 518159"/>
                <a:gd name="f55" fmla="*/ f39 1 596265"/>
                <a:gd name="f56" fmla="*/ f40 1 518159"/>
                <a:gd name="f57" fmla="*/ f41 1 596265"/>
                <a:gd name="f58" fmla="*/ f42 1 596265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6"/>
                <a:gd name="f71" fmla="*/ f51 1 f27"/>
                <a:gd name="f72" fmla="*/ f52 1 f26"/>
                <a:gd name="f73" fmla="*/ f53 1 f27"/>
                <a:gd name="f74" fmla="*/ f54 1 f26"/>
                <a:gd name="f75" fmla="*/ f55 1 f27"/>
                <a:gd name="f76" fmla="*/ f56 1 f26"/>
                <a:gd name="f77" fmla="*/ f57 1 f27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1 1"/>
                <a:gd name="f90" fmla="*/ f71 f22 1"/>
                <a:gd name="f91" fmla="*/ f72 f21 1"/>
                <a:gd name="f92" fmla="*/ f73 f22 1"/>
                <a:gd name="f93" fmla="*/ f74 f21 1"/>
                <a:gd name="f94" fmla="*/ f75 f22 1"/>
                <a:gd name="f95" fmla="*/ f76 f21 1"/>
                <a:gd name="f96" fmla="*/ f77 f22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9" y="f90"/>
                </a:cxn>
                <a:cxn ang="f63">
                  <a:pos x="f91" y="f92"/>
                </a:cxn>
                <a:cxn ang="f63">
                  <a:pos x="f93" y="f94"/>
                </a:cxn>
                <a:cxn ang="f63">
                  <a:pos x="f95" y="f96"/>
                </a:cxn>
                <a:cxn ang="f63">
                  <a:pos x="f93" y="f97"/>
                </a:cxn>
              </a:cxnLst>
              <a:rect l="f79" t="f82" r="f80" b="f81"/>
              <a:pathLst>
                <a:path w="518159" h="596265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6" y="f1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8" name="Freihandform 30">
              <a:extLst>
                <a:ext uri="{FF2B5EF4-FFF2-40B4-BE49-F238E27FC236}">
                  <a16:creationId xmlns:a16="http://schemas.microsoft.com/office/drawing/2014/main" id="{0E835F00-5E5E-767F-676B-8E8D6CA56D84}"/>
                </a:ext>
              </a:extLst>
            </p:cNvPr>
            <p:cNvSpPr/>
            <p:nvPr/>
          </p:nvSpPr>
          <p:spPr>
            <a:xfrm>
              <a:off x="6415823" y="4375312"/>
              <a:ext cx="125730" cy="305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5434"/>
                <a:gd name="f8" fmla="val 69850"/>
                <a:gd name="f9" fmla="val 305435"/>
                <a:gd name="f10" fmla="val 263525"/>
                <a:gd name="f11" fmla="val 55880"/>
                <a:gd name="f12" fmla="val 41275"/>
                <a:gd name="f13" fmla="+- 0 0 -90"/>
                <a:gd name="f14" fmla="*/ f3 1 125730"/>
                <a:gd name="f15" fmla="*/ f4 1 305434"/>
                <a:gd name="f16" fmla="+- f7 0 f5"/>
                <a:gd name="f17" fmla="+- f6 0 f5"/>
                <a:gd name="f18" fmla="*/ f13 f0 1"/>
                <a:gd name="f19" fmla="*/ f17 1 125730"/>
                <a:gd name="f20" fmla="*/ f16 1 305434"/>
                <a:gd name="f21" fmla="*/ 69850 f17 1"/>
                <a:gd name="f22" fmla="*/ 305435 f16 1"/>
                <a:gd name="f23" fmla="*/ 0 f17 1"/>
                <a:gd name="f24" fmla="*/ 263525 f16 1"/>
                <a:gd name="f25" fmla="*/ 55880 f17 1"/>
                <a:gd name="f26" fmla="*/ 0 f16 1"/>
                <a:gd name="f27" fmla="*/ 125730 f17 1"/>
                <a:gd name="f28" fmla="*/ 41275 f16 1"/>
                <a:gd name="f29" fmla="*/ f18 1 f2"/>
                <a:gd name="f30" fmla="*/ f21 1 125730"/>
                <a:gd name="f31" fmla="*/ f22 1 305434"/>
                <a:gd name="f32" fmla="*/ f23 1 125730"/>
                <a:gd name="f33" fmla="*/ f24 1 305434"/>
                <a:gd name="f34" fmla="*/ f25 1 125730"/>
                <a:gd name="f35" fmla="*/ f26 1 305434"/>
                <a:gd name="f36" fmla="*/ f27 1 125730"/>
                <a:gd name="f37" fmla="*/ f28 1 305434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125730" h="30543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9" name="Freihandform 31">
              <a:extLst>
                <a:ext uri="{FF2B5EF4-FFF2-40B4-BE49-F238E27FC236}">
                  <a16:creationId xmlns:a16="http://schemas.microsoft.com/office/drawing/2014/main" id="{84CF1B70-B927-2FD3-93EF-FAB89BD3E4B6}"/>
                </a:ext>
              </a:extLst>
            </p:cNvPr>
            <p:cNvSpPr/>
            <p:nvPr/>
          </p:nvSpPr>
          <p:spPr>
            <a:xfrm>
              <a:off x="6415823" y="4375312"/>
              <a:ext cx="125730" cy="305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5434"/>
                <a:gd name="f8" fmla="val 69850"/>
                <a:gd name="f9" fmla="val 305435"/>
                <a:gd name="f10" fmla="val 263525"/>
                <a:gd name="f11" fmla="val 55880"/>
                <a:gd name="f12" fmla="val 41275"/>
                <a:gd name="f13" fmla="+- 0 0 -90"/>
                <a:gd name="f14" fmla="*/ f3 1 125730"/>
                <a:gd name="f15" fmla="*/ f4 1 305434"/>
                <a:gd name="f16" fmla="+- f7 0 f5"/>
                <a:gd name="f17" fmla="+- f6 0 f5"/>
                <a:gd name="f18" fmla="*/ f13 f0 1"/>
                <a:gd name="f19" fmla="*/ f17 1 125730"/>
                <a:gd name="f20" fmla="*/ f16 1 305434"/>
                <a:gd name="f21" fmla="*/ 69850 f17 1"/>
                <a:gd name="f22" fmla="*/ 305435 f16 1"/>
                <a:gd name="f23" fmla="*/ 0 f17 1"/>
                <a:gd name="f24" fmla="*/ 263525 f16 1"/>
                <a:gd name="f25" fmla="*/ 55880 f17 1"/>
                <a:gd name="f26" fmla="*/ 0 f16 1"/>
                <a:gd name="f27" fmla="*/ 125730 f17 1"/>
                <a:gd name="f28" fmla="*/ 41275 f16 1"/>
                <a:gd name="f29" fmla="*/ f18 1 f2"/>
                <a:gd name="f30" fmla="*/ f21 1 125730"/>
                <a:gd name="f31" fmla="*/ f22 1 305434"/>
                <a:gd name="f32" fmla="*/ f23 1 125730"/>
                <a:gd name="f33" fmla="*/ f24 1 305434"/>
                <a:gd name="f34" fmla="*/ f25 1 125730"/>
                <a:gd name="f35" fmla="*/ f26 1 305434"/>
                <a:gd name="f36" fmla="*/ f27 1 125730"/>
                <a:gd name="f37" fmla="*/ f28 1 305434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</a:cxnLst>
              <a:rect l="f51" t="f54" r="f52" b="f53"/>
              <a:pathLst>
                <a:path w="125730" h="30543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60" name="Gruppieren 196">
            <a:extLst>
              <a:ext uri="{FF2B5EF4-FFF2-40B4-BE49-F238E27FC236}">
                <a16:creationId xmlns:a16="http://schemas.microsoft.com/office/drawing/2014/main" id="{6D4E450F-EE3A-249D-89EE-834C10C12CF1}"/>
              </a:ext>
            </a:extLst>
          </p:cNvPr>
          <p:cNvGrpSpPr/>
          <p:nvPr/>
        </p:nvGrpSpPr>
        <p:grpSpPr>
          <a:xfrm>
            <a:off x="6818433" y="1353485"/>
            <a:ext cx="590556" cy="638178"/>
            <a:chOff x="6818433" y="1353485"/>
            <a:chExt cx="590556" cy="638178"/>
          </a:xfrm>
        </p:grpSpPr>
        <p:sp>
          <p:nvSpPr>
            <p:cNvPr id="61" name="Freihandform 42">
              <a:extLst>
                <a:ext uri="{FF2B5EF4-FFF2-40B4-BE49-F238E27FC236}">
                  <a16:creationId xmlns:a16="http://schemas.microsoft.com/office/drawing/2014/main" id="{CF5351F1-3E5A-FB68-670D-0A8FA84DE9C5}"/>
                </a:ext>
              </a:extLst>
            </p:cNvPr>
            <p:cNvSpPr/>
            <p:nvPr/>
          </p:nvSpPr>
          <p:spPr>
            <a:xfrm>
              <a:off x="7021641" y="1753535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7150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7150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2" name="Freihandform 43">
              <a:extLst>
                <a:ext uri="{FF2B5EF4-FFF2-40B4-BE49-F238E27FC236}">
                  <a16:creationId xmlns:a16="http://schemas.microsoft.com/office/drawing/2014/main" id="{FE3EC14E-409E-83CA-8AA4-7F2EB42EC20F}"/>
                </a:ext>
              </a:extLst>
            </p:cNvPr>
            <p:cNvSpPr/>
            <p:nvPr/>
          </p:nvSpPr>
          <p:spPr>
            <a:xfrm>
              <a:off x="7021641" y="1753535"/>
              <a:ext cx="127001" cy="2381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000"/>
                <a:gd name="f7" fmla="val 238125"/>
                <a:gd name="f8" fmla="val 57150"/>
                <a:gd name="f9" fmla="val 196850"/>
                <a:gd name="f10" fmla="val 69850"/>
                <a:gd name="f11" fmla="val 41275"/>
                <a:gd name="f12" fmla="+- 0 0 -90"/>
                <a:gd name="f13" fmla="*/ f3 1 127000"/>
                <a:gd name="f14" fmla="*/ f4 1 238125"/>
                <a:gd name="f15" fmla="+- f7 0 f5"/>
                <a:gd name="f16" fmla="+- f6 0 f5"/>
                <a:gd name="f17" fmla="*/ f12 f0 1"/>
                <a:gd name="f18" fmla="*/ f16 1 127000"/>
                <a:gd name="f19" fmla="*/ f15 1 238125"/>
                <a:gd name="f20" fmla="*/ 127000 f16 1"/>
                <a:gd name="f21" fmla="*/ 238125 f15 1"/>
                <a:gd name="f22" fmla="*/ 57150 f16 1"/>
                <a:gd name="f23" fmla="*/ 196850 f15 1"/>
                <a:gd name="f24" fmla="*/ 0 f16 1"/>
                <a:gd name="f25" fmla="*/ 0 f15 1"/>
                <a:gd name="f26" fmla="*/ 69850 f16 1"/>
                <a:gd name="f27" fmla="*/ 41275 f15 1"/>
                <a:gd name="f28" fmla="*/ f17 1 f2"/>
                <a:gd name="f29" fmla="*/ f20 1 127000"/>
                <a:gd name="f30" fmla="*/ f21 1 238125"/>
                <a:gd name="f31" fmla="*/ f22 1 127000"/>
                <a:gd name="f32" fmla="*/ f23 1 238125"/>
                <a:gd name="f33" fmla="*/ f24 1 127000"/>
                <a:gd name="f34" fmla="*/ f25 1 238125"/>
                <a:gd name="f35" fmla="*/ f26 1 127000"/>
                <a:gd name="f36" fmla="*/ f27 1 238125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7000" h="238125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3" name="Freihandform 44">
              <a:extLst>
                <a:ext uri="{FF2B5EF4-FFF2-40B4-BE49-F238E27FC236}">
                  <a16:creationId xmlns:a16="http://schemas.microsoft.com/office/drawing/2014/main" id="{0AC4CAEF-4252-DC68-5FAB-30A0DECB4D5A}"/>
                </a:ext>
              </a:extLst>
            </p:cNvPr>
            <p:cNvSpPr/>
            <p:nvPr/>
          </p:nvSpPr>
          <p:spPr>
            <a:xfrm>
              <a:off x="7137842" y="1502706"/>
              <a:ext cx="271147" cy="88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264"/>
                <a:gd name="f8" fmla="val 70485"/>
                <a:gd name="f9" fmla="val 88265"/>
                <a:gd name="f10" fmla="val 48260"/>
                <a:gd name="f11" fmla="val 200025"/>
                <a:gd name="f12" fmla="val 271145"/>
                <a:gd name="f13" fmla="val 40005"/>
                <a:gd name="f14" fmla="+- 0 0 -90"/>
                <a:gd name="f15" fmla="*/ f3 1 271144"/>
                <a:gd name="f16" fmla="*/ f4 1 88264"/>
                <a:gd name="f17" fmla="+- f7 0 f5"/>
                <a:gd name="f18" fmla="+- f6 0 f5"/>
                <a:gd name="f19" fmla="*/ f14 f0 1"/>
                <a:gd name="f20" fmla="*/ f18 1 271144"/>
                <a:gd name="f21" fmla="*/ f17 1 88264"/>
                <a:gd name="f22" fmla="*/ 70485 f18 1"/>
                <a:gd name="f23" fmla="*/ 88265 f17 1"/>
                <a:gd name="f24" fmla="*/ 0 f18 1"/>
                <a:gd name="f25" fmla="*/ 48260 f17 1"/>
                <a:gd name="f26" fmla="*/ 200025 f18 1"/>
                <a:gd name="f27" fmla="*/ 0 f17 1"/>
                <a:gd name="f28" fmla="*/ 271145 f18 1"/>
                <a:gd name="f29" fmla="*/ 40005 f17 1"/>
                <a:gd name="f30" fmla="*/ f19 1 f2"/>
                <a:gd name="f31" fmla="*/ f22 1 271144"/>
                <a:gd name="f32" fmla="*/ f23 1 88264"/>
                <a:gd name="f33" fmla="*/ f24 1 271144"/>
                <a:gd name="f34" fmla="*/ f25 1 88264"/>
                <a:gd name="f35" fmla="*/ f26 1 271144"/>
                <a:gd name="f36" fmla="*/ f27 1 88264"/>
                <a:gd name="f37" fmla="*/ f28 1 271144"/>
                <a:gd name="f38" fmla="*/ f29 1 8826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</a:cxnLst>
              <a:rect l="f52" t="f55" r="f53" b="f54"/>
              <a:pathLst>
                <a:path w="271144" h="8826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4" name="Freihandform 45">
              <a:extLst>
                <a:ext uri="{FF2B5EF4-FFF2-40B4-BE49-F238E27FC236}">
                  <a16:creationId xmlns:a16="http://schemas.microsoft.com/office/drawing/2014/main" id="{2D335B9D-91D5-F100-F8A9-0C895CBB0BAA}"/>
                </a:ext>
              </a:extLst>
            </p:cNvPr>
            <p:cNvSpPr/>
            <p:nvPr/>
          </p:nvSpPr>
          <p:spPr>
            <a:xfrm>
              <a:off x="7137842" y="1502706"/>
              <a:ext cx="271147" cy="88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4"/>
                <a:gd name="f7" fmla="val 88264"/>
                <a:gd name="f8" fmla="val 70485"/>
                <a:gd name="f9" fmla="val 88265"/>
                <a:gd name="f10" fmla="val 48260"/>
                <a:gd name="f11" fmla="val 200025"/>
                <a:gd name="f12" fmla="val 271145"/>
                <a:gd name="f13" fmla="val 40005"/>
                <a:gd name="f14" fmla="+- 0 0 -90"/>
                <a:gd name="f15" fmla="*/ f3 1 271144"/>
                <a:gd name="f16" fmla="*/ f4 1 88264"/>
                <a:gd name="f17" fmla="+- f7 0 f5"/>
                <a:gd name="f18" fmla="+- f6 0 f5"/>
                <a:gd name="f19" fmla="*/ f14 f0 1"/>
                <a:gd name="f20" fmla="*/ f18 1 271144"/>
                <a:gd name="f21" fmla="*/ f17 1 88264"/>
                <a:gd name="f22" fmla="*/ 70485 f18 1"/>
                <a:gd name="f23" fmla="*/ 88265 f17 1"/>
                <a:gd name="f24" fmla="*/ 0 f18 1"/>
                <a:gd name="f25" fmla="*/ 48260 f17 1"/>
                <a:gd name="f26" fmla="*/ 200025 f18 1"/>
                <a:gd name="f27" fmla="*/ 0 f17 1"/>
                <a:gd name="f28" fmla="*/ 271145 f18 1"/>
                <a:gd name="f29" fmla="*/ 40005 f17 1"/>
                <a:gd name="f30" fmla="*/ f19 1 f2"/>
                <a:gd name="f31" fmla="*/ f22 1 271144"/>
                <a:gd name="f32" fmla="*/ f23 1 88264"/>
                <a:gd name="f33" fmla="*/ f24 1 271144"/>
                <a:gd name="f34" fmla="*/ f25 1 88264"/>
                <a:gd name="f35" fmla="*/ f26 1 271144"/>
                <a:gd name="f36" fmla="*/ f27 1 88264"/>
                <a:gd name="f37" fmla="*/ f28 1 271144"/>
                <a:gd name="f38" fmla="*/ f29 1 8826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</a:cxnLst>
              <a:rect l="f52" t="f55" r="f53" b="f54"/>
              <a:pathLst>
                <a:path w="271144" h="8826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5" name="Freihandform 46">
              <a:extLst>
                <a:ext uri="{FF2B5EF4-FFF2-40B4-BE49-F238E27FC236}">
                  <a16:creationId xmlns:a16="http://schemas.microsoft.com/office/drawing/2014/main" id="{5FDDF0D9-7091-7B4D-3B7B-A20CE9CF286A}"/>
                </a:ext>
              </a:extLst>
            </p:cNvPr>
            <p:cNvSpPr/>
            <p:nvPr/>
          </p:nvSpPr>
          <p:spPr>
            <a:xfrm>
              <a:off x="6818433" y="1620179"/>
              <a:ext cx="271147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2250"/>
                <a:gd name="f8" fmla="val 71120"/>
                <a:gd name="f9" fmla="val 180975"/>
                <a:gd name="f10" fmla="val 200025"/>
                <a:gd name="f11" fmla="val 41275"/>
                <a:gd name="f12" fmla="+- 0 0 -90"/>
                <a:gd name="f13" fmla="*/ f3 1 271145"/>
                <a:gd name="f14" fmla="*/ f4 1 222250"/>
                <a:gd name="f15" fmla="+- f7 0 f5"/>
                <a:gd name="f16" fmla="+- f6 0 f5"/>
                <a:gd name="f17" fmla="*/ f12 f0 1"/>
                <a:gd name="f18" fmla="*/ f16 1 271145"/>
                <a:gd name="f19" fmla="*/ f15 1 222250"/>
                <a:gd name="f20" fmla="*/ 71120 f16 1"/>
                <a:gd name="f21" fmla="*/ 222250 f15 1"/>
                <a:gd name="f22" fmla="*/ 0 f16 1"/>
                <a:gd name="f23" fmla="*/ 180975 f15 1"/>
                <a:gd name="f24" fmla="*/ 200025 f16 1"/>
                <a:gd name="f25" fmla="*/ 0 f15 1"/>
                <a:gd name="f26" fmla="*/ 271145 f16 1"/>
                <a:gd name="f27" fmla="*/ 41275 f15 1"/>
                <a:gd name="f28" fmla="*/ f17 1 f2"/>
                <a:gd name="f29" fmla="*/ f20 1 271145"/>
                <a:gd name="f30" fmla="*/ f21 1 222250"/>
                <a:gd name="f31" fmla="*/ f22 1 271145"/>
                <a:gd name="f32" fmla="*/ f23 1 222250"/>
                <a:gd name="f33" fmla="*/ f24 1 271145"/>
                <a:gd name="f34" fmla="*/ f25 1 222250"/>
                <a:gd name="f35" fmla="*/ f26 1 271145"/>
                <a:gd name="f36" fmla="*/ f27 1 22225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271145" h="22225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6" name="Freihandform 47">
              <a:extLst>
                <a:ext uri="{FF2B5EF4-FFF2-40B4-BE49-F238E27FC236}">
                  <a16:creationId xmlns:a16="http://schemas.microsoft.com/office/drawing/2014/main" id="{E43FB288-F27E-E491-9A0D-74C34C17C6B6}"/>
                </a:ext>
              </a:extLst>
            </p:cNvPr>
            <p:cNvSpPr/>
            <p:nvPr/>
          </p:nvSpPr>
          <p:spPr>
            <a:xfrm>
              <a:off x="6818433" y="1620179"/>
              <a:ext cx="271147" cy="2222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1145"/>
                <a:gd name="f7" fmla="val 222250"/>
                <a:gd name="f8" fmla="val 71120"/>
                <a:gd name="f9" fmla="val 180975"/>
                <a:gd name="f10" fmla="val 200025"/>
                <a:gd name="f11" fmla="val 41275"/>
                <a:gd name="f12" fmla="+- 0 0 -90"/>
                <a:gd name="f13" fmla="*/ f3 1 271145"/>
                <a:gd name="f14" fmla="*/ f4 1 222250"/>
                <a:gd name="f15" fmla="+- f7 0 f5"/>
                <a:gd name="f16" fmla="+- f6 0 f5"/>
                <a:gd name="f17" fmla="*/ f12 f0 1"/>
                <a:gd name="f18" fmla="*/ f16 1 271145"/>
                <a:gd name="f19" fmla="*/ f15 1 222250"/>
                <a:gd name="f20" fmla="*/ 71120 f16 1"/>
                <a:gd name="f21" fmla="*/ 222250 f15 1"/>
                <a:gd name="f22" fmla="*/ 0 f16 1"/>
                <a:gd name="f23" fmla="*/ 180975 f15 1"/>
                <a:gd name="f24" fmla="*/ 200025 f16 1"/>
                <a:gd name="f25" fmla="*/ 0 f15 1"/>
                <a:gd name="f26" fmla="*/ 271145 f16 1"/>
                <a:gd name="f27" fmla="*/ 41275 f15 1"/>
                <a:gd name="f28" fmla="*/ f17 1 f2"/>
                <a:gd name="f29" fmla="*/ f20 1 271145"/>
                <a:gd name="f30" fmla="*/ f21 1 222250"/>
                <a:gd name="f31" fmla="*/ f22 1 271145"/>
                <a:gd name="f32" fmla="*/ f23 1 222250"/>
                <a:gd name="f33" fmla="*/ f24 1 271145"/>
                <a:gd name="f34" fmla="*/ f25 1 222250"/>
                <a:gd name="f35" fmla="*/ f26 1 271145"/>
                <a:gd name="f36" fmla="*/ f27 1 22225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271145" h="22225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7" name="Freihandform 48">
              <a:extLst>
                <a:ext uri="{FF2B5EF4-FFF2-40B4-BE49-F238E27FC236}">
                  <a16:creationId xmlns:a16="http://schemas.microsoft.com/office/drawing/2014/main" id="{B918F1D4-3694-A590-5CAF-B90BC358F05A}"/>
                </a:ext>
              </a:extLst>
            </p:cNvPr>
            <p:cNvSpPr/>
            <p:nvPr/>
          </p:nvSpPr>
          <p:spPr>
            <a:xfrm>
              <a:off x="6888138" y="1395392"/>
              <a:ext cx="51816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265"/>
                <a:gd name="f8" fmla="val 258445"/>
                <a:gd name="f9" fmla="val 316230"/>
                <a:gd name="f10" fmla="val 198120"/>
                <a:gd name="f11" fmla="val 518160"/>
                <a:gd name="f12" fmla="val 147955"/>
                <a:gd name="f13" fmla="val 316865"/>
                <a:gd name="f14" fmla="val 330835"/>
                <a:gd name="f15" fmla="val 259715"/>
                <a:gd name="f16" fmla="val 201295"/>
                <a:gd name="f17" fmla="val 397510"/>
                <a:gd name="f18" fmla="val 447675"/>
                <a:gd name="f19" fmla="val 264795"/>
                <a:gd name="f20" fmla="+- 0 0 -90"/>
                <a:gd name="f21" fmla="*/ f3 1 518159"/>
                <a:gd name="f22" fmla="*/ f4 1 596265"/>
                <a:gd name="f23" fmla="+- f7 0 f5"/>
                <a:gd name="f24" fmla="+- f6 0 f5"/>
                <a:gd name="f25" fmla="*/ f20 f0 1"/>
                <a:gd name="f26" fmla="*/ f24 1 518159"/>
                <a:gd name="f27" fmla="*/ f23 1 596265"/>
                <a:gd name="f28" fmla="*/ 258445 f24 1"/>
                <a:gd name="f29" fmla="*/ 0 f23 1"/>
                <a:gd name="f30" fmla="*/ 316230 f24 1"/>
                <a:gd name="f31" fmla="*/ 198120 f23 1"/>
                <a:gd name="f32" fmla="*/ 518160 f24 1"/>
                <a:gd name="f33" fmla="*/ 147955 f23 1"/>
                <a:gd name="f34" fmla="*/ 316865 f24 1"/>
                <a:gd name="f35" fmla="*/ 330835 f23 1"/>
                <a:gd name="f36" fmla="*/ 259715 f24 1"/>
                <a:gd name="f37" fmla="*/ 596265 f23 1"/>
                <a:gd name="f38" fmla="*/ 201295 f24 1"/>
                <a:gd name="f39" fmla="*/ 397510 f23 1"/>
                <a:gd name="f40" fmla="*/ 0 f24 1"/>
                <a:gd name="f41" fmla="*/ 447675 f23 1"/>
                <a:gd name="f42" fmla="*/ 264795 f23 1"/>
                <a:gd name="f43" fmla="*/ f25 1 f2"/>
                <a:gd name="f44" fmla="*/ f28 1 518159"/>
                <a:gd name="f45" fmla="*/ f29 1 596265"/>
                <a:gd name="f46" fmla="*/ f30 1 518159"/>
                <a:gd name="f47" fmla="*/ f31 1 596265"/>
                <a:gd name="f48" fmla="*/ f32 1 518159"/>
                <a:gd name="f49" fmla="*/ f33 1 596265"/>
                <a:gd name="f50" fmla="*/ f34 1 518159"/>
                <a:gd name="f51" fmla="*/ f35 1 596265"/>
                <a:gd name="f52" fmla="*/ f36 1 518159"/>
                <a:gd name="f53" fmla="*/ f37 1 596265"/>
                <a:gd name="f54" fmla="*/ f38 1 518159"/>
                <a:gd name="f55" fmla="*/ f39 1 596265"/>
                <a:gd name="f56" fmla="*/ f40 1 518159"/>
                <a:gd name="f57" fmla="*/ f41 1 596265"/>
                <a:gd name="f58" fmla="*/ f42 1 596265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6"/>
                <a:gd name="f71" fmla="*/ f51 1 f27"/>
                <a:gd name="f72" fmla="*/ f52 1 f26"/>
                <a:gd name="f73" fmla="*/ f53 1 f27"/>
                <a:gd name="f74" fmla="*/ f54 1 f26"/>
                <a:gd name="f75" fmla="*/ f55 1 f27"/>
                <a:gd name="f76" fmla="*/ f56 1 f26"/>
                <a:gd name="f77" fmla="*/ f57 1 f27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1 1"/>
                <a:gd name="f90" fmla="*/ f71 f22 1"/>
                <a:gd name="f91" fmla="*/ f72 f21 1"/>
                <a:gd name="f92" fmla="*/ f73 f22 1"/>
                <a:gd name="f93" fmla="*/ f74 f21 1"/>
                <a:gd name="f94" fmla="*/ f75 f22 1"/>
                <a:gd name="f95" fmla="*/ f76 f21 1"/>
                <a:gd name="f96" fmla="*/ f77 f22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9" y="f90"/>
                </a:cxn>
                <a:cxn ang="f63">
                  <a:pos x="f91" y="f92"/>
                </a:cxn>
                <a:cxn ang="f63">
                  <a:pos x="f93" y="f94"/>
                </a:cxn>
                <a:cxn ang="f63">
                  <a:pos x="f95" y="f96"/>
                </a:cxn>
                <a:cxn ang="f63">
                  <a:pos x="f93" y="f97"/>
                </a:cxn>
              </a:cxnLst>
              <a:rect l="f79" t="f82" r="f80" b="f81"/>
              <a:pathLst>
                <a:path w="518159" h="596265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6" y="f19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8" name="Freihandform 49">
              <a:extLst>
                <a:ext uri="{FF2B5EF4-FFF2-40B4-BE49-F238E27FC236}">
                  <a16:creationId xmlns:a16="http://schemas.microsoft.com/office/drawing/2014/main" id="{9A3B860C-2AA2-7D3B-38FC-6572C54AB46A}"/>
                </a:ext>
              </a:extLst>
            </p:cNvPr>
            <p:cNvSpPr/>
            <p:nvPr/>
          </p:nvSpPr>
          <p:spPr>
            <a:xfrm>
              <a:off x="6890826" y="1395392"/>
              <a:ext cx="518163" cy="5962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159"/>
                <a:gd name="f7" fmla="val 596265"/>
                <a:gd name="f8" fmla="val 258445"/>
                <a:gd name="f9" fmla="val 316230"/>
                <a:gd name="f10" fmla="val 198120"/>
                <a:gd name="f11" fmla="val 518160"/>
                <a:gd name="f12" fmla="val 147955"/>
                <a:gd name="f13" fmla="val 316865"/>
                <a:gd name="f14" fmla="val 330835"/>
                <a:gd name="f15" fmla="val 259715"/>
                <a:gd name="f16" fmla="val 201295"/>
                <a:gd name="f17" fmla="val 397510"/>
                <a:gd name="f18" fmla="val 447675"/>
                <a:gd name="f19" fmla="val 264795"/>
                <a:gd name="f20" fmla="+- 0 0 -90"/>
                <a:gd name="f21" fmla="*/ f3 1 518159"/>
                <a:gd name="f22" fmla="*/ f4 1 596265"/>
                <a:gd name="f23" fmla="+- f7 0 f5"/>
                <a:gd name="f24" fmla="+- f6 0 f5"/>
                <a:gd name="f25" fmla="*/ f20 f0 1"/>
                <a:gd name="f26" fmla="*/ f24 1 518159"/>
                <a:gd name="f27" fmla="*/ f23 1 596265"/>
                <a:gd name="f28" fmla="*/ 258445 f24 1"/>
                <a:gd name="f29" fmla="*/ 0 f23 1"/>
                <a:gd name="f30" fmla="*/ 316230 f24 1"/>
                <a:gd name="f31" fmla="*/ 198120 f23 1"/>
                <a:gd name="f32" fmla="*/ 518160 f24 1"/>
                <a:gd name="f33" fmla="*/ 147955 f23 1"/>
                <a:gd name="f34" fmla="*/ 316865 f24 1"/>
                <a:gd name="f35" fmla="*/ 330835 f23 1"/>
                <a:gd name="f36" fmla="*/ 259715 f24 1"/>
                <a:gd name="f37" fmla="*/ 596265 f23 1"/>
                <a:gd name="f38" fmla="*/ 201295 f24 1"/>
                <a:gd name="f39" fmla="*/ 397510 f23 1"/>
                <a:gd name="f40" fmla="*/ 0 f24 1"/>
                <a:gd name="f41" fmla="*/ 447675 f23 1"/>
                <a:gd name="f42" fmla="*/ 264795 f23 1"/>
                <a:gd name="f43" fmla="*/ f25 1 f2"/>
                <a:gd name="f44" fmla="*/ f28 1 518159"/>
                <a:gd name="f45" fmla="*/ f29 1 596265"/>
                <a:gd name="f46" fmla="*/ f30 1 518159"/>
                <a:gd name="f47" fmla="*/ f31 1 596265"/>
                <a:gd name="f48" fmla="*/ f32 1 518159"/>
                <a:gd name="f49" fmla="*/ f33 1 596265"/>
                <a:gd name="f50" fmla="*/ f34 1 518159"/>
                <a:gd name="f51" fmla="*/ f35 1 596265"/>
                <a:gd name="f52" fmla="*/ f36 1 518159"/>
                <a:gd name="f53" fmla="*/ f37 1 596265"/>
                <a:gd name="f54" fmla="*/ f38 1 518159"/>
                <a:gd name="f55" fmla="*/ f39 1 596265"/>
                <a:gd name="f56" fmla="*/ f40 1 518159"/>
                <a:gd name="f57" fmla="*/ f41 1 596265"/>
                <a:gd name="f58" fmla="*/ f42 1 596265"/>
                <a:gd name="f59" fmla="*/ f5 1 f26"/>
                <a:gd name="f60" fmla="*/ f6 1 f26"/>
                <a:gd name="f61" fmla="*/ f5 1 f27"/>
                <a:gd name="f62" fmla="*/ f7 1 f27"/>
                <a:gd name="f63" fmla="+- f43 0 f1"/>
                <a:gd name="f64" fmla="*/ f44 1 f26"/>
                <a:gd name="f65" fmla="*/ f45 1 f27"/>
                <a:gd name="f66" fmla="*/ f46 1 f26"/>
                <a:gd name="f67" fmla="*/ f47 1 f27"/>
                <a:gd name="f68" fmla="*/ f48 1 f26"/>
                <a:gd name="f69" fmla="*/ f49 1 f27"/>
                <a:gd name="f70" fmla="*/ f50 1 f26"/>
                <a:gd name="f71" fmla="*/ f51 1 f27"/>
                <a:gd name="f72" fmla="*/ f52 1 f26"/>
                <a:gd name="f73" fmla="*/ f53 1 f27"/>
                <a:gd name="f74" fmla="*/ f54 1 f26"/>
                <a:gd name="f75" fmla="*/ f55 1 f27"/>
                <a:gd name="f76" fmla="*/ f56 1 f26"/>
                <a:gd name="f77" fmla="*/ f57 1 f27"/>
                <a:gd name="f78" fmla="*/ f58 1 f27"/>
                <a:gd name="f79" fmla="*/ f59 f21 1"/>
                <a:gd name="f80" fmla="*/ f60 f21 1"/>
                <a:gd name="f81" fmla="*/ f62 f22 1"/>
                <a:gd name="f82" fmla="*/ f61 f22 1"/>
                <a:gd name="f83" fmla="*/ f64 f21 1"/>
                <a:gd name="f84" fmla="*/ f65 f22 1"/>
                <a:gd name="f85" fmla="*/ f66 f21 1"/>
                <a:gd name="f86" fmla="*/ f67 f22 1"/>
                <a:gd name="f87" fmla="*/ f68 f21 1"/>
                <a:gd name="f88" fmla="*/ f69 f22 1"/>
                <a:gd name="f89" fmla="*/ f70 f21 1"/>
                <a:gd name="f90" fmla="*/ f71 f22 1"/>
                <a:gd name="f91" fmla="*/ f72 f21 1"/>
                <a:gd name="f92" fmla="*/ f73 f22 1"/>
                <a:gd name="f93" fmla="*/ f74 f21 1"/>
                <a:gd name="f94" fmla="*/ f75 f22 1"/>
                <a:gd name="f95" fmla="*/ f76 f21 1"/>
                <a:gd name="f96" fmla="*/ f77 f22 1"/>
                <a:gd name="f97" fmla="*/ f78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83" y="f84"/>
                </a:cxn>
                <a:cxn ang="f63">
                  <a:pos x="f85" y="f86"/>
                </a:cxn>
                <a:cxn ang="f63">
                  <a:pos x="f87" y="f88"/>
                </a:cxn>
                <a:cxn ang="f63">
                  <a:pos x="f89" y="f90"/>
                </a:cxn>
                <a:cxn ang="f63">
                  <a:pos x="f91" y="f92"/>
                </a:cxn>
                <a:cxn ang="f63">
                  <a:pos x="f93" y="f94"/>
                </a:cxn>
                <a:cxn ang="f63">
                  <a:pos x="f95" y="f96"/>
                </a:cxn>
                <a:cxn ang="f63">
                  <a:pos x="f93" y="f97"/>
                </a:cxn>
              </a:cxnLst>
              <a:rect l="f79" t="f82" r="f80" b="f81"/>
              <a:pathLst>
                <a:path w="518159" h="596265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16" y="f19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9" name="Freihandform 50">
              <a:extLst>
                <a:ext uri="{FF2B5EF4-FFF2-40B4-BE49-F238E27FC236}">
                  <a16:creationId xmlns:a16="http://schemas.microsoft.com/office/drawing/2014/main" id="{3E972946-0FE7-343E-6304-763389460D26}"/>
                </a:ext>
              </a:extLst>
            </p:cNvPr>
            <p:cNvSpPr/>
            <p:nvPr/>
          </p:nvSpPr>
          <p:spPr>
            <a:xfrm>
              <a:off x="7021641" y="1353485"/>
              <a:ext cx="125730" cy="3047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4800"/>
                <a:gd name="f8" fmla="val 69850"/>
                <a:gd name="f9" fmla="val 263525"/>
                <a:gd name="f10" fmla="val 55880"/>
                <a:gd name="f11" fmla="val 41275"/>
                <a:gd name="f12" fmla="+- 0 0 -90"/>
                <a:gd name="f13" fmla="*/ f3 1 125730"/>
                <a:gd name="f14" fmla="*/ f4 1 304800"/>
                <a:gd name="f15" fmla="+- f7 0 f5"/>
                <a:gd name="f16" fmla="+- f6 0 f5"/>
                <a:gd name="f17" fmla="*/ f12 f0 1"/>
                <a:gd name="f18" fmla="*/ f16 1 125730"/>
                <a:gd name="f19" fmla="*/ f15 1 304800"/>
                <a:gd name="f20" fmla="*/ 69850 f16 1"/>
                <a:gd name="f21" fmla="*/ 304800 f15 1"/>
                <a:gd name="f22" fmla="*/ 0 f16 1"/>
                <a:gd name="f23" fmla="*/ 263525 f15 1"/>
                <a:gd name="f24" fmla="*/ 55880 f16 1"/>
                <a:gd name="f25" fmla="*/ 0 f15 1"/>
                <a:gd name="f26" fmla="*/ 125730 f16 1"/>
                <a:gd name="f27" fmla="*/ 41275 f15 1"/>
                <a:gd name="f28" fmla="*/ f17 1 f2"/>
                <a:gd name="f29" fmla="*/ f20 1 125730"/>
                <a:gd name="f30" fmla="*/ f21 1 304800"/>
                <a:gd name="f31" fmla="*/ f22 1 125730"/>
                <a:gd name="f32" fmla="*/ f23 1 304800"/>
                <a:gd name="f33" fmla="*/ f24 1 125730"/>
                <a:gd name="f34" fmla="*/ f25 1 304800"/>
                <a:gd name="f35" fmla="*/ f26 1 125730"/>
                <a:gd name="f36" fmla="*/ f27 1 30480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5730" h="3048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solidFill>
              <a:srgbClr val="FFFFFF"/>
            </a:solidFill>
            <a:ln w="6345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0" name="Freihandform 51">
              <a:extLst>
                <a:ext uri="{FF2B5EF4-FFF2-40B4-BE49-F238E27FC236}">
                  <a16:creationId xmlns:a16="http://schemas.microsoft.com/office/drawing/2014/main" id="{7614B730-2606-C028-6633-B8D451532B70}"/>
                </a:ext>
              </a:extLst>
            </p:cNvPr>
            <p:cNvSpPr/>
            <p:nvPr/>
          </p:nvSpPr>
          <p:spPr>
            <a:xfrm>
              <a:off x="7021641" y="1353485"/>
              <a:ext cx="125730" cy="3047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730"/>
                <a:gd name="f7" fmla="val 304800"/>
                <a:gd name="f8" fmla="val 69850"/>
                <a:gd name="f9" fmla="val 263525"/>
                <a:gd name="f10" fmla="val 55880"/>
                <a:gd name="f11" fmla="val 41275"/>
                <a:gd name="f12" fmla="+- 0 0 -90"/>
                <a:gd name="f13" fmla="*/ f3 1 125730"/>
                <a:gd name="f14" fmla="*/ f4 1 304800"/>
                <a:gd name="f15" fmla="+- f7 0 f5"/>
                <a:gd name="f16" fmla="+- f6 0 f5"/>
                <a:gd name="f17" fmla="*/ f12 f0 1"/>
                <a:gd name="f18" fmla="*/ f16 1 125730"/>
                <a:gd name="f19" fmla="*/ f15 1 304800"/>
                <a:gd name="f20" fmla="*/ 69850 f16 1"/>
                <a:gd name="f21" fmla="*/ 304800 f15 1"/>
                <a:gd name="f22" fmla="*/ 0 f16 1"/>
                <a:gd name="f23" fmla="*/ 263525 f15 1"/>
                <a:gd name="f24" fmla="*/ 55880 f16 1"/>
                <a:gd name="f25" fmla="*/ 0 f15 1"/>
                <a:gd name="f26" fmla="*/ 125730 f16 1"/>
                <a:gd name="f27" fmla="*/ 41275 f15 1"/>
                <a:gd name="f28" fmla="*/ f17 1 f2"/>
                <a:gd name="f29" fmla="*/ f20 1 125730"/>
                <a:gd name="f30" fmla="*/ f21 1 304800"/>
                <a:gd name="f31" fmla="*/ f22 1 125730"/>
                <a:gd name="f32" fmla="*/ f23 1 304800"/>
                <a:gd name="f33" fmla="*/ f24 1 125730"/>
                <a:gd name="f34" fmla="*/ f25 1 304800"/>
                <a:gd name="f35" fmla="*/ f26 1 125730"/>
                <a:gd name="f36" fmla="*/ f27 1 304800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</a:cxnLst>
              <a:rect l="f50" t="f53" r="f51" b="f52"/>
              <a:pathLst>
                <a:path w="125730" h="30480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71" name="Grafik 2">
            <a:extLst>
              <a:ext uri="{FF2B5EF4-FFF2-40B4-BE49-F238E27FC236}">
                <a16:creationId xmlns:a16="http://schemas.microsoft.com/office/drawing/2014/main" id="{BCE37FAC-A6FA-CF83-2F82-46C87693D2CA}"/>
              </a:ext>
            </a:extLst>
          </p:cNvPr>
          <p:cNvSpPr/>
          <p:nvPr/>
        </p:nvSpPr>
        <p:spPr>
          <a:xfrm>
            <a:off x="-3803" y="2732538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16ECC197-EC22-1C98-8DD7-329662E25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636910"/>
            <a:ext cx="4896547" cy="1151997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1. Ausgangslage/ Zielsetzung</a:t>
            </a:r>
            <a:endParaRPr lang="en-US"/>
          </a:p>
        </p:txBody>
      </p:sp>
      <p:grpSp>
        <p:nvGrpSpPr>
          <p:cNvPr id="73" name="easyPlaceholder_Icon_microfin">
            <a:extLst>
              <a:ext uri="{FF2B5EF4-FFF2-40B4-BE49-F238E27FC236}">
                <a16:creationId xmlns:a16="http://schemas.microsoft.com/office/drawing/2014/main" id="{3BF12DCB-B23F-04A2-B745-4ABDE2EFC7D4}"/>
              </a:ext>
            </a:extLst>
          </p:cNvPr>
          <p:cNvGrpSpPr/>
          <p:nvPr/>
        </p:nvGrpSpPr>
        <p:grpSpPr>
          <a:xfrm>
            <a:off x="10875032" y="4815541"/>
            <a:ext cx="770198" cy="1720050"/>
            <a:chOff x="10875032" y="4815541"/>
            <a:chExt cx="770198" cy="1720050"/>
          </a:xfrm>
        </p:grpSpPr>
        <p:sp>
          <p:nvSpPr>
            <p:cNvPr id="74" name="Freihandform: Form 5">
              <a:extLst>
                <a:ext uri="{FF2B5EF4-FFF2-40B4-BE49-F238E27FC236}">
                  <a16:creationId xmlns:a16="http://schemas.microsoft.com/office/drawing/2014/main" id="{E01BA0F3-1401-03B9-E2F6-25A9AD012801}"/>
                </a:ext>
              </a:extLst>
            </p:cNvPr>
            <p:cNvSpPr/>
            <p:nvPr/>
          </p:nvSpPr>
          <p:spPr>
            <a:xfrm>
              <a:off x="11089925" y="5262966"/>
              <a:ext cx="275060" cy="12726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139"/>
                <a:gd name="f7" fmla="val 574357"/>
                <a:gd name="f8" fmla="val 122873"/>
                <a:gd name="f9" fmla="val 574358"/>
                <a:gd name="f10" fmla="val 502920"/>
                <a:gd name="f11" fmla="val 121920"/>
                <a:gd name="f12" fmla="val 71438"/>
                <a:gd name="f13" fmla="val 72390"/>
                <a:gd name="f14" fmla="val 123825"/>
                <a:gd name="f15" fmla="+- 0 0 -90"/>
                <a:gd name="f16" fmla="*/ f3 1 123139"/>
                <a:gd name="f17" fmla="*/ f4 1 574357"/>
                <a:gd name="f18" fmla="+- f7 0 f5"/>
                <a:gd name="f19" fmla="+- f6 0 f5"/>
                <a:gd name="f20" fmla="*/ f15 f0 1"/>
                <a:gd name="f21" fmla="*/ f19 1 123139"/>
                <a:gd name="f22" fmla="*/ f18 1 574357"/>
                <a:gd name="f23" fmla="*/ 122873 f19 1"/>
                <a:gd name="f24" fmla="*/ 574358 f18 1"/>
                <a:gd name="f25" fmla="*/ 0 f19 1"/>
                <a:gd name="f26" fmla="*/ 502920 f18 1"/>
                <a:gd name="f27" fmla="*/ 0 f18 1"/>
                <a:gd name="f28" fmla="*/ 121920 f19 1"/>
                <a:gd name="f29" fmla="*/ 71438 f18 1"/>
                <a:gd name="f30" fmla="*/ f20 1 f2"/>
                <a:gd name="f31" fmla="*/ f23 1 123139"/>
                <a:gd name="f32" fmla="*/ f24 1 574357"/>
                <a:gd name="f33" fmla="*/ f25 1 123139"/>
                <a:gd name="f34" fmla="*/ f26 1 574357"/>
                <a:gd name="f35" fmla="*/ f27 1 574357"/>
                <a:gd name="f36" fmla="*/ f28 1 123139"/>
                <a:gd name="f37" fmla="*/ f29 1 574357"/>
                <a:gd name="f38" fmla="*/ f5 1 f21"/>
                <a:gd name="f39" fmla="*/ f6 1 f21"/>
                <a:gd name="f40" fmla="*/ f5 1 f22"/>
                <a:gd name="f41" fmla="*/ f7 1 f22"/>
                <a:gd name="f42" fmla="+- f30 0 f1"/>
                <a:gd name="f43" fmla="*/ f31 1 f21"/>
                <a:gd name="f44" fmla="*/ f32 1 f22"/>
                <a:gd name="f45" fmla="*/ f33 1 f21"/>
                <a:gd name="f46" fmla="*/ f34 1 f22"/>
                <a:gd name="f47" fmla="*/ f35 1 f22"/>
                <a:gd name="f48" fmla="*/ f36 1 f21"/>
                <a:gd name="f49" fmla="*/ f37 1 f22"/>
                <a:gd name="f50" fmla="*/ f38 f16 1"/>
                <a:gd name="f51" fmla="*/ f39 f16 1"/>
                <a:gd name="f52" fmla="*/ f41 f17 1"/>
                <a:gd name="f53" fmla="*/ f40 f17 1"/>
                <a:gd name="f54" fmla="*/ f43 f16 1"/>
                <a:gd name="f55" fmla="*/ f44 f17 1"/>
                <a:gd name="f56" fmla="*/ f45 f16 1"/>
                <a:gd name="f57" fmla="*/ f46 f17 1"/>
                <a:gd name="f58" fmla="*/ f47 f17 1"/>
                <a:gd name="f59" fmla="*/ f48 f16 1"/>
                <a:gd name="f60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4" y="f55"/>
                </a:cxn>
                <a:cxn ang="f42">
                  <a:pos x="f56" y="f57"/>
                </a:cxn>
                <a:cxn ang="f42">
                  <a:pos x="f56" y="f58"/>
                </a:cxn>
                <a:cxn ang="f42">
                  <a:pos x="f59" y="f60"/>
                </a:cxn>
                <a:cxn ang="f42">
                  <a:pos x="f54" y="f55"/>
                </a:cxn>
              </a:cxnLst>
              <a:rect l="f50" t="f53" r="f51" b="f52"/>
              <a:pathLst>
                <a:path w="123139" h="57435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cubicBezTo>
                    <a:pt x="f11" y="f13"/>
                    <a:pt x="f14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5" name="Freihandform: Form 8">
              <a:extLst>
                <a:ext uri="{FF2B5EF4-FFF2-40B4-BE49-F238E27FC236}">
                  <a16:creationId xmlns:a16="http://schemas.microsoft.com/office/drawing/2014/main" id="{E3F29838-A15F-2AB9-9768-C586E4276D33}"/>
                </a:ext>
              </a:extLst>
            </p:cNvPr>
            <p:cNvSpPr/>
            <p:nvPr/>
          </p:nvSpPr>
          <p:spPr>
            <a:xfrm>
              <a:off x="11089925" y="5262966"/>
              <a:ext cx="275060" cy="12726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139"/>
                <a:gd name="f7" fmla="val 574357"/>
                <a:gd name="f8" fmla="val 122873"/>
                <a:gd name="f9" fmla="val 574358"/>
                <a:gd name="f10" fmla="val 502920"/>
                <a:gd name="f11" fmla="val 121920"/>
                <a:gd name="f12" fmla="val 71438"/>
                <a:gd name="f13" fmla="val 72390"/>
                <a:gd name="f14" fmla="val 123825"/>
                <a:gd name="f15" fmla="+- 0 0 -90"/>
                <a:gd name="f16" fmla="*/ f3 1 123139"/>
                <a:gd name="f17" fmla="*/ f4 1 574357"/>
                <a:gd name="f18" fmla="+- f7 0 f5"/>
                <a:gd name="f19" fmla="+- f6 0 f5"/>
                <a:gd name="f20" fmla="*/ f15 f0 1"/>
                <a:gd name="f21" fmla="*/ f19 1 123139"/>
                <a:gd name="f22" fmla="*/ f18 1 574357"/>
                <a:gd name="f23" fmla="*/ 122873 f19 1"/>
                <a:gd name="f24" fmla="*/ 574358 f18 1"/>
                <a:gd name="f25" fmla="*/ 0 f19 1"/>
                <a:gd name="f26" fmla="*/ 502920 f18 1"/>
                <a:gd name="f27" fmla="*/ 0 f18 1"/>
                <a:gd name="f28" fmla="*/ 121920 f19 1"/>
                <a:gd name="f29" fmla="*/ 71438 f18 1"/>
                <a:gd name="f30" fmla="*/ f20 1 f2"/>
                <a:gd name="f31" fmla="*/ f23 1 123139"/>
                <a:gd name="f32" fmla="*/ f24 1 574357"/>
                <a:gd name="f33" fmla="*/ f25 1 123139"/>
                <a:gd name="f34" fmla="*/ f26 1 574357"/>
                <a:gd name="f35" fmla="*/ f27 1 574357"/>
                <a:gd name="f36" fmla="*/ f28 1 123139"/>
                <a:gd name="f37" fmla="*/ f29 1 574357"/>
                <a:gd name="f38" fmla="*/ f5 1 f21"/>
                <a:gd name="f39" fmla="*/ f6 1 f21"/>
                <a:gd name="f40" fmla="*/ f5 1 f22"/>
                <a:gd name="f41" fmla="*/ f7 1 f22"/>
                <a:gd name="f42" fmla="+- f30 0 f1"/>
                <a:gd name="f43" fmla="*/ f31 1 f21"/>
                <a:gd name="f44" fmla="*/ f32 1 f22"/>
                <a:gd name="f45" fmla="*/ f33 1 f21"/>
                <a:gd name="f46" fmla="*/ f34 1 f22"/>
                <a:gd name="f47" fmla="*/ f35 1 f22"/>
                <a:gd name="f48" fmla="*/ f36 1 f21"/>
                <a:gd name="f49" fmla="*/ f37 1 f22"/>
                <a:gd name="f50" fmla="*/ f38 f16 1"/>
                <a:gd name="f51" fmla="*/ f39 f16 1"/>
                <a:gd name="f52" fmla="*/ f41 f17 1"/>
                <a:gd name="f53" fmla="*/ f40 f17 1"/>
                <a:gd name="f54" fmla="*/ f43 f16 1"/>
                <a:gd name="f55" fmla="*/ f44 f17 1"/>
                <a:gd name="f56" fmla="*/ f45 f16 1"/>
                <a:gd name="f57" fmla="*/ f46 f17 1"/>
                <a:gd name="f58" fmla="*/ f47 f17 1"/>
                <a:gd name="f59" fmla="*/ f48 f16 1"/>
                <a:gd name="f60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4" y="f55"/>
                </a:cxn>
                <a:cxn ang="f42">
                  <a:pos x="f56" y="f57"/>
                </a:cxn>
                <a:cxn ang="f42">
                  <a:pos x="f56" y="f58"/>
                </a:cxn>
                <a:cxn ang="f42">
                  <a:pos x="f59" y="f60"/>
                </a:cxn>
                <a:cxn ang="f42">
                  <a:pos x="f54" y="f55"/>
                </a:cxn>
              </a:cxnLst>
              <a:rect l="f50" t="f53" r="f51" b="f52"/>
              <a:pathLst>
                <a:path w="123139" h="57435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cubicBezTo>
                    <a:pt x="f11" y="f13"/>
                    <a:pt x="f14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6" name="Freihandform: Form 9">
              <a:extLst>
                <a:ext uri="{FF2B5EF4-FFF2-40B4-BE49-F238E27FC236}">
                  <a16:creationId xmlns:a16="http://schemas.microsoft.com/office/drawing/2014/main" id="{4A22ECAA-0D19-8374-A331-19C9AE3CC8C8}"/>
                </a:ext>
              </a:extLst>
            </p:cNvPr>
            <p:cNvSpPr/>
            <p:nvPr/>
          </p:nvSpPr>
          <p:spPr>
            <a:xfrm>
              <a:off x="11145237" y="4971711"/>
              <a:ext cx="499993" cy="1563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837"/>
                <a:gd name="f7" fmla="val 705802"/>
                <a:gd name="f8" fmla="val 221933"/>
                <a:gd name="f9" fmla="val 223838"/>
                <a:gd name="f10" fmla="val 632460"/>
                <a:gd name="f11" fmla="val 98108"/>
                <a:gd name="f12" fmla="val 705803"/>
                <a:gd name="f13" fmla="val 96202"/>
                <a:gd name="f14" fmla="val 203835"/>
                <a:gd name="f15" fmla="val 259080"/>
                <a:gd name="f16" fmla="val 128588"/>
                <a:gd name="f17" fmla="+- 0 0 -90"/>
                <a:gd name="f18" fmla="*/ f3 1 223837"/>
                <a:gd name="f19" fmla="*/ f4 1 705802"/>
                <a:gd name="f20" fmla="+- f7 0 f5"/>
                <a:gd name="f21" fmla="+- f6 0 f5"/>
                <a:gd name="f22" fmla="*/ f17 f0 1"/>
                <a:gd name="f23" fmla="*/ f21 1 223837"/>
                <a:gd name="f24" fmla="*/ f20 1 705802"/>
                <a:gd name="f25" fmla="*/ 221933 f21 1"/>
                <a:gd name="f26" fmla="*/ 0 f20 1"/>
                <a:gd name="f27" fmla="*/ 223838 f21 1"/>
                <a:gd name="f28" fmla="*/ 632460 f20 1"/>
                <a:gd name="f29" fmla="*/ 98108 f21 1"/>
                <a:gd name="f30" fmla="*/ 705803 f20 1"/>
                <a:gd name="f31" fmla="*/ 96202 f21 1"/>
                <a:gd name="f32" fmla="*/ 203835 f20 1"/>
                <a:gd name="f33" fmla="*/ 0 f21 1"/>
                <a:gd name="f34" fmla="*/ 259080 f20 1"/>
                <a:gd name="f35" fmla="*/ 128588 f20 1"/>
                <a:gd name="f36" fmla="*/ f22 1 f2"/>
                <a:gd name="f37" fmla="*/ f25 1 223837"/>
                <a:gd name="f38" fmla="*/ f26 1 705802"/>
                <a:gd name="f39" fmla="*/ f27 1 223837"/>
                <a:gd name="f40" fmla="*/ f28 1 705802"/>
                <a:gd name="f41" fmla="*/ f29 1 223837"/>
                <a:gd name="f42" fmla="*/ f30 1 705802"/>
                <a:gd name="f43" fmla="*/ f31 1 223837"/>
                <a:gd name="f44" fmla="*/ f32 1 705802"/>
                <a:gd name="f45" fmla="*/ f33 1 223837"/>
                <a:gd name="f46" fmla="*/ f34 1 705802"/>
                <a:gd name="f47" fmla="*/ f35 1 705802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4"/>
                <a:gd name="f59" fmla="*/ f43 1 f23"/>
                <a:gd name="f60" fmla="*/ f44 1 f24"/>
                <a:gd name="f61" fmla="*/ f45 1 f23"/>
                <a:gd name="f62" fmla="*/ f46 1 f24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9 1"/>
                <a:gd name="f74" fmla="*/ f59 f18 1"/>
                <a:gd name="f75" fmla="*/ f60 f19 1"/>
                <a:gd name="f76" fmla="*/ f61 f18 1"/>
                <a:gd name="f77" fmla="*/ f62 f19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71"/>
                </a:cxn>
                <a:cxn ang="f52">
                  <a:pos x="f72" y="f73"/>
                </a:cxn>
                <a:cxn ang="f52">
                  <a:pos x="f74" y="f75"/>
                </a:cxn>
                <a:cxn ang="f52">
                  <a:pos x="f76" y="f77"/>
                </a:cxn>
                <a:cxn ang="f52">
                  <a:pos x="f76" y="f78"/>
                </a:cxn>
                <a:cxn ang="f52">
                  <a:pos x="f68" y="f69"/>
                </a:cxn>
              </a:cxnLst>
              <a:rect l="f64" t="f67" r="f65" b="f66"/>
              <a:pathLst>
                <a:path w="223837" h="70580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5" y="f15"/>
                  </a:lnTo>
                  <a:lnTo>
                    <a:pt x="f5" y="f16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7" name="Freihandform: Form 10">
              <a:extLst>
                <a:ext uri="{FF2B5EF4-FFF2-40B4-BE49-F238E27FC236}">
                  <a16:creationId xmlns:a16="http://schemas.microsoft.com/office/drawing/2014/main" id="{86C38016-0433-DDAC-59E3-BDF0E2708654}"/>
                </a:ext>
              </a:extLst>
            </p:cNvPr>
            <p:cNvSpPr/>
            <p:nvPr/>
          </p:nvSpPr>
          <p:spPr>
            <a:xfrm>
              <a:off x="11145237" y="4971711"/>
              <a:ext cx="499993" cy="1563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837"/>
                <a:gd name="f7" fmla="val 705802"/>
                <a:gd name="f8" fmla="val 221933"/>
                <a:gd name="f9" fmla="val 223838"/>
                <a:gd name="f10" fmla="val 632460"/>
                <a:gd name="f11" fmla="val 98108"/>
                <a:gd name="f12" fmla="val 705803"/>
                <a:gd name="f13" fmla="val 96202"/>
                <a:gd name="f14" fmla="val 203835"/>
                <a:gd name="f15" fmla="val 259080"/>
                <a:gd name="f16" fmla="val 128588"/>
                <a:gd name="f17" fmla="+- 0 0 -90"/>
                <a:gd name="f18" fmla="*/ f3 1 223837"/>
                <a:gd name="f19" fmla="*/ f4 1 705802"/>
                <a:gd name="f20" fmla="+- f7 0 f5"/>
                <a:gd name="f21" fmla="+- f6 0 f5"/>
                <a:gd name="f22" fmla="*/ f17 f0 1"/>
                <a:gd name="f23" fmla="*/ f21 1 223837"/>
                <a:gd name="f24" fmla="*/ f20 1 705802"/>
                <a:gd name="f25" fmla="*/ 221933 f21 1"/>
                <a:gd name="f26" fmla="*/ 0 f20 1"/>
                <a:gd name="f27" fmla="*/ 223838 f21 1"/>
                <a:gd name="f28" fmla="*/ 632460 f20 1"/>
                <a:gd name="f29" fmla="*/ 98108 f21 1"/>
                <a:gd name="f30" fmla="*/ 705803 f20 1"/>
                <a:gd name="f31" fmla="*/ 96202 f21 1"/>
                <a:gd name="f32" fmla="*/ 203835 f20 1"/>
                <a:gd name="f33" fmla="*/ 0 f21 1"/>
                <a:gd name="f34" fmla="*/ 259080 f20 1"/>
                <a:gd name="f35" fmla="*/ 128588 f20 1"/>
                <a:gd name="f36" fmla="*/ f22 1 f2"/>
                <a:gd name="f37" fmla="*/ f25 1 223837"/>
                <a:gd name="f38" fmla="*/ f26 1 705802"/>
                <a:gd name="f39" fmla="*/ f27 1 223837"/>
                <a:gd name="f40" fmla="*/ f28 1 705802"/>
                <a:gd name="f41" fmla="*/ f29 1 223837"/>
                <a:gd name="f42" fmla="*/ f30 1 705802"/>
                <a:gd name="f43" fmla="*/ f31 1 223837"/>
                <a:gd name="f44" fmla="*/ f32 1 705802"/>
                <a:gd name="f45" fmla="*/ f33 1 223837"/>
                <a:gd name="f46" fmla="*/ f34 1 705802"/>
                <a:gd name="f47" fmla="*/ f35 1 705802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4"/>
                <a:gd name="f59" fmla="*/ f43 1 f23"/>
                <a:gd name="f60" fmla="*/ f44 1 f24"/>
                <a:gd name="f61" fmla="*/ f45 1 f23"/>
                <a:gd name="f62" fmla="*/ f46 1 f24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9 1"/>
                <a:gd name="f74" fmla="*/ f59 f18 1"/>
                <a:gd name="f75" fmla="*/ f60 f19 1"/>
                <a:gd name="f76" fmla="*/ f61 f18 1"/>
                <a:gd name="f77" fmla="*/ f62 f19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71"/>
                </a:cxn>
                <a:cxn ang="f52">
                  <a:pos x="f72" y="f73"/>
                </a:cxn>
                <a:cxn ang="f52">
                  <a:pos x="f74" y="f75"/>
                </a:cxn>
                <a:cxn ang="f52">
                  <a:pos x="f76" y="f77"/>
                </a:cxn>
                <a:cxn ang="f52">
                  <a:pos x="f76" y="f78"/>
                </a:cxn>
                <a:cxn ang="f52">
                  <a:pos x="f68" y="f69"/>
                </a:cxn>
              </a:cxnLst>
              <a:rect l="f64" t="f67" r="f65" b="f66"/>
              <a:pathLst>
                <a:path w="223837" h="70580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5" y="f15"/>
                  </a:lnTo>
                  <a:lnTo>
                    <a:pt x="f5" y="f16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8" name="Freihandform: Form 11">
              <a:extLst>
                <a:ext uri="{FF2B5EF4-FFF2-40B4-BE49-F238E27FC236}">
                  <a16:creationId xmlns:a16="http://schemas.microsoft.com/office/drawing/2014/main" id="{CACA40FF-4E25-2BCB-6A9C-D1BD749E4183}"/>
                </a:ext>
              </a:extLst>
            </p:cNvPr>
            <p:cNvSpPr/>
            <p:nvPr/>
          </p:nvSpPr>
          <p:spPr>
            <a:xfrm>
              <a:off x="10875032" y="5098346"/>
              <a:ext cx="272335" cy="445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200977"/>
                <a:gd name="f8" fmla="val 121920"/>
                <a:gd name="f9" fmla="val 200978"/>
                <a:gd name="f10" fmla="val 129540"/>
                <a:gd name="f11" fmla="val 71438"/>
                <a:gd name="f12" fmla="+- 0 0 -90"/>
                <a:gd name="f13" fmla="*/ f3 1 121919"/>
                <a:gd name="f14" fmla="*/ f4 1 200977"/>
                <a:gd name="f15" fmla="+- f7 0 f5"/>
                <a:gd name="f16" fmla="+- f6 0 f5"/>
                <a:gd name="f17" fmla="*/ f12 f0 1"/>
                <a:gd name="f18" fmla="*/ f16 1 121919"/>
                <a:gd name="f19" fmla="*/ f15 1 200977"/>
                <a:gd name="f20" fmla="*/ 121920 f16 1"/>
                <a:gd name="f21" fmla="*/ 200978 f15 1"/>
                <a:gd name="f22" fmla="*/ 0 f16 1"/>
                <a:gd name="f23" fmla="*/ 129540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200977"/>
                <a:gd name="f29" fmla="*/ f22 1 121919"/>
                <a:gd name="f30" fmla="*/ f23 1 200977"/>
                <a:gd name="f31" fmla="*/ f24 1 200977"/>
                <a:gd name="f32" fmla="*/ f25 1 200977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20097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9" name="Freihandform: Form 12">
              <a:extLst>
                <a:ext uri="{FF2B5EF4-FFF2-40B4-BE49-F238E27FC236}">
                  <a16:creationId xmlns:a16="http://schemas.microsoft.com/office/drawing/2014/main" id="{43092C44-2AA6-C39E-FAC9-F883FA1F4655}"/>
                </a:ext>
              </a:extLst>
            </p:cNvPr>
            <p:cNvSpPr/>
            <p:nvPr/>
          </p:nvSpPr>
          <p:spPr>
            <a:xfrm>
              <a:off x="10875032" y="5098346"/>
              <a:ext cx="272335" cy="445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200977"/>
                <a:gd name="f8" fmla="val 121920"/>
                <a:gd name="f9" fmla="val 200978"/>
                <a:gd name="f10" fmla="val 129540"/>
                <a:gd name="f11" fmla="val 71438"/>
                <a:gd name="f12" fmla="+- 0 0 -90"/>
                <a:gd name="f13" fmla="*/ f3 1 121919"/>
                <a:gd name="f14" fmla="*/ f4 1 200977"/>
                <a:gd name="f15" fmla="+- f7 0 f5"/>
                <a:gd name="f16" fmla="+- f6 0 f5"/>
                <a:gd name="f17" fmla="*/ f12 f0 1"/>
                <a:gd name="f18" fmla="*/ f16 1 121919"/>
                <a:gd name="f19" fmla="*/ f15 1 200977"/>
                <a:gd name="f20" fmla="*/ 121920 f16 1"/>
                <a:gd name="f21" fmla="*/ 200978 f15 1"/>
                <a:gd name="f22" fmla="*/ 0 f16 1"/>
                <a:gd name="f23" fmla="*/ 129540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200977"/>
                <a:gd name="f29" fmla="*/ f22 1 121919"/>
                <a:gd name="f30" fmla="*/ f23 1 200977"/>
                <a:gd name="f31" fmla="*/ f24 1 200977"/>
                <a:gd name="f32" fmla="*/ f25 1 200977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20097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0" name="Freihandform: Form 13">
              <a:extLst>
                <a:ext uri="{FF2B5EF4-FFF2-40B4-BE49-F238E27FC236}">
                  <a16:creationId xmlns:a16="http://schemas.microsoft.com/office/drawing/2014/main" id="{1220FE29-6F7E-0609-5D81-622964DD5F19}"/>
                </a:ext>
              </a:extLst>
            </p:cNvPr>
            <p:cNvSpPr/>
            <p:nvPr/>
          </p:nvSpPr>
          <p:spPr>
            <a:xfrm>
              <a:off x="10875032" y="4815541"/>
              <a:ext cx="768068" cy="4410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3852"/>
                <a:gd name="f7" fmla="val 199072"/>
                <a:gd name="f8" fmla="val 121920"/>
                <a:gd name="f9" fmla="val 199073"/>
                <a:gd name="f10" fmla="val 127635"/>
                <a:gd name="f11" fmla="val 221932"/>
                <a:gd name="f12" fmla="val 343853"/>
                <a:gd name="f13" fmla="val 70485"/>
                <a:gd name="f14" fmla="+- 0 0 -90"/>
                <a:gd name="f15" fmla="*/ f3 1 343852"/>
                <a:gd name="f16" fmla="*/ f4 1 199072"/>
                <a:gd name="f17" fmla="+- f7 0 f5"/>
                <a:gd name="f18" fmla="+- f6 0 f5"/>
                <a:gd name="f19" fmla="*/ f14 f0 1"/>
                <a:gd name="f20" fmla="*/ f18 1 343852"/>
                <a:gd name="f21" fmla="*/ f17 1 199072"/>
                <a:gd name="f22" fmla="*/ 121920 f18 1"/>
                <a:gd name="f23" fmla="*/ 199073 f17 1"/>
                <a:gd name="f24" fmla="*/ 0 f18 1"/>
                <a:gd name="f25" fmla="*/ 127635 f17 1"/>
                <a:gd name="f26" fmla="*/ 221932 f18 1"/>
                <a:gd name="f27" fmla="*/ 0 f17 1"/>
                <a:gd name="f28" fmla="*/ 343853 f18 1"/>
                <a:gd name="f29" fmla="*/ 70485 f17 1"/>
                <a:gd name="f30" fmla="*/ f19 1 f2"/>
                <a:gd name="f31" fmla="*/ f22 1 343852"/>
                <a:gd name="f32" fmla="*/ f23 1 199072"/>
                <a:gd name="f33" fmla="*/ f24 1 343852"/>
                <a:gd name="f34" fmla="*/ f25 1 199072"/>
                <a:gd name="f35" fmla="*/ f26 1 343852"/>
                <a:gd name="f36" fmla="*/ f27 1 199072"/>
                <a:gd name="f37" fmla="*/ f28 1 343852"/>
                <a:gd name="f38" fmla="*/ f29 1 1990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343852" h="19907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1" name="Freihandform: Form 14">
              <a:extLst>
                <a:ext uri="{FF2B5EF4-FFF2-40B4-BE49-F238E27FC236}">
                  <a16:creationId xmlns:a16="http://schemas.microsoft.com/office/drawing/2014/main" id="{B8AA8E48-64BC-481B-FFBA-18103EB3BC66}"/>
                </a:ext>
              </a:extLst>
            </p:cNvPr>
            <p:cNvSpPr/>
            <p:nvPr/>
          </p:nvSpPr>
          <p:spPr>
            <a:xfrm>
              <a:off x="10875032" y="4815541"/>
              <a:ext cx="768068" cy="4410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3852"/>
                <a:gd name="f7" fmla="val 199072"/>
                <a:gd name="f8" fmla="val 121920"/>
                <a:gd name="f9" fmla="val 199073"/>
                <a:gd name="f10" fmla="val 127635"/>
                <a:gd name="f11" fmla="val 221932"/>
                <a:gd name="f12" fmla="val 343853"/>
                <a:gd name="f13" fmla="val 70485"/>
                <a:gd name="f14" fmla="+- 0 0 -90"/>
                <a:gd name="f15" fmla="*/ f3 1 343852"/>
                <a:gd name="f16" fmla="*/ f4 1 199072"/>
                <a:gd name="f17" fmla="+- f7 0 f5"/>
                <a:gd name="f18" fmla="+- f6 0 f5"/>
                <a:gd name="f19" fmla="*/ f14 f0 1"/>
                <a:gd name="f20" fmla="*/ f18 1 343852"/>
                <a:gd name="f21" fmla="*/ f17 1 199072"/>
                <a:gd name="f22" fmla="*/ 121920 f18 1"/>
                <a:gd name="f23" fmla="*/ 199073 f17 1"/>
                <a:gd name="f24" fmla="*/ 0 f18 1"/>
                <a:gd name="f25" fmla="*/ 127635 f17 1"/>
                <a:gd name="f26" fmla="*/ 221932 f18 1"/>
                <a:gd name="f27" fmla="*/ 0 f17 1"/>
                <a:gd name="f28" fmla="*/ 343853 f18 1"/>
                <a:gd name="f29" fmla="*/ 70485 f17 1"/>
                <a:gd name="f30" fmla="*/ f19 1 f2"/>
                <a:gd name="f31" fmla="*/ f22 1 343852"/>
                <a:gd name="f32" fmla="*/ f23 1 199072"/>
                <a:gd name="f33" fmla="*/ f24 1 343852"/>
                <a:gd name="f34" fmla="*/ f25 1 199072"/>
                <a:gd name="f35" fmla="*/ f26 1 343852"/>
                <a:gd name="f36" fmla="*/ f27 1 199072"/>
                <a:gd name="f37" fmla="*/ f28 1 343852"/>
                <a:gd name="f38" fmla="*/ f29 1 1990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343852" h="19907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71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ngebots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1">
            <a:extLst>
              <a:ext uri="{FF2B5EF4-FFF2-40B4-BE49-F238E27FC236}">
                <a16:creationId xmlns:a16="http://schemas.microsoft.com/office/drawing/2014/main" id="{39AA455B-1C38-F3F1-F2E5-E72513B43FC1}"/>
              </a:ext>
            </a:extLst>
          </p:cNvPr>
          <p:cNvSpPr/>
          <p:nvPr/>
        </p:nvSpPr>
        <p:spPr>
          <a:xfrm>
            <a:off x="7314569" y="351787"/>
            <a:ext cx="1651004" cy="95313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651000"/>
              <a:gd name="f7" fmla="val 953134"/>
              <a:gd name="f8" fmla="val 825500"/>
              <a:gd name="f9" fmla="val 953135"/>
              <a:gd name="f10" fmla="val 476885"/>
              <a:gd name="f11" fmla="+- 0 0 -90"/>
              <a:gd name="f12" fmla="*/ f3 1 1651000"/>
              <a:gd name="f13" fmla="*/ f4 1 953134"/>
              <a:gd name="f14" fmla="+- f7 0 f5"/>
              <a:gd name="f15" fmla="+- f6 0 f5"/>
              <a:gd name="f16" fmla="*/ f11 f0 1"/>
              <a:gd name="f17" fmla="*/ f15 1 1651000"/>
              <a:gd name="f18" fmla="*/ f14 1 953134"/>
              <a:gd name="f19" fmla="*/ 825500 f15 1"/>
              <a:gd name="f20" fmla="*/ 953135 f14 1"/>
              <a:gd name="f21" fmla="*/ 0 f15 1"/>
              <a:gd name="f22" fmla="*/ 476885 f14 1"/>
              <a:gd name="f23" fmla="*/ 0 f14 1"/>
              <a:gd name="f24" fmla="*/ 1651000 f15 1"/>
              <a:gd name="f25" fmla="*/ f16 1 f2"/>
              <a:gd name="f26" fmla="*/ f19 1 1651000"/>
              <a:gd name="f27" fmla="*/ f20 1 953134"/>
              <a:gd name="f28" fmla="*/ f21 1 1651000"/>
              <a:gd name="f29" fmla="*/ f22 1 953134"/>
              <a:gd name="f30" fmla="*/ f23 1 953134"/>
              <a:gd name="f31" fmla="*/ f24 1 1651000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651000" h="953134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Freihandform 22">
            <a:extLst>
              <a:ext uri="{FF2B5EF4-FFF2-40B4-BE49-F238E27FC236}">
                <a16:creationId xmlns:a16="http://schemas.microsoft.com/office/drawing/2014/main" id="{3CA78D28-F37C-F504-3045-A0FD727E6119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4" name="Gruppieren 242">
            <a:extLst>
              <a:ext uri="{FF2B5EF4-FFF2-40B4-BE49-F238E27FC236}">
                <a16:creationId xmlns:a16="http://schemas.microsoft.com/office/drawing/2014/main" id="{2E711B9C-01B7-948B-3D46-8B6EA3F32DE3}"/>
              </a:ext>
            </a:extLst>
          </p:cNvPr>
          <p:cNvGrpSpPr/>
          <p:nvPr/>
        </p:nvGrpSpPr>
        <p:grpSpPr>
          <a:xfrm>
            <a:off x="5450482" y="2853732"/>
            <a:ext cx="3852540" cy="3347042"/>
            <a:chOff x="5450482" y="2853732"/>
            <a:chExt cx="3852540" cy="3347042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49906CA0-4734-1E39-4728-F67E3ED69290}"/>
                </a:ext>
              </a:extLst>
            </p:cNvPr>
            <p:cNvSpPr/>
            <p:nvPr/>
          </p:nvSpPr>
          <p:spPr>
            <a:xfrm>
              <a:off x="8541291" y="3615592"/>
              <a:ext cx="374885" cy="449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"/>
                <a:gd name="f7" fmla="val 209"/>
                <a:gd name="f8" fmla="val 19"/>
                <a:gd name="f9" fmla="val 111"/>
                <a:gd name="f10" fmla="val 168"/>
                <a:gd name="f11" fmla="val 97"/>
                <a:gd name="f12" fmla="+- 0 0 -90"/>
                <a:gd name="f13" fmla="*/ f3 1 187"/>
                <a:gd name="f14" fmla="*/ f4 1 209"/>
                <a:gd name="f15" fmla="+- f7 0 f5"/>
                <a:gd name="f16" fmla="+- f6 0 f5"/>
                <a:gd name="f17" fmla="*/ f12 f0 1"/>
                <a:gd name="f18" fmla="*/ f16 1 187"/>
                <a:gd name="f19" fmla="*/ f15 1 209"/>
                <a:gd name="f20" fmla="*/ 187 f16 1"/>
                <a:gd name="f21" fmla="*/ 209 f15 1"/>
                <a:gd name="f22" fmla="*/ 19 f16 1"/>
                <a:gd name="f23" fmla="*/ 111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187"/>
                <a:gd name="f30" fmla="*/ f21 1 209"/>
                <a:gd name="f31" fmla="*/ f22 1 187"/>
                <a:gd name="f32" fmla="*/ f23 1 209"/>
                <a:gd name="f33" fmla="*/ f24 1 187"/>
                <a:gd name="f34" fmla="*/ f25 1 209"/>
                <a:gd name="f35" fmla="*/ f26 1 187"/>
                <a:gd name="f36" fmla="*/ f27 1 20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87" h="20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90C03E33-9728-2342-42DB-812D577FAB37}"/>
                </a:ext>
              </a:extLst>
            </p:cNvPr>
            <p:cNvSpPr/>
            <p:nvPr/>
          </p:nvSpPr>
          <p:spPr>
            <a:xfrm>
              <a:off x="8541291" y="3615592"/>
              <a:ext cx="374885" cy="449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"/>
                <a:gd name="f7" fmla="val 209"/>
                <a:gd name="f8" fmla="val 19"/>
                <a:gd name="f9" fmla="val 111"/>
                <a:gd name="f10" fmla="val 168"/>
                <a:gd name="f11" fmla="val 97"/>
                <a:gd name="f12" fmla="+- 0 0 -90"/>
                <a:gd name="f13" fmla="*/ f3 1 187"/>
                <a:gd name="f14" fmla="*/ f4 1 209"/>
                <a:gd name="f15" fmla="+- f7 0 f5"/>
                <a:gd name="f16" fmla="+- f6 0 f5"/>
                <a:gd name="f17" fmla="*/ f12 f0 1"/>
                <a:gd name="f18" fmla="*/ f16 1 187"/>
                <a:gd name="f19" fmla="*/ f15 1 209"/>
                <a:gd name="f20" fmla="*/ 187 f16 1"/>
                <a:gd name="f21" fmla="*/ 209 f15 1"/>
                <a:gd name="f22" fmla="*/ 19 f16 1"/>
                <a:gd name="f23" fmla="*/ 111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187"/>
                <a:gd name="f30" fmla="*/ f21 1 209"/>
                <a:gd name="f31" fmla="*/ f22 1 187"/>
                <a:gd name="f32" fmla="*/ f23 1 209"/>
                <a:gd name="f33" fmla="*/ f24 1 187"/>
                <a:gd name="f34" fmla="*/ f25 1 209"/>
                <a:gd name="f35" fmla="*/ f26 1 187"/>
                <a:gd name="f36" fmla="*/ f27 1 20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87" h="20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700AB40F-FD17-B0DE-0381-A82F72619F2B}"/>
                </a:ext>
              </a:extLst>
            </p:cNvPr>
            <p:cNvSpPr/>
            <p:nvPr/>
          </p:nvSpPr>
          <p:spPr>
            <a:xfrm>
              <a:off x="8541291" y="3615592"/>
              <a:ext cx="374885" cy="449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"/>
                <a:gd name="f7" fmla="val 209"/>
                <a:gd name="f8" fmla="val 19"/>
                <a:gd name="f9" fmla="val 111"/>
                <a:gd name="f10" fmla="val 168"/>
                <a:gd name="f11" fmla="val 97"/>
                <a:gd name="f12" fmla="+- 0 0 -90"/>
                <a:gd name="f13" fmla="*/ f3 1 187"/>
                <a:gd name="f14" fmla="*/ f4 1 209"/>
                <a:gd name="f15" fmla="+- f7 0 f5"/>
                <a:gd name="f16" fmla="+- f6 0 f5"/>
                <a:gd name="f17" fmla="*/ f12 f0 1"/>
                <a:gd name="f18" fmla="*/ f16 1 187"/>
                <a:gd name="f19" fmla="*/ f15 1 209"/>
                <a:gd name="f20" fmla="*/ 187 f16 1"/>
                <a:gd name="f21" fmla="*/ 209 f15 1"/>
                <a:gd name="f22" fmla="*/ 19 f16 1"/>
                <a:gd name="f23" fmla="*/ 111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187"/>
                <a:gd name="f30" fmla="*/ f21 1 209"/>
                <a:gd name="f31" fmla="*/ f22 1 187"/>
                <a:gd name="f32" fmla="*/ f23 1 209"/>
                <a:gd name="f33" fmla="*/ f24 1 187"/>
                <a:gd name="f34" fmla="*/ f25 1 209"/>
                <a:gd name="f35" fmla="*/ f26 1 187"/>
                <a:gd name="f36" fmla="*/ f27 1 20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87" h="20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284572B4-340B-852E-C16F-866957383368}"/>
                </a:ext>
              </a:extLst>
            </p:cNvPr>
            <p:cNvSpPr/>
            <p:nvPr/>
          </p:nvSpPr>
          <p:spPr>
            <a:xfrm>
              <a:off x="8541291" y="3615592"/>
              <a:ext cx="374885" cy="449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"/>
                <a:gd name="f7" fmla="val 209"/>
                <a:gd name="f8" fmla="val 19"/>
                <a:gd name="f9" fmla="val 111"/>
                <a:gd name="f10" fmla="val 168"/>
                <a:gd name="f11" fmla="val 97"/>
                <a:gd name="f12" fmla="+- 0 0 -90"/>
                <a:gd name="f13" fmla="*/ f3 1 187"/>
                <a:gd name="f14" fmla="*/ f4 1 209"/>
                <a:gd name="f15" fmla="+- f7 0 f5"/>
                <a:gd name="f16" fmla="+- f6 0 f5"/>
                <a:gd name="f17" fmla="*/ f12 f0 1"/>
                <a:gd name="f18" fmla="*/ f16 1 187"/>
                <a:gd name="f19" fmla="*/ f15 1 209"/>
                <a:gd name="f20" fmla="*/ 187 f16 1"/>
                <a:gd name="f21" fmla="*/ 209 f15 1"/>
                <a:gd name="f22" fmla="*/ 19 f16 1"/>
                <a:gd name="f23" fmla="*/ 111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187"/>
                <a:gd name="f30" fmla="*/ f21 1 209"/>
                <a:gd name="f31" fmla="*/ f22 1 187"/>
                <a:gd name="f32" fmla="*/ f23 1 209"/>
                <a:gd name="f33" fmla="*/ f24 1 187"/>
                <a:gd name="f34" fmla="*/ f25 1 209"/>
                <a:gd name="f35" fmla="*/ f26 1 187"/>
                <a:gd name="f36" fmla="*/ f27 1 20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87" h="20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F3AFDBD3-8141-C64C-8144-14B219FBD189}"/>
                </a:ext>
              </a:extLst>
            </p:cNvPr>
            <p:cNvSpPr/>
            <p:nvPr/>
          </p:nvSpPr>
          <p:spPr>
            <a:xfrm>
              <a:off x="7548243" y="3328827"/>
              <a:ext cx="602205" cy="6591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1"/>
                <a:gd name="f7" fmla="val 307"/>
                <a:gd name="f8" fmla="val 130"/>
                <a:gd name="f9" fmla="val 84"/>
                <a:gd name="f10" fmla="val 252"/>
                <a:gd name="f11" fmla="val 97"/>
                <a:gd name="f12" fmla="+- 0 0 -90"/>
                <a:gd name="f13" fmla="*/ f3 1 301"/>
                <a:gd name="f14" fmla="*/ f4 1 307"/>
                <a:gd name="f15" fmla="+- f7 0 f5"/>
                <a:gd name="f16" fmla="+- f6 0 f5"/>
                <a:gd name="f17" fmla="*/ f12 f0 1"/>
                <a:gd name="f18" fmla="*/ f16 1 301"/>
                <a:gd name="f19" fmla="*/ f15 1 307"/>
                <a:gd name="f20" fmla="*/ 301 f16 1"/>
                <a:gd name="f21" fmla="*/ 307 f15 1"/>
                <a:gd name="f22" fmla="*/ 0 f16 1"/>
                <a:gd name="f23" fmla="*/ 130 f15 1"/>
                <a:gd name="f24" fmla="*/ 84 f16 1"/>
                <a:gd name="f25" fmla="*/ 0 f15 1"/>
                <a:gd name="f26" fmla="*/ 252 f16 1"/>
                <a:gd name="f27" fmla="*/ 97 f15 1"/>
                <a:gd name="f28" fmla="*/ f17 1 f2"/>
                <a:gd name="f29" fmla="*/ f20 1 301"/>
                <a:gd name="f30" fmla="*/ f21 1 307"/>
                <a:gd name="f31" fmla="*/ f22 1 301"/>
                <a:gd name="f32" fmla="*/ f23 1 307"/>
                <a:gd name="f33" fmla="*/ f24 1 301"/>
                <a:gd name="f34" fmla="*/ f25 1 307"/>
                <a:gd name="f35" fmla="*/ f26 1 301"/>
                <a:gd name="f36" fmla="*/ f27 1 30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01" h="307">
                  <a:moveTo>
                    <a:pt x="f6" y="f7"/>
                  </a:moveTo>
                  <a:lnTo>
                    <a:pt x="f5" y="f8"/>
                  </a:lnTo>
                  <a:lnTo>
                    <a:pt x="f9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A88F0B5-D755-5C88-C7AD-02143A98AB10}"/>
                </a:ext>
              </a:extLst>
            </p:cNvPr>
            <p:cNvSpPr/>
            <p:nvPr/>
          </p:nvSpPr>
          <p:spPr>
            <a:xfrm>
              <a:off x="7548243" y="3328827"/>
              <a:ext cx="602205" cy="6591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1"/>
                <a:gd name="f7" fmla="val 307"/>
                <a:gd name="f8" fmla="val 130"/>
                <a:gd name="f9" fmla="val 84"/>
                <a:gd name="f10" fmla="val 252"/>
                <a:gd name="f11" fmla="val 97"/>
                <a:gd name="f12" fmla="+- 0 0 -90"/>
                <a:gd name="f13" fmla="*/ f3 1 301"/>
                <a:gd name="f14" fmla="*/ f4 1 307"/>
                <a:gd name="f15" fmla="+- f7 0 f5"/>
                <a:gd name="f16" fmla="+- f6 0 f5"/>
                <a:gd name="f17" fmla="*/ f12 f0 1"/>
                <a:gd name="f18" fmla="*/ f16 1 301"/>
                <a:gd name="f19" fmla="*/ f15 1 307"/>
                <a:gd name="f20" fmla="*/ 301 f16 1"/>
                <a:gd name="f21" fmla="*/ 307 f15 1"/>
                <a:gd name="f22" fmla="*/ 0 f16 1"/>
                <a:gd name="f23" fmla="*/ 130 f15 1"/>
                <a:gd name="f24" fmla="*/ 84 f16 1"/>
                <a:gd name="f25" fmla="*/ 0 f15 1"/>
                <a:gd name="f26" fmla="*/ 252 f16 1"/>
                <a:gd name="f27" fmla="*/ 97 f15 1"/>
                <a:gd name="f28" fmla="*/ f17 1 f2"/>
                <a:gd name="f29" fmla="*/ f20 1 301"/>
                <a:gd name="f30" fmla="*/ f21 1 307"/>
                <a:gd name="f31" fmla="*/ f22 1 301"/>
                <a:gd name="f32" fmla="*/ f23 1 307"/>
                <a:gd name="f33" fmla="*/ f24 1 301"/>
                <a:gd name="f34" fmla="*/ f25 1 307"/>
                <a:gd name="f35" fmla="*/ f26 1 301"/>
                <a:gd name="f36" fmla="*/ f27 1 30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01" h="307">
                  <a:moveTo>
                    <a:pt x="f6" y="f7"/>
                  </a:moveTo>
                  <a:lnTo>
                    <a:pt x="f5" y="f8"/>
                  </a:lnTo>
                  <a:lnTo>
                    <a:pt x="f9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1E9B6E7A-BB65-6156-7842-6270C6CE2704}"/>
                </a:ext>
              </a:extLst>
            </p:cNvPr>
            <p:cNvSpPr/>
            <p:nvPr/>
          </p:nvSpPr>
          <p:spPr>
            <a:xfrm>
              <a:off x="7548243" y="3328827"/>
              <a:ext cx="602205" cy="6591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1"/>
                <a:gd name="f7" fmla="val 307"/>
                <a:gd name="f8" fmla="val 130"/>
                <a:gd name="f9" fmla="val 84"/>
                <a:gd name="f10" fmla="val 252"/>
                <a:gd name="f11" fmla="val 97"/>
                <a:gd name="f12" fmla="+- 0 0 -90"/>
                <a:gd name="f13" fmla="*/ f3 1 301"/>
                <a:gd name="f14" fmla="*/ f4 1 307"/>
                <a:gd name="f15" fmla="+- f7 0 f5"/>
                <a:gd name="f16" fmla="+- f6 0 f5"/>
                <a:gd name="f17" fmla="*/ f12 f0 1"/>
                <a:gd name="f18" fmla="*/ f16 1 301"/>
                <a:gd name="f19" fmla="*/ f15 1 307"/>
                <a:gd name="f20" fmla="*/ 301 f16 1"/>
                <a:gd name="f21" fmla="*/ 307 f15 1"/>
                <a:gd name="f22" fmla="*/ 0 f16 1"/>
                <a:gd name="f23" fmla="*/ 130 f15 1"/>
                <a:gd name="f24" fmla="*/ 84 f16 1"/>
                <a:gd name="f25" fmla="*/ 0 f15 1"/>
                <a:gd name="f26" fmla="*/ 252 f16 1"/>
                <a:gd name="f27" fmla="*/ 97 f15 1"/>
                <a:gd name="f28" fmla="*/ f17 1 f2"/>
                <a:gd name="f29" fmla="*/ f20 1 301"/>
                <a:gd name="f30" fmla="*/ f21 1 307"/>
                <a:gd name="f31" fmla="*/ f22 1 301"/>
                <a:gd name="f32" fmla="*/ f23 1 307"/>
                <a:gd name="f33" fmla="*/ f24 1 301"/>
                <a:gd name="f34" fmla="*/ f25 1 307"/>
                <a:gd name="f35" fmla="*/ f26 1 301"/>
                <a:gd name="f36" fmla="*/ f27 1 30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01" h="307">
                  <a:moveTo>
                    <a:pt x="f6" y="f7"/>
                  </a:moveTo>
                  <a:lnTo>
                    <a:pt x="f5" y="f8"/>
                  </a:lnTo>
                  <a:lnTo>
                    <a:pt x="f9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37E25A2-6345-178A-F76A-5C8DA8185F54}"/>
                </a:ext>
              </a:extLst>
            </p:cNvPr>
            <p:cNvSpPr/>
            <p:nvPr/>
          </p:nvSpPr>
          <p:spPr>
            <a:xfrm>
              <a:off x="7548243" y="3328827"/>
              <a:ext cx="602205" cy="6591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1"/>
                <a:gd name="f7" fmla="val 307"/>
                <a:gd name="f8" fmla="val 130"/>
                <a:gd name="f9" fmla="val 84"/>
                <a:gd name="f10" fmla="val 252"/>
                <a:gd name="f11" fmla="val 97"/>
                <a:gd name="f12" fmla="+- 0 0 -90"/>
                <a:gd name="f13" fmla="*/ f3 1 301"/>
                <a:gd name="f14" fmla="*/ f4 1 307"/>
                <a:gd name="f15" fmla="+- f7 0 f5"/>
                <a:gd name="f16" fmla="+- f6 0 f5"/>
                <a:gd name="f17" fmla="*/ f12 f0 1"/>
                <a:gd name="f18" fmla="*/ f16 1 301"/>
                <a:gd name="f19" fmla="*/ f15 1 307"/>
                <a:gd name="f20" fmla="*/ 301 f16 1"/>
                <a:gd name="f21" fmla="*/ 307 f15 1"/>
                <a:gd name="f22" fmla="*/ 0 f16 1"/>
                <a:gd name="f23" fmla="*/ 130 f15 1"/>
                <a:gd name="f24" fmla="*/ 84 f16 1"/>
                <a:gd name="f25" fmla="*/ 0 f15 1"/>
                <a:gd name="f26" fmla="*/ 252 f16 1"/>
                <a:gd name="f27" fmla="*/ 97 f15 1"/>
                <a:gd name="f28" fmla="*/ f17 1 f2"/>
                <a:gd name="f29" fmla="*/ f20 1 301"/>
                <a:gd name="f30" fmla="*/ f21 1 307"/>
                <a:gd name="f31" fmla="*/ f22 1 301"/>
                <a:gd name="f32" fmla="*/ f23 1 307"/>
                <a:gd name="f33" fmla="*/ f24 1 301"/>
                <a:gd name="f34" fmla="*/ f25 1 307"/>
                <a:gd name="f35" fmla="*/ f26 1 301"/>
                <a:gd name="f36" fmla="*/ f27 1 30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01" h="307">
                  <a:moveTo>
                    <a:pt x="f6" y="f7"/>
                  </a:moveTo>
                  <a:lnTo>
                    <a:pt x="f5" y="f8"/>
                  </a:lnTo>
                  <a:lnTo>
                    <a:pt x="f9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F213BBAE-81F4-79AB-9284-EC72BCE64CEC}"/>
                </a:ext>
              </a:extLst>
            </p:cNvPr>
            <p:cNvSpPr/>
            <p:nvPr/>
          </p:nvSpPr>
          <p:spPr>
            <a:xfrm>
              <a:off x="7548243" y="3602754"/>
              <a:ext cx="805604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259"/>
                <a:gd name="f8" fmla="val 236"/>
                <a:gd name="f9" fmla="val 162"/>
                <a:gd name="f10" fmla="val 300"/>
                <a:gd name="f11" fmla="val 177"/>
                <a:gd name="f12" fmla="+- 0 0 -90"/>
                <a:gd name="f13" fmla="*/ f3 1 403"/>
                <a:gd name="f14" fmla="*/ f4 1 259"/>
                <a:gd name="f15" fmla="+- f7 0 f5"/>
                <a:gd name="f16" fmla="+- f6 0 f5"/>
                <a:gd name="f17" fmla="*/ f12 f0 1"/>
                <a:gd name="f18" fmla="*/ f16 1 403"/>
                <a:gd name="f19" fmla="*/ f15 1 259"/>
                <a:gd name="f20" fmla="*/ 403 f16 1"/>
                <a:gd name="f21" fmla="*/ 259 f15 1"/>
                <a:gd name="f22" fmla="*/ 236 f16 1"/>
                <a:gd name="f23" fmla="*/ 162 f15 1"/>
                <a:gd name="f24" fmla="*/ 0 f16 1"/>
                <a:gd name="f25" fmla="*/ 0 f15 1"/>
                <a:gd name="f26" fmla="*/ 300 f16 1"/>
                <a:gd name="f27" fmla="*/ 177 f15 1"/>
                <a:gd name="f28" fmla="*/ f17 1 f2"/>
                <a:gd name="f29" fmla="*/ f20 1 403"/>
                <a:gd name="f30" fmla="*/ f21 1 259"/>
                <a:gd name="f31" fmla="*/ f22 1 403"/>
                <a:gd name="f32" fmla="*/ f23 1 259"/>
                <a:gd name="f33" fmla="*/ f24 1 403"/>
                <a:gd name="f34" fmla="*/ f25 1 259"/>
                <a:gd name="f35" fmla="*/ f26 1 403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03" h="25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91EC0A1E-5A3D-3CAA-B223-8C942C6C3EA9}"/>
                </a:ext>
              </a:extLst>
            </p:cNvPr>
            <p:cNvSpPr/>
            <p:nvPr/>
          </p:nvSpPr>
          <p:spPr>
            <a:xfrm>
              <a:off x="7548243" y="3602754"/>
              <a:ext cx="805604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259"/>
                <a:gd name="f8" fmla="val 236"/>
                <a:gd name="f9" fmla="val 162"/>
                <a:gd name="f10" fmla="val 300"/>
                <a:gd name="f11" fmla="val 177"/>
                <a:gd name="f12" fmla="+- 0 0 -90"/>
                <a:gd name="f13" fmla="*/ f3 1 403"/>
                <a:gd name="f14" fmla="*/ f4 1 259"/>
                <a:gd name="f15" fmla="+- f7 0 f5"/>
                <a:gd name="f16" fmla="+- f6 0 f5"/>
                <a:gd name="f17" fmla="*/ f12 f0 1"/>
                <a:gd name="f18" fmla="*/ f16 1 403"/>
                <a:gd name="f19" fmla="*/ f15 1 259"/>
                <a:gd name="f20" fmla="*/ 403 f16 1"/>
                <a:gd name="f21" fmla="*/ 259 f15 1"/>
                <a:gd name="f22" fmla="*/ 236 f16 1"/>
                <a:gd name="f23" fmla="*/ 162 f15 1"/>
                <a:gd name="f24" fmla="*/ 0 f16 1"/>
                <a:gd name="f25" fmla="*/ 0 f15 1"/>
                <a:gd name="f26" fmla="*/ 300 f16 1"/>
                <a:gd name="f27" fmla="*/ 177 f15 1"/>
                <a:gd name="f28" fmla="*/ f17 1 f2"/>
                <a:gd name="f29" fmla="*/ f20 1 403"/>
                <a:gd name="f30" fmla="*/ f21 1 259"/>
                <a:gd name="f31" fmla="*/ f22 1 403"/>
                <a:gd name="f32" fmla="*/ f23 1 259"/>
                <a:gd name="f33" fmla="*/ f24 1 403"/>
                <a:gd name="f34" fmla="*/ f25 1 259"/>
                <a:gd name="f35" fmla="*/ f26 1 403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03" h="25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6EDACB6B-D0AC-7A78-E787-6DCF0816F00B}"/>
                </a:ext>
              </a:extLst>
            </p:cNvPr>
            <p:cNvSpPr/>
            <p:nvPr/>
          </p:nvSpPr>
          <p:spPr>
            <a:xfrm>
              <a:off x="7548243" y="3602754"/>
              <a:ext cx="805604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259"/>
                <a:gd name="f8" fmla="val 236"/>
                <a:gd name="f9" fmla="val 162"/>
                <a:gd name="f10" fmla="val 300"/>
                <a:gd name="f11" fmla="val 177"/>
                <a:gd name="f12" fmla="+- 0 0 -90"/>
                <a:gd name="f13" fmla="*/ f3 1 403"/>
                <a:gd name="f14" fmla="*/ f4 1 259"/>
                <a:gd name="f15" fmla="+- f7 0 f5"/>
                <a:gd name="f16" fmla="+- f6 0 f5"/>
                <a:gd name="f17" fmla="*/ f12 f0 1"/>
                <a:gd name="f18" fmla="*/ f16 1 403"/>
                <a:gd name="f19" fmla="*/ f15 1 259"/>
                <a:gd name="f20" fmla="*/ 403 f16 1"/>
                <a:gd name="f21" fmla="*/ 259 f15 1"/>
                <a:gd name="f22" fmla="*/ 236 f16 1"/>
                <a:gd name="f23" fmla="*/ 162 f15 1"/>
                <a:gd name="f24" fmla="*/ 0 f16 1"/>
                <a:gd name="f25" fmla="*/ 0 f15 1"/>
                <a:gd name="f26" fmla="*/ 300 f16 1"/>
                <a:gd name="f27" fmla="*/ 177 f15 1"/>
                <a:gd name="f28" fmla="*/ f17 1 f2"/>
                <a:gd name="f29" fmla="*/ f20 1 403"/>
                <a:gd name="f30" fmla="*/ f21 1 259"/>
                <a:gd name="f31" fmla="*/ f22 1 403"/>
                <a:gd name="f32" fmla="*/ f23 1 259"/>
                <a:gd name="f33" fmla="*/ f24 1 403"/>
                <a:gd name="f34" fmla="*/ f25 1 259"/>
                <a:gd name="f35" fmla="*/ f26 1 403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03" h="25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7F5C5520-0C4F-7E22-5E3A-E5C65A40B7BE}"/>
                </a:ext>
              </a:extLst>
            </p:cNvPr>
            <p:cNvSpPr/>
            <p:nvPr/>
          </p:nvSpPr>
          <p:spPr>
            <a:xfrm>
              <a:off x="7548243" y="3602754"/>
              <a:ext cx="805604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259"/>
                <a:gd name="f8" fmla="val 236"/>
                <a:gd name="f9" fmla="val 162"/>
                <a:gd name="f10" fmla="val 300"/>
                <a:gd name="f11" fmla="val 177"/>
                <a:gd name="f12" fmla="+- 0 0 -90"/>
                <a:gd name="f13" fmla="*/ f3 1 403"/>
                <a:gd name="f14" fmla="*/ f4 1 259"/>
                <a:gd name="f15" fmla="+- f7 0 f5"/>
                <a:gd name="f16" fmla="+- f6 0 f5"/>
                <a:gd name="f17" fmla="*/ f12 f0 1"/>
                <a:gd name="f18" fmla="*/ f16 1 403"/>
                <a:gd name="f19" fmla="*/ f15 1 259"/>
                <a:gd name="f20" fmla="*/ 403 f16 1"/>
                <a:gd name="f21" fmla="*/ 259 f15 1"/>
                <a:gd name="f22" fmla="*/ 236 f16 1"/>
                <a:gd name="f23" fmla="*/ 162 f15 1"/>
                <a:gd name="f24" fmla="*/ 0 f16 1"/>
                <a:gd name="f25" fmla="*/ 0 f15 1"/>
                <a:gd name="f26" fmla="*/ 300 f16 1"/>
                <a:gd name="f27" fmla="*/ 177 f15 1"/>
                <a:gd name="f28" fmla="*/ f17 1 f2"/>
                <a:gd name="f29" fmla="*/ f20 1 403"/>
                <a:gd name="f30" fmla="*/ f21 1 259"/>
                <a:gd name="f31" fmla="*/ f22 1 403"/>
                <a:gd name="f32" fmla="*/ f23 1 259"/>
                <a:gd name="f33" fmla="*/ f24 1 403"/>
                <a:gd name="f34" fmla="*/ f25 1 259"/>
                <a:gd name="f35" fmla="*/ f26 1 403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03" h="259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9F1A909-7018-A6C2-451E-8252051CF3FA}"/>
                </a:ext>
              </a:extLst>
            </p:cNvPr>
            <p:cNvSpPr/>
            <p:nvPr/>
          </p:nvSpPr>
          <p:spPr>
            <a:xfrm>
              <a:off x="6910139" y="5434635"/>
              <a:ext cx="434705" cy="440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8"/>
                <a:gd name="f7" fmla="val 206"/>
                <a:gd name="f8" fmla="val 49"/>
                <a:gd name="f9" fmla="val 109"/>
                <a:gd name="f10" fmla="val 168"/>
                <a:gd name="f11" fmla="val 97"/>
                <a:gd name="f12" fmla="+- 0 0 -90"/>
                <a:gd name="f13" fmla="*/ f3 1 218"/>
                <a:gd name="f14" fmla="*/ f4 1 206"/>
                <a:gd name="f15" fmla="+- f7 0 f5"/>
                <a:gd name="f16" fmla="+- f6 0 f5"/>
                <a:gd name="f17" fmla="*/ f12 f0 1"/>
                <a:gd name="f18" fmla="*/ f16 1 218"/>
                <a:gd name="f19" fmla="*/ f15 1 206"/>
                <a:gd name="f20" fmla="*/ 218 f16 1"/>
                <a:gd name="f21" fmla="*/ 206 f15 1"/>
                <a:gd name="f22" fmla="*/ 49 f16 1"/>
                <a:gd name="f23" fmla="*/ 109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218"/>
                <a:gd name="f30" fmla="*/ f21 1 206"/>
                <a:gd name="f31" fmla="*/ f22 1 218"/>
                <a:gd name="f32" fmla="*/ f23 1 206"/>
                <a:gd name="f33" fmla="*/ f24 1 218"/>
                <a:gd name="f34" fmla="*/ f25 1 206"/>
                <a:gd name="f35" fmla="*/ f26 1 218"/>
                <a:gd name="f36" fmla="*/ f27 1 20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8" h="206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81EA1ACB-78A3-6EE9-93C9-23A3ABE62457}"/>
                </a:ext>
              </a:extLst>
            </p:cNvPr>
            <p:cNvSpPr/>
            <p:nvPr/>
          </p:nvSpPr>
          <p:spPr>
            <a:xfrm>
              <a:off x="6910139" y="5434635"/>
              <a:ext cx="434705" cy="440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8"/>
                <a:gd name="f7" fmla="val 206"/>
                <a:gd name="f8" fmla="val 49"/>
                <a:gd name="f9" fmla="val 109"/>
                <a:gd name="f10" fmla="val 168"/>
                <a:gd name="f11" fmla="val 97"/>
                <a:gd name="f12" fmla="+- 0 0 -90"/>
                <a:gd name="f13" fmla="*/ f3 1 218"/>
                <a:gd name="f14" fmla="*/ f4 1 206"/>
                <a:gd name="f15" fmla="+- f7 0 f5"/>
                <a:gd name="f16" fmla="+- f6 0 f5"/>
                <a:gd name="f17" fmla="*/ f12 f0 1"/>
                <a:gd name="f18" fmla="*/ f16 1 218"/>
                <a:gd name="f19" fmla="*/ f15 1 206"/>
                <a:gd name="f20" fmla="*/ 218 f16 1"/>
                <a:gd name="f21" fmla="*/ 206 f15 1"/>
                <a:gd name="f22" fmla="*/ 49 f16 1"/>
                <a:gd name="f23" fmla="*/ 109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218"/>
                <a:gd name="f30" fmla="*/ f21 1 206"/>
                <a:gd name="f31" fmla="*/ f22 1 218"/>
                <a:gd name="f32" fmla="*/ f23 1 206"/>
                <a:gd name="f33" fmla="*/ f24 1 218"/>
                <a:gd name="f34" fmla="*/ f25 1 206"/>
                <a:gd name="f35" fmla="*/ f26 1 218"/>
                <a:gd name="f36" fmla="*/ f27 1 20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8" h="206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5D0ED62B-4005-055C-C312-D887D5D0EE32}"/>
                </a:ext>
              </a:extLst>
            </p:cNvPr>
            <p:cNvSpPr/>
            <p:nvPr/>
          </p:nvSpPr>
          <p:spPr>
            <a:xfrm>
              <a:off x="6910139" y="5434635"/>
              <a:ext cx="434705" cy="440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8"/>
                <a:gd name="f7" fmla="val 206"/>
                <a:gd name="f8" fmla="val 49"/>
                <a:gd name="f9" fmla="val 109"/>
                <a:gd name="f10" fmla="val 168"/>
                <a:gd name="f11" fmla="val 97"/>
                <a:gd name="f12" fmla="+- 0 0 -90"/>
                <a:gd name="f13" fmla="*/ f3 1 218"/>
                <a:gd name="f14" fmla="*/ f4 1 206"/>
                <a:gd name="f15" fmla="+- f7 0 f5"/>
                <a:gd name="f16" fmla="+- f6 0 f5"/>
                <a:gd name="f17" fmla="*/ f12 f0 1"/>
                <a:gd name="f18" fmla="*/ f16 1 218"/>
                <a:gd name="f19" fmla="*/ f15 1 206"/>
                <a:gd name="f20" fmla="*/ 218 f16 1"/>
                <a:gd name="f21" fmla="*/ 206 f15 1"/>
                <a:gd name="f22" fmla="*/ 49 f16 1"/>
                <a:gd name="f23" fmla="*/ 109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218"/>
                <a:gd name="f30" fmla="*/ f21 1 206"/>
                <a:gd name="f31" fmla="*/ f22 1 218"/>
                <a:gd name="f32" fmla="*/ f23 1 206"/>
                <a:gd name="f33" fmla="*/ f24 1 218"/>
                <a:gd name="f34" fmla="*/ f25 1 206"/>
                <a:gd name="f35" fmla="*/ f26 1 218"/>
                <a:gd name="f36" fmla="*/ f27 1 20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8" h="206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46187426-BED9-4A71-EC10-ECCAB07A7A4D}"/>
                </a:ext>
              </a:extLst>
            </p:cNvPr>
            <p:cNvSpPr/>
            <p:nvPr/>
          </p:nvSpPr>
          <p:spPr>
            <a:xfrm>
              <a:off x="6910139" y="5434635"/>
              <a:ext cx="434705" cy="440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8"/>
                <a:gd name="f7" fmla="val 206"/>
                <a:gd name="f8" fmla="val 49"/>
                <a:gd name="f9" fmla="val 109"/>
                <a:gd name="f10" fmla="val 168"/>
                <a:gd name="f11" fmla="val 97"/>
                <a:gd name="f12" fmla="+- 0 0 -90"/>
                <a:gd name="f13" fmla="*/ f3 1 218"/>
                <a:gd name="f14" fmla="*/ f4 1 206"/>
                <a:gd name="f15" fmla="+- f7 0 f5"/>
                <a:gd name="f16" fmla="+- f6 0 f5"/>
                <a:gd name="f17" fmla="*/ f12 f0 1"/>
                <a:gd name="f18" fmla="*/ f16 1 218"/>
                <a:gd name="f19" fmla="*/ f15 1 206"/>
                <a:gd name="f20" fmla="*/ 218 f16 1"/>
                <a:gd name="f21" fmla="*/ 206 f15 1"/>
                <a:gd name="f22" fmla="*/ 49 f16 1"/>
                <a:gd name="f23" fmla="*/ 109 f15 1"/>
                <a:gd name="f24" fmla="*/ 0 f16 1"/>
                <a:gd name="f25" fmla="*/ 0 f15 1"/>
                <a:gd name="f26" fmla="*/ 168 f16 1"/>
                <a:gd name="f27" fmla="*/ 97 f15 1"/>
                <a:gd name="f28" fmla="*/ f17 1 f2"/>
                <a:gd name="f29" fmla="*/ f20 1 218"/>
                <a:gd name="f30" fmla="*/ f21 1 206"/>
                <a:gd name="f31" fmla="*/ f22 1 218"/>
                <a:gd name="f32" fmla="*/ f23 1 206"/>
                <a:gd name="f33" fmla="*/ f24 1 218"/>
                <a:gd name="f34" fmla="*/ f25 1 206"/>
                <a:gd name="f35" fmla="*/ f26 1 218"/>
                <a:gd name="f36" fmla="*/ f27 1 20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8" h="206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A0118B33-3E20-EDA6-5ADA-FF0BDCF46DD8}"/>
                </a:ext>
              </a:extLst>
            </p:cNvPr>
            <p:cNvSpPr/>
            <p:nvPr/>
          </p:nvSpPr>
          <p:spPr>
            <a:xfrm>
              <a:off x="7592116" y="4150607"/>
              <a:ext cx="566315" cy="2354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5"/>
                <a:gd name="f7" fmla="val 110"/>
                <a:gd name="f8" fmla="val 167"/>
                <a:gd name="f9" fmla="val 12"/>
                <a:gd name="f10" fmla="val 118"/>
                <a:gd name="f11" fmla="val 99"/>
                <a:gd name="f12" fmla="+- 0 0 -90"/>
                <a:gd name="f13" fmla="*/ f3 1 285"/>
                <a:gd name="f14" fmla="*/ f4 1 110"/>
                <a:gd name="f15" fmla="+- f7 0 f5"/>
                <a:gd name="f16" fmla="+- f6 0 f5"/>
                <a:gd name="f17" fmla="*/ f12 f0 1"/>
                <a:gd name="f18" fmla="*/ f16 1 285"/>
                <a:gd name="f19" fmla="*/ f15 1 110"/>
                <a:gd name="f20" fmla="*/ 167 f16 1"/>
                <a:gd name="f21" fmla="*/ 110 f15 1"/>
                <a:gd name="f22" fmla="*/ 0 f16 1"/>
                <a:gd name="f23" fmla="*/ 12 f15 1"/>
                <a:gd name="f24" fmla="*/ 118 f16 1"/>
                <a:gd name="f25" fmla="*/ 0 f15 1"/>
                <a:gd name="f26" fmla="*/ 285 f16 1"/>
                <a:gd name="f27" fmla="*/ 99 f15 1"/>
                <a:gd name="f28" fmla="*/ f17 1 f2"/>
                <a:gd name="f29" fmla="*/ f20 1 285"/>
                <a:gd name="f30" fmla="*/ f21 1 110"/>
                <a:gd name="f31" fmla="*/ f22 1 285"/>
                <a:gd name="f32" fmla="*/ f23 1 110"/>
                <a:gd name="f33" fmla="*/ f24 1 285"/>
                <a:gd name="f34" fmla="*/ f25 1 110"/>
                <a:gd name="f35" fmla="*/ f26 1 285"/>
                <a:gd name="f36" fmla="*/ f27 1 11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5" h="11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E27610DE-2716-4B50-419A-BBB9E31E799F}"/>
                </a:ext>
              </a:extLst>
            </p:cNvPr>
            <p:cNvSpPr/>
            <p:nvPr/>
          </p:nvSpPr>
          <p:spPr>
            <a:xfrm>
              <a:off x="7592116" y="4150607"/>
              <a:ext cx="566315" cy="2354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5"/>
                <a:gd name="f7" fmla="val 110"/>
                <a:gd name="f8" fmla="val 167"/>
                <a:gd name="f9" fmla="val 12"/>
                <a:gd name="f10" fmla="val 118"/>
                <a:gd name="f11" fmla="val 99"/>
                <a:gd name="f12" fmla="+- 0 0 -90"/>
                <a:gd name="f13" fmla="*/ f3 1 285"/>
                <a:gd name="f14" fmla="*/ f4 1 110"/>
                <a:gd name="f15" fmla="+- f7 0 f5"/>
                <a:gd name="f16" fmla="+- f6 0 f5"/>
                <a:gd name="f17" fmla="*/ f12 f0 1"/>
                <a:gd name="f18" fmla="*/ f16 1 285"/>
                <a:gd name="f19" fmla="*/ f15 1 110"/>
                <a:gd name="f20" fmla="*/ 167 f16 1"/>
                <a:gd name="f21" fmla="*/ 110 f15 1"/>
                <a:gd name="f22" fmla="*/ 0 f16 1"/>
                <a:gd name="f23" fmla="*/ 12 f15 1"/>
                <a:gd name="f24" fmla="*/ 118 f16 1"/>
                <a:gd name="f25" fmla="*/ 0 f15 1"/>
                <a:gd name="f26" fmla="*/ 285 f16 1"/>
                <a:gd name="f27" fmla="*/ 99 f15 1"/>
                <a:gd name="f28" fmla="*/ f17 1 f2"/>
                <a:gd name="f29" fmla="*/ f20 1 285"/>
                <a:gd name="f30" fmla="*/ f21 1 110"/>
                <a:gd name="f31" fmla="*/ f22 1 285"/>
                <a:gd name="f32" fmla="*/ f23 1 110"/>
                <a:gd name="f33" fmla="*/ f24 1 285"/>
                <a:gd name="f34" fmla="*/ f25 1 110"/>
                <a:gd name="f35" fmla="*/ f26 1 285"/>
                <a:gd name="f36" fmla="*/ f27 1 11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5" h="11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3" name="Freeform 72">
              <a:extLst>
                <a:ext uri="{FF2B5EF4-FFF2-40B4-BE49-F238E27FC236}">
                  <a16:creationId xmlns:a16="http://schemas.microsoft.com/office/drawing/2014/main" id="{E90DFEC4-207B-5016-93D8-4E6A8AADA013}"/>
                </a:ext>
              </a:extLst>
            </p:cNvPr>
            <p:cNvSpPr/>
            <p:nvPr/>
          </p:nvSpPr>
          <p:spPr>
            <a:xfrm>
              <a:off x="7592116" y="4150607"/>
              <a:ext cx="566315" cy="2354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5"/>
                <a:gd name="f7" fmla="val 110"/>
                <a:gd name="f8" fmla="val 167"/>
                <a:gd name="f9" fmla="val 12"/>
                <a:gd name="f10" fmla="val 118"/>
                <a:gd name="f11" fmla="val 99"/>
                <a:gd name="f12" fmla="+- 0 0 -90"/>
                <a:gd name="f13" fmla="*/ f3 1 285"/>
                <a:gd name="f14" fmla="*/ f4 1 110"/>
                <a:gd name="f15" fmla="+- f7 0 f5"/>
                <a:gd name="f16" fmla="+- f6 0 f5"/>
                <a:gd name="f17" fmla="*/ f12 f0 1"/>
                <a:gd name="f18" fmla="*/ f16 1 285"/>
                <a:gd name="f19" fmla="*/ f15 1 110"/>
                <a:gd name="f20" fmla="*/ 167 f16 1"/>
                <a:gd name="f21" fmla="*/ 110 f15 1"/>
                <a:gd name="f22" fmla="*/ 0 f16 1"/>
                <a:gd name="f23" fmla="*/ 12 f15 1"/>
                <a:gd name="f24" fmla="*/ 118 f16 1"/>
                <a:gd name="f25" fmla="*/ 0 f15 1"/>
                <a:gd name="f26" fmla="*/ 285 f16 1"/>
                <a:gd name="f27" fmla="*/ 99 f15 1"/>
                <a:gd name="f28" fmla="*/ f17 1 f2"/>
                <a:gd name="f29" fmla="*/ f20 1 285"/>
                <a:gd name="f30" fmla="*/ f21 1 110"/>
                <a:gd name="f31" fmla="*/ f22 1 285"/>
                <a:gd name="f32" fmla="*/ f23 1 110"/>
                <a:gd name="f33" fmla="*/ f24 1 285"/>
                <a:gd name="f34" fmla="*/ f25 1 110"/>
                <a:gd name="f35" fmla="*/ f26 1 285"/>
                <a:gd name="f36" fmla="*/ f27 1 11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5" h="11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1B621C20-268E-5E03-DB80-2A4CCBAD1518}"/>
                </a:ext>
              </a:extLst>
            </p:cNvPr>
            <p:cNvSpPr/>
            <p:nvPr/>
          </p:nvSpPr>
          <p:spPr>
            <a:xfrm>
              <a:off x="7592116" y="4150607"/>
              <a:ext cx="566315" cy="2354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5"/>
                <a:gd name="f7" fmla="val 110"/>
                <a:gd name="f8" fmla="val 167"/>
                <a:gd name="f9" fmla="val 12"/>
                <a:gd name="f10" fmla="val 118"/>
                <a:gd name="f11" fmla="val 99"/>
                <a:gd name="f12" fmla="+- 0 0 -90"/>
                <a:gd name="f13" fmla="*/ f3 1 285"/>
                <a:gd name="f14" fmla="*/ f4 1 110"/>
                <a:gd name="f15" fmla="+- f7 0 f5"/>
                <a:gd name="f16" fmla="+- f6 0 f5"/>
                <a:gd name="f17" fmla="*/ f12 f0 1"/>
                <a:gd name="f18" fmla="*/ f16 1 285"/>
                <a:gd name="f19" fmla="*/ f15 1 110"/>
                <a:gd name="f20" fmla="*/ 167 f16 1"/>
                <a:gd name="f21" fmla="*/ 110 f15 1"/>
                <a:gd name="f22" fmla="*/ 0 f16 1"/>
                <a:gd name="f23" fmla="*/ 12 f15 1"/>
                <a:gd name="f24" fmla="*/ 118 f16 1"/>
                <a:gd name="f25" fmla="*/ 0 f15 1"/>
                <a:gd name="f26" fmla="*/ 285 f16 1"/>
                <a:gd name="f27" fmla="*/ 99 f15 1"/>
                <a:gd name="f28" fmla="*/ f17 1 f2"/>
                <a:gd name="f29" fmla="*/ f20 1 285"/>
                <a:gd name="f30" fmla="*/ f21 1 110"/>
                <a:gd name="f31" fmla="*/ f22 1 285"/>
                <a:gd name="f32" fmla="*/ f23 1 110"/>
                <a:gd name="f33" fmla="*/ f24 1 285"/>
                <a:gd name="f34" fmla="*/ f25 1 110"/>
                <a:gd name="f35" fmla="*/ f26 1 285"/>
                <a:gd name="f36" fmla="*/ f27 1 11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5" h="11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9BDB1001-CD95-3DCF-C7C0-78BDFF9AE372}"/>
                </a:ext>
              </a:extLst>
            </p:cNvPr>
            <p:cNvSpPr/>
            <p:nvPr/>
          </p:nvSpPr>
          <p:spPr>
            <a:xfrm>
              <a:off x="6192280" y="5644362"/>
              <a:ext cx="430718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"/>
                <a:gd name="f7" fmla="val 259"/>
                <a:gd name="f8" fmla="val 162"/>
                <a:gd name="f9" fmla="val 169"/>
                <a:gd name="f10" fmla="val 97"/>
                <a:gd name="f11" fmla="val 50"/>
                <a:gd name="f12" fmla="+- 0 0 -90"/>
                <a:gd name="f13" fmla="*/ f3 1 217"/>
                <a:gd name="f14" fmla="*/ f4 1 259"/>
                <a:gd name="f15" fmla="+- f7 0 f5"/>
                <a:gd name="f16" fmla="+- f6 0 f5"/>
                <a:gd name="f17" fmla="*/ f12 f0 1"/>
                <a:gd name="f18" fmla="*/ f16 1 217"/>
                <a:gd name="f19" fmla="*/ f15 1 259"/>
                <a:gd name="f20" fmla="*/ 0 f16 1"/>
                <a:gd name="f21" fmla="*/ 162 f15 1"/>
                <a:gd name="f22" fmla="*/ 169 f16 1"/>
                <a:gd name="f23" fmla="*/ 259 f15 1"/>
                <a:gd name="f24" fmla="*/ 217 f16 1"/>
                <a:gd name="f25" fmla="*/ 97 f15 1"/>
                <a:gd name="f26" fmla="*/ 50 f16 1"/>
                <a:gd name="f27" fmla="*/ 0 f15 1"/>
                <a:gd name="f28" fmla="*/ f17 1 f2"/>
                <a:gd name="f29" fmla="*/ f20 1 217"/>
                <a:gd name="f30" fmla="*/ f21 1 259"/>
                <a:gd name="f31" fmla="*/ f22 1 217"/>
                <a:gd name="f32" fmla="*/ f23 1 259"/>
                <a:gd name="f33" fmla="*/ f24 1 217"/>
                <a:gd name="f34" fmla="*/ f25 1 259"/>
                <a:gd name="f35" fmla="*/ f26 1 217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7" h="259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F8B5167-DF56-8EF2-AB2B-D985A54E1BEA}"/>
                </a:ext>
              </a:extLst>
            </p:cNvPr>
            <p:cNvSpPr/>
            <p:nvPr/>
          </p:nvSpPr>
          <p:spPr>
            <a:xfrm>
              <a:off x="6192280" y="5644362"/>
              <a:ext cx="430718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"/>
                <a:gd name="f7" fmla="val 259"/>
                <a:gd name="f8" fmla="val 162"/>
                <a:gd name="f9" fmla="val 169"/>
                <a:gd name="f10" fmla="val 97"/>
                <a:gd name="f11" fmla="val 50"/>
                <a:gd name="f12" fmla="+- 0 0 -90"/>
                <a:gd name="f13" fmla="*/ f3 1 217"/>
                <a:gd name="f14" fmla="*/ f4 1 259"/>
                <a:gd name="f15" fmla="+- f7 0 f5"/>
                <a:gd name="f16" fmla="+- f6 0 f5"/>
                <a:gd name="f17" fmla="*/ f12 f0 1"/>
                <a:gd name="f18" fmla="*/ f16 1 217"/>
                <a:gd name="f19" fmla="*/ f15 1 259"/>
                <a:gd name="f20" fmla="*/ 0 f16 1"/>
                <a:gd name="f21" fmla="*/ 162 f15 1"/>
                <a:gd name="f22" fmla="*/ 169 f16 1"/>
                <a:gd name="f23" fmla="*/ 259 f15 1"/>
                <a:gd name="f24" fmla="*/ 217 f16 1"/>
                <a:gd name="f25" fmla="*/ 97 f15 1"/>
                <a:gd name="f26" fmla="*/ 50 f16 1"/>
                <a:gd name="f27" fmla="*/ 0 f15 1"/>
                <a:gd name="f28" fmla="*/ f17 1 f2"/>
                <a:gd name="f29" fmla="*/ f20 1 217"/>
                <a:gd name="f30" fmla="*/ f21 1 259"/>
                <a:gd name="f31" fmla="*/ f22 1 217"/>
                <a:gd name="f32" fmla="*/ f23 1 259"/>
                <a:gd name="f33" fmla="*/ f24 1 217"/>
                <a:gd name="f34" fmla="*/ f25 1 259"/>
                <a:gd name="f35" fmla="*/ f26 1 217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7" h="259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FE79B8CD-043C-1249-7EA1-412E59C2D1CF}"/>
                </a:ext>
              </a:extLst>
            </p:cNvPr>
            <p:cNvSpPr/>
            <p:nvPr/>
          </p:nvSpPr>
          <p:spPr>
            <a:xfrm>
              <a:off x="6192280" y="5644362"/>
              <a:ext cx="430718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"/>
                <a:gd name="f7" fmla="val 259"/>
                <a:gd name="f8" fmla="val 162"/>
                <a:gd name="f9" fmla="val 169"/>
                <a:gd name="f10" fmla="val 97"/>
                <a:gd name="f11" fmla="val 50"/>
                <a:gd name="f12" fmla="+- 0 0 -90"/>
                <a:gd name="f13" fmla="*/ f3 1 217"/>
                <a:gd name="f14" fmla="*/ f4 1 259"/>
                <a:gd name="f15" fmla="+- f7 0 f5"/>
                <a:gd name="f16" fmla="+- f6 0 f5"/>
                <a:gd name="f17" fmla="*/ f12 f0 1"/>
                <a:gd name="f18" fmla="*/ f16 1 217"/>
                <a:gd name="f19" fmla="*/ f15 1 259"/>
                <a:gd name="f20" fmla="*/ 0 f16 1"/>
                <a:gd name="f21" fmla="*/ 162 f15 1"/>
                <a:gd name="f22" fmla="*/ 169 f16 1"/>
                <a:gd name="f23" fmla="*/ 259 f15 1"/>
                <a:gd name="f24" fmla="*/ 217 f16 1"/>
                <a:gd name="f25" fmla="*/ 97 f15 1"/>
                <a:gd name="f26" fmla="*/ 50 f16 1"/>
                <a:gd name="f27" fmla="*/ 0 f15 1"/>
                <a:gd name="f28" fmla="*/ f17 1 f2"/>
                <a:gd name="f29" fmla="*/ f20 1 217"/>
                <a:gd name="f30" fmla="*/ f21 1 259"/>
                <a:gd name="f31" fmla="*/ f22 1 217"/>
                <a:gd name="f32" fmla="*/ f23 1 259"/>
                <a:gd name="f33" fmla="*/ f24 1 217"/>
                <a:gd name="f34" fmla="*/ f25 1 259"/>
                <a:gd name="f35" fmla="*/ f26 1 217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7" h="259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2118EF52-77CC-A36A-4B83-35FFE5498D83}"/>
                </a:ext>
              </a:extLst>
            </p:cNvPr>
            <p:cNvSpPr/>
            <p:nvPr/>
          </p:nvSpPr>
          <p:spPr>
            <a:xfrm>
              <a:off x="6192280" y="5644362"/>
              <a:ext cx="430718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"/>
                <a:gd name="f7" fmla="val 259"/>
                <a:gd name="f8" fmla="val 162"/>
                <a:gd name="f9" fmla="val 169"/>
                <a:gd name="f10" fmla="val 97"/>
                <a:gd name="f11" fmla="val 50"/>
                <a:gd name="f12" fmla="+- 0 0 -90"/>
                <a:gd name="f13" fmla="*/ f3 1 217"/>
                <a:gd name="f14" fmla="*/ f4 1 259"/>
                <a:gd name="f15" fmla="+- f7 0 f5"/>
                <a:gd name="f16" fmla="+- f6 0 f5"/>
                <a:gd name="f17" fmla="*/ f12 f0 1"/>
                <a:gd name="f18" fmla="*/ f16 1 217"/>
                <a:gd name="f19" fmla="*/ f15 1 259"/>
                <a:gd name="f20" fmla="*/ 0 f16 1"/>
                <a:gd name="f21" fmla="*/ 162 f15 1"/>
                <a:gd name="f22" fmla="*/ 169 f16 1"/>
                <a:gd name="f23" fmla="*/ 259 f15 1"/>
                <a:gd name="f24" fmla="*/ 217 f16 1"/>
                <a:gd name="f25" fmla="*/ 97 f15 1"/>
                <a:gd name="f26" fmla="*/ 50 f16 1"/>
                <a:gd name="f27" fmla="*/ 0 f15 1"/>
                <a:gd name="f28" fmla="*/ f17 1 f2"/>
                <a:gd name="f29" fmla="*/ f20 1 217"/>
                <a:gd name="f30" fmla="*/ f21 1 259"/>
                <a:gd name="f31" fmla="*/ f22 1 217"/>
                <a:gd name="f32" fmla="*/ f23 1 259"/>
                <a:gd name="f33" fmla="*/ f24 1 217"/>
                <a:gd name="f34" fmla="*/ f25 1 259"/>
                <a:gd name="f35" fmla="*/ f26 1 217"/>
                <a:gd name="f36" fmla="*/ f27 1 25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7" h="259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19CBC618-5D6D-788D-2FCE-C6D15303089F}"/>
                </a:ext>
              </a:extLst>
            </p:cNvPr>
            <p:cNvSpPr/>
            <p:nvPr/>
          </p:nvSpPr>
          <p:spPr>
            <a:xfrm>
              <a:off x="7448537" y="3230383"/>
              <a:ext cx="570302" cy="4750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"/>
                <a:gd name="f7" fmla="val 222"/>
                <a:gd name="f8" fmla="val 168"/>
                <a:gd name="f9" fmla="val 125"/>
                <a:gd name="f10" fmla="val 119"/>
                <a:gd name="f11" fmla="val 97"/>
                <a:gd name="f12" fmla="+- 0 0 -90"/>
                <a:gd name="f13" fmla="*/ f3 1 286"/>
                <a:gd name="f14" fmla="*/ f4 1 222"/>
                <a:gd name="f15" fmla="+- f7 0 f5"/>
                <a:gd name="f16" fmla="+- f6 0 f5"/>
                <a:gd name="f17" fmla="*/ f12 f0 1"/>
                <a:gd name="f18" fmla="*/ f16 1 286"/>
                <a:gd name="f19" fmla="*/ f15 1 222"/>
                <a:gd name="f20" fmla="*/ 168 f16 1"/>
                <a:gd name="f21" fmla="*/ 222 f15 1"/>
                <a:gd name="f22" fmla="*/ 0 f16 1"/>
                <a:gd name="f23" fmla="*/ 125 f15 1"/>
                <a:gd name="f24" fmla="*/ 119 f16 1"/>
                <a:gd name="f25" fmla="*/ 0 f15 1"/>
                <a:gd name="f26" fmla="*/ 286 f16 1"/>
                <a:gd name="f27" fmla="*/ 97 f15 1"/>
                <a:gd name="f28" fmla="*/ f17 1 f2"/>
                <a:gd name="f29" fmla="*/ f20 1 286"/>
                <a:gd name="f30" fmla="*/ f21 1 222"/>
                <a:gd name="f31" fmla="*/ f22 1 286"/>
                <a:gd name="f32" fmla="*/ f23 1 222"/>
                <a:gd name="f33" fmla="*/ f24 1 286"/>
                <a:gd name="f34" fmla="*/ f25 1 222"/>
                <a:gd name="f35" fmla="*/ f26 1 286"/>
                <a:gd name="f36" fmla="*/ f27 1 22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6" h="22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B39A8DA6-CBE0-AE2B-1F4C-E49F86DA9D63}"/>
                </a:ext>
              </a:extLst>
            </p:cNvPr>
            <p:cNvSpPr/>
            <p:nvPr/>
          </p:nvSpPr>
          <p:spPr>
            <a:xfrm>
              <a:off x="7448537" y="3230383"/>
              <a:ext cx="570302" cy="4750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"/>
                <a:gd name="f7" fmla="val 222"/>
                <a:gd name="f8" fmla="val 168"/>
                <a:gd name="f9" fmla="val 125"/>
                <a:gd name="f10" fmla="val 119"/>
                <a:gd name="f11" fmla="val 97"/>
                <a:gd name="f12" fmla="+- 0 0 -90"/>
                <a:gd name="f13" fmla="*/ f3 1 286"/>
                <a:gd name="f14" fmla="*/ f4 1 222"/>
                <a:gd name="f15" fmla="+- f7 0 f5"/>
                <a:gd name="f16" fmla="+- f6 0 f5"/>
                <a:gd name="f17" fmla="*/ f12 f0 1"/>
                <a:gd name="f18" fmla="*/ f16 1 286"/>
                <a:gd name="f19" fmla="*/ f15 1 222"/>
                <a:gd name="f20" fmla="*/ 168 f16 1"/>
                <a:gd name="f21" fmla="*/ 222 f15 1"/>
                <a:gd name="f22" fmla="*/ 0 f16 1"/>
                <a:gd name="f23" fmla="*/ 125 f15 1"/>
                <a:gd name="f24" fmla="*/ 119 f16 1"/>
                <a:gd name="f25" fmla="*/ 0 f15 1"/>
                <a:gd name="f26" fmla="*/ 286 f16 1"/>
                <a:gd name="f27" fmla="*/ 97 f15 1"/>
                <a:gd name="f28" fmla="*/ f17 1 f2"/>
                <a:gd name="f29" fmla="*/ f20 1 286"/>
                <a:gd name="f30" fmla="*/ f21 1 222"/>
                <a:gd name="f31" fmla="*/ f22 1 286"/>
                <a:gd name="f32" fmla="*/ f23 1 222"/>
                <a:gd name="f33" fmla="*/ f24 1 286"/>
                <a:gd name="f34" fmla="*/ f25 1 222"/>
                <a:gd name="f35" fmla="*/ f26 1 286"/>
                <a:gd name="f36" fmla="*/ f27 1 22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6" h="22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F680E3A0-BD10-60E4-5B8A-BDC90B45E07A}"/>
                </a:ext>
              </a:extLst>
            </p:cNvPr>
            <p:cNvSpPr/>
            <p:nvPr/>
          </p:nvSpPr>
          <p:spPr>
            <a:xfrm>
              <a:off x="7448537" y="3230383"/>
              <a:ext cx="570302" cy="4750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"/>
                <a:gd name="f7" fmla="val 222"/>
                <a:gd name="f8" fmla="val 168"/>
                <a:gd name="f9" fmla="val 125"/>
                <a:gd name="f10" fmla="val 119"/>
                <a:gd name="f11" fmla="val 97"/>
                <a:gd name="f12" fmla="+- 0 0 -90"/>
                <a:gd name="f13" fmla="*/ f3 1 286"/>
                <a:gd name="f14" fmla="*/ f4 1 222"/>
                <a:gd name="f15" fmla="+- f7 0 f5"/>
                <a:gd name="f16" fmla="+- f6 0 f5"/>
                <a:gd name="f17" fmla="*/ f12 f0 1"/>
                <a:gd name="f18" fmla="*/ f16 1 286"/>
                <a:gd name="f19" fmla="*/ f15 1 222"/>
                <a:gd name="f20" fmla="*/ 168 f16 1"/>
                <a:gd name="f21" fmla="*/ 222 f15 1"/>
                <a:gd name="f22" fmla="*/ 0 f16 1"/>
                <a:gd name="f23" fmla="*/ 125 f15 1"/>
                <a:gd name="f24" fmla="*/ 119 f16 1"/>
                <a:gd name="f25" fmla="*/ 0 f15 1"/>
                <a:gd name="f26" fmla="*/ 286 f16 1"/>
                <a:gd name="f27" fmla="*/ 97 f15 1"/>
                <a:gd name="f28" fmla="*/ f17 1 f2"/>
                <a:gd name="f29" fmla="*/ f20 1 286"/>
                <a:gd name="f30" fmla="*/ f21 1 222"/>
                <a:gd name="f31" fmla="*/ f22 1 286"/>
                <a:gd name="f32" fmla="*/ f23 1 222"/>
                <a:gd name="f33" fmla="*/ f24 1 286"/>
                <a:gd name="f34" fmla="*/ f25 1 222"/>
                <a:gd name="f35" fmla="*/ f26 1 286"/>
                <a:gd name="f36" fmla="*/ f27 1 22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6" h="22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4A85B79-FDE8-549A-5DB9-4131A3F39BFA}"/>
                </a:ext>
              </a:extLst>
            </p:cNvPr>
            <p:cNvSpPr/>
            <p:nvPr/>
          </p:nvSpPr>
          <p:spPr>
            <a:xfrm>
              <a:off x="7448537" y="3230383"/>
              <a:ext cx="570302" cy="4750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6"/>
                <a:gd name="f7" fmla="val 222"/>
                <a:gd name="f8" fmla="val 168"/>
                <a:gd name="f9" fmla="val 125"/>
                <a:gd name="f10" fmla="val 119"/>
                <a:gd name="f11" fmla="val 97"/>
                <a:gd name="f12" fmla="+- 0 0 -90"/>
                <a:gd name="f13" fmla="*/ f3 1 286"/>
                <a:gd name="f14" fmla="*/ f4 1 222"/>
                <a:gd name="f15" fmla="+- f7 0 f5"/>
                <a:gd name="f16" fmla="+- f6 0 f5"/>
                <a:gd name="f17" fmla="*/ f12 f0 1"/>
                <a:gd name="f18" fmla="*/ f16 1 286"/>
                <a:gd name="f19" fmla="*/ f15 1 222"/>
                <a:gd name="f20" fmla="*/ 168 f16 1"/>
                <a:gd name="f21" fmla="*/ 222 f15 1"/>
                <a:gd name="f22" fmla="*/ 0 f16 1"/>
                <a:gd name="f23" fmla="*/ 125 f15 1"/>
                <a:gd name="f24" fmla="*/ 119 f16 1"/>
                <a:gd name="f25" fmla="*/ 0 f15 1"/>
                <a:gd name="f26" fmla="*/ 286 f16 1"/>
                <a:gd name="f27" fmla="*/ 97 f15 1"/>
                <a:gd name="f28" fmla="*/ f17 1 f2"/>
                <a:gd name="f29" fmla="*/ f20 1 286"/>
                <a:gd name="f30" fmla="*/ f21 1 222"/>
                <a:gd name="f31" fmla="*/ f22 1 286"/>
                <a:gd name="f32" fmla="*/ f23 1 222"/>
                <a:gd name="f33" fmla="*/ f24 1 286"/>
                <a:gd name="f34" fmla="*/ f25 1 222"/>
                <a:gd name="f35" fmla="*/ f26 1 286"/>
                <a:gd name="f36" fmla="*/ f27 1 22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6" h="22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eform 82">
              <a:extLst>
                <a:ext uri="{FF2B5EF4-FFF2-40B4-BE49-F238E27FC236}">
                  <a16:creationId xmlns:a16="http://schemas.microsoft.com/office/drawing/2014/main" id="{654B9409-F61B-97CE-5584-89A250F0AD26}"/>
                </a:ext>
              </a:extLst>
            </p:cNvPr>
            <p:cNvSpPr/>
            <p:nvPr/>
          </p:nvSpPr>
          <p:spPr>
            <a:xfrm>
              <a:off x="6343823" y="3880960"/>
              <a:ext cx="1180490" cy="1412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2"/>
                <a:gd name="f7" fmla="val 660"/>
                <a:gd name="f8" fmla="val 531"/>
                <a:gd name="f9" fmla="val 135"/>
                <a:gd name="f10" fmla="val 297"/>
                <a:gd name="f11" fmla="val 317"/>
                <a:gd name="f12" fmla="val 14"/>
                <a:gd name="f13" fmla="val 346"/>
                <a:gd name="f14" fmla="val 59"/>
                <a:gd name="f15" fmla="val 358"/>
                <a:gd name="f16" fmla="val 120"/>
                <a:gd name="f17" fmla="val 354"/>
                <a:gd name="f18" fmla="val 194"/>
                <a:gd name="f19" fmla="val 342"/>
                <a:gd name="f20" fmla="val 235"/>
                <a:gd name="f21" fmla="val 329"/>
                <a:gd name="f22" fmla="val 277"/>
                <a:gd name="f23" fmla="val 288"/>
                <a:gd name="f24" fmla="val 355"/>
                <a:gd name="f25" fmla="val 238"/>
                <a:gd name="f26" fmla="val 422"/>
                <a:gd name="f27" fmla="val 476"/>
                <a:gd name="f28" fmla="val 149"/>
                <a:gd name="f29" fmla="val 496"/>
                <a:gd name="f30" fmla="val 129"/>
                <a:gd name="f31" fmla="val 506"/>
                <a:gd name="f32" fmla="val 88"/>
                <a:gd name="f33" fmla="val 521"/>
                <a:gd name="f34" fmla="val 68"/>
                <a:gd name="f35" fmla="val 524"/>
                <a:gd name="f36" fmla="val 49"/>
                <a:gd name="f37" fmla="val 525"/>
                <a:gd name="f38" fmla="val 518"/>
                <a:gd name="f39" fmla="val 510"/>
                <a:gd name="f40" fmla="val 233"/>
                <a:gd name="f41" fmla="val 645"/>
                <a:gd name="f42" fmla="val 248"/>
                <a:gd name="f43" fmla="val 653"/>
                <a:gd name="f44" fmla="val 283"/>
                <a:gd name="f45" fmla="val 302"/>
                <a:gd name="f46" fmla="val 322"/>
                <a:gd name="f47" fmla="val 657"/>
                <a:gd name="f48" fmla="val 362"/>
                <a:gd name="f49" fmla="val 642"/>
                <a:gd name="f50" fmla="val 383"/>
                <a:gd name="f51" fmla="val 631"/>
                <a:gd name="f52" fmla="val 413"/>
                <a:gd name="f53" fmla="val 612"/>
                <a:gd name="f54" fmla="val 471"/>
                <a:gd name="f55" fmla="val 558"/>
                <a:gd name="f56" fmla="val 522"/>
                <a:gd name="f57" fmla="val 490"/>
                <a:gd name="f58" fmla="val 561"/>
                <a:gd name="f59" fmla="val 576"/>
                <a:gd name="f60" fmla="val 371"/>
                <a:gd name="f61" fmla="val 586"/>
                <a:gd name="f62" fmla="val 331"/>
                <a:gd name="f63" fmla="val 255"/>
                <a:gd name="f64" fmla="val 580"/>
                <a:gd name="f65" fmla="val 551"/>
                <a:gd name="f66" fmla="+- 0 0 -90"/>
                <a:gd name="f67" fmla="*/ f3 1 592"/>
                <a:gd name="f68" fmla="*/ f4 1 660"/>
                <a:gd name="f69" fmla="+- f7 0 f5"/>
                <a:gd name="f70" fmla="+- f6 0 f5"/>
                <a:gd name="f71" fmla="*/ f66 f0 1"/>
                <a:gd name="f72" fmla="*/ f70 1 592"/>
                <a:gd name="f73" fmla="*/ f69 1 660"/>
                <a:gd name="f74" fmla="*/ 531 f70 1"/>
                <a:gd name="f75" fmla="*/ 135 f69 1"/>
                <a:gd name="f76" fmla="*/ 297 f70 1"/>
                <a:gd name="f77" fmla="*/ 0 f69 1"/>
                <a:gd name="f78" fmla="*/ 317 f70 1"/>
                <a:gd name="f79" fmla="*/ 14 f69 1"/>
                <a:gd name="f80" fmla="*/ 346 f70 1"/>
                <a:gd name="f81" fmla="*/ 59 f69 1"/>
                <a:gd name="f82" fmla="*/ 358 f70 1"/>
                <a:gd name="f83" fmla="*/ 120 f69 1"/>
                <a:gd name="f84" fmla="*/ 354 f70 1"/>
                <a:gd name="f85" fmla="*/ 194 f69 1"/>
                <a:gd name="f86" fmla="*/ 342 f70 1"/>
                <a:gd name="f87" fmla="*/ 235 f69 1"/>
                <a:gd name="f88" fmla="*/ 329 f70 1"/>
                <a:gd name="f89" fmla="*/ 277 f69 1"/>
                <a:gd name="f90" fmla="*/ 288 f70 1"/>
                <a:gd name="f91" fmla="*/ 355 f69 1"/>
                <a:gd name="f92" fmla="*/ 238 f70 1"/>
                <a:gd name="f93" fmla="*/ 422 f69 1"/>
                <a:gd name="f94" fmla="*/ 180 f70 1"/>
                <a:gd name="f95" fmla="*/ 476 f69 1"/>
                <a:gd name="f96" fmla="*/ 149 f70 1"/>
                <a:gd name="f97" fmla="*/ 496 f69 1"/>
                <a:gd name="f98" fmla="*/ 129 f70 1"/>
                <a:gd name="f99" fmla="*/ 506 f69 1"/>
                <a:gd name="f100" fmla="*/ 88 f70 1"/>
                <a:gd name="f101" fmla="*/ 521 f69 1"/>
                <a:gd name="f102" fmla="*/ 68 f70 1"/>
                <a:gd name="f103" fmla="*/ 524 f69 1"/>
                <a:gd name="f104" fmla="*/ 49 f70 1"/>
                <a:gd name="f105" fmla="*/ 525 f69 1"/>
                <a:gd name="f106" fmla="*/ 14 f70 1"/>
                <a:gd name="f107" fmla="*/ 518 f69 1"/>
                <a:gd name="f108" fmla="*/ 0 f70 1"/>
                <a:gd name="f109" fmla="*/ 510 f69 1"/>
                <a:gd name="f110" fmla="*/ 233 f70 1"/>
                <a:gd name="f111" fmla="*/ 645 f69 1"/>
                <a:gd name="f112" fmla="*/ 248 f70 1"/>
                <a:gd name="f113" fmla="*/ 653 f69 1"/>
                <a:gd name="f114" fmla="*/ 283 f70 1"/>
                <a:gd name="f115" fmla="*/ 660 f69 1"/>
                <a:gd name="f116" fmla="*/ 302 f70 1"/>
                <a:gd name="f117" fmla="*/ 322 f70 1"/>
                <a:gd name="f118" fmla="*/ 657 f69 1"/>
                <a:gd name="f119" fmla="*/ 362 f70 1"/>
                <a:gd name="f120" fmla="*/ 642 f69 1"/>
                <a:gd name="f121" fmla="*/ 383 f70 1"/>
                <a:gd name="f122" fmla="*/ 631 f69 1"/>
                <a:gd name="f123" fmla="*/ 413 f70 1"/>
                <a:gd name="f124" fmla="*/ 612 f69 1"/>
                <a:gd name="f125" fmla="*/ 471 f70 1"/>
                <a:gd name="f126" fmla="*/ 558 f69 1"/>
                <a:gd name="f127" fmla="*/ 522 f70 1"/>
                <a:gd name="f128" fmla="*/ 490 f69 1"/>
                <a:gd name="f129" fmla="*/ 561 f70 1"/>
                <a:gd name="f130" fmla="*/ 413 f69 1"/>
                <a:gd name="f131" fmla="*/ 576 f70 1"/>
                <a:gd name="f132" fmla="*/ 371 f69 1"/>
                <a:gd name="f133" fmla="*/ 586 f70 1"/>
                <a:gd name="f134" fmla="*/ 331 f69 1"/>
                <a:gd name="f135" fmla="*/ 592 f70 1"/>
                <a:gd name="f136" fmla="*/ 255 f69 1"/>
                <a:gd name="f137" fmla="*/ 580 f70 1"/>
                <a:gd name="f138" fmla="*/ 551 f70 1"/>
                <a:gd name="f139" fmla="*/ 149 f69 1"/>
                <a:gd name="f140" fmla="*/ f71 1 f2"/>
                <a:gd name="f141" fmla="*/ f74 1 592"/>
                <a:gd name="f142" fmla="*/ f75 1 660"/>
                <a:gd name="f143" fmla="*/ f76 1 592"/>
                <a:gd name="f144" fmla="*/ f77 1 660"/>
                <a:gd name="f145" fmla="*/ f78 1 592"/>
                <a:gd name="f146" fmla="*/ f79 1 660"/>
                <a:gd name="f147" fmla="*/ f80 1 592"/>
                <a:gd name="f148" fmla="*/ f81 1 660"/>
                <a:gd name="f149" fmla="*/ f82 1 592"/>
                <a:gd name="f150" fmla="*/ f83 1 660"/>
                <a:gd name="f151" fmla="*/ f84 1 592"/>
                <a:gd name="f152" fmla="*/ f85 1 660"/>
                <a:gd name="f153" fmla="*/ f86 1 592"/>
                <a:gd name="f154" fmla="*/ f87 1 660"/>
                <a:gd name="f155" fmla="*/ f88 1 592"/>
                <a:gd name="f156" fmla="*/ f89 1 660"/>
                <a:gd name="f157" fmla="*/ f90 1 592"/>
                <a:gd name="f158" fmla="*/ f91 1 660"/>
                <a:gd name="f159" fmla="*/ f92 1 592"/>
                <a:gd name="f160" fmla="*/ f93 1 660"/>
                <a:gd name="f161" fmla="*/ f94 1 592"/>
                <a:gd name="f162" fmla="*/ f95 1 660"/>
                <a:gd name="f163" fmla="*/ f96 1 592"/>
                <a:gd name="f164" fmla="*/ f97 1 660"/>
                <a:gd name="f165" fmla="*/ f98 1 592"/>
                <a:gd name="f166" fmla="*/ f99 1 660"/>
                <a:gd name="f167" fmla="*/ f100 1 592"/>
                <a:gd name="f168" fmla="*/ f101 1 660"/>
                <a:gd name="f169" fmla="*/ f102 1 592"/>
                <a:gd name="f170" fmla="*/ f103 1 660"/>
                <a:gd name="f171" fmla="*/ f104 1 592"/>
                <a:gd name="f172" fmla="*/ f105 1 660"/>
                <a:gd name="f173" fmla="*/ f106 1 592"/>
                <a:gd name="f174" fmla="*/ f107 1 660"/>
                <a:gd name="f175" fmla="*/ f108 1 592"/>
                <a:gd name="f176" fmla="*/ f109 1 660"/>
                <a:gd name="f177" fmla="*/ f110 1 592"/>
                <a:gd name="f178" fmla="*/ f111 1 660"/>
                <a:gd name="f179" fmla="*/ f112 1 592"/>
                <a:gd name="f180" fmla="*/ f113 1 660"/>
                <a:gd name="f181" fmla="*/ f114 1 592"/>
                <a:gd name="f182" fmla="*/ f115 1 660"/>
                <a:gd name="f183" fmla="*/ f116 1 592"/>
                <a:gd name="f184" fmla="*/ f117 1 592"/>
                <a:gd name="f185" fmla="*/ f118 1 660"/>
                <a:gd name="f186" fmla="*/ f119 1 592"/>
                <a:gd name="f187" fmla="*/ f120 1 660"/>
                <a:gd name="f188" fmla="*/ f121 1 592"/>
                <a:gd name="f189" fmla="*/ f122 1 660"/>
                <a:gd name="f190" fmla="*/ f123 1 592"/>
                <a:gd name="f191" fmla="*/ f124 1 660"/>
                <a:gd name="f192" fmla="*/ f125 1 592"/>
                <a:gd name="f193" fmla="*/ f126 1 660"/>
                <a:gd name="f194" fmla="*/ f127 1 592"/>
                <a:gd name="f195" fmla="*/ f128 1 660"/>
                <a:gd name="f196" fmla="*/ f129 1 592"/>
                <a:gd name="f197" fmla="*/ f130 1 660"/>
                <a:gd name="f198" fmla="*/ f131 1 592"/>
                <a:gd name="f199" fmla="*/ f132 1 660"/>
                <a:gd name="f200" fmla="*/ f133 1 592"/>
                <a:gd name="f201" fmla="*/ f134 1 660"/>
                <a:gd name="f202" fmla="*/ f135 1 592"/>
                <a:gd name="f203" fmla="*/ f136 1 660"/>
                <a:gd name="f204" fmla="*/ f137 1 592"/>
                <a:gd name="f205" fmla="*/ f138 1 592"/>
                <a:gd name="f206" fmla="*/ f139 1 660"/>
                <a:gd name="f207" fmla="*/ 0 1 f72"/>
                <a:gd name="f208" fmla="*/ f6 1 f72"/>
                <a:gd name="f209" fmla="*/ 0 1 f73"/>
                <a:gd name="f210" fmla="*/ f7 1 f73"/>
                <a:gd name="f211" fmla="+- f140 0 f1"/>
                <a:gd name="f212" fmla="*/ f141 1 f72"/>
                <a:gd name="f213" fmla="*/ f142 1 f73"/>
                <a:gd name="f214" fmla="*/ f143 1 f72"/>
                <a:gd name="f215" fmla="*/ f144 1 f73"/>
                <a:gd name="f216" fmla="*/ f145 1 f72"/>
                <a:gd name="f217" fmla="*/ f146 1 f73"/>
                <a:gd name="f218" fmla="*/ f147 1 f72"/>
                <a:gd name="f219" fmla="*/ f148 1 f73"/>
                <a:gd name="f220" fmla="*/ f149 1 f72"/>
                <a:gd name="f221" fmla="*/ f150 1 f73"/>
                <a:gd name="f222" fmla="*/ f151 1 f72"/>
                <a:gd name="f223" fmla="*/ f152 1 f73"/>
                <a:gd name="f224" fmla="*/ f153 1 f72"/>
                <a:gd name="f225" fmla="*/ f154 1 f73"/>
                <a:gd name="f226" fmla="*/ f155 1 f72"/>
                <a:gd name="f227" fmla="*/ f156 1 f73"/>
                <a:gd name="f228" fmla="*/ f157 1 f72"/>
                <a:gd name="f229" fmla="*/ f158 1 f73"/>
                <a:gd name="f230" fmla="*/ f159 1 f72"/>
                <a:gd name="f231" fmla="*/ f160 1 f73"/>
                <a:gd name="f232" fmla="*/ f161 1 f72"/>
                <a:gd name="f233" fmla="*/ f162 1 f73"/>
                <a:gd name="f234" fmla="*/ f163 1 f72"/>
                <a:gd name="f235" fmla="*/ f164 1 f73"/>
                <a:gd name="f236" fmla="*/ f165 1 f72"/>
                <a:gd name="f237" fmla="*/ f166 1 f73"/>
                <a:gd name="f238" fmla="*/ f167 1 f72"/>
                <a:gd name="f239" fmla="*/ f168 1 f73"/>
                <a:gd name="f240" fmla="*/ f169 1 f72"/>
                <a:gd name="f241" fmla="*/ f170 1 f73"/>
                <a:gd name="f242" fmla="*/ f171 1 f72"/>
                <a:gd name="f243" fmla="*/ f172 1 f73"/>
                <a:gd name="f244" fmla="*/ f173 1 f72"/>
                <a:gd name="f245" fmla="*/ f174 1 f73"/>
                <a:gd name="f246" fmla="*/ f175 1 f72"/>
                <a:gd name="f247" fmla="*/ f176 1 f73"/>
                <a:gd name="f248" fmla="*/ f177 1 f72"/>
                <a:gd name="f249" fmla="*/ f178 1 f73"/>
                <a:gd name="f250" fmla="*/ f179 1 f72"/>
                <a:gd name="f251" fmla="*/ f180 1 f73"/>
                <a:gd name="f252" fmla="*/ f181 1 f72"/>
                <a:gd name="f253" fmla="*/ f182 1 f73"/>
                <a:gd name="f254" fmla="*/ f183 1 f72"/>
                <a:gd name="f255" fmla="*/ f184 1 f72"/>
                <a:gd name="f256" fmla="*/ f185 1 f73"/>
                <a:gd name="f257" fmla="*/ f186 1 f72"/>
                <a:gd name="f258" fmla="*/ f187 1 f73"/>
                <a:gd name="f259" fmla="*/ f188 1 f72"/>
                <a:gd name="f260" fmla="*/ f189 1 f73"/>
                <a:gd name="f261" fmla="*/ f190 1 f72"/>
                <a:gd name="f262" fmla="*/ f191 1 f73"/>
                <a:gd name="f263" fmla="*/ f192 1 f72"/>
                <a:gd name="f264" fmla="*/ f193 1 f73"/>
                <a:gd name="f265" fmla="*/ f194 1 f72"/>
                <a:gd name="f266" fmla="*/ f195 1 f73"/>
                <a:gd name="f267" fmla="*/ f196 1 f72"/>
                <a:gd name="f268" fmla="*/ f197 1 f73"/>
                <a:gd name="f269" fmla="*/ f198 1 f72"/>
                <a:gd name="f270" fmla="*/ f199 1 f73"/>
                <a:gd name="f271" fmla="*/ f200 1 f72"/>
                <a:gd name="f272" fmla="*/ f201 1 f73"/>
                <a:gd name="f273" fmla="*/ f202 1 f72"/>
                <a:gd name="f274" fmla="*/ f203 1 f73"/>
                <a:gd name="f275" fmla="*/ f204 1 f72"/>
                <a:gd name="f276" fmla="*/ f205 1 f72"/>
                <a:gd name="f277" fmla="*/ f206 1 f73"/>
                <a:gd name="f278" fmla="*/ f207 f67 1"/>
                <a:gd name="f279" fmla="*/ f208 f67 1"/>
                <a:gd name="f280" fmla="*/ f210 f68 1"/>
                <a:gd name="f281" fmla="*/ f209 f68 1"/>
                <a:gd name="f282" fmla="*/ f212 f67 1"/>
                <a:gd name="f283" fmla="*/ f213 f68 1"/>
                <a:gd name="f284" fmla="*/ f214 f67 1"/>
                <a:gd name="f285" fmla="*/ f215 f68 1"/>
                <a:gd name="f286" fmla="*/ f216 f67 1"/>
                <a:gd name="f287" fmla="*/ f217 f68 1"/>
                <a:gd name="f288" fmla="*/ f218 f67 1"/>
                <a:gd name="f289" fmla="*/ f219 f68 1"/>
                <a:gd name="f290" fmla="*/ f220 f67 1"/>
                <a:gd name="f291" fmla="*/ f221 f68 1"/>
                <a:gd name="f292" fmla="*/ f222 f67 1"/>
                <a:gd name="f293" fmla="*/ f223 f68 1"/>
                <a:gd name="f294" fmla="*/ f224 f67 1"/>
                <a:gd name="f295" fmla="*/ f225 f68 1"/>
                <a:gd name="f296" fmla="*/ f226 f67 1"/>
                <a:gd name="f297" fmla="*/ f227 f68 1"/>
                <a:gd name="f298" fmla="*/ f228 f67 1"/>
                <a:gd name="f299" fmla="*/ f229 f68 1"/>
                <a:gd name="f300" fmla="*/ f230 f67 1"/>
                <a:gd name="f301" fmla="*/ f231 f68 1"/>
                <a:gd name="f302" fmla="*/ f232 f67 1"/>
                <a:gd name="f303" fmla="*/ f233 f68 1"/>
                <a:gd name="f304" fmla="*/ f234 f67 1"/>
                <a:gd name="f305" fmla="*/ f235 f68 1"/>
                <a:gd name="f306" fmla="*/ f236 f67 1"/>
                <a:gd name="f307" fmla="*/ f237 f68 1"/>
                <a:gd name="f308" fmla="*/ f238 f67 1"/>
                <a:gd name="f309" fmla="*/ f239 f68 1"/>
                <a:gd name="f310" fmla="*/ f240 f67 1"/>
                <a:gd name="f311" fmla="*/ f241 f68 1"/>
                <a:gd name="f312" fmla="*/ f242 f67 1"/>
                <a:gd name="f313" fmla="*/ f243 f68 1"/>
                <a:gd name="f314" fmla="*/ f244 f67 1"/>
                <a:gd name="f315" fmla="*/ f245 f68 1"/>
                <a:gd name="f316" fmla="*/ f246 f67 1"/>
                <a:gd name="f317" fmla="*/ f247 f68 1"/>
                <a:gd name="f318" fmla="*/ f248 f67 1"/>
                <a:gd name="f319" fmla="*/ f249 f68 1"/>
                <a:gd name="f320" fmla="*/ f250 f67 1"/>
                <a:gd name="f321" fmla="*/ f251 f68 1"/>
                <a:gd name="f322" fmla="*/ f252 f67 1"/>
                <a:gd name="f323" fmla="*/ f253 f68 1"/>
                <a:gd name="f324" fmla="*/ f254 f67 1"/>
                <a:gd name="f325" fmla="*/ f255 f67 1"/>
                <a:gd name="f326" fmla="*/ f256 f68 1"/>
                <a:gd name="f327" fmla="*/ f257 f67 1"/>
                <a:gd name="f328" fmla="*/ f258 f68 1"/>
                <a:gd name="f329" fmla="*/ f259 f67 1"/>
                <a:gd name="f330" fmla="*/ f260 f68 1"/>
                <a:gd name="f331" fmla="*/ f261 f67 1"/>
                <a:gd name="f332" fmla="*/ f262 f68 1"/>
                <a:gd name="f333" fmla="*/ f263 f67 1"/>
                <a:gd name="f334" fmla="*/ f264 f68 1"/>
                <a:gd name="f335" fmla="*/ f265 f67 1"/>
                <a:gd name="f336" fmla="*/ f266 f68 1"/>
                <a:gd name="f337" fmla="*/ f267 f67 1"/>
                <a:gd name="f338" fmla="*/ f268 f68 1"/>
                <a:gd name="f339" fmla="*/ f269 f67 1"/>
                <a:gd name="f340" fmla="*/ f270 f68 1"/>
                <a:gd name="f341" fmla="*/ f271 f67 1"/>
                <a:gd name="f342" fmla="*/ f272 f68 1"/>
                <a:gd name="f343" fmla="*/ f273 f67 1"/>
                <a:gd name="f344" fmla="*/ f274 f68 1"/>
                <a:gd name="f345" fmla="*/ f275 f67 1"/>
                <a:gd name="f346" fmla="*/ f276 f67 1"/>
                <a:gd name="f347" fmla="*/ f277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82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9"/>
                </a:cxn>
                <a:cxn ang="f211">
                  <a:pos x="f290" y="f291"/>
                </a:cxn>
                <a:cxn ang="f211">
                  <a:pos x="f292" y="f293"/>
                </a:cxn>
                <a:cxn ang="f211">
                  <a:pos x="f294" y="f295"/>
                </a:cxn>
                <a:cxn ang="f211">
                  <a:pos x="f296" y="f297"/>
                </a:cxn>
                <a:cxn ang="f211">
                  <a:pos x="f298" y="f299"/>
                </a:cxn>
                <a:cxn ang="f211">
                  <a:pos x="f300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11"/>
                </a:cxn>
                <a:cxn ang="f211">
                  <a:pos x="f312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18" y="f319"/>
                </a:cxn>
                <a:cxn ang="f211">
                  <a:pos x="f320" y="f321"/>
                </a:cxn>
                <a:cxn ang="f211">
                  <a:pos x="f322" y="f323"/>
                </a:cxn>
                <a:cxn ang="f211">
                  <a:pos x="f324" y="f323"/>
                </a:cxn>
                <a:cxn ang="f211">
                  <a:pos x="f325" y="f326"/>
                </a:cxn>
                <a:cxn ang="f211">
                  <a:pos x="f327" y="f328"/>
                </a:cxn>
                <a:cxn ang="f211">
                  <a:pos x="f329" y="f330"/>
                </a:cxn>
                <a:cxn ang="f211">
                  <a:pos x="f331" y="f332"/>
                </a:cxn>
                <a:cxn ang="f211">
                  <a:pos x="f333" y="f334"/>
                </a:cxn>
                <a:cxn ang="f211">
                  <a:pos x="f335" y="f336"/>
                </a:cxn>
                <a:cxn ang="f211">
                  <a:pos x="f337" y="f338"/>
                </a:cxn>
                <a:cxn ang="f211">
                  <a:pos x="f339" y="f340"/>
                </a:cxn>
                <a:cxn ang="f211">
                  <a:pos x="f341" y="f342"/>
                </a:cxn>
                <a:cxn ang="f211">
                  <a:pos x="f343" y="f344"/>
                </a:cxn>
                <a:cxn ang="f211">
                  <a:pos x="f345" y="f293"/>
                </a:cxn>
                <a:cxn ang="f211">
                  <a:pos x="f346" y="f347"/>
                </a:cxn>
                <a:cxn ang="f211">
                  <a:pos x="f282" y="f283"/>
                </a:cxn>
              </a:cxnLst>
              <a:rect l="f278" t="f281" r="f279" b="f280"/>
              <a:pathLst>
                <a:path w="592" h="660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12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7"/>
                  </a:lnTo>
                  <a:lnTo>
                    <a:pt x="f45" y="f7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2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" y="f63"/>
                  </a:lnTo>
                  <a:lnTo>
                    <a:pt x="f64" y="f18"/>
                  </a:lnTo>
                  <a:lnTo>
                    <a:pt x="f65" y="f28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4" name="Freeform 83">
              <a:extLst>
                <a:ext uri="{FF2B5EF4-FFF2-40B4-BE49-F238E27FC236}">
                  <a16:creationId xmlns:a16="http://schemas.microsoft.com/office/drawing/2014/main" id="{38FDBDE7-1A3C-5C82-4335-D242214A1CF5}"/>
                </a:ext>
              </a:extLst>
            </p:cNvPr>
            <p:cNvSpPr/>
            <p:nvPr/>
          </p:nvSpPr>
          <p:spPr>
            <a:xfrm>
              <a:off x="6343823" y="3880960"/>
              <a:ext cx="1180490" cy="1412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2"/>
                <a:gd name="f7" fmla="val 660"/>
                <a:gd name="f8" fmla="val 531"/>
                <a:gd name="f9" fmla="val 135"/>
                <a:gd name="f10" fmla="val 297"/>
                <a:gd name="f11" fmla="val 317"/>
                <a:gd name="f12" fmla="val 14"/>
                <a:gd name="f13" fmla="val 346"/>
                <a:gd name="f14" fmla="val 59"/>
                <a:gd name="f15" fmla="val 358"/>
                <a:gd name="f16" fmla="val 120"/>
                <a:gd name="f17" fmla="val 354"/>
                <a:gd name="f18" fmla="val 194"/>
                <a:gd name="f19" fmla="val 342"/>
                <a:gd name="f20" fmla="val 235"/>
                <a:gd name="f21" fmla="val 329"/>
                <a:gd name="f22" fmla="val 277"/>
                <a:gd name="f23" fmla="val 288"/>
                <a:gd name="f24" fmla="val 355"/>
                <a:gd name="f25" fmla="val 238"/>
                <a:gd name="f26" fmla="val 422"/>
                <a:gd name="f27" fmla="val 476"/>
                <a:gd name="f28" fmla="val 149"/>
                <a:gd name="f29" fmla="val 496"/>
                <a:gd name="f30" fmla="val 129"/>
                <a:gd name="f31" fmla="val 506"/>
                <a:gd name="f32" fmla="val 88"/>
                <a:gd name="f33" fmla="val 521"/>
                <a:gd name="f34" fmla="val 68"/>
                <a:gd name="f35" fmla="val 524"/>
                <a:gd name="f36" fmla="val 49"/>
                <a:gd name="f37" fmla="val 525"/>
                <a:gd name="f38" fmla="val 518"/>
                <a:gd name="f39" fmla="val 510"/>
                <a:gd name="f40" fmla="val 233"/>
                <a:gd name="f41" fmla="val 645"/>
                <a:gd name="f42" fmla="val 248"/>
                <a:gd name="f43" fmla="val 653"/>
                <a:gd name="f44" fmla="val 283"/>
                <a:gd name="f45" fmla="val 302"/>
                <a:gd name="f46" fmla="val 322"/>
                <a:gd name="f47" fmla="val 657"/>
                <a:gd name="f48" fmla="val 362"/>
                <a:gd name="f49" fmla="val 642"/>
                <a:gd name="f50" fmla="val 383"/>
                <a:gd name="f51" fmla="val 631"/>
                <a:gd name="f52" fmla="val 413"/>
                <a:gd name="f53" fmla="val 612"/>
                <a:gd name="f54" fmla="val 471"/>
                <a:gd name="f55" fmla="val 558"/>
                <a:gd name="f56" fmla="val 522"/>
                <a:gd name="f57" fmla="val 490"/>
                <a:gd name="f58" fmla="val 561"/>
                <a:gd name="f59" fmla="val 576"/>
                <a:gd name="f60" fmla="val 371"/>
                <a:gd name="f61" fmla="val 586"/>
                <a:gd name="f62" fmla="val 331"/>
                <a:gd name="f63" fmla="val 255"/>
                <a:gd name="f64" fmla="val 580"/>
                <a:gd name="f65" fmla="val 551"/>
                <a:gd name="f66" fmla="+- 0 0 -90"/>
                <a:gd name="f67" fmla="*/ f3 1 592"/>
                <a:gd name="f68" fmla="*/ f4 1 660"/>
                <a:gd name="f69" fmla="+- f7 0 f5"/>
                <a:gd name="f70" fmla="+- f6 0 f5"/>
                <a:gd name="f71" fmla="*/ f66 f0 1"/>
                <a:gd name="f72" fmla="*/ f70 1 592"/>
                <a:gd name="f73" fmla="*/ f69 1 660"/>
                <a:gd name="f74" fmla="*/ 531 f70 1"/>
                <a:gd name="f75" fmla="*/ 135 f69 1"/>
                <a:gd name="f76" fmla="*/ 297 f70 1"/>
                <a:gd name="f77" fmla="*/ 0 f69 1"/>
                <a:gd name="f78" fmla="*/ 317 f70 1"/>
                <a:gd name="f79" fmla="*/ 14 f69 1"/>
                <a:gd name="f80" fmla="*/ 346 f70 1"/>
                <a:gd name="f81" fmla="*/ 59 f69 1"/>
                <a:gd name="f82" fmla="*/ 358 f70 1"/>
                <a:gd name="f83" fmla="*/ 120 f69 1"/>
                <a:gd name="f84" fmla="*/ 354 f70 1"/>
                <a:gd name="f85" fmla="*/ 194 f69 1"/>
                <a:gd name="f86" fmla="*/ 342 f70 1"/>
                <a:gd name="f87" fmla="*/ 235 f69 1"/>
                <a:gd name="f88" fmla="*/ 329 f70 1"/>
                <a:gd name="f89" fmla="*/ 277 f69 1"/>
                <a:gd name="f90" fmla="*/ 288 f70 1"/>
                <a:gd name="f91" fmla="*/ 355 f69 1"/>
                <a:gd name="f92" fmla="*/ 238 f70 1"/>
                <a:gd name="f93" fmla="*/ 422 f69 1"/>
                <a:gd name="f94" fmla="*/ 180 f70 1"/>
                <a:gd name="f95" fmla="*/ 476 f69 1"/>
                <a:gd name="f96" fmla="*/ 149 f70 1"/>
                <a:gd name="f97" fmla="*/ 496 f69 1"/>
                <a:gd name="f98" fmla="*/ 129 f70 1"/>
                <a:gd name="f99" fmla="*/ 506 f69 1"/>
                <a:gd name="f100" fmla="*/ 88 f70 1"/>
                <a:gd name="f101" fmla="*/ 521 f69 1"/>
                <a:gd name="f102" fmla="*/ 68 f70 1"/>
                <a:gd name="f103" fmla="*/ 524 f69 1"/>
                <a:gd name="f104" fmla="*/ 49 f70 1"/>
                <a:gd name="f105" fmla="*/ 525 f69 1"/>
                <a:gd name="f106" fmla="*/ 14 f70 1"/>
                <a:gd name="f107" fmla="*/ 518 f69 1"/>
                <a:gd name="f108" fmla="*/ 0 f70 1"/>
                <a:gd name="f109" fmla="*/ 510 f69 1"/>
                <a:gd name="f110" fmla="*/ 233 f70 1"/>
                <a:gd name="f111" fmla="*/ 645 f69 1"/>
                <a:gd name="f112" fmla="*/ 248 f70 1"/>
                <a:gd name="f113" fmla="*/ 653 f69 1"/>
                <a:gd name="f114" fmla="*/ 283 f70 1"/>
                <a:gd name="f115" fmla="*/ 660 f69 1"/>
                <a:gd name="f116" fmla="*/ 302 f70 1"/>
                <a:gd name="f117" fmla="*/ 322 f70 1"/>
                <a:gd name="f118" fmla="*/ 657 f69 1"/>
                <a:gd name="f119" fmla="*/ 362 f70 1"/>
                <a:gd name="f120" fmla="*/ 642 f69 1"/>
                <a:gd name="f121" fmla="*/ 383 f70 1"/>
                <a:gd name="f122" fmla="*/ 631 f69 1"/>
                <a:gd name="f123" fmla="*/ 413 f70 1"/>
                <a:gd name="f124" fmla="*/ 612 f69 1"/>
                <a:gd name="f125" fmla="*/ 471 f70 1"/>
                <a:gd name="f126" fmla="*/ 558 f69 1"/>
                <a:gd name="f127" fmla="*/ 522 f70 1"/>
                <a:gd name="f128" fmla="*/ 490 f69 1"/>
                <a:gd name="f129" fmla="*/ 561 f70 1"/>
                <a:gd name="f130" fmla="*/ 413 f69 1"/>
                <a:gd name="f131" fmla="*/ 576 f70 1"/>
                <a:gd name="f132" fmla="*/ 371 f69 1"/>
                <a:gd name="f133" fmla="*/ 586 f70 1"/>
                <a:gd name="f134" fmla="*/ 331 f69 1"/>
                <a:gd name="f135" fmla="*/ 592 f70 1"/>
                <a:gd name="f136" fmla="*/ 255 f69 1"/>
                <a:gd name="f137" fmla="*/ 580 f70 1"/>
                <a:gd name="f138" fmla="*/ 551 f70 1"/>
                <a:gd name="f139" fmla="*/ 149 f69 1"/>
                <a:gd name="f140" fmla="*/ f71 1 f2"/>
                <a:gd name="f141" fmla="*/ f74 1 592"/>
                <a:gd name="f142" fmla="*/ f75 1 660"/>
                <a:gd name="f143" fmla="*/ f76 1 592"/>
                <a:gd name="f144" fmla="*/ f77 1 660"/>
                <a:gd name="f145" fmla="*/ f78 1 592"/>
                <a:gd name="f146" fmla="*/ f79 1 660"/>
                <a:gd name="f147" fmla="*/ f80 1 592"/>
                <a:gd name="f148" fmla="*/ f81 1 660"/>
                <a:gd name="f149" fmla="*/ f82 1 592"/>
                <a:gd name="f150" fmla="*/ f83 1 660"/>
                <a:gd name="f151" fmla="*/ f84 1 592"/>
                <a:gd name="f152" fmla="*/ f85 1 660"/>
                <a:gd name="f153" fmla="*/ f86 1 592"/>
                <a:gd name="f154" fmla="*/ f87 1 660"/>
                <a:gd name="f155" fmla="*/ f88 1 592"/>
                <a:gd name="f156" fmla="*/ f89 1 660"/>
                <a:gd name="f157" fmla="*/ f90 1 592"/>
                <a:gd name="f158" fmla="*/ f91 1 660"/>
                <a:gd name="f159" fmla="*/ f92 1 592"/>
                <a:gd name="f160" fmla="*/ f93 1 660"/>
                <a:gd name="f161" fmla="*/ f94 1 592"/>
                <a:gd name="f162" fmla="*/ f95 1 660"/>
                <a:gd name="f163" fmla="*/ f96 1 592"/>
                <a:gd name="f164" fmla="*/ f97 1 660"/>
                <a:gd name="f165" fmla="*/ f98 1 592"/>
                <a:gd name="f166" fmla="*/ f99 1 660"/>
                <a:gd name="f167" fmla="*/ f100 1 592"/>
                <a:gd name="f168" fmla="*/ f101 1 660"/>
                <a:gd name="f169" fmla="*/ f102 1 592"/>
                <a:gd name="f170" fmla="*/ f103 1 660"/>
                <a:gd name="f171" fmla="*/ f104 1 592"/>
                <a:gd name="f172" fmla="*/ f105 1 660"/>
                <a:gd name="f173" fmla="*/ f106 1 592"/>
                <a:gd name="f174" fmla="*/ f107 1 660"/>
                <a:gd name="f175" fmla="*/ f108 1 592"/>
                <a:gd name="f176" fmla="*/ f109 1 660"/>
                <a:gd name="f177" fmla="*/ f110 1 592"/>
                <a:gd name="f178" fmla="*/ f111 1 660"/>
                <a:gd name="f179" fmla="*/ f112 1 592"/>
                <a:gd name="f180" fmla="*/ f113 1 660"/>
                <a:gd name="f181" fmla="*/ f114 1 592"/>
                <a:gd name="f182" fmla="*/ f115 1 660"/>
                <a:gd name="f183" fmla="*/ f116 1 592"/>
                <a:gd name="f184" fmla="*/ f117 1 592"/>
                <a:gd name="f185" fmla="*/ f118 1 660"/>
                <a:gd name="f186" fmla="*/ f119 1 592"/>
                <a:gd name="f187" fmla="*/ f120 1 660"/>
                <a:gd name="f188" fmla="*/ f121 1 592"/>
                <a:gd name="f189" fmla="*/ f122 1 660"/>
                <a:gd name="f190" fmla="*/ f123 1 592"/>
                <a:gd name="f191" fmla="*/ f124 1 660"/>
                <a:gd name="f192" fmla="*/ f125 1 592"/>
                <a:gd name="f193" fmla="*/ f126 1 660"/>
                <a:gd name="f194" fmla="*/ f127 1 592"/>
                <a:gd name="f195" fmla="*/ f128 1 660"/>
                <a:gd name="f196" fmla="*/ f129 1 592"/>
                <a:gd name="f197" fmla="*/ f130 1 660"/>
                <a:gd name="f198" fmla="*/ f131 1 592"/>
                <a:gd name="f199" fmla="*/ f132 1 660"/>
                <a:gd name="f200" fmla="*/ f133 1 592"/>
                <a:gd name="f201" fmla="*/ f134 1 660"/>
                <a:gd name="f202" fmla="*/ f135 1 592"/>
                <a:gd name="f203" fmla="*/ f136 1 660"/>
                <a:gd name="f204" fmla="*/ f137 1 592"/>
                <a:gd name="f205" fmla="*/ f138 1 592"/>
                <a:gd name="f206" fmla="*/ f139 1 660"/>
                <a:gd name="f207" fmla="*/ 0 1 f72"/>
                <a:gd name="f208" fmla="*/ f6 1 f72"/>
                <a:gd name="f209" fmla="*/ 0 1 f73"/>
                <a:gd name="f210" fmla="*/ f7 1 f73"/>
                <a:gd name="f211" fmla="+- f140 0 f1"/>
                <a:gd name="f212" fmla="*/ f141 1 f72"/>
                <a:gd name="f213" fmla="*/ f142 1 f73"/>
                <a:gd name="f214" fmla="*/ f143 1 f72"/>
                <a:gd name="f215" fmla="*/ f144 1 f73"/>
                <a:gd name="f216" fmla="*/ f145 1 f72"/>
                <a:gd name="f217" fmla="*/ f146 1 f73"/>
                <a:gd name="f218" fmla="*/ f147 1 f72"/>
                <a:gd name="f219" fmla="*/ f148 1 f73"/>
                <a:gd name="f220" fmla="*/ f149 1 f72"/>
                <a:gd name="f221" fmla="*/ f150 1 f73"/>
                <a:gd name="f222" fmla="*/ f151 1 f72"/>
                <a:gd name="f223" fmla="*/ f152 1 f73"/>
                <a:gd name="f224" fmla="*/ f153 1 f72"/>
                <a:gd name="f225" fmla="*/ f154 1 f73"/>
                <a:gd name="f226" fmla="*/ f155 1 f72"/>
                <a:gd name="f227" fmla="*/ f156 1 f73"/>
                <a:gd name="f228" fmla="*/ f157 1 f72"/>
                <a:gd name="f229" fmla="*/ f158 1 f73"/>
                <a:gd name="f230" fmla="*/ f159 1 f72"/>
                <a:gd name="f231" fmla="*/ f160 1 f73"/>
                <a:gd name="f232" fmla="*/ f161 1 f72"/>
                <a:gd name="f233" fmla="*/ f162 1 f73"/>
                <a:gd name="f234" fmla="*/ f163 1 f72"/>
                <a:gd name="f235" fmla="*/ f164 1 f73"/>
                <a:gd name="f236" fmla="*/ f165 1 f72"/>
                <a:gd name="f237" fmla="*/ f166 1 f73"/>
                <a:gd name="f238" fmla="*/ f167 1 f72"/>
                <a:gd name="f239" fmla="*/ f168 1 f73"/>
                <a:gd name="f240" fmla="*/ f169 1 f72"/>
                <a:gd name="f241" fmla="*/ f170 1 f73"/>
                <a:gd name="f242" fmla="*/ f171 1 f72"/>
                <a:gd name="f243" fmla="*/ f172 1 f73"/>
                <a:gd name="f244" fmla="*/ f173 1 f72"/>
                <a:gd name="f245" fmla="*/ f174 1 f73"/>
                <a:gd name="f246" fmla="*/ f175 1 f72"/>
                <a:gd name="f247" fmla="*/ f176 1 f73"/>
                <a:gd name="f248" fmla="*/ f177 1 f72"/>
                <a:gd name="f249" fmla="*/ f178 1 f73"/>
                <a:gd name="f250" fmla="*/ f179 1 f72"/>
                <a:gd name="f251" fmla="*/ f180 1 f73"/>
                <a:gd name="f252" fmla="*/ f181 1 f72"/>
                <a:gd name="f253" fmla="*/ f182 1 f73"/>
                <a:gd name="f254" fmla="*/ f183 1 f72"/>
                <a:gd name="f255" fmla="*/ f184 1 f72"/>
                <a:gd name="f256" fmla="*/ f185 1 f73"/>
                <a:gd name="f257" fmla="*/ f186 1 f72"/>
                <a:gd name="f258" fmla="*/ f187 1 f73"/>
                <a:gd name="f259" fmla="*/ f188 1 f72"/>
                <a:gd name="f260" fmla="*/ f189 1 f73"/>
                <a:gd name="f261" fmla="*/ f190 1 f72"/>
                <a:gd name="f262" fmla="*/ f191 1 f73"/>
                <a:gd name="f263" fmla="*/ f192 1 f72"/>
                <a:gd name="f264" fmla="*/ f193 1 f73"/>
                <a:gd name="f265" fmla="*/ f194 1 f72"/>
                <a:gd name="f266" fmla="*/ f195 1 f73"/>
                <a:gd name="f267" fmla="*/ f196 1 f72"/>
                <a:gd name="f268" fmla="*/ f197 1 f73"/>
                <a:gd name="f269" fmla="*/ f198 1 f72"/>
                <a:gd name="f270" fmla="*/ f199 1 f73"/>
                <a:gd name="f271" fmla="*/ f200 1 f72"/>
                <a:gd name="f272" fmla="*/ f201 1 f73"/>
                <a:gd name="f273" fmla="*/ f202 1 f72"/>
                <a:gd name="f274" fmla="*/ f203 1 f73"/>
                <a:gd name="f275" fmla="*/ f204 1 f72"/>
                <a:gd name="f276" fmla="*/ f205 1 f72"/>
                <a:gd name="f277" fmla="*/ f206 1 f73"/>
                <a:gd name="f278" fmla="*/ f207 f67 1"/>
                <a:gd name="f279" fmla="*/ f208 f67 1"/>
                <a:gd name="f280" fmla="*/ f210 f68 1"/>
                <a:gd name="f281" fmla="*/ f209 f68 1"/>
                <a:gd name="f282" fmla="*/ f212 f67 1"/>
                <a:gd name="f283" fmla="*/ f213 f68 1"/>
                <a:gd name="f284" fmla="*/ f214 f67 1"/>
                <a:gd name="f285" fmla="*/ f215 f68 1"/>
                <a:gd name="f286" fmla="*/ f216 f67 1"/>
                <a:gd name="f287" fmla="*/ f217 f68 1"/>
                <a:gd name="f288" fmla="*/ f218 f67 1"/>
                <a:gd name="f289" fmla="*/ f219 f68 1"/>
                <a:gd name="f290" fmla="*/ f220 f67 1"/>
                <a:gd name="f291" fmla="*/ f221 f68 1"/>
                <a:gd name="f292" fmla="*/ f222 f67 1"/>
                <a:gd name="f293" fmla="*/ f223 f68 1"/>
                <a:gd name="f294" fmla="*/ f224 f67 1"/>
                <a:gd name="f295" fmla="*/ f225 f68 1"/>
                <a:gd name="f296" fmla="*/ f226 f67 1"/>
                <a:gd name="f297" fmla="*/ f227 f68 1"/>
                <a:gd name="f298" fmla="*/ f228 f67 1"/>
                <a:gd name="f299" fmla="*/ f229 f68 1"/>
                <a:gd name="f300" fmla="*/ f230 f67 1"/>
                <a:gd name="f301" fmla="*/ f231 f68 1"/>
                <a:gd name="f302" fmla="*/ f232 f67 1"/>
                <a:gd name="f303" fmla="*/ f233 f68 1"/>
                <a:gd name="f304" fmla="*/ f234 f67 1"/>
                <a:gd name="f305" fmla="*/ f235 f68 1"/>
                <a:gd name="f306" fmla="*/ f236 f67 1"/>
                <a:gd name="f307" fmla="*/ f237 f68 1"/>
                <a:gd name="f308" fmla="*/ f238 f67 1"/>
                <a:gd name="f309" fmla="*/ f239 f68 1"/>
                <a:gd name="f310" fmla="*/ f240 f67 1"/>
                <a:gd name="f311" fmla="*/ f241 f68 1"/>
                <a:gd name="f312" fmla="*/ f242 f67 1"/>
                <a:gd name="f313" fmla="*/ f243 f68 1"/>
                <a:gd name="f314" fmla="*/ f244 f67 1"/>
                <a:gd name="f315" fmla="*/ f245 f68 1"/>
                <a:gd name="f316" fmla="*/ f246 f67 1"/>
                <a:gd name="f317" fmla="*/ f247 f68 1"/>
                <a:gd name="f318" fmla="*/ f248 f67 1"/>
                <a:gd name="f319" fmla="*/ f249 f68 1"/>
                <a:gd name="f320" fmla="*/ f250 f67 1"/>
                <a:gd name="f321" fmla="*/ f251 f68 1"/>
                <a:gd name="f322" fmla="*/ f252 f67 1"/>
                <a:gd name="f323" fmla="*/ f253 f68 1"/>
                <a:gd name="f324" fmla="*/ f254 f67 1"/>
                <a:gd name="f325" fmla="*/ f255 f67 1"/>
                <a:gd name="f326" fmla="*/ f256 f68 1"/>
                <a:gd name="f327" fmla="*/ f257 f67 1"/>
                <a:gd name="f328" fmla="*/ f258 f68 1"/>
                <a:gd name="f329" fmla="*/ f259 f67 1"/>
                <a:gd name="f330" fmla="*/ f260 f68 1"/>
                <a:gd name="f331" fmla="*/ f261 f67 1"/>
                <a:gd name="f332" fmla="*/ f262 f68 1"/>
                <a:gd name="f333" fmla="*/ f263 f67 1"/>
                <a:gd name="f334" fmla="*/ f264 f68 1"/>
                <a:gd name="f335" fmla="*/ f265 f67 1"/>
                <a:gd name="f336" fmla="*/ f266 f68 1"/>
                <a:gd name="f337" fmla="*/ f267 f67 1"/>
                <a:gd name="f338" fmla="*/ f268 f68 1"/>
                <a:gd name="f339" fmla="*/ f269 f67 1"/>
                <a:gd name="f340" fmla="*/ f270 f68 1"/>
                <a:gd name="f341" fmla="*/ f271 f67 1"/>
                <a:gd name="f342" fmla="*/ f272 f68 1"/>
                <a:gd name="f343" fmla="*/ f273 f67 1"/>
                <a:gd name="f344" fmla="*/ f274 f68 1"/>
                <a:gd name="f345" fmla="*/ f275 f67 1"/>
                <a:gd name="f346" fmla="*/ f276 f67 1"/>
                <a:gd name="f347" fmla="*/ f277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82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9"/>
                </a:cxn>
                <a:cxn ang="f211">
                  <a:pos x="f290" y="f291"/>
                </a:cxn>
                <a:cxn ang="f211">
                  <a:pos x="f292" y="f293"/>
                </a:cxn>
                <a:cxn ang="f211">
                  <a:pos x="f294" y="f295"/>
                </a:cxn>
                <a:cxn ang="f211">
                  <a:pos x="f296" y="f297"/>
                </a:cxn>
                <a:cxn ang="f211">
                  <a:pos x="f298" y="f299"/>
                </a:cxn>
                <a:cxn ang="f211">
                  <a:pos x="f300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11"/>
                </a:cxn>
                <a:cxn ang="f211">
                  <a:pos x="f312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18" y="f319"/>
                </a:cxn>
                <a:cxn ang="f211">
                  <a:pos x="f320" y="f321"/>
                </a:cxn>
                <a:cxn ang="f211">
                  <a:pos x="f322" y="f323"/>
                </a:cxn>
                <a:cxn ang="f211">
                  <a:pos x="f324" y="f323"/>
                </a:cxn>
                <a:cxn ang="f211">
                  <a:pos x="f325" y="f326"/>
                </a:cxn>
                <a:cxn ang="f211">
                  <a:pos x="f327" y="f328"/>
                </a:cxn>
                <a:cxn ang="f211">
                  <a:pos x="f329" y="f330"/>
                </a:cxn>
                <a:cxn ang="f211">
                  <a:pos x="f331" y="f332"/>
                </a:cxn>
                <a:cxn ang="f211">
                  <a:pos x="f333" y="f334"/>
                </a:cxn>
                <a:cxn ang="f211">
                  <a:pos x="f335" y="f336"/>
                </a:cxn>
                <a:cxn ang="f211">
                  <a:pos x="f337" y="f338"/>
                </a:cxn>
                <a:cxn ang="f211">
                  <a:pos x="f339" y="f340"/>
                </a:cxn>
                <a:cxn ang="f211">
                  <a:pos x="f341" y="f342"/>
                </a:cxn>
                <a:cxn ang="f211">
                  <a:pos x="f343" y="f344"/>
                </a:cxn>
                <a:cxn ang="f211">
                  <a:pos x="f345" y="f293"/>
                </a:cxn>
                <a:cxn ang="f211">
                  <a:pos x="f346" y="f347"/>
                </a:cxn>
                <a:cxn ang="f211">
                  <a:pos x="f282" y="f283"/>
                </a:cxn>
              </a:cxnLst>
              <a:rect l="f278" t="f281" r="f279" b="f280"/>
              <a:pathLst>
                <a:path w="592" h="660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12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7"/>
                  </a:lnTo>
                  <a:lnTo>
                    <a:pt x="f45" y="f7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2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" y="f63"/>
                  </a:lnTo>
                  <a:lnTo>
                    <a:pt x="f64" y="f18"/>
                  </a:lnTo>
                  <a:lnTo>
                    <a:pt x="f65" y="f28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4C23D4DC-4481-EEA4-D88C-3B83BBA11BBA}"/>
                </a:ext>
              </a:extLst>
            </p:cNvPr>
            <p:cNvSpPr/>
            <p:nvPr/>
          </p:nvSpPr>
          <p:spPr>
            <a:xfrm>
              <a:off x="6343823" y="3880960"/>
              <a:ext cx="1180490" cy="1412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2"/>
                <a:gd name="f7" fmla="val 660"/>
                <a:gd name="f8" fmla="val 531"/>
                <a:gd name="f9" fmla="val 135"/>
                <a:gd name="f10" fmla="val 297"/>
                <a:gd name="f11" fmla="val 317"/>
                <a:gd name="f12" fmla="val 14"/>
                <a:gd name="f13" fmla="val 346"/>
                <a:gd name="f14" fmla="val 59"/>
                <a:gd name="f15" fmla="val 358"/>
                <a:gd name="f16" fmla="val 120"/>
                <a:gd name="f17" fmla="val 354"/>
                <a:gd name="f18" fmla="val 194"/>
                <a:gd name="f19" fmla="val 342"/>
                <a:gd name="f20" fmla="val 235"/>
                <a:gd name="f21" fmla="val 329"/>
                <a:gd name="f22" fmla="val 277"/>
                <a:gd name="f23" fmla="val 288"/>
                <a:gd name="f24" fmla="val 355"/>
                <a:gd name="f25" fmla="val 238"/>
                <a:gd name="f26" fmla="val 422"/>
                <a:gd name="f27" fmla="val 476"/>
                <a:gd name="f28" fmla="val 149"/>
                <a:gd name="f29" fmla="val 496"/>
                <a:gd name="f30" fmla="val 129"/>
                <a:gd name="f31" fmla="val 506"/>
                <a:gd name="f32" fmla="val 88"/>
                <a:gd name="f33" fmla="val 521"/>
                <a:gd name="f34" fmla="val 68"/>
                <a:gd name="f35" fmla="val 524"/>
                <a:gd name="f36" fmla="val 49"/>
                <a:gd name="f37" fmla="val 525"/>
                <a:gd name="f38" fmla="val 518"/>
                <a:gd name="f39" fmla="val 510"/>
                <a:gd name="f40" fmla="val 233"/>
                <a:gd name="f41" fmla="val 645"/>
                <a:gd name="f42" fmla="val 248"/>
                <a:gd name="f43" fmla="val 653"/>
                <a:gd name="f44" fmla="val 283"/>
                <a:gd name="f45" fmla="val 302"/>
                <a:gd name="f46" fmla="val 322"/>
                <a:gd name="f47" fmla="val 657"/>
                <a:gd name="f48" fmla="val 362"/>
                <a:gd name="f49" fmla="val 642"/>
                <a:gd name="f50" fmla="val 383"/>
                <a:gd name="f51" fmla="val 631"/>
                <a:gd name="f52" fmla="val 413"/>
                <a:gd name="f53" fmla="val 612"/>
                <a:gd name="f54" fmla="val 471"/>
                <a:gd name="f55" fmla="val 558"/>
                <a:gd name="f56" fmla="val 522"/>
                <a:gd name="f57" fmla="val 490"/>
                <a:gd name="f58" fmla="val 561"/>
                <a:gd name="f59" fmla="val 576"/>
                <a:gd name="f60" fmla="val 371"/>
                <a:gd name="f61" fmla="val 586"/>
                <a:gd name="f62" fmla="val 331"/>
                <a:gd name="f63" fmla="val 255"/>
                <a:gd name="f64" fmla="val 580"/>
                <a:gd name="f65" fmla="val 551"/>
                <a:gd name="f66" fmla="+- 0 0 -90"/>
                <a:gd name="f67" fmla="*/ f3 1 592"/>
                <a:gd name="f68" fmla="*/ f4 1 660"/>
                <a:gd name="f69" fmla="+- f7 0 f5"/>
                <a:gd name="f70" fmla="+- f6 0 f5"/>
                <a:gd name="f71" fmla="*/ f66 f0 1"/>
                <a:gd name="f72" fmla="*/ f70 1 592"/>
                <a:gd name="f73" fmla="*/ f69 1 660"/>
                <a:gd name="f74" fmla="*/ 531 f70 1"/>
                <a:gd name="f75" fmla="*/ 135 f69 1"/>
                <a:gd name="f76" fmla="*/ 297 f70 1"/>
                <a:gd name="f77" fmla="*/ 0 f69 1"/>
                <a:gd name="f78" fmla="*/ 317 f70 1"/>
                <a:gd name="f79" fmla="*/ 14 f69 1"/>
                <a:gd name="f80" fmla="*/ 346 f70 1"/>
                <a:gd name="f81" fmla="*/ 59 f69 1"/>
                <a:gd name="f82" fmla="*/ 358 f70 1"/>
                <a:gd name="f83" fmla="*/ 120 f69 1"/>
                <a:gd name="f84" fmla="*/ 354 f70 1"/>
                <a:gd name="f85" fmla="*/ 194 f69 1"/>
                <a:gd name="f86" fmla="*/ 342 f70 1"/>
                <a:gd name="f87" fmla="*/ 235 f69 1"/>
                <a:gd name="f88" fmla="*/ 329 f70 1"/>
                <a:gd name="f89" fmla="*/ 277 f69 1"/>
                <a:gd name="f90" fmla="*/ 288 f70 1"/>
                <a:gd name="f91" fmla="*/ 355 f69 1"/>
                <a:gd name="f92" fmla="*/ 238 f70 1"/>
                <a:gd name="f93" fmla="*/ 422 f69 1"/>
                <a:gd name="f94" fmla="*/ 180 f70 1"/>
                <a:gd name="f95" fmla="*/ 476 f69 1"/>
                <a:gd name="f96" fmla="*/ 149 f70 1"/>
                <a:gd name="f97" fmla="*/ 496 f69 1"/>
                <a:gd name="f98" fmla="*/ 129 f70 1"/>
                <a:gd name="f99" fmla="*/ 506 f69 1"/>
                <a:gd name="f100" fmla="*/ 88 f70 1"/>
                <a:gd name="f101" fmla="*/ 521 f69 1"/>
                <a:gd name="f102" fmla="*/ 68 f70 1"/>
                <a:gd name="f103" fmla="*/ 524 f69 1"/>
                <a:gd name="f104" fmla="*/ 49 f70 1"/>
                <a:gd name="f105" fmla="*/ 525 f69 1"/>
                <a:gd name="f106" fmla="*/ 14 f70 1"/>
                <a:gd name="f107" fmla="*/ 518 f69 1"/>
                <a:gd name="f108" fmla="*/ 0 f70 1"/>
                <a:gd name="f109" fmla="*/ 510 f69 1"/>
                <a:gd name="f110" fmla="*/ 233 f70 1"/>
                <a:gd name="f111" fmla="*/ 645 f69 1"/>
                <a:gd name="f112" fmla="*/ 248 f70 1"/>
                <a:gd name="f113" fmla="*/ 653 f69 1"/>
                <a:gd name="f114" fmla="*/ 283 f70 1"/>
                <a:gd name="f115" fmla="*/ 660 f69 1"/>
                <a:gd name="f116" fmla="*/ 302 f70 1"/>
                <a:gd name="f117" fmla="*/ 322 f70 1"/>
                <a:gd name="f118" fmla="*/ 657 f69 1"/>
                <a:gd name="f119" fmla="*/ 362 f70 1"/>
                <a:gd name="f120" fmla="*/ 642 f69 1"/>
                <a:gd name="f121" fmla="*/ 383 f70 1"/>
                <a:gd name="f122" fmla="*/ 631 f69 1"/>
                <a:gd name="f123" fmla="*/ 413 f70 1"/>
                <a:gd name="f124" fmla="*/ 612 f69 1"/>
                <a:gd name="f125" fmla="*/ 471 f70 1"/>
                <a:gd name="f126" fmla="*/ 558 f69 1"/>
                <a:gd name="f127" fmla="*/ 522 f70 1"/>
                <a:gd name="f128" fmla="*/ 490 f69 1"/>
                <a:gd name="f129" fmla="*/ 561 f70 1"/>
                <a:gd name="f130" fmla="*/ 413 f69 1"/>
                <a:gd name="f131" fmla="*/ 576 f70 1"/>
                <a:gd name="f132" fmla="*/ 371 f69 1"/>
                <a:gd name="f133" fmla="*/ 586 f70 1"/>
                <a:gd name="f134" fmla="*/ 331 f69 1"/>
                <a:gd name="f135" fmla="*/ 592 f70 1"/>
                <a:gd name="f136" fmla="*/ 255 f69 1"/>
                <a:gd name="f137" fmla="*/ 580 f70 1"/>
                <a:gd name="f138" fmla="*/ 551 f70 1"/>
                <a:gd name="f139" fmla="*/ 149 f69 1"/>
                <a:gd name="f140" fmla="*/ f71 1 f2"/>
                <a:gd name="f141" fmla="*/ f74 1 592"/>
                <a:gd name="f142" fmla="*/ f75 1 660"/>
                <a:gd name="f143" fmla="*/ f76 1 592"/>
                <a:gd name="f144" fmla="*/ f77 1 660"/>
                <a:gd name="f145" fmla="*/ f78 1 592"/>
                <a:gd name="f146" fmla="*/ f79 1 660"/>
                <a:gd name="f147" fmla="*/ f80 1 592"/>
                <a:gd name="f148" fmla="*/ f81 1 660"/>
                <a:gd name="f149" fmla="*/ f82 1 592"/>
                <a:gd name="f150" fmla="*/ f83 1 660"/>
                <a:gd name="f151" fmla="*/ f84 1 592"/>
                <a:gd name="f152" fmla="*/ f85 1 660"/>
                <a:gd name="f153" fmla="*/ f86 1 592"/>
                <a:gd name="f154" fmla="*/ f87 1 660"/>
                <a:gd name="f155" fmla="*/ f88 1 592"/>
                <a:gd name="f156" fmla="*/ f89 1 660"/>
                <a:gd name="f157" fmla="*/ f90 1 592"/>
                <a:gd name="f158" fmla="*/ f91 1 660"/>
                <a:gd name="f159" fmla="*/ f92 1 592"/>
                <a:gd name="f160" fmla="*/ f93 1 660"/>
                <a:gd name="f161" fmla="*/ f94 1 592"/>
                <a:gd name="f162" fmla="*/ f95 1 660"/>
                <a:gd name="f163" fmla="*/ f96 1 592"/>
                <a:gd name="f164" fmla="*/ f97 1 660"/>
                <a:gd name="f165" fmla="*/ f98 1 592"/>
                <a:gd name="f166" fmla="*/ f99 1 660"/>
                <a:gd name="f167" fmla="*/ f100 1 592"/>
                <a:gd name="f168" fmla="*/ f101 1 660"/>
                <a:gd name="f169" fmla="*/ f102 1 592"/>
                <a:gd name="f170" fmla="*/ f103 1 660"/>
                <a:gd name="f171" fmla="*/ f104 1 592"/>
                <a:gd name="f172" fmla="*/ f105 1 660"/>
                <a:gd name="f173" fmla="*/ f106 1 592"/>
                <a:gd name="f174" fmla="*/ f107 1 660"/>
                <a:gd name="f175" fmla="*/ f108 1 592"/>
                <a:gd name="f176" fmla="*/ f109 1 660"/>
                <a:gd name="f177" fmla="*/ f110 1 592"/>
                <a:gd name="f178" fmla="*/ f111 1 660"/>
                <a:gd name="f179" fmla="*/ f112 1 592"/>
                <a:gd name="f180" fmla="*/ f113 1 660"/>
                <a:gd name="f181" fmla="*/ f114 1 592"/>
                <a:gd name="f182" fmla="*/ f115 1 660"/>
                <a:gd name="f183" fmla="*/ f116 1 592"/>
                <a:gd name="f184" fmla="*/ f117 1 592"/>
                <a:gd name="f185" fmla="*/ f118 1 660"/>
                <a:gd name="f186" fmla="*/ f119 1 592"/>
                <a:gd name="f187" fmla="*/ f120 1 660"/>
                <a:gd name="f188" fmla="*/ f121 1 592"/>
                <a:gd name="f189" fmla="*/ f122 1 660"/>
                <a:gd name="f190" fmla="*/ f123 1 592"/>
                <a:gd name="f191" fmla="*/ f124 1 660"/>
                <a:gd name="f192" fmla="*/ f125 1 592"/>
                <a:gd name="f193" fmla="*/ f126 1 660"/>
                <a:gd name="f194" fmla="*/ f127 1 592"/>
                <a:gd name="f195" fmla="*/ f128 1 660"/>
                <a:gd name="f196" fmla="*/ f129 1 592"/>
                <a:gd name="f197" fmla="*/ f130 1 660"/>
                <a:gd name="f198" fmla="*/ f131 1 592"/>
                <a:gd name="f199" fmla="*/ f132 1 660"/>
                <a:gd name="f200" fmla="*/ f133 1 592"/>
                <a:gd name="f201" fmla="*/ f134 1 660"/>
                <a:gd name="f202" fmla="*/ f135 1 592"/>
                <a:gd name="f203" fmla="*/ f136 1 660"/>
                <a:gd name="f204" fmla="*/ f137 1 592"/>
                <a:gd name="f205" fmla="*/ f138 1 592"/>
                <a:gd name="f206" fmla="*/ f139 1 660"/>
                <a:gd name="f207" fmla="*/ 0 1 f72"/>
                <a:gd name="f208" fmla="*/ f6 1 f72"/>
                <a:gd name="f209" fmla="*/ 0 1 f73"/>
                <a:gd name="f210" fmla="*/ f7 1 f73"/>
                <a:gd name="f211" fmla="+- f140 0 f1"/>
                <a:gd name="f212" fmla="*/ f141 1 f72"/>
                <a:gd name="f213" fmla="*/ f142 1 f73"/>
                <a:gd name="f214" fmla="*/ f143 1 f72"/>
                <a:gd name="f215" fmla="*/ f144 1 f73"/>
                <a:gd name="f216" fmla="*/ f145 1 f72"/>
                <a:gd name="f217" fmla="*/ f146 1 f73"/>
                <a:gd name="f218" fmla="*/ f147 1 f72"/>
                <a:gd name="f219" fmla="*/ f148 1 f73"/>
                <a:gd name="f220" fmla="*/ f149 1 f72"/>
                <a:gd name="f221" fmla="*/ f150 1 f73"/>
                <a:gd name="f222" fmla="*/ f151 1 f72"/>
                <a:gd name="f223" fmla="*/ f152 1 f73"/>
                <a:gd name="f224" fmla="*/ f153 1 f72"/>
                <a:gd name="f225" fmla="*/ f154 1 f73"/>
                <a:gd name="f226" fmla="*/ f155 1 f72"/>
                <a:gd name="f227" fmla="*/ f156 1 f73"/>
                <a:gd name="f228" fmla="*/ f157 1 f72"/>
                <a:gd name="f229" fmla="*/ f158 1 f73"/>
                <a:gd name="f230" fmla="*/ f159 1 f72"/>
                <a:gd name="f231" fmla="*/ f160 1 f73"/>
                <a:gd name="f232" fmla="*/ f161 1 f72"/>
                <a:gd name="f233" fmla="*/ f162 1 f73"/>
                <a:gd name="f234" fmla="*/ f163 1 f72"/>
                <a:gd name="f235" fmla="*/ f164 1 f73"/>
                <a:gd name="f236" fmla="*/ f165 1 f72"/>
                <a:gd name="f237" fmla="*/ f166 1 f73"/>
                <a:gd name="f238" fmla="*/ f167 1 f72"/>
                <a:gd name="f239" fmla="*/ f168 1 f73"/>
                <a:gd name="f240" fmla="*/ f169 1 f72"/>
                <a:gd name="f241" fmla="*/ f170 1 f73"/>
                <a:gd name="f242" fmla="*/ f171 1 f72"/>
                <a:gd name="f243" fmla="*/ f172 1 f73"/>
                <a:gd name="f244" fmla="*/ f173 1 f72"/>
                <a:gd name="f245" fmla="*/ f174 1 f73"/>
                <a:gd name="f246" fmla="*/ f175 1 f72"/>
                <a:gd name="f247" fmla="*/ f176 1 f73"/>
                <a:gd name="f248" fmla="*/ f177 1 f72"/>
                <a:gd name="f249" fmla="*/ f178 1 f73"/>
                <a:gd name="f250" fmla="*/ f179 1 f72"/>
                <a:gd name="f251" fmla="*/ f180 1 f73"/>
                <a:gd name="f252" fmla="*/ f181 1 f72"/>
                <a:gd name="f253" fmla="*/ f182 1 f73"/>
                <a:gd name="f254" fmla="*/ f183 1 f72"/>
                <a:gd name="f255" fmla="*/ f184 1 f72"/>
                <a:gd name="f256" fmla="*/ f185 1 f73"/>
                <a:gd name="f257" fmla="*/ f186 1 f72"/>
                <a:gd name="f258" fmla="*/ f187 1 f73"/>
                <a:gd name="f259" fmla="*/ f188 1 f72"/>
                <a:gd name="f260" fmla="*/ f189 1 f73"/>
                <a:gd name="f261" fmla="*/ f190 1 f72"/>
                <a:gd name="f262" fmla="*/ f191 1 f73"/>
                <a:gd name="f263" fmla="*/ f192 1 f72"/>
                <a:gd name="f264" fmla="*/ f193 1 f73"/>
                <a:gd name="f265" fmla="*/ f194 1 f72"/>
                <a:gd name="f266" fmla="*/ f195 1 f73"/>
                <a:gd name="f267" fmla="*/ f196 1 f72"/>
                <a:gd name="f268" fmla="*/ f197 1 f73"/>
                <a:gd name="f269" fmla="*/ f198 1 f72"/>
                <a:gd name="f270" fmla="*/ f199 1 f73"/>
                <a:gd name="f271" fmla="*/ f200 1 f72"/>
                <a:gd name="f272" fmla="*/ f201 1 f73"/>
                <a:gd name="f273" fmla="*/ f202 1 f72"/>
                <a:gd name="f274" fmla="*/ f203 1 f73"/>
                <a:gd name="f275" fmla="*/ f204 1 f72"/>
                <a:gd name="f276" fmla="*/ f205 1 f72"/>
                <a:gd name="f277" fmla="*/ f206 1 f73"/>
                <a:gd name="f278" fmla="*/ f207 f67 1"/>
                <a:gd name="f279" fmla="*/ f208 f67 1"/>
                <a:gd name="f280" fmla="*/ f210 f68 1"/>
                <a:gd name="f281" fmla="*/ f209 f68 1"/>
                <a:gd name="f282" fmla="*/ f212 f67 1"/>
                <a:gd name="f283" fmla="*/ f213 f68 1"/>
                <a:gd name="f284" fmla="*/ f214 f67 1"/>
                <a:gd name="f285" fmla="*/ f215 f68 1"/>
                <a:gd name="f286" fmla="*/ f216 f67 1"/>
                <a:gd name="f287" fmla="*/ f217 f68 1"/>
                <a:gd name="f288" fmla="*/ f218 f67 1"/>
                <a:gd name="f289" fmla="*/ f219 f68 1"/>
                <a:gd name="f290" fmla="*/ f220 f67 1"/>
                <a:gd name="f291" fmla="*/ f221 f68 1"/>
                <a:gd name="f292" fmla="*/ f222 f67 1"/>
                <a:gd name="f293" fmla="*/ f223 f68 1"/>
                <a:gd name="f294" fmla="*/ f224 f67 1"/>
                <a:gd name="f295" fmla="*/ f225 f68 1"/>
                <a:gd name="f296" fmla="*/ f226 f67 1"/>
                <a:gd name="f297" fmla="*/ f227 f68 1"/>
                <a:gd name="f298" fmla="*/ f228 f67 1"/>
                <a:gd name="f299" fmla="*/ f229 f68 1"/>
                <a:gd name="f300" fmla="*/ f230 f67 1"/>
                <a:gd name="f301" fmla="*/ f231 f68 1"/>
                <a:gd name="f302" fmla="*/ f232 f67 1"/>
                <a:gd name="f303" fmla="*/ f233 f68 1"/>
                <a:gd name="f304" fmla="*/ f234 f67 1"/>
                <a:gd name="f305" fmla="*/ f235 f68 1"/>
                <a:gd name="f306" fmla="*/ f236 f67 1"/>
                <a:gd name="f307" fmla="*/ f237 f68 1"/>
                <a:gd name="f308" fmla="*/ f238 f67 1"/>
                <a:gd name="f309" fmla="*/ f239 f68 1"/>
                <a:gd name="f310" fmla="*/ f240 f67 1"/>
                <a:gd name="f311" fmla="*/ f241 f68 1"/>
                <a:gd name="f312" fmla="*/ f242 f67 1"/>
                <a:gd name="f313" fmla="*/ f243 f68 1"/>
                <a:gd name="f314" fmla="*/ f244 f67 1"/>
                <a:gd name="f315" fmla="*/ f245 f68 1"/>
                <a:gd name="f316" fmla="*/ f246 f67 1"/>
                <a:gd name="f317" fmla="*/ f247 f68 1"/>
                <a:gd name="f318" fmla="*/ f248 f67 1"/>
                <a:gd name="f319" fmla="*/ f249 f68 1"/>
                <a:gd name="f320" fmla="*/ f250 f67 1"/>
                <a:gd name="f321" fmla="*/ f251 f68 1"/>
                <a:gd name="f322" fmla="*/ f252 f67 1"/>
                <a:gd name="f323" fmla="*/ f253 f68 1"/>
                <a:gd name="f324" fmla="*/ f254 f67 1"/>
                <a:gd name="f325" fmla="*/ f255 f67 1"/>
                <a:gd name="f326" fmla="*/ f256 f68 1"/>
                <a:gd name="f327" fmla="*/ f257 f67 1"/>
                <a:gd name="f328" fmla="*/ f258 f68 1"/>
                <a:gd name="f329" fmla="*/ f259 f67 1"/>
                <a:gd name="f330" fmla="*/ f260 f68 1"/>
                <a:gd name="f331" fmla="*/ f261 f67 1"/>
                <a:gd name="f332" fmla="*/ f262 f68 1"/>
                <a:gd name="f333" fmla="*/ f263 f67 1"/>
                <a:gd name="f334" fmla="*/ f264 f68 1"/>
                <a:gd name="f335" fmla="*/ f265 f67 1"/>
                <a:gd name="f336" fmla="*/ f266 f68 1"/>
                <a:gd name="f337" fmla="*/ f267 f67 1"/>
                <a:gd name="f338" fmla="*/ f268 f68 1"/>
                <a:gd name="f339" fmla="*/ f269 f67 1"/>
                <a:gd name="f340" fmla="*/ f270 f68 1"/>
                <a:gd name="f341" fmla="*/ f271 f67 1"/>
                <a:gd name="f342" fmla="*/ f272 f68 1"/>
                <a:gd name="f343" fmla="*/ f273 f67 1"/>
                <a:gd name="f344" fmla="*/ f274 f68 1"/>
                <a:gd name="f345" fmla="*/ f275 f67 1"/>
                <a:gd name="f346" fmla="*/ f276 f67 1"/>
                <a:gd name="f347" fmla="*/ f277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82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9"/>
                </a:cxn>
                <a:cxn ang="f211">
                  <a:pos x="f290" y="f291"/>
                </a:cxn>
                <a:cxn ang="f211">
                  <a:pos x="f292" y="f293"/>
                </a:cxn>
                <a:cxn ang="f211">
                  <a:pos x="f294" y="f295"/>
                </a:cxn>
                <a:cxn ang="f211">
                  <a:pos x="f296" y="f297"/>
                </a:cxn>
                <a:cxn ang="f211">
                  <a:pos x="f298" y="f299"/>
                </a:cxn>
                <a:cxn ang="f211">
                  <a:pos x="f300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11"/>
                </a:cxn>
                <a:cxn ang="f211">
                  <a:pos x="f312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18" y="f319"/>
                </a:cxn>
                <a:cxn ang="f211">
                  <a:pos x="f320" y="f321"/>
                </a:cxn>
                <a:cxn ang="f211">
                  <a:pos x="f322" y="f323"/>
                </a:cxn>
                <a:cxn ang="f211">
                  <a:pos x="f324" y="f323"/>
                </a:cxn>
                <a:cxn ang="f211">
                  <a:pos x="f325" y="f326"/>
                </a:cxn>
                <a:cxn ang="f211">
                  <a:pos x="f327" y="f328"/>
                </a:cxn>
                <a:cxn ang="f211">
                  <a:pos x="f329" y="f330"/>
                </a:cxn>
                <a:cxn ang="f211">
                  <a:pos x="f331" y="f332"/>
                </a:cxn>
                <a:cxn ang="f211">
                  <a:pos x="f333" y="f334"/>
                </a:cxn>
                <a:cxn ang="f211">
                  <a:pos x="f335" y="f336"/>
                </a:cxn>
                <a:cxn ang="f211">
                  <a:pos x="f337" y="f338"/>
                </a:cxn>
                <a:cxn ang="f211">
                  <a:pos x="f339" y="f340"/>
                </a:cxn>
                <a:cxn ang="f211">
                  <a:pos x="f341" y="f342"/>
                </a:cxn>
                <a:cxn ang="f211">
                  <a:pos x="f343" y="f344"/>
                </a:cxn>
                <a:cxn ang="f211">
                  <a:pos x="f345" y="f293"/>
                </a:cxn>
                <a:cxn ang="f211">
                  <a:pos x="f346" y="f347"/>
                </a:cxn>
                <a:cxn ang="f211">
                  <a:pos x="f282" y="f283"/>
                </a:cxn>
              </a:cxnLst>
              <a:rect l="f278" t="f281" r="f279" b="f280"/>
              <a:pathLst>
                <a:path w="592" h="660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12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7"/>
                  </a:lnTo>
                  <a:lnTo>
                    <a:pt x="f45" y="f7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2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" y="f63"/>
                  </a:lnTo>
                  <a:lnTo>
                    <a:pt x="f64" y="f18"/>
                  </a:lnTo>
                  <a:lnTo>
                    <a:pt x="f65" y="f28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DE353612-D334-E4F5-10E6-BF1E5DC80D17}"/>
                </a:ext>
              </a:extLst>
            </p:cNvPr>
            <p:cNvSpPr/>
            <p:nvPr/>
          </p:nvSpPr>
          <p:spPr>
            <a:xfrm>
              <a:off x="6343823" y="3880960"/>
              <a:ext cx="1180490" cy="14124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2"/>
                <a:gd name="f7" fmla="val 660"/>
                <a:gd name="f8" fmla="val 531"/>
                <a:gd name="f9" fmla="val 135"/>
                <a:gd name="f10" fmla="val 297"/>
                <a:gd name="f11" fmla="val 317"/>
                <a:gd name="f12" fmla="val 14"/>
                <a:gd name="f13" fmla="val 346"/>
                <a:gd name="f14" fmla="val 59"/>
                <a:gd name="f15" fmla="val 358"/>
                <a:gd name="f16" fmla="val 120"/>
                <a:gd name="f17" fmla="val 354"/>
                <a:gd name="f18" fmla="val 194"/>
                <a:gd name="f19" fmla="val 342"/>
                <a:gd name="f20" fmla="val 235"/>
                <a:gd name="f21" fmla="val 329"/>
                <a:gd name="f22" fmla="val 277"/>
                <a:gd name="f23" fmla="val 288"/>
                <a:gd name="f24" fmla="val 355"/>
                <a:gd name="f25" fmla="val 238"/>
                <a:gd name="f26" fmla="val 422"/>
                <a:gd name="f27" fmla="val 476"/>
                <a:gd name="f28" fmla="val 149"/>
                <a:gd name="f29" fmla="val 496"/>
                <a:gd name="f30" fmla="val 129"/>
                <a:gd name="f31" fmla="val 506"/>
                <a:gd name="f32" fmla="val 88"/>
                <a:gd name="f33" fmla="val 521"/>
                <a:gd name="f34" fmla="val 68"/>
                <a:gd name="f35" fmla="val 524"/>
                <a:gd name="f36" fmla="val 49"/>
                <a:gd name="f37" fmla="val 525"/>
                <a:gd name="f38" fmla="val 518"/>
                <a:gd name="f39" fmla="val 510"/>
                <a:gd name="f40" fmla="val 233"/>
                <a:gd name="f41" fmla="val 645"/>
                <a:gd name="f42" fmla="val 248"/>
                <a:gd name="f43" fmla="val 653"/>
                <a:gd name="f44" fmla="val 283"/>
                <a:gd name="f45" fmla="val 302"/>
                <a:gd name="f46" fmla="val 322"/>
                <a:gd name="f47" fmla="val 657"/>
                <a:gd name="f48" fmla="val 362"/>
                <a:gd name="f49" fmla="val 642"/>
                <a:gd name="f50" fmla="val 383"/>
                <a:gd name="f51" fmla="val 631"/>
                <a:gd name="f52" fmla="val 413"/>
                <a:gd name="f53" fmla="val 612"/>
                <a:gd name="f54" fmla="val 471"/>
                <a:gd name="f55" fmla="val 558"/>
                <a:gd name="f56" fmla="val 522"/>
                <a:gd name="f57" fmla="val 490"/>
                <a:gd name="f58" fmla="val 561"/>
                <a:gd name="f59" fmla="val 576"/>
                <a:gd name="f60" fmla="val 371"/>
                <a:gd name="f61" fmla="val 586"/>
                <a:gd name="f62" fmla="val 331"/>
                <a:gd name="f63" fmla="val 255"/>
                <a:gd name="f64" fmla="val 580"/>
                <a:gd name="f65" fmla="val 551"/>
                <a:gd name="f66" fmla="+- 0 0 -90"/>
                <a:gd name="f67" fmla="*/ f3 1 592"/>
                <a:gd name="f68" fmla="*/ f4 1 660"/>
                <a:gd name="f69" fmla="+- f7 0 f5"/>
                <a:gd name="f70" fmla="+- f6 0 f5"/>
                <a:gd name="f71" fmla="*/ f66 f0 1"/>
                <a:gd name="f72" fmla="*/ f70 1 592"/>
                <a:gd name="f73" fmla="*/ f69 1 660"/>
                <a:gd name="f74" fmla="*/ 531 f70 1"/>
                <a:gd name="f75" fmla="*/ 135 f69 1"/>
                <a:gd name="f76" fmla="*/ 297 f70 1"/>
                <a:gd name="f77" fmla="*/ 0 f69 1"/>
                <a:gd name="f78" fmla="*/ 317 f70 1"/>
                <a:gd name="f79" fmla="*/ 14 f69 1"/>
                <a:gd name="f80" fmla="*/ 346 f70 1"/>
                <a:gd name="f81" fmla="*/ 59 f69 1"/>
                <a:gd name="f82" fmla="*/ 358 f70 1"/>
                <a:gd name="f83" fmla="*/ 120 f69 1"/>
                <a:gd name="f84" fmla="*/ 354 f70 1"/>
                <a:gd name="f85" fmla="*/ 194 f69 1"/>
                <a:gd name="f86" fmla="*/ 342 f70 1"/>
                <a:gd name="f87" fmla="*/ 235 f69 1"/>
                <a:gd name="f88" fmla="*/ 329 f70 1"/>
                <a:gd name="f89" fmla="*/ 277 f69 1"/>
                <a:gd name="f90" fmla="*/ 288 f70 1"/>
                <a:gd name="f91" fmla="*/ 355 f69 1"/>
                <a:gd name="f92" fmla="*/ 238 f70 1"/>
                <a:gd name="f93" fmla="*/ 422 f69 1"/>
                <a:gd name="f94" fmla="*/ 180 f70 1"/>
                <a:gd name="f95" fmla="*/ 476 f69 1"/>
                <a:gd name="f96" fmla="*/ 149 f70 1"/>
                <a:gd name="f97" fmla="*/ 496 f69 1"/>
                <a:gd name="f98" fmla="*/ 129 f70 1"/>
                <a:gd name="f99" fmla="*/ 506 f69 1"/>
                <a:gd name="f100" fmla="*/ 88 f70 1"/>
                <a:gd name="f101" fmla="*/ 521 f69 1"/>
                <a:gd name="f102" fmla="*/ 68 f70 1"/>
                <a:gd name="f103" fmla="*/ 524 f69 1"/>
                <a:gd name="f104" fmla="*/ 49 f70 1"/>
                <a:gd name="f105" fmla="*/ 525 f69 1"/>
                <a:gd name="f106" fmla="*/ 14 f70 1"/>
                <a:gd name="f107" fmla="*/ 518 f69 1"/>
                <a:gd name="f108" fmla="*/ 0 f70 1"/>
                <a:gd name="f109" fmla="*/ 510 f69 1"/>
                <a:gd name="f110" fmla="*/ 233 f70 1"/>
                <a:gd name="f111" fmla="*/ 645 f69 1"/>
                <a:gd name="f112" fmla="*/ 248 f70 1"/>
                <a:gd name="f113" fmla="*/ 653 f69 1"/>
                <a:gd name="f114" fmla="*/ 283 f70 1"/>
                <a:gd name="f115" fmla="*/ 660 f69 1"/>
                <a:gd name="f116" fmla="*/ 302 f70 1"/>
                <a:gd name="f117" fmla="*/ 322 f70 1"/>
                <a:gd name="f118" fmla="*/ 657 f69 1"/>
                <a:gd name="f119" fmla="*/ 362 f70 1"/>
                <a:gd name="f120" fmla="*/ 642 f69 1"/>
                <a:gd name="f121" fmla="*/ 383 f70 1"/>
                <a:gd name="f122" fmla="*/ 631 f69 1"/>
                <a:gd name="f123" fmla="*/ 413 f70 1"/>
                <a:gd name="f124" fmla="*/ 612 f69 1"/>
                <a:gd name="f125" fmla="*/ 471 f70 1"/>
                <a:gd name="f126" fmla="*/ 558 f69 1"/>
                <a:gd name="f127" fmla="*/ 522 f70 1"/>
                <a:gd name="f128" fmla="*/ 490 f69 1"/>
                <a:gd name="f129" fmla="*/ 561 f70 1"/>
                <a:gd name="f130" fmla="*/ 413 f69 1"/>
                <a:gd name="f131" fmla="*/ 576 f70 1"/>
                <a:gd name="f132" fmla="*/ 371 f69 1"/>
                <a:gd name="f133" fmla="*/ 586 f70 1"/>
                <a:gd name="f134" fmla="*/ 331 f69 1"/>
                <a:gd name="f135" fmla="*/ 592 f70 1"/>
                <a:gd name="f136" fmla="*/ 255 f69 1"/>
                <a:gd name="f137" fmla="*/ 580 f70 1"/>
                <a:gd name="f138" fmla="*/ 551 f70 1"/>
                <a:gd name="f139" fmla="*/ 149 f69 1"/>
                <a:gd name="f140" fmla="*/ f71 1 f2"/>
                <a:gd name="f141" fmla="*/ f74 1 592"/>
                <a:gd name="f142" fmla="*/ f75 1 660"/>
                <a:gd name="f143" fmla="*/ f76 1 592"/>
                <a:gd name="f144" fmla="*/ f77 1 660"/>
                <a:gd name="f145" fmla="*/ f78 1 592"/>
                <a:gd name="f146" fmla="*/ f79 1 660"/>
                <a:gd name="f147" fmla="*/ f80 1 592"/>
                <a:gd name="f148" fmla="*/ f81 1 660"/>
                <a:gd name="f149" fmla="*/ f82 1 592"/>
                <a:gd name="f150" fmla="*/ f83 1 660"/>
                <a:gd name="f151" fmla="*/ f84 1 592"/>
                <a:gd name="f152" fmla="*/ f85 1 660"/>
                <a:gd name="f153" fmla="*/ f86 1 592"/>
                <a:gd name="f154" fmla="*/ f87 1 660"/>
                <a:gd name="f155" fmla="*/ f88 1 592"/>
                <a:gd name="f156" fmla="*/ f89 1 660"/>
                <a:gd name="f157" fmla="*/ f90 1 592"/>
                <a:gd name="f158" fmla="*/ f91 1 660"/>
                <a:gd name="f159" fmla="*/ f92 1 592"/>
                <a:gd name="f160" fmla="*/ f93 1 660"/>
                <a:gd name="f161" fmla="*/ f94 1 592"/>
                <a:gd name="f162" fmla="*/ f95 1 660"/>
                <a:gd name="f163" fmla="*/ f96 1 592"/>
                <a:gd name="f164" fmla="*/ f97 1 660"/>
                <a:gd name="f165" fmla="*/ f98 1 592"/>
                <a:gd name="f166" fmla="*/ f99 1 660"/>
                <a:gd name="f167" fmla="*/ f100 1 592"/>
                <a:gd name="f168" fmla="*/ f101 1 660"/>
                <a:gd name="f169" fmla="*/ f102 1 592"/>
                <a:gd name="f170" fmla="*/ f103 1 660"/>
                <a:gd name="f171" fmla="*/ f104 1 592"/>
                <a:gd name="f172" fmla="*/ f105 1 660"/>
                <a:gd name="f173" fmla="*/ f106 1 592"/>
                <a:gd name="f174" fmla="*/ f107 1 660"/>
                <a:gd name="f175" fmla="*/ f108 1 592"/>
                <a:gd name="f176" fmla="*/ f109 1 660"/>
                <a:gd name="f177" fmla="*/ f110 1 592"/>
                <a:gd name="f178" fmla="*/ f111 1 660"/>
                <a:gd name="f179" fmla="*/ f112 1 592"/>
                <a:gd name="f180" fmla="*/ f113 1 660"/>
                <a:gd name="f181" fmla="*/ f114 1 592"/>
                <a:gd name="f182" fmla="*/ f115 1 660"/>
                <a:gd name="f183" fmla="*/ f116 1 592"/>
                <a:gd name="f184" fmla="*/ f117 1 592"/>
                <a:gd name="f185" fmla="*/ f118 1 660"/>
                <a:gd name="f186" fmla="*/ f119 1 592"/>
                <a:gd name="f187" fmla="*/ f120 1 660"/>
                <a:gd name="f188" fmla="*/ f121 1 592"/>
                <a:gd name="f189" fmla="*/ f122 1 660"/>
                <a:gd name="f190" fmla="*/ f123 1 592"/>
                <a:gd name="f191" fmla="*/ f124 1 660"/>
                <a:gd name="f192" fmla="*/ f125 1 592"/>
                <a:gd name="f193" fmla="*/ f126 1 660"/>
                <a:gd name="f194" fmla="*/ f127 1 592"/>
                <a:gd name="f195" fmla="*/ f128 1 660"/>
                <a:gd name="f196" fmla="*/ f129 1 592"/>
                <a:gd name="f197" fmla="*/ f130 1 660"/>
                <a:gd name="f198" fmla="*/ f131 1 592"/>
                <a:gd name="f199" fmla="*/ f132 1 660"/>
                <a:gd name="f200" fmla="*/ f133 1 592"/>
                <a:gd name="f201" fmla="*/ f134 1 660"/>
                <a:gd name="f202" fmla="*/ f135 1 592"/>
                <a:gd name="f203" fmla="*/ f136 1 660"/>
                <a:gd name="f204" fmla="*/ f137 1 592"/>
                <a:gd name="f205" fmla="*/ f138 1 592"/>
                <a:gd name="f206" fmla="*/ f139 1 660"/>
                <a:gd name="f207" fmla="*/ 0 1 f72"/>
                <a:gd name="f208" fmla="*/ f6 1 f72"/>
                <a:gd name="f209" fmla="*/ 0 1 f73"/>
                <a:gd name="f210" fmla="*/ f7 1 f73"/>
                <a:gd name="f211" fmla="+- f140 0 f1"/>
                <a:gd name="f212" fmla="*/ f141 1 f72"/>
                <a:gd name="f213" fmla="*/ f142 1 f73"/>
                <a:gd name="f214" fmla="*/ f143 1 f72"/>
                <a:gd name="f215" fmla="*/ f144 1 f73"/>
                <a:gd name="f216" fmla="*/ f145 1 f72"/>
                <a:gd name="f217" fmla="*/ f146 1 f73"/>
                <a:gd name="f218" fmla="*/ f147 1 f72"/>
                <a:gd name="f219" fmla="*/ f148 1 f73"/>
                <a:gd name="f220" fmla="*/ f149 1 f72"/>
                <a:gd name="f221" fmla="*/ f150 1 f73"/>
                <a:gd name="f222" fmla="*/ f151 1 f72"/>
                <a:gd name="f223" fmla="*/ f152 1 f73"/>
                <a:gd name="f224" fmla="*/ f153 1 f72"/>
                <a:gd name="f225" fmla="*/ f154 1 f73"/>
                <a:gd name="f226" fmla="*/ f155 1 f72"/>
                <a:gd name="f227" fmla="*/ f156 1 f73"/>
                <a:gd name="f228" fmla="*/ f157 1 f72"/>
                <a:gd name="f229" fmla="*/ f158 1 f73"/>
                <a:gd name="f230" fmla="*/ f159 1 f72"/>
                <a:gd name="f231" fmla="*/ f160 1 f73"/>
                <a:gd name="f232" fmla="*/ f161 1 f72"/>
                <a:gd name="f233" fmla="*/ f162 1 f73"/>
                <a:gd name="f234" fmla="*/ f163 1 f72"/>
                <a:gd name="f235" fmla="*/ f164 1 f73"/>
                <a:gd name="f236" fmla="*/ f165 1 f72"/>
                <a:gd name="f237" fmla="*/ f166 1 f73"/>
                <a:gd name="f238" fmla="*/ f167 1 f72"/>
                <a:gd name="f239" fmla="*/ f168 1 f73"/>
                <a:gd name="f240" fmla="*/ f169 1 f72"/>
                <a:gd name="f241" fmla="*/ f170 1 f73"/>
                <a:gd name="f242" fmla="*/ f171 1 f72"/>
                <a:gd name="f243" fmla="*/ f172 1 f73"/>
                <a:gd name="f244" fmla="*/ f173 1 f72"/>
                <a:gd name="f245" fmla="*/ f174 1 f73"/>
                <a:gd name="f246" fmla="*/ f175 1 f72"/>
                <a:gd name="f247" fmla="*/ f176 1 f73"/>
                <a:gd name="f248" fmla="*/ f177 1 f72"/>
                <a:gd name="f249" fmla="*/ f178 1 f73"/>
                <a:gd name="f250" fmla="*/ f179 1 f72"/>
                <a:gd name="f251" fmla="*/ f180 1 f73"/>
                <a:gd name="f252" fmla="*/ f181 1 f72"/>
                <a:gd name="f253" fmla="*/ f182 1 f73"/>
                <a:gd name="f254" fmla="*/ f183 1 f72"/>
                <a:gd name="f255" fmla="*/ f184 1 f72"/>
                <a:gd name="f256" fmla="*/ f185 1 f73"/>
                <a:gd name="f257" fmla="*/ f186 1 f72"/>
                <a:gd name="f258" fmla="*/ f187 1 f73"/>
                <a:gd name="f259" fmla="*/ f188 1 f72"/>
                <a:gd name="f260" fmla="*/ f189 1 f73"/>
                <a:gd name="f261" fmla="*/ f190 1 f72"/>
                <a:gd name="f262" fmla="*/ f191 1 f73"/>
                <a:gd name="f263" fmla="*/ f192 1 f72"/>
                <a:gd name="f264" fmla="*/ f193 1 f73"/>
                <a:gd name="f265" fmla="*/ f194 1 f72"/>
                <a:gd name="f266" fmla="*/ f195 1 f73"/>
                <a:gd name="f267" fmla="*/ f196 1 f72"/>
                <a:gd name="f268" fmla="*/ f197 1 f73"/>
                <a:gd name="f269" fmla="*/ f198 1 f72"/>
                <a:gd name="f270" fmla="*/ f199 1 f73"/>
                <a:gd name="f271" fmla="*/ f200 1 f72"/>
                <a:gd name="f272" fmla="*/ f201 1 f73"/>
                <a:gd name="f273" fmla="*/ f202 1 f72"/>
                <a:gd name="f274" fmla="*/ f203 1 f73"/>
                <a:gd name="f275" fmla="*/ f204 1 f72"/>
                <a:gd name="f276" fmla="*/ f205 1 f72"/>
                <a:gd name="f277" fmla="*/ f206 1 f73"/>
                <a:gd name="f278" fmla="*/ f207 f67 1"/>
                <a:gd name="f279" fmla="*/ f208 f67 1"/>
                <a:gd name="f280" fmla="*/ f210 f68 1"/>
                <a:gd name="f281" fmla="*/ f209 f68 1"/>
                <a:gd name="f282" fmla="*/ f212 f67 1"/>
                <a:gd name="f283" fmla="*/ f213 f68 1"/>
                <a:gd name="f284" fmla="*/ f214 f67 1"/>
                <a:gd name="f285" fmla="*/ f215 f68 1"/>
                <a:gd name="f286" fmla="*/ f216 f67 1"/>
                <a:gd name="f287" fmla="*/ f217 f68 1"/>
                <a:gd name="f288" fmla="*/ f218 f67 1"/>
                <a:gd name="f289" fmla="*/ f219 f68 1"/>
                <a:gd name="f290" fmla="*/ f220 f67 1"/>
                <a:gd name="f291" fmla="*/ f221 f68 1"/>
                <a:gd name="f292" fmla="*/ f222 f67 1"/>
                <a:gd name="f293" fmla="*/ f223 f68 1"/>
                <a:gd name="f294" fmla="*/ f224 f67 1"/>
                <a:gd name="f295" fmla="*/ f225 f68 1"/>
                <a:gd name="f296" fmla="*/ f226 f67 1"/>
                <a:gd name="f297" fmla="*/ f227 f68 1"/>
                <a:gd name="f298" fmla="*/ f228 f67 1"/>
                <a:gd name="f299" fmla="*/ f229 f68 1"/>
                <a:gd name="f300" fmla="*/ f230 f67 1"/>
                <a:gd name="f301" fmla="*/ f231 f68 1"/>
                <a:gd name="f302" fmla="*/ f232 f67 1"/>
                <a:gd name="f303" fmla="*/ f233 f68 1"/>
                <a:gd name="f304" fmla="*/ f234 f67 1"/>
                <a:gd name="f305" fmla="*/ f235 f68 1"/>
                <a:gd name="f306" fmla="*/ f236 f67 1"/>
                <a:gd name="f307" fmla="*/ f237 f68 1"/>
                <a:gd name="f308" fmla="*/ f238 f67 1"/>
                <a:gd name="f309" fmla="*/ f239 f68 1"/>
                <a:gd name="f310" fmla="*/ f240 f67 1"/>
                <a:gd name="f311" fmla="*/ f241 f68 1"/>
                <a:gd name="f312" fmla="*/ f242 f67 1"/>
                <a:gd name="f313" fmla="*/ f243 f68 1"/>
                <a:gd name="f314" fmla="*/ f244 f67 1"/>
                <a:gd name="f315" fmla="*/ f245 f68 1"/>
                <a:gd name="f316" fmla="*/ f246 f67 1"/>
                <a:gd name="f317" fmla="*/ f247 f68 1"/>
                <a:gd name="f318" fmla="*/ f248 f67 1"/>
                <a:gd name="f319" fmla="*/ f249 f68 1"/>
                <a:gd name="f320" fmla="*/ f250 f67 1"/>
                <a:gd name="f321" fmla="*/ f251 f68 1"/>
                <a:gd name="f322" fmla="*/ f252 f67 1"/>
                <a:gd name="f323" fmla="*/ f253 f68 1"/>
                <a:gd name="f324" fmla="*/ f254 f67 1"/>
                <a:gd name="f325" fmla="*/ f255 f67 1"/>
                <a:gd name="f326" fmla="*/ f256 f68 1"/>
                <a:gd name="f327" fmla="*/ f257 f67 1"/>
                <a:gd name="f328" fmla="*/ f258 f68 1"/>
                <a:gd name="f329" fmla="*/ f259 f67 1"/>
                <a:gd name="f330" fmla="*/ f260 f68 1"/>
                <a:gd name="f331" fmla="*/ f261 f67 1"/>
                <a:gd name="f332" fmla="*/ f262 f68 1"/>
                <a:gd name="f333" fmla="*/ f263 f67 1"/>
                <a:gd name="f334" fmla="*/ f264 f68 1"/>
                <a:gd name="f335" fmla="*/ f265 f67 1"/>
                <a:gd name="f336" fmla="*/ f266 f68 1"/>
                <a:gd name="f337" fmla="*/ f267 f67 1"/>
                <a:gd name="f338" fmla="*/ f268 f68 1"/>
                <a:gd name="f339" fmla="*/ f269 f67 1"/>
                <a:gd name="f340" fmla="*/ f270 f68 1"/>
                <a:gd name="f341" fmla="*/ f271 f67 1"/>
                <a:gd name="f342" fmla="*/ f272 f68 1"/>
                <a:gd name="f343" fmla="*/ f273 f67 1"/>
                <a:gd name="f344" fmla="*/ f274 f68 1"/>
                <a:gd name="f345" fmla="*/ f275 f67 1"/>
                <a:gd name="f346" fmla="*/ f276 f67 1"/>
                <a:gd name="f347" fmla="*/ f277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82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9"/>
                </a:cxn>
                <a:cxn ang="f211">
                  <a:pos x="f290" y="f291"/>
                </a:cxn>
                <a:cxn ang="f211">
                  <a:pos x="f292" y="f293"/>
                </a:cxn>
                <a:cxn ang="f211">
                  <a:pos x="f294" y="f295"/>
                </a:cxn>
                <a:cxn ang="f211">
                  <a:pos x="f296" y="f297"/>
                </a:cxn>
                <a:cxn ang="f211">
                  <a:pos x="f298" y="f299"/>
                </a:cxn>
                <a:cxn ang="f211">
                  <a:pos x="f300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11"/>
                </a:cxn>
                <a:cxn ang="f211">
                  <a:pos x="f312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18" y="f319"/>
                </a:cxn>
                <a:cxn ang="f211">
                  <a:pos x="f320" y="f321"/>
                </a:cxn>
                <a:cxn ang="f211">
                  <a:pos x="f322" y="f323"/>
                </a:cxn>
                <a:cxn ang="f211">
                  <a:pos x="f324" y="f323"/>
                </a:cxn>
                <a:cxn ang="f211">
                  <a:pos x="f325" y="f326"/>
                </a:cxn>
                <a:cxn ang="f211">
                  <a:pos x="f327" y="f328"/>
                </a:cxn>
                <a:cxn ang="f211">
                  <a:pos x="f329" y="f330"/>
                </a:cxn>
                <a:cxn ang="f211">
                  <a:pos x="f331" y="f332"/>
                </a:cxn>
                <a:cxn ang="f211">
                  <a:pos x="f333" y="f334"/>
                </a:cxn>
                <a:cxn ang="f211">
                  <a:pos x="f335" y="f336"/>
                </a:cxn>
                <a:cxn ang="f211">
                  <a:pos x="f337" y="f338"/>
                </a:cxn>
                <a:cxn ang="f211">
                  <a:pos x="f339" y="f340"/>
                </a:cxn>
                <a:cxn ang="f211">
                  <a:pos x="f341" y="f342"/>
                </a:cxn>
                <a:cxn ang="f211">
                  <a:pos x="f343" y="f344"/>
                </a:cxn>
                <a:cxn ang="f211">
                  <a:pos x="f345" y="f293"/>
                </a:cxn>
                <a:cxn ang="f211">
                  <a:pos x="f346" y="f347"/>
                </a:cxn>
                <a:cxn ang="f211">
                  <a:pos x="f282" y="f283"/>
                </a:cxn>
              </a:cxnLst>
              <a:rect l="f278" t="f281" r="f279" b="f280"/>
              <a:pathLst>
                <a:path w="592" h="660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12" y="f38"/>
                  </a:lnTo>
                  <a:lnTo>
                    <a:pt x="f5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7"/>
                  </a:lnTo>
                  <a:lnTo>
                    <a:pt x="f45" y="f7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2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" y="f63"/>
                  </a:lnTo>
                  <a:lnTo>
                    <a:pt x="f64" y="f18"/>
                  </a:lnTo>
                  <a:lnTo>
                    <a:pt x="f65" y="f28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5AE0ECCB-1BCA-32FB-3FEA-C10E2CFAA8FF}"/>
                </a:ext>
              </a:extLst>
            </p:cNvPr>
            <p:cNvSpPr/>
            <p:nvPr/>
          </p:nvSpPr>
          <p:spPr>
            <a:xfrm>
              <a:off x="5450482" y="5015191"/>
              <a:ext cx="833521" cy="642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302"/>
                <a:gd name="f8" fmla="val 125"/>
                <a:gd name="f9" fmla="val 301"/>
                <a:gd name="f10" fmla="val 177"/>
                <a:gd name="f11" fmla="val 119"/>
                <a:gd name="f12" fmla="+- 0 0 -90"/>
                <a:gd name="f13" fmla="*/ f3 1 419"/>
                <a:gd name="f14" fmla="*/ f4 1 302"/>
                <a:gd name="f15" fmla="+- f7 0 f5"/>
                <a:gd name="f16" fmla="+- f6 0 f5"/>
                <a:gd name="f17" fmla="*/ f12 f0 1"/>
                <a:gd name="f18" fmla="*/ f16 1 419"/>
                <a:gd name="f19" fmla="*/ f15 1 302"/>
                <a:gd name="f20" fmla="*/ 0 f16 1"/>
                <a:gd name="f21" fmla="*/ 125 f15 1"/>
                <a:gd name="f22" fmla="*/ 301 f16 1"/>
                <a:gd name="f23" fmla="*/ 302 f15 1"/>
                <a:gd name="f24" fmla="*/ 419 f16 1"/>
                <a:gd name="f25" fmla="*/ 177 f15 1"/>
                <a:gd name="f26" fmla="*/ 119 f16 1"/>
                <a:gd name="f27" fmla="*/ 0 f15 1"/>
                <a:gd name="f28" fmla="*/ f17 1 f2"/>
                <a:gd name="f29" fmla="*/ f20 1 419"/>
                <a:gd name="f30" fmla="*/ f21 1 302"/>
                <a:gd name="f31" fmla="*/ f22 1 419"/>
                <a:gd name="f32" fmla="*/ f23 1 302"/>
                <a:gd name="f33" fmla="*/ f24 1 419"/>
                <a:gd name="f34" fmla="*/ f25 1 302"/>
                <a:gd name="f35" fmla="*/ f26 1 419"/>
                <a:gd name="f36" fmla="*/ f27 1 30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302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5507B877-A99F-FD63-C403-E54F75FE10E2}"/>
                </a:ext>
              </a:extLst>
            </p:cNvPr>
            <p:cNvSpPr/>
            <p:nvPr/>
          </p:nvSpPr>
          <p:spPr>
            <a:xfrm>
              <a:off x="5450482" y="5015191"/>
              <a:ext cx="833521" cy="642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302"/>
                <a:gd name="f8" fmla="val 125"/>
                <a:gd name="f9" fmla="val 301"/>
                <a:gd name="f10" fmla="val 177"/>
                <a:gd name="f11" fmla="val 119"/>
                <a:gd name="f12" fmla="+- 0 0 -90"/>
                <a:gd name="f13" fmla="*/ f3 1 419"/>
                <a:gd name="f14" fmla="*/ f4 1 302"/>
                <a:gd name="f15" fmla="+- f7 0 f5"/>
                <a:gd name="f16" fmla="+- f6 0 f5"/>
                <a:gd name="f17" fmla="*/ f12 f0 1"/>
                <a:gd name="f18" fmla="*/ f16 1 419"/>
                <a:gd name="f19" fmla="*/ f15 1 302"/>
                <a:gd name="f20" fmla="*/ 0 f16 1"/>
                <a:gd name="f21" fmla="*/ 125 f15 1"/>
                <a:gd name="f22" fmla="*/ 301 f16 1"/>
                <a:gd name="f23" fmla="*/ 302 f15 1"/>
                <a:gd name="f24" fmla="*/ 419 f16 1"/>
                <a:gd name="f25" fmla="*/ 177 f15 1"/>
                <a:gd name="f26" fmla="*/ 119 f16 1"/>
                <a:gd name="f27" fmla="*/ 0 f15 1"/>
                <a:gd name="f28" fmla="*/ f17 1 f2"/>
                <a:gd name="f29" fmla="*/ f20 1 419"/>
                <a:gd name="f30" fmla="*/ f21 1 302"/>
                <a:gd name="f31" fmla="*/ f22 1 419"/>
                <a:gd name="f32" fmla="*/ f23 1 302"/>
                <a:gd name="f33" fmla="*/ f24 1 419"/>
                <a:gd name="f34" fmla="*/ f25 1 302"/>
                <a:gd name="f35" fmla="*/ f26 1 419"/>
                <a:gd name="f36" fmla="*/ f27 1 30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302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6579DDA2-D91B-AFCB-BD9E-FC230F49EA8A}"/>
                </a:ext>
              </a:extLst>
            </p:cNvPr>
            <p:cNvSpPr/>
            <p:nvPr/>
          </p:nvSpPr>
          <p:spPr>
            <a:xfrm>
              <a:off x="5450482" y="5015191"/>
              <a:ext cx="833521" cy="642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302"/>
                <a:gd name="f8" fmla="val 125"/>
                <a:gd name="f9" fmla="val 301"/>
                <a:gd name="f10" fmla="val 177"/>
                <a:gd name="f11" fmla="val 119"/>
                <a:gd name="f12" fmla="+- 0 0 -90"/>
                <a:gd name="f13" fmla="*/ f3 1 419"/>
                <a:gd name="f14" fmla="*/ f4 1 302"/>
                <a:gd name="f15" fmla="+- f7 0 f5"/>
                <a:gd name="f16" fmla="+- f6 0 f5"/>
                <a:gd name="f17" fmla="*/ f12 f0 1"/>
                <a:gd name="f18" fmla="*/ f16 1 419"/>
                <a:gd name="f19" fmla="*/ f15 1 302"/>
                <a:gd name="f20" fmla="*/ 0 f16 1"/>
                <a:gd name="f21" fmla="*/ 125 f15 1"/>
                <a:gd name="f22" fmla="*/ 301 f16 1"/>
                <a:gd name="f23" fmla="*/ 302 f15 1"/>
                <a:gd name="f24" fmla="*/ 419 f16 1"/>
                <a:gd name="f25" fmla="*/ 177 f15 1"/>
                <a:gd name="f26" fmla="*/ 119 f16 1"/>
                <a:gd name="f27" fmla="*/ 0 f15 1"/>
                <a:gd name="f28" fmla="*/ f17 1 f2"/>
                <a:gd name="f29" fmla="*/ f20 1 419"/>
                <a:gd name="f30" fmla="*/ f21 1 302"/>
                <a:gd name="f31" fmla="*/ f22 1 419"/>
                <a:gd name="f32" fmla="*/ f23 1 302"/>
                <a:gd name="f33" fmla="*/ f24 1 419"/>
                <a:gd name="f34" fmla="*/ f25 1 302"/>
                <a:gd name="f35" fmla="*/ f26 1 419"/>
                <a:gd name="f36" fmla="*/ f27 1 30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302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56573966-5B99-EE2A-5B84-716477CDA731}"/>
                </a:ext>
              </a:extLst>
            </p:cNvPr>
            <p:cNvSpPr/>
            <p:nvPr/>
          </p:nvSpPr>
          <p:spPr>
            <a:xfrm>
              <a:off x="5450482" y="5015191"/>
              <a:ext cx="833521" cy="642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302"/>
                <a:gd name="f8" fmla="val 125"/>
                <a:gd name="f9" fmla="val 301"/>
                <a:gd name="f10" fmla="val 177"/>
                <a:gd name="f11" fmla="val 119"/>
                <a:gd name="f12" fmla="+- 0 0 -90"/>
                <a:gd name="f13" fmla="*/ f3 1 419"/>
                <a:gd name="f14" fmla="*/ f4 1 302"/>
                <a:gd name="f15" fmla="+- f7 0 f5"/>
                <a:gd name="f16" fmla="+- f6 0 f5"/>
                <a:gd name="f17" fmla="*/ f12 f0 1"/>
                <a:gd name="f18" fmla="*/ f16 1 419"/>
                <a:gd name="f19" fmla="*/ f15 1 302"/>
                <a:gd name="f20" fmla="*/ 0 f16 1"/>
                <a:gd name="f21" fmla="*/ 125 f15 1"/>
                <a:gd name="f22" fmla="*/ 301 f16 1"/>
                <a:gd name="f23" fmla="*/ 302 f15 1"/>
                <a:gd name="f24" fmla="*/ 419 f16 1"/>
                <a:gd name="f25" fmla="*/ 177 f15 1"/>
                <a:gd name="f26" fmla="*/ 119 f16 1"/>
                <a:gd name="f27" fmla="*/ 0 f15 1"/>
                <a:gd name="f28" fmla="*/ f17 1 f2"/>
                <a:gd name="f29" fmla="*/ f20 1 419"/>
                <a:gd name="f30" fmla="*/ f21 1 302"/>
                <a:gd name="f31" fmla="*/ f22 1 419"/>
                <a:gd name="f32" fmla="*/ f23 1 302"/>
                <a:gd name="f33" fmla="*/ f24 1 419"/>
                <a:gd name="f34" fmla="*/ f25 1 302"/>
                <a:gd name="f35" fmla="*/ f26 1 419"/>
                <a:gd name="f36" fmla="*/ f27 1 302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302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1" name="Freeform 90">
              <a:extLst>
                <a:ext uri="{FF2B5EF4-FFF2-40B4-BE49-F238E27FC236}">
                  <a16:creationId xmlns:a16="http://schemas.microsoft.com/office/drawing/2014/main" id="{A0AD4160-68D7-41FC-5D76-8B0849A3739F}"/>
                </a:ext>
              </a:extLst>
            </p:cNvPr>
            <p:cNvSpPr/>
            <p:nvPr/>
          </p:nvSpPr>
          <p:spPr>
            <a:xfrm>
              <a:off x="5450482" y="5276270"/>
              <a:ext cx="745784" cy="7190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335"/>
                <a:gd name="f8" fmla="val 72"/>
                <a:gd name="f9" fmla="val 158"/>
                <a:gd name="f10" fmla="val 301"/>
                <a:gd name="f11" fmla="val 177"/>
                <a:gd name="f12" fmla="+- 0 0 -90"/>
                <a:gd name="f13" fmla="*/ f3 1 374"/>
                <a:gd name="f14" fmla="*/ f4 1 335"/>
                <a:gd name="f15" fmla="+- f7 0 f5"/>
                <a:gd name="f16" fmla="+- f6 0 f5"/>
                <a:gd name="f17" fmla="*/ f12 f0 1"/>
                <a:gd name="f18" fmla="*/ f16 1 374"/>
                <a:gd name="f19" fmla="*/ f15 1 335"/>
                <a:gd name="f20" fmla="*/ 72 f16 1"/>
                <a:gd name="f21" fmla="*/ 158 f15 1"/>
                <a:gd name="f22" fmla="*/ 374 f16 1"/>
                <a:gd name="f23" fmla="*/ 335 f15 1"/>
                <a:gd name="f24" fmla="*/ 301 f16 1"/>
                <a:gd name="f25" fmla="*/ 177 f15 1"/>
                <a:gd name="f26" fmla="*/ 0 f16 1"/>
                <a:gd name="f27" fmla="*/ 0 f15 1"/>
                <a:gd name="f28" fmla="*/ f17 1 f2"/>
                <a:gd name="f29" fmla="*/ f20 1 374"/>
                <a:gd name="f30" fmla="*/ f21 1 335"/>
                <a:gd name="f31" fmla="*/ f22 1 374"/>
                <a:gd name="f32" fmla="*/ f23 1 335"/>
                <a:gd name="f33" fmla="*/ f24 1 374"/>
                <a:gd name="f34" fmla="*/ f25 1 335"/>
                <a:gd name="f35" fmla="*/ f26 1 374"/>
                <a:gd name="f36" fmla="*/ f27 1 33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335">
                  <a:moveTo>
                    <a:pt x="f8" y="f9"/>
                  </a:moveTo>
                  <a:lnTo>
                    <a:pt x="f6" y="f7"/>
                  </a:lnTo>
                  <a:lnTo>
                    <a:pt x="f10" y="f11"/>
                  </a:ln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2" name="Freeform 91">
              <a:extLst>
                <a:ext uri="{FF2B5EF4-FFF2-40B4-BE49-F238E27FC236}">
                  <a16:creationId xmlns:a16="http://schemas.microsoft.com/office/drawing/2014/main" id="{A5AEFFF7-412A-63F8-E799-BA7D9C89C933}"/>
                </a:ext>
              </a:extLst>
            </p:cNvPr>
            <p:cNvSpPr/>
            <p:nvPr/>
          </p:nvSpPr>
          <p:spPr>
            <a:xfrm>
              <a:off x="5450482" y="5276270"/>
              <a:ext cx="745784" cy="7190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335"/>
                <a:gd name="f8" fmla="val 72"/>
                <a:gd name="f9" fmla="val 158"/>
                <a:gd name="f10" fmla="val 301"/>
                <a:gd name="f11" fmla="val 177"/>
                <a:gd name="f12" fmla="+- 0 0 -90"/>
                <a:gd name="f13" fmla="*/ f3 1 374"/>
                <a:gd name="f14" fmla="*/ f4 1 335"/>
                <a:gd name="f15" fmla="+- f7 0 f5"/>
                <a:gd name="f16" fmla="+- f6 0 f5"/>
                <a:gd name="f17" fmla="*/ f12 f0 1"/>
                <a:gd name="f18" fmla="*/ f16 1 374"/>
                <a:gd name="f19" fmla="*/ f15 1 335"/>
                <a:gd name="f20" fmla="*/ 72 f16 1"/>
                <a:gd name="f21" fmla="*/ 158 f15 1"/>
                <a:gd name="f22" fmla="*/ 374 f16 1"/>
                <a:gd name="f23" fmla="*/ 335 f15 1"/>
                <a:gd name="f24" fmla="*/ 301 f16 1"/>
                <a:gd name="f25" fmla="*/ 177 f15 1"/>
                <a:gd name="f26" fmla="*/ 0 f16 1"/>
                <a:gd name="f27" fmla="*/ 0 f15 1"/>
                <a:gd name="f28" fmla="*/ f17 1 f2"/>
                <a:gd name="f29" fmla="*/ f20 1 374"/>
                <a:gd name="f30" fmla="*/ f21 1 335"/>
                <a:gd name="f31" fmla="*/ f22 1 374"/>
                <a:gd name="f32" fmla="*/ f23 1 335"/>
                <a:gd name="f33" fmla="*/ f24 1 374"/>
                <a:gd name="f34" fmla="*/ f25 1 335"/>
                <a:gd name="f35" fmla="*/ f26 1 374"/>
                <a:gd name="f36" fmla="*/ f27 1 33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335">
                  <a:moveTo>
                    <a:pt x="f8" y="f9"/>
                  </a:moveTo>
                  <a:lnTo>
                    <a:pt x="f6" y="f7"/>
                  </a:lnTo>
                  <a:lnTo>
                    <a:pt x="f10" y="f11"/>
                  </a:ln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3" name="Freeform 92">
              <a:extLst>
                <a:ext uri="{FF2B5EF4-FFF2-40B4-BE49-F238E27FC236}">
                  <a16:creationId xmlns:a16="http://schemas.microsoft.com/office/drawing/2014/main" id="{31AE774C-C9EC-A90F-42C2-C6978933ADA6}"/>
                </a:ext>
              </a:extLst>
            </p:cNvPr>
            <p:cNvSpPr/>
            <p:nvPr/>
          </p:nvSpPr>
          <p:spPr>
            <a:xfrm>
              <a:off x="5450482" y="5276270"/>
              <a:ext cx="745784" cy="7190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335"/>
                <a:gd name="f8" fmla="val 72"/>
                <a:gd name="f9" fmla="val 158"/>
                <a:gd name="f10" fmla="val 301"/>
                <a:gd name="f11" fmla="val 177"/>
                <a:gd name="f12" fmla="+- 0 0 -90"/>
                <a:gd name="f13" fmla="*/ f3 1 374"/>
                <a:gd name="f14" fmla="*/ f4 1 335"/>
                <a:gd name="f15" fmla="+- f7 0 f5"/>
                <a:gd name="f16" fmla="+- f6 0 f5"/>
                <a:gd name="f17" fmla="*/ f12 f0 1"/>
                <a:gd name="f18" fmla="*/ f16 1 374"/>
                <a:gd name="f19" fmla="*/ f15 1 335"/>
                <a:gd name="f20" fmla="*/ 72 f16 1"/>
                <a:gd name="f21" fmla="*/ 158 f15 1"/>
                <a:gd name="f22" fmla="*/ 374 f16 1"/>
                <a:gd name="f23" fmla="*/ 335 f15 1"/>
                <a:gd name="f24" fmla="*/ 301 f16 1"/>
                <a:gd name="f25" fmla="*/ 177 f15 1"/>
                <a:gd name="f26" fmla="*/ 0 f16 1"/>
                <a:gd name="f27" fmla="*/ 0 f15 1"/>
                <a:gd name="f28" fmla="*/ f17 1 f2"/>
                <a:gd name="f29" fmla="*/ f20 1 374"/>
                <a:gd name="f30" fmla="*/ f21 1 335"/>
                <a:gd name="f31" fmla="*/ f22 1 374"/>
                <a:gd name="f32" fmla="*/ f23 1 335"/>
                <a:gd name="f33" fmla="*/ f24 1 374"/>
                <a:gd name="f34" fmla="*/ f25 1 335"/>
                <a:gd name="f35" fmla="*/ f26 1 374"/>
                <a:gd name="f36" fmla="*/ f27 1 33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335">
                  <a:moveTo>
                    <a:pt x="f8" y="f9"/>
                  </a:moveTo>
                  <a:lnTo>
                    <a:pt x="f6" y="f7"/>
                  </a:lnTo>
                  <a:lnTo>
                    <a:pt x="f10" y="f11"/>
                  </a:ln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4" name="Freeform 93">
              <a:extLst>
                <a:ext uri="{FF2B5EF4-FFF2-40B4-BE49-F238E27FC236}">
                  <a16:creationId xmlns:a16="http://schemas.microsoft.com/office/drawing/2014/main" id="{097DE470-F805-0C43-3D3E-BEE8CCF62AAB}"/>
                </a:ext>
              </a:extLst>
            </p:cNvPr>
            <p:cNvSpPr/>
            <p:nvPr/>
          </p:nvSpPr>
          <p:spPr>
            <a:xfrm>
              <a:off x="5450482" y="5276270"/>
              <a:ext cx="745784" cy="7190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335"/>
                <a:gd name="f8" fmla="val 72"/>
                <a:gd name="f9" fmla="val 158"/>
                <a:gd name="f10" fmla="val 301"/>
                <a:gd name="f11" fmla="val 177"/>
                <a:gd name="f12" fmla="+- 0 0 -90"/>
                <a:gd name="f13" fmla="*/ f3 1 374"/>
                <a:gd name="f14" fmla="*/ f4 1 335"/>
                <a:gd name="f15" fmla="+- f7 0 f5"/>
                <a:gd name="f16" fmla="+- f6 0 f5"/>
                <a:gd name="f17" fmla="*/ f12 f0 1"/>
                <a:gd name="f18" fmla="*/ f16 1 374"/>
                <a:gd name="f19" fmla="*/ f15 1 335"/>
                <a:gd name="f20" fmla="*/ 72 f16 1"/>
                <a:gd name="f21" fmla="*/ 158 f15 1"/>
                <a:gd name="f22" fmla="*/ 374 f16 1"/>
                <a:gd name="f23" fmla="*/ 335 f15 1"/>
                <a:gd name="f24" fmla="*/ 301 f16 1"/>
                <a:gd name="f25" fmla="*/ 177 f15 1"/>
                <a:gd name="f26" fmla="*/ 0 f16 1"/>
                <a:gd name="f27" fmla="*/ 0 f15 1"/>
                <a:gd name="f28" fmla="*/ f17 1 f2"/>
                <a:gd name="f29" fmla="*/ f20 1 374"/>
                <a:gd name="f30" fmla="*/ f21 1 335"/>
                <a:gd name="f31" fmla="*/ f22 1 374"/>
                <a:gd name="f32" fmla="*/ f23 1 335"/>
                <a:gd name="f33" fmla="*/ f24 1 374"/>
                <a:gd name="f34" fmla="*/ f25 1 335"/>
                <a:gd name="f35" fmla="*/ f26 1 374"/>
                <a:gd name="f36" fmla="*/ f27 1 33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335">
                  <a:moveTo>
                    <a:pt x="f8" y="f9"/>
                  </a:moveTo>
                  <a:lnTo>
                    <a:pt x="f6" y="f7"/>
                  </a:lnTo>
                  <a:lnTo>
                    <a:pt x="f10" y="f11"/>
                  </a:ln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5" name="Freeform 94">
              <a:extLst>
                <a:ext uri="{FF2B5EF4-FFF2-40B4-BE49-F238E27FC236}">
                  <a16:creationId xmlns:a16="http://schemas.microsoft.com/office/drawing/2014/main" id="{8E2B8C5F-9D3F-216F-DD0B-A995E17496D9}"/>
                </a:ext>
              </a:extLst>
            </p:cNvPr>
            <p:cNvSpPr/>
            <p:nvPr/>
          </p:nvSpPr>
          <p:spPr>
            <a:xfrm>
              <a:off x="6642933" y="2892256"/>
              <a:ext cx="701911" cy="723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340"/>
                <a:gd name="f8" fmla="val 301"/>
                <a:gd name="f9" fmla="val 163"/>
                <a:gd name="f10" fmla="val 49"/>
                <a:gd name="f11" fmla="val 177"/>
                <a:gd name="f12" fmla="+- 0 0 -90"/>
                <a:gd name="f13" fmla="*/ f3 1 351"/>
                <a:gd name="f14" fmla="*/ f4 1 340"/>
                <a:gd name="f15" fmla="+- f7 0 f5"/>
                <a:gd name="f16" fmla="+- f6 0 f5"/>
                <a:gd name="f17" fmla="*/ f12 f0 1"/>
                <a:gd name="f18" fmla="*/ f16 1 351"/>
                <a:gd name="f19" fmla="*/ f15 1 340"/>
                <a:gd name="f20" fmla="*/ 301 f16 1"/>
                <a:gd name="f21" fmla="*/ 340 f15 1"/>
                <a:gd name="f22" fmla="*/ 0 f16 1"/>
                <a:gd name="f23" fmla="*/ 163 f15 1"/>
                <a:gd name="f24" fmla="*/ 49 f16 1"/>
                <a:gd name="f25" fmla="*/ 0 f15 1"/>
                <a:gd name="f26" fmla="*/ 351 f16 1"/>
                <a:gd name="f27" fmla="*/ 177 f15 1"/>
                <a:gd name="f28" fmla="*/ f17 1 f2"/>
                <a:gd name="f29" fmla="*/ f20 1 351"/>
                <a:gd name="f30" fmla="*/ f21 1 340"/>
                <a:gd name="f31" fmla="*/ f22 1 351"/>
                <a:gd name="f32" fmla="*/ f23 1 340"/>
                <a:gd name="f33" fmla="*/ f24 1 351"/>
                <a:gd name="f34" fmla="*/ f25 1 340"/>
                <a:gd name="f35" fmla="*/ f26 1 351"/>
                <a:gd name="f36" fmla="*/ f27 1 34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34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6" name="Freeform 95">
              <a:extLst>
                <a:ext uri="{FF2B5EF4-FFF2-40B4-BE49-F238E27FC236}">
                  <a16:creationId xmlns:a16="http://schemas.microsoft.com/office/drawing/2014/main" id="{0D1E535F-6A6C-E4AE-E5AA-1967DB55242F}"/>
                </a:ext>
              </a:extLst>
            </p:cNvPr>
            <p:cNvSpPr/>
            <p:nvPr/>
          </p:nvSpPr>
          <p:spPr>
            <a:xfrm>
              <a:off x="6642933" y="2892256"/>
              <a:ext cx="701911" cy="723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340"/>
                <a:gd name="f8" fmla="val 301"/>
                <a:gd name="f9" fmla="val 163"/>
                <a:gd name="f10" fmla="val 49"/>
                <a:gd name="f11" fmla="val 177"/>
                <a:gd name="f12" fmla="+- 0 0 -90"/>
                <a:gd name="f13" fmla="*/ f3 1 351"/>
                <a:gd name="f14" fmla="*/ f4 1 340"/>
                <a:gd name="f15" fmla="+- f7 0 f5"/>
                <a:gd name="f16" fmla="+- f6 0 f5"/>
                <a:gd name="f17" fmla="*/ f12 f0 1"/>
                <a:gd name="f18" fmla="*/ f16 1 351"/>
                <a:gd name="f19" fmla="*/ f15 1 340"/>
                <a:gd name="f20" fmla="*/ 301 f16 1"/>
                <a:gd name="f21" fmla="*/ 340 f15 1"/>
                <a:gd name="f22" fmla="*/ 0 f16 1"/>
                <a:gd name="f23" fmla="*/ 163 f15 1"/>
                <a:gd name="f24" fmla="*/ 49 f16 1"/>
                <a:gd name="f25" fmla="*/ 0 f15 1"/>
                <a:gd name="f26" fmla="*/ 351 f16 1"/>
                <a:gd name="f27" fmla="*/ 177 f15 1"/>
                <a:gd name="f28" fmla="*/ f17 1 f2"/>
                <a:gd name="f29" fmla="*/ f20 1 351"/>
                <a:gd name="f30" fmla="*/ f21 1 340"/>
                <a:gd name="f31" fmla="*/ f22 1 351"/>
                <a:gd name="f32" fmla="*/ f23 1 340"/>
                <a:gd name="f33" fmla="*/ f24 1 351"/>
                <a:gd name="f34" fmla="*/ f25 1 340"/>
                <a:gd name="f35" fmla="*/ f26 1 351"/>
                <a:gd name="f36" fmla="*/ f27 1 34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34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D0887AB4-5169-DDA5-8144-A86E1CB5D50C}"/>
                </a:ext>
              </a:extLst>
            </p:cNvPr>
            <p:cNvSpPr/>
            <p:nvPr/>
          </p:nvSpPr>
          <p:spPr>
            <a:xfrm>
              <a:off x="6642933" y="2892256"/>
              <a:ext cx="701911" cy="723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340"/>
                <a:gd name="f8" fmla="val 301"/>
                <a:gd name="f9" fmla="val 163"/>
                <a:gd name="f10" fmla="val 49"/>
                <a:gd name="f11" fmla="val 177"/>
                <a:gd name="f12" fmla="+- 0 0 -90"/>
                <a:gd name="f13" fmla="*/ f3 1 351"/>
                <a:gd name="f14" fmla="*/ f4 1 340"/>
                <a:gd name="f15" fmla="+- f7 0 f5"/>
                <a:gd name="f16" fmla="+- f6 0 f5"/>
                <a:gd name="f17" fmla="*/ f12 f0 1"/>
                <a:gd name="f18" fmla="*/ f16 1 351"/>
                <a:gd name="f19" fmla="*/ f15 1 340"/>
                <a:gd name="f20" fmla="*/ 301 f16 1"/>
                <a:gd name="f21" fmla="*/ 340 f15 1"/>
                <a:gd name="f22" fmla="*/ 0 f16 1"/>
                <a:gd name="f23" fmla="*/ 163 f15 1"/>
                <a:gd name="f24" fmla="*/ 49 f16 1"/>
                <a:gd name="f25" fmla="*/ 0 f15 1"/>
                <a:gd name="f26" fmla="*/ 351 f16 1"/>
                <a:gd name="f27" fmla="*/ 177 f15 1"/>
                <a:gd name="f28" fmla="*/ f17 1 f2"/>
                <a:gd name="f29" fmla="*/ f20 1 351"/>
                <a:gd name="f30" fmla="*/ f21 1 340"/>
                <a:gd name="f31" fmla="*/ f22 1 351"/>
                <a:gd name="f32" fmla="*/ f23 1 340"/>
                <a:gd name="f33" fmla="*/ f24 1 351"/>
                <a:gd name="f34" fmla="*/ f25 1 340"/>
                <a:gd name="f35" fmla="*/ f26 1 351"/>
                <a:gd name="f36" fmla="*/ f27 1 34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34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1C49A969-35B6-CA92-B0EE-F97F147B9450}"/>
                </a:ext>
              </a:extLst>
            </p:cNvPr>
            <p:cNvSpPr/>
            <p:nvPr/>
          </p:nvSpPr>
          <p:spPr>
            <a:xfrm>
              <a:off x="6642933" y="2892256"/>
              <a:ext cx="701911" cy="723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340"/>
                <a:gd name="f8" fmla="val 301"/>
                <a:gd name="f9" fmla="val 163"/>
                <a:gd name="f10" fmla="val 49"/>
                <a:gd name="f11" fmla="val 177"/>
                <a:gd name="f12" fmla="+- 0 0 -90"/>
                <a:gd name="f13" fmla="*/ f3 1 351"/>
                <a:gd name="f14" fmla="*/ f4 1 340"/>
                <a:gd name="f15" fmla="+- f7 0 f5"/>
                <a:gd name="f16" fmla="+- f6 0 f5"/>
                <a:gd name="f17" fmla="*/ f12 f0 1"/>
                <a:gd name="f18" fmla="*/ f16 1 351"/>
                <a:gd name="f19" fmla="*/ f15 1 340"/>
                <a:gd name="f20" fmla="*/ 301 f16 1"/>
                <a:gd name="f21" fmla="*/ 340 f15 1"/>
                <a:gd name="f22" fmla="*/ 0 f16 1"/>
                <a:gd name="f23" fmla="*/ 163 f15 1"/>
                <a:gd name="f24" fmla="*/ 49 f16 1"/>
                <a:gd name="f25" fmla="*/ 0 f15 1"/>
                <a:gd name="f26" fmla="*/ 351 f16 1"/>
                <a:gd name="f27" fmla="*/ 177 f15 1"/>
                <a:gd name="f28" fmla="*/ f17 1 f2"/>
                <a:gd name="f29" fmla="*/ f20 1 351"/>
                <a:gd name="f30" fmla="*/ f21 1 340"/>
                <a:gd name="f31" fmla="*/ f22 1 351"/>
                <a:gd name="f32" fmla="*/ f23 1 340"/>
                <a:gd name="f33" fmla="*/ f24 1 351"/>
                <a:gd name="f34" fmla="*/ f25 1 340"/>
                <a:gd name="f35" fmla="*/ f26 1 351"/>
                <a:gd name="f36" fmla="*/ f27 1 34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34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1371E34E-9302-1A41-ECFF-E2F83AE07D06}"/>
                </a:ext>
              </a:extLst>
            </p:cNvPr>
            <p:cNvSpPr/>
            <p:nvPr/>
          </p:nvSpPr>
          <p:spPr>
            <a:xfrm>
              <a:off x="6738652" y="2853732"/>
              <a:ext cx="945187" cy="4194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"/>
                <a:gd name="f7" fmla="val 196"/>
                <a:gd name="f8" fmla="val 301"/>
                <a:gd name="f9" fmla="val 17"/>
                <a:gd name="f10" fmla="val 172"/>
                <a:gd name="f11" fmla="val 178"/>
                <a:gd name="f12" fmla="+- 0 0 -90"/>
                <a:gd name="f13" fmla="*/ f3 1 474"/>
                <a:gd name="f14" fmla="*/ f4 1 196"/>
                <a:gd name="f15" fmla="+- f7 0 f5"/>
                <a:gd name="f16" fmla="+- f6 0 f5"/>
                <a:gd name="f17" fmla="*/ f12 f0 1"/>
                <a:gd name="f18" fmla="*/ f16 1 474"/>
                <a:gd name="f19" fmla="*/ f15 1 196"/>
                <a:gd name="f20" fmla="*/ 301 f16 1"/>
                <a:gd name="f21" fmla="*/ 196 f15 1"/>
                <a:gd name="f22" fmla="*/ 0 f16 1"/>
                <a:gd name="f23" fmla="*/ 17 f15 1"/>
                <a:gd name="f24" fmla="*/ 172 f16 1"/>
                <a:gd name="f25" fmla="*/ 0 f15 1"/>
                <a:gd name="f26" fmla="*/ 474 f16 1"/>
                <a:gd name="f27" fmla="*/ 178 f15 1"/>
                <a:gd name="f28" fmla="*/ f17 1 f2"/>
                <a:gd name="f29" fmla="*/ f20 1 474"/>
                <a:gd name="f30" fmla="*/ f21 1 196"/>
                <a:gd name="f31" fmla="*/ f22 1 474"/>
                <a:gd name="f32" fmla="*/ f23 1 196"/>
                <a:gd name="f33" fmla="*/ f24 1 474"/>
                <a:gd name="f34" fmla="*/ f25 1 196"/>
                <a:gd name="f35" fmla="*/ f26 1 474"/>
                <a:gd name="f36" fmla="*/ f27 1 19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4" h="196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CC45977D-DA2D-9C6F-DC2B-E528FC1FB16C}"/>
                </a:ext>
              </a:extLst>
            </p:cNvPr>
            <p:cNvSpPr/>
            <p:nvPr/>
          </p:nvSpPr>
          <p:spPr>
            <a:xfrm>
              <a:off x="6738652" y="2853732"/>
              <a:ext cx="945187" cy="4194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"/>
                <a:gd name="f7" fmla="val 196"/>
                <a:gd name="f8" fmla="val 301"/>
                <a:gd name="f9" fmla="val 17"/>
                <a:gd name="f10" fmla="val 172"/>
                <a:gd name="f11" fmla="val 178"/>
                <a:gd name="f12" fmla="+- 0 0 -90"/>
                <a:gd name="f13" fmla="*/ f3 1 474"/>
                <a:gd name="f14" fmla="*/ f4 1 196"/>
                <a:gd name="f15" fmla="+- f7 0 f5"/>
                <a:gd name="f16" fmla="+- f6 0 f5"/>
                <a:gd name="f17" fmla="*/ f12 f0 1"/>
                <a:gd name="f18" fmla="*/ f16 1 474"/>
                <a:gd name="f19" fmla="*/ f15 1 196"/>
                <a:gd name="f20" fmla="*/ 301 f16 1"/>
                <a:gd name="f21" fmla="*/ 196 f15 1"/>
                <a:gd name="f22" fmla="*/ 0 f16 1"/>
                <a:gd name="f23" fmla="*/ 17 f15 1"/>
                <a:gd name="f24" fmla="*/ 172 f16 1"/>
                <a:gd name="f25" fmla="*/ 0 f15 1"/>
                <a:gd name="f26" fmla="*/ 474 f16 1"/>
                <a:gd name="f27" fmla="*/ 178 f15 1"/>
                <a:gd name="f28" fmla="*/ f17 1 f2"/>
                <a:gd name="f29" fmla="*/ f20 1 474"/>
                <a:gd name="f30" fmla="*/ f21 1 196"/>
                <a:gd name="f31" fmla="*/ f22 1 474"/>
                <a:gd name="f32" fmla="*/ f23 1 196"/>
                <a:gd name="f33" fmla="*/ f24 1 474"/>
                <a:gd name="f34" fmla="*/ f25 1 196"/>
                <a:gd name="f35" fmla="*/ f26 1 474"/>
                <a:gd name="f36" fmla="*/ f27 1 19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4" h="196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F2B77DEA-8607-0C47-5DE7-FF7A6070659D}"/>
                </a:ext>
              </a:extLst>
            </p:cNvPr>
            <p:cNvSpPr/>
            <p:nvPr/>
          </p:nvSpPr>
          <p:spPr>
            <a:xfrm>
              <a:off x="6738652" y="2853732"/>
              <a:ext cx="945187" cy="4194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"/>
                <a:gd name="f7" fmla="val 196"/>
                <a:gd name="f8" fmla="val 301"/>
                <a:gd name="f9" fmla="val 17"/>
                <a:gd name="f10" fmla="val 172"/>
                <a:gd name="f11" fmla="val 178"/>
                <a:gd name="f12" fmla="+- 0 0 -90"/>
                <a:gd name="f13" fmla="*/ f3 1 474"/>
                <a:gd name="f14" fmla="*/ f4 1 196"/>
                <a:gd name="f15" fmla="+- f7 0 f5"/>
                <a:gd name="f16" fmla="+- f6 0 f5"/>
                <a:gd name="f17" fmla="*/ f12 f0 1"/>
                <a:gd name="f18" fmla="*/ f16 1 474"/>
                <a:gd name="f19" fmla="*/ f15 1 196"/>
                <a:gd name="f20" fmla="*/ 301 f16 1"/>
                <a:gd name="f21" fmla="*/ 196 f15 1"/>
                <a:gd name="f22" fmla="*/ 0 f16 1"/>
                <a:gd name="f23" fmla="*/ 17 f15 1"/>
                <a:gd name="f24" fmla="*/ 172 f16 1"/>
                <a:gd name="f25" fmla="*/ 0 f15 1"/>
                <a:gd name="f26" fmla="*/ 474 f16 1"/>
                <a:gd name="f27" fmla="*/ 178 f15 1"/>
                <a:gd name="f28" fmla="*/ f17 1 f2"/>
                <a:gd name="f29" fmla="*/ f20 1 474"/>
                <a:gd name="f30" fmla="*/ f21 1 196"/>
                <a:gd name="f31" fmla="*/ f22 1 474"/>
                <a:gd name="f32" fmla="*/ f23 1 196"/>
                <a:gd name="f33" fmla="*/ f24 1 474"/>
                <a:gd name="f34" fmla="*/ f25 1 196"/>
                <a:gd name="f35" fmla="*/ f26 1 474"/>
                <a:gd name="f36" fmla="*/ f27 1 19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4" h="196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BEBEC634-0186-11E1-8CA6-6D25A9051E0D}"/>
                </a:ext>
              </a:extLst>
            </p:cNvPr>
            <p:cNvSpPr/>
            <p:nvPr/>
          </p:nvSpPr>
          <p:spPr>
            <a:xfrm>
              <a:off x="6738652" y="2853732"/>
              <a:ext cx="945187" cy="4194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"/>
                <a:gd name="f7" fmla="val 196"/>
                <a:gd name="f8" fmla="val 301"/>
                <a:gd name="f9" fmla="val 17"/>
                <a:gd name="f10" fmla="val 172"/>
                <a:gd name="f11" fmla="val 178"/>
                <a:gd name="f12" fmla="+- 0 0 -90"/>
                <a:gd name="f13" fmla="*/ f3 1 474"/>
                <a:gd name="f14" fmla="*/ f4 1 196"/>
                <a:gd name="f15" fmla="+- f7 0 f5"/>
                <a:gd name="f16" fmla="+- f6 0 f5"/>
                <a:gd name="f17" fmla="*/ f12 f0 1"/>
                <a:gd name="f18" fmla="*/ f16 1 474"/>
                <a:gd name="f19" fmla="*/ f15 1 196"/>
                <a:gd name="f20" fmla="*/ 301 f16 1"/>
                <a:gd name="f21" fmla="*/ 196 f15 1"/>
                <a:gd name="f22" fmla="*/ 0 f16 1"/>
                <a:gd name="f23" fmla="*/ 17 f15 1"/>
                <a:gd name="f24" fmla="*/ 172 f16 1"/>
                <a:gd name="f25" fmla="*/ 0 f15 1"/>
                <a:gd name="f26" fmla="*/ 474 f16 1"/>
                <a:gd name="f27" fmla="*/ 178 f15 1"/>
                <a:gd name="f28" fmla="*/ f17 1 f2"/>
                <a:gd name="f29" fmla="*/ f20 1 474"/>
                <a:gd name="f30" fmla="*/ f21 1 196"/>
                <a:gd name="f31" fmla="*/ f22 1 474"/>
                <a:gd name="f32" fmla="*/ f23 1 196"/>
                <a:gd name="f33" fmla="*/ f24 1 474"/>
                <a:gd name="f34" fmla="*/ f25 1 196"/>
                <a:gd name="f35" fmla="*/ f26 1 474"/>
                <a:gd name="f36" fmla="*/ f27 1 19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4" h="196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0CF1EEBF-6A1E-AA57-794C-6E478EB50966}"/>
                </a:ext>
              </a:extLst>
            </p:cNvPr>
            <p:cNvSpPr/>
            <p:nvPr/>
          </p:nvSpPr>
          <p:spPr>
            <a:xfrm>
              <a:off x="5673815" y="4668496"/>
              <a:ext cx="610188" cy="7276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8"/>
                <a:gd name="f7" fmla="val 340"/>
                <a:gd name="f8" fmla="val 6"/>
                <a:gd name="f9" fmla="val 163"/>
                <a:gd name="f10" fmla="val 2"/>
                <a:gd name="f11" fmla="val 127"/>
                <a:gd name="f12" fmla="val 44"/>
                <a:gd name="f13" fmla="val 177"/>
                <a:gd name="f14" fmla="val 302"/>
                <a:gd name="f15" fmla="val 221"/>
                <a:gd name="f16" fmla="val 304"/>
                <a:gd name="f17" fmla="val 303"/>
                <a:gd name="f18" fmla="+- 0 0 -90"/>
                <a:gd name="f19" fmla="*/ f3 1 308"/>
                <a:gd name="f20" fmla="*/ f4 1 340"/>
                <a:gd name="f21" fmla="+- f7 0 f5"/>
                <a:gd name="f22" fmla="+- f6 0 f5"/>
                <a:gd name="f23" fmla="*/ f18 f0 1"/>
                <a:gd name="f24" fmla="*/ f22 1 308"/>
                <a:gd name="f25" fmla="*/ f21 1 340"/>
                <a:gd name="f26" fmla="*/ 308 f22 1"/>
                <a:gd name="f27" fmla="*/ 340 f21 1"/>
                <a:gd name="f28" fmla="*/ 6 f22 1"/>
                <a:gd name="f29" fmla="*/ 163 f21 1"/>
                <a:gd name="f30" fmla="*/ 2 f22 1"/>
                <a:gd name="f31" fmla="*/ 127 f21 1"/>
                <a:gd name="f32" fmla="*/ 0 f22 1"/>
                <a:gd name="f33" fmla="*/ 44 f21 1"/>
                <a:gd name="f34" fmla="*/ 0 f21 1"/>
                <a:gd name="f35" fmla="*/ 177 f21 1"/>
                <a:gd name="f36" fmla="*/ 302 f22 1"/>
                <a:gd name="f37" fmla="*/ 221 f21 1"/>
                <a:gd name="f38" fmla="*/ 304 f22 1"/>
                <a:gd name="f39" fmla="*/ 303 f21 1"/>
                <a:gd name="f40" fmla="*/ f23 1 f2"/>
                <a:gd name="f41" fmla="*/ f26 1 308"/>
                <a:gd name="f42" fmla="*/ f27 1 340"/>
                <a:gd name="f43" fmla="*/ f28 1 308"/>
                <a:gd name="f44" fmla="*/ f29 1 340"/>
                <a:gd name="f45" fmla="*/ f30 1 308"/>
                <a:gd name="f46" fmla="*/ f31 1 340"/>
                <a:gd name="f47" fmla="*/ f32 1 308"/>
                <a:gd name="f48" fmla="*/ f33 1 340"/>
                <a:gd name="f49" fmla="*/ f34 1 340"/>
                <a:gd name="f50" fmla="*/ f35 1 340"/>
                <a:gd name="f51" fmla="*/ f36 1 308"/>
                <a:gd name="f52" fmla="*/ f37 1 340"/>
                <a:gd name="f53" fmla="*/ f38 1 308"/>
                <a:gd name="f54" fmla="*/ f39 1 340"/>
                <a:gd name="f55" fmla="*/ 0 1 f24"/>
                <a:gd name="f56" fmla="*/ f6 1 f24"/>
                <a:gd name="f57" fmla="*/ 0 1 f25"/>
                <a:gd name="f58" fmla="*/ f7 1 f25"/>
                <a:gd name="f59" fmla="+- f40 0 f1"/>
                <a:gd name="f60" fmla="*/ f41 1 f24"/>
                <a:gd name="f61" fmla="*/ f42 1 f25"/>
                <a:gd name="f62" fmla="*/ f43 1 f24"/>
                <a:gd name="f63" fmla="*/ f44 1 f25"/>
                <a:gd name="f64" fmla="*/ f45 1 f24"/>
                <a:gd name="f65" fmla="*/ f46 1 f25"/>
                <a:gd name="f66" fmla="*/ f47 1 f24"/>
                <a:gd name="f67" fmla="*/ f48 1 f25"/>
                <a:gd name="f68" fmla="*/ f49 1 f25"/>
                <a:gd name="f69" fmla="*/ f50 1 f25"/>
                <a:gd name="f70" fmla="*/ f51 1 f24"/>
                <a:gd name="f71" fmla="*/ f52 1 f25"/>
                <a:gd name="f72" fmla="*/ f53 1 f24"/>
                <a:gd name="f73" fmla="*/ f54 1 f25"/>
                <a:gd name="f74" fmla="*/ f55 f19 1"/>
                <a:gd name="f75" fmla="*/ f56 f19 1"/>
                <a:gd name="f76" fmla="*/ f58 f20 1"/>
                <a:gd name="f77" fmla="*/ f57 f20 1"/>
                <a:gd name="f78" fmla="*/ f60 f19 1"/>
                <a:gd name="f79" fmla="*/ f61 f20 1"/>
                <a:gd name="f80" fmla="*/ f62 f19 1"/>
                <a:gd name="f81" fmla="*/ f63 f20 1"/>
                <a:gd name="f82" fmla="*/ f64 f19 1"/>
                <a:gd name="f83" fmla="*/ f65 f20 1"/>
                <a:gd name="f84" fmla="*/ f66 f19 1"/>
                <a:gd name="f85" fmla="*/ f67 f20 1"/>
                <a:gd name="f86" fmla="*/ f68 f20 1"/>
                <a:gd name="f87" fmla="*/ f69 f20 1"/>
                <a:gd name="f88" fmla="*/ f70 f19 1"/>
                <a:gd name="f89" fmla="*/ f71 f20 1"/>
                <a:gd name="f90" fmla="*/ f72 f19 1"/>
                <a:gd name="f91" fmla="*/ f73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8" y="f79"/>
                </a:cxn>
                <a:cxn ang="f59">
                  <a:pos x="f80" y="f81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80" y="f86"/>
                </a:cxn>
                <a:cxn ang="f59">
                  <a:pos x="f78" y="f87"/>
                </a:cxn>
                <a:cxn ang="f59">
                  <a:pos x="f88" y="f89"/>
                </a:cxn>
                <a:cxn ang="f59">
                  <a:pos x="f90" y="f91"/>
                </a:cxn>
                <a:cxn ang="f59">
                  <a:pos x="f78" y="f79"/>
                </a:cxn>
              </a:cxnLst>
              <a:rect l="f74" t="f77" r="f75" b="f76"/>
              <a:pathLst>
                <a:path w="308" h="340">
                  <a:moveTo>
                    <a:pt x="f6" y="f7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5" y="f12"/>
                  </a:lnTo>
                  <a:lnTo>
                    <a:pt x="f8" y="f5"/>
                  </a:lnTo>
                  <a:lnTo>
                    <a:pt x="f6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6729E1F6-320E-BD20-1013-B0050A373260}"/>
                </a:ext>
              </a:extLst>
            </p:cNvPr>
            <p:cNvSpPr/>
            <p:nvPr/>
          </p:nvSpPr>
          <p:spPr>
            <a:xfrm>
              <a:off x="5673815" y="4668496"/>
              <a:ext cx="610188" cy="7276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8"/>
                <a:gd name="f7" fmla="val 340"/>
                <a:gd name="f8" fmla="val 6"/>
                <a:gd name="f9" fmla="val 163"/>
                <a:gd name="f10" fmla="val 2"/>
                <a:gd name="f11" fmla="val 127"/>
                <a:gd name="f12" fmla="val 44"/>
                <a:gd name="f13" fmla="val 177"/>
                <a:gd name="f14" fmla="val 302"/>
                <a:gd name="f15" fmla="val 221"/>
                <a:gd name="f16" fmla="val 304"/>
                <a:gd name="f17" fmla="val 303"/>
                <a:gd name="f18" fmla="+- 0 0 -90"/>
                <a:gd name="f19" fmla="*/ f3 1 308"/>
                <a:gd name="f20" fmla="*/ f4 1 340"/>
                <a:gd name="f21" fmla="+- f7 0 f5"/>
                <a:gd name="f22" fmla="+- f6 0 f5"/>
                <a:gd name="f23" fmla="*/ f18 f0 1"/>
                <a:gd name="f24" fmla="*/ f22 1 308"/>
                <a:gd name="f25" fmla="*/ f21 1 340"/>
                <a:gd name="f26" fmla="*/ 308 f22 1"/>
                <a:gd name="f27" fmla="*/ 340 f21 1"/>
                <a:gd name="f28" fmla="*/ 6 f22 1"/>
                <a:gd name="f29" fmla="*/ 163 f21 1"/>
                <a:gd name="f30" fmla="*/ 2 f22 1"/>
                <a:gd name="f31" fmla="*/ 127 f21 1"/>
                <a:gd name="f32" fmla="*/ 0 f22 1"/>
                <a:gd name="f33" fmla="*/ 44 f21 1"/>
                <a:gd name="f34" fmla="*/ 0 f21 1"/>
                <a:gd name="f35" fmla="*/ 177 f21 1"/>
                <a:gd name="f36" fmla="*/ 302 f22 1"/>
                <a:gd name="f37" fmla="*/ 221 f21 1"/>
                <a:gd name="f38" fmla="*/ 304 f22 1"/>
                <a:gd name="f39" fmla="*/ 303 f21 1"/>
                <a:gd name="f40" fmla="*/ f23 1 f2"/>
                <a:gd name="f41" fmla="*/ f26 1 308"/>
                <a:gd name="f42" fmla="*/ f27 1 340"/>
                <a:gd name="f43" fmla="*/ f28 1 308"/>
                <a:gd name="f44" fmla="*/ f29 1 340"/>
                <a:gd name="f45" fmla="*/ f30 1 308"/>
                <a:gd name="f46" fmla="*/ f31 1 340"/>
                <a:gd name="f47" fmla="*/ f32 1 308"/>
                <a:gd name="f48" fmla="*/ f33 1 340"/>
                <a:gd name="f49" fmla="*/ f34 1 340"/>
                <a:gd name="f50" fmla="*/ f35 1 340"/>
                <a:gd name="f51" fmla="*/ f36 1 308"/>
                <a:gd name="f52" fmla="*/ f37 1 340"/>
                <a:gd name="f53" fmla="*/ f38 1 308"/>
                <a:gd name="f54" fmla="*/ f39 1 340"/>
                <a:gd name="f55" fmla="*/ 0 1 f24"/>
                <a:gd name="f56" fmla="*/ f6 1 f24"/>
                <a:gd name="f57" fmla="*/ 0 1 f25"/>
                <a:gd name="f58" fmla="*/ f7 1 f25"/>
                <a:gd name="f59" fmla="+- f40 0 f1"/>
                <a:gd name="f60" fmla="*/ f41 1 f24"/>
                <a:gd name="f61" fmla="*/ f42 1 f25"/>
                <a:gd name="f62" fmla="*/ f43 1 f24"/>
                <a:gd name="f63" fmla="*/ f44 1 f25"/>
                <a:gd name="f64" fmla="*/ f45 1 f24"/>
                <a:gd name="f65" fmla="*/ f46 1 f25"/>
                <a:gd name="f66" fmla="*/ f47 1 f24"/>
                <a:gd name="f67" fmla="*/ f48 1 f25"/>
                <a:gd name="f68" fmla="*/ f49 1 f25"/>
                <a:gd name="f69" fmla="*/ f50 1 f25"/>
                <a:gd name="f70" fmla="*/ f51 1 f24"/>
                <a:gd name="f71" fmla="*/ f52 1 f25"/>
                <a:gd name="f72" fmla="*/ f53 1 f24"/>
                <a:gd name="f73" fmla="*/ f54 1 f25"/>
                <a:gd name="f74" fmla="*/ f55 f19 1"/>
                <a:gd name="f75" fmla="*/ f56 f19 1"/>
                <a:gd name="f76" fmla="*/ f58 f20 1"/>
                <a:gd name="f77" fmla="*/ f57 f20 1"/>
                <a:gd name="f78" fmla="*/ f60 f19 1"/>
                <a:gd name="f79" fmla="*/ f61 f20 1"/>
                <a:gd name="f80" fmla="*/ f62 f19 1"/>
                <a:gd name="f81" fmla="*/ f63 f20 1"/>
                <a:gd name="f82" fmla="*/ f64 f19 1"/>
                <a:gd name="f83" fmla="*/ f65 f20 1"/>
                <a:gd name="f84" fmla="*/ f66 f19 1"/>
                <a:gd name="f85" fmla="*/ f67 f20 1"/>
                <a:gd name="f86" fmla="*/ f68 f20 1"/>
                <a:gd name="f87" fmla="*/ f69 f20 1"/>
                <a:gd name="f88" fmla="*/ f70 f19 1"/>
                <a:gd name="f89" fmla="*/ f71 f20 1"/>
                <a:gd name="f90" fmla="*/ f72 f19 1"/>
                <a:gd name="f91" fmla="*/ f73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8" y="f79"/>
                </a:cxn>
                <a:cxn ang="f59">
                  <a:pos x="f80" y="f81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80" y="f86"/>
                </a:cxn>
                <a:cxn ang="f59">
                  <a:pos x="f78" y="f87"/>
                </a:cxn>
                <a:cxn ang="f59">
                  <a:pos x="f88" y="f89"/>
                </a:cxn>
                <a:cxn ang="f59">
                  <a:pos x="f90" y="f91"/>
                </a:cxn>
                <a:cxn ang="f59">
                  <a:pos x="f78" y="f79"/>
                </a:cxn>
              </a:cxnLst>
              <a:rect l="f74" t="f77" r="f75" b="f76"/>
              <a:pathLst>
                <a:path w="308" h="340">
                  <a:moveTo>
                    <a:pt x="f6" y="f7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5" y="f12"/>
                  </a:lnTo>
                  <a:lnTo>
                    <a:pt x="f8" y="f5"/>
                  </a:lnTo>
                  <a:lnTo>
                    <a:pt x="f6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9CFDC9F6-FA56-9C68-FC9E-4D1B4C18AAC5}"/>
                </a:ext>
              </a:extLst>
            </p:cNvPr>
            <p:cNvSpPr/>
            <p:nvPr/>
          </p:nvSpPr>
          <p:spPr>
            <a:xfrm>
              <a:off x="5673815" y="4668496"/>
              <a:ext cx="610188" cy="7276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8"/>
                <a:gd name="f7" fmla="val 340"/>
                <a:gd name="f8" fmla="val 6"/>
                <a:gd name="f9" fmla="val 163"/>
                <a:gd name="f10" fmla="val 2"/>
                <a:gd name="f11" fmla="val 127"/>
                <a:gd name="f12" fmla="val 44"/>
                <a:gd name="f13" fmla="val 177"/>
                <a:gd name="f14" fmla="val 302"/>
                <a:gd name="f15" fmla="val 221"/>
                <a:gd name="f16" fmla="val 304"/>
                <a:gd name="f17" fmla="val 303"/>
                <a:gd name="f18" fmla="+- 0 0 -90"/>
                <a:gd name="f19" fmla="*/ f3 1 308"/>
                <a:gd name="f20" fmla="*/ f4 1 340"/>
                <a:gd name="f21" fmla="+- f7 0 f5"/>
                <a:gd name="f22" fmla="+- f6 0 f5"/>
                <a:gd name="f23" fmla="*/ f18 f0 1"/>
                <a:gd name="f24" fmla="*/ f22 1 308"/>
                <a:gd name="f25" fmla="*/ f21 1 340"/>
                <a:gd name="f26" fmla="*/ 308 f22 1"/>
                <a:gd name="f27" fmla="*/ 340 f21 1"/>
                <a:gd name="f28" fmla="*/ 6 f22 1"/>
                <a:gd name="f29" fmla="*/ 163 f21 1"/>
                <a:gd name="f30" fmla="*/ 2 f22 1"/>
                <a:gd name="f31" fmla="*/ 127 f21 1"/>
                <a:gd name="f32" fmla="*/ 0 f22 1"/>
                <a:gd name="f33" fmla="*/ 44 f21 1"/>
                <a:gd name="f34" fmla="*/ 0 f21 1"/>
                <a:gd name="f35" fmla="*/ 177 f21 1"/>
                <a:gd name="f36" fmla="*/ 302 f22 1"/>
                <a:gd name="f37" fmla="*/ 221 f21 1"/>
                <a:gd name="f38" fmla="*/ 304 f22 1"/>
                <a:gd name="f39" fmla="*/ 303 f21 1"/>
                <a:gd name="f40" fmla="*/ f23 1 f2"/>
                <a:gd name="f41" fmla="*/ f26 1 308"/>
                <a:gd name="f42" fmla="*/ f27 1 340"/>
                <a:gd name="f43" fmla="*/ f28 1 308"/>
                <a:gd name="f44" fmla="*/ f29 1 340"/>
                <a:gd name="f45" fmla="*/ f30 1 308"/>
                <a:gd name="f46" fmla="*/ f31 1 340"/>
                <a:gd name="f47" fmla="*/ f32 1 308"/>
                <a:gd name="f48" fmla="*/ f33 1 340"/>
                <a:gd name="f49" fmla="*/ f34 1 340"/>
                <a:gd name="f50" fmla="*/ f35 1 340"/>
                <a:gd name="f51" fmla="*/ f36 1 308"/>
                <a:gd name="f52" fmla="*/ f37 1 340"/>
                <a:gd name="f53" fmla="*/ f38 1 308"/>
                <a:gd name="f54" fmla="*/ f39 1 340"/>
                <a:gd name="f55" fmla="*/ 0 1 f24"/>
                <a:gd name="f56" fmla="*/ f6 1 f24"/>
                <a:gd name="f57" fmla="*/ 0 1 f25"/>
                <a:gd name="f58" fmla="*/ f7 1 f25"/>
                <a:gd name="f59" fmla="+- f40 0 f1"/>
                <a:gd name="f60" fmla="*/ f41 1 f24"/>
                <a:gd name="f61" fmla="*/ f42 1 f25"/>
                <a:gd name="f62" fmla="*/ f43 1 f24"/>
                <a:gd name="f63" fmla="*/ f44 1 f25"/>
                <a:gd name="f64" fmla="*/ f45 1 f24"/>
                <a:gd name="f65" fmla="*/ f46 1 f25"/>
                <a:gd name="f66" fmla="*/ f47 1 f24"/>
                <a:gd name="f67" fmla="*/ f48 1 f25"/>
                <a:gd name="f68" fmla="*/ f49 1 f25"/>
                <a:gd name="f69" fmla="*/ f50 1 f25"/>
                <a:gd name="f70" fmla="*/ f51 1 f24"/>
                <a:gd name="f71" fmla="*/ f52 1 f25"/>
                <a:gd name="f72" fmla="*/ f53 1 f24"/>
                <a:gd name="f73" fmla="*/ f54 1 f25"/>
                <a:gd name="f74" fmla="*/ f55 f19 1"/>
                <a:gd name="f75" fmla="*/ f56 f19 1"/>
                <a:gd name="f76" fmla="*/ f58 f20 1"/>
                <a:gd name="f77" fmla="*/ f57 f20 1"/>
                <a:gd name="f78" fmla="*/ f60 f19 1"/>
                <a:gd name="f79" fmla="*/ f61 f20 1"/>
                <a:gd name="f80" fmla="*/ f62 f19 1"/>
                <a:gd name="f81" fmla="*/ f63 f20 1"/>
                <a:gd name="f82" fmla="*/ f64 f19 1"/>
                <a:gd name="f83" fmla="*/ f65 f20 1"/>
                <a:gd name="f84" fmla="*/ f66 f19 1"/>
                <a:gd name="f85" fmla="*/ f67 f20 1"/>
                <a:gd name="f86" fmla="*/ f68 f20 1"/>
                <a:gd name="f87" fmla="*/ f69 f20 1"/>
                <a:gd name="f88" fmla="*/ f70 f19 1"/>
                <a:gd name="f89" fmla="*/ f71 f20 1"/>
                <a:gd name="f90" fmla="*/ f72 f19 1"/>
                <a:gd name="f91" fmla="*/ f73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8" y="f79"/>
                </a:cxn>
                <a:cxn ang="f59">
                  <a:pos x="f80" y="f81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80" y="f86"/>
                </a:cxn>
                <a:cxn ang="f59">
                  <a:pos x="f78" y="f87"/>
                </a:cxn>
                <a:cxn ang="f59">
                  <a:pos x="f88" y="f89"/>
                </a:cxn>
                <a:cxn ang="f59">
                  <a:pos x="f90" y="f91"/>
                </a:cxn>
                <a:cxn ang="f59">
                  <a:pos x="f78" y="f79"/>
                </a:cxn>
              </a:cxnLst>
              <a:rect l="f74" t="f77" r="f75" b="f76"/>
              <a:pathLst>
                <a:path w="308" h="340">
                  <a:moveTo>
                    <a:pt x="f6" y="f7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5" y="f12"/>
                  </a:lnTo>
                  <a:lnTo>
                    <a:pt x="f8" y="f5"/>
                  </a:lnTo>
                  <a:lnTo>
                    <a:pt x="f6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145862CF-F29E-6B7D-85AF-A6AA9A47D237}"/>
                </a:ext>
              </a:extLst>
            </p:cNvPr>
            <p:cNvSpPr/>
            <p:nvPr/>
          </p:nvSpPr>
          <p:spPr>
            <a:xfrm>
              <a:off x="5673815" y="4668496"/>
              <a:ext cx="610188" cy="7276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8"/>
                <a:gd name="f7" fmla="val 340"/>
                <a:gd name="f8" fmla="val 6"/>
                <a:gd name="f9" fmla="val 163"/>
                <a:gd name="f10" fmla="val 2"/>
                <a:gd name="f11" fmla="val 127"/>
                <a:gd name="f12" fmla="val 44"/>
                <a:gd name="f13" fmla="val 177"/>
                <a:gd name="f14" fmla="val 302"/>
                <a:gd name="f15" fmla="val 221"/>
                <a:gd name="f16" fmla="val 304"/>
                <a:gd name="f17" fmla="val 303"/>
                <a:gd name="f18" fmla="+- 0 0 -90"/>
                <a:gd name="f19" fmla="*/ f3 1 308"/>
                <a:gd name="f20" fmla="*/ f4 1 340"/>
                <a:gd name="f21" fmla="+- f7 0 f5"/>
                <a:gd name="f22" fmla="+- f6 0 f5"/>
                <a:gd name="f23" fmla="*/ f18 f0 1"/>
                <a:gd name="f24" fmla="*/ f22 1 308"/>
                <a:gd name="f25" fmla="*/ f21 1 340"/>
                <a:gd name="f26" fmla="*/ 308 f22 1"/>
                <a:gd name="f27" fmla="*/ 340 f21 1"/>
                <a:gd name="f28" fmla="*/ 6 f22 1"/>
                <a:gd name="f29" fmla="*/ 163 f21 1"/>
                <a:gd name="f30" fmla="*/ 2 f22 1"/>
                <a:gd name="f31" fmla="*/ 127 f21 1"/>
                <a:gd name="f32" fmla="*/ 0 f22 1"/>
                <a:gd name="f33" fmla="*/ 44 f21 1"/>
                <a:gd name="f34" fmla="*/ 0 f21 1"/>
                <a:gd name="f35" fmla="*/ 177 f21 1"/>
                <a:gd name="f36" fmla="*/ 302 f22 1"/>
                <a:gd name="f37" fmla="*/ 221 f21 1"/>
                <a:gd name="f38" fmla="*/ 304 f22 1"/>
                <a:gd name="f39" fmla="*/ 303 f21 1"/>
                <a:gd name="f40" fmla="*/ f23 1 f2"/>
                <a:gd name="f41" fmla="*/ f26 1 308"/>
                <a:gd name="f42" fmla="*/ f27 1 340"/>
                <a:gd name="f43" fmla="*/ f28 1 308"/>
                <a:gd name="f44" fmla="*/ f29 1 340"/>
                <a:gd name="f45" fmla="*/ f30 1 308"/>
                <a:gd name="f46" fmla="*/ f31 1 340"/>
                <a:gd name="f47" fmla="*/ f32 1 308"/>
                <a:gd name="f48" fmla="*/ f33 1 340"/>
                <a:gd name="f49" fmla="*/ f34 1 340"/>
                <a:gd name="f50" fmla="*/ f35 1 340"/>
                <a:gd name="f51" fmla="*/ f36 1 308"/>
                <a:gd name="f52" fmla="*/ f37 1 340"/>
                <a:gd name="f53" fmla="*/ f38 1 308"/>
                <a:gd name="f54" fmla="*/ f39 1 340"/>
                <a:gd name="f55" fmla="*/ 0 1 f24"/>
                <a:gd name="f56" fmla="*/ f6 1 f24"/>
                <a:gd name="f57" fmla="*/ 0 1 f25"/>
                <a:gd name="f58" fmla="*/ f7 1 f25"/>
                <a:gd name="f59" fmla="+- f40 0 f1"/>
                <a:gd name="f60" fmla="*/ f41 1 f24"/>
                <a:gd name="f61" fmla="*/ f42 1 f25"/>
                <a:gd name="f62" fmla="*/ f43 1 f24"/>
                <a:gd name="f63" fmla="*/ f44 1 f25"/>
                <a:gd name="f64" fmla="*/ f45 1 f24"/>
                <a:gd name="f65" fmla="*/ f46 1 f25"/>
                <a:gd name="f66" fmla="*/ f47 1 f24"/>
                <a:gd name="f67" fmla="*/ f48 1 f25"/>
                <a:gd name="f68" fmla="*/ f49 1 f25"/>
                <a:gd name="f69" fmla="*/ f50 1 f25"/>
                <a:gd name="f70" fmla="*/ f51 1 f24"/>
                <a:gd name="f71" fmla="*/ f52 1 f25"/>
                <a:gd name="f72" fmla="*/ f53 1 f24"/>
                <a:gd name="f73" fmla="*/ f54 1 f25"/>
                <a:gd name="f74" fmla="*/ f55 f19 1"/>
                <a:gd name="f75" fmla="*/ f56 f19 1"/>
                <a:gd name="f76" fmla="*/ f58 f20 1"/>
                <a:gd name="f77" fmla="*/ f57 f20 1"/>
                <a:gd name="f78" fmla="*/ f60 f19 1"/>
                <a:gd name="f79" fmla="*/ f61 f20 1"/>
                <a:gd name="f80" fmla="*/ f62 f19 1"/>
                <a:gd name="f81" fmla="*/ f63 f20 1"/>
                <a:gd name="f82" fmla="*/ f64 f19 1"/>
                <a:gd name="f83" fmla="*/ f65 f20 1"/>
                <a:gd name="f84" fmla="*/ f66 f19 1"/>
                <a:gd name="f85" fmla="*/ f67 f20 1"/>
                <a:gd name="f86" fmla="*/ f68 f20 1"/>
                <a:gd name="f87" fmla="*/ f69 f20 1"/>
                <a:gd name="f88" fmla="*/ f70 f19 1"/>
                <a:gd name="f89" fmla="*/ f71 f20 1"/>
                <a:gd name="f90" fmla="*/ f72 f19 1"/>
                <a:gd name="f91" fmla="*/ f73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8" y="f79"/>
                </a:cxn>
                <a:cxn ang="f59">
                  <a:pos x="f80" y="f81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80" y="f86"/>
                </a:cxn>
                <a:cxn ang="f59">
                  <a:pos x="f78" y="f87"/>
                </a:cxn>
                <a:cxn ang="f59">
                  <a:pos x="f88" y="f89"/>
                </a:cxn>
                <a:cxn ang="f59">
                  <a:pos x="f90" y="f91"/>
                </a:cxn>
                <a:cxn ang="f59">
                  <a:pos x="f78" y="f79"/>
                </a:cxn>
              </a:cxnLst>
              <a:rect l="f74" t="f77" r="f75" b="f76"/>
              <a:pathLst>
                <a:path w="308" h="340">
                  <a:moveTo>
                    <a:pt x="f6" y="f7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5" y="f12"/>
                  </a:lnTo>
                  <a:lnTo>
                    <a:pt x="f8" y="f5"/>
                  </a:lnTo>
                  <a:lnTo>
                    <a:pt x="f6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2C761B84-B2B9-A4F6-773B-691F5D303332}"/>
                </a:ext>
              </a:extLst>
            </p:cNvPr>
            <p:cNvSpPr/>
            <p:nvPr/>
          </p:nvSpPr>
          <p:spPr>
            <a:xfrm>
              <a:off x="6363766" y="3234662"/>
              <a:ext cx="881381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2"/>
                <a:gd name="f7" fmla="val 260"/>
                <a:gd name="f8" fmla="val 302"/>
                <a:gd name="f9" fmla="val 83"/>
                <a:gd name="f10" fmla="val 35"/>
                <a:gd name="f11" fmla="val 57"/>
                <a:gd name="f12" fmla="val 71"/>
                <a:gd name="f13" fmla="val 106"/>
                <a:gd name="f14" fmla="val 15"/>
                <a:gd name="f15" fmla="val 142"/>
                <a:gd name="f16" fmla="val 179"/>
                <a:gd name="f17" fmla="val 408"/>
                <a:gd name="f18" fmla="val 193"/>
                <a:gd name="f19" fmla="val 371"/>
                <a:gd name="f20" fmla="val 212"/>
                <a:gd name="f21" fmla="val 336"/>
                <a:gd name="f22" fmla="val 234"/>
                <a:gd name="f23" fmla="+- 0 0 -90"/>
                <a:gd name="f24" fmla="*/ f3 1 442"/>
                <a:gd name="f25" fmla="*/ f4 1 260"/>
                <a:gd name="f26" fmla="+- f7 0 f5"/>
                <a:gd name="f27" fmla="+- f6 0 f5"/>
                <a:gd name="f28" fmla="*/ f23 f0 1"/>
                <a:gd name="f29" fmla="*/ f27 1 442"/>
                <a:gd name="f30" fmla="*/ f26 1 260"/>
                <a:gd name="f31" fmla="*/ 302 f27 1"/>
                <a:gd name="f32" fmla="*/ 260 f26 1"/>
                <a:gd name="f33" fmla="*/ 0 f27 1"/>
                <a:gd name="f34" fmla="*/ 83 f26 1"/>
                <a:gd name="f35" fmla="*/ 35 f27 1"/>
                <a:gd name="f36" fmla="*/ 57 f26 1"/>
                <a:gd name="f37" fmla="*/ 71 f27 1"/>
                <a:gd name="f38" fmla="*/ 35 f26 1"/>
                <a:gd name="f39" fmla="*/ 106 f27 1"/>
                <a:gd name="f40" fmla="*/ 15 f26 1"/>
                <a:gd name="f41" fmla="*/ 142 f27 1"/>
                <a:gd name="f42" fmla="*/ 0 f26 1"/>
                <a:gd name="f43" fmla="*/ 442 f27 1"/>
                <a:gd name="f44" fmla="*/ 179 f26 1"/>
                <a:gd name="f45" fmla="*/ 408 f27 1"/>
                <a:gd name="f46" fmla="*/ 193 f26 1"/>
                <a:gd name="f47" fmla="*/ 371 f27 1"/>
                <a:gd name="f48" fmla="*/ 212 f26 1"/>
                <a:gd name="f49" fmla="*/ 336 f27 1"/>
                <a:gd name="f50" fmla="*/ 234 f26 1"/>
                <a:gd name="f51" fmla="*/ f28 1 f2"/>
                <a:gd name="f52" fmla="*/ f31 1 442"/>
                <a:gd name="f53" fmla="*/ f32 1 260"/>
                <a:gd name="f54" fmla="*/ f33 1 442"/>
                <a:gd name="f55" fmla="*/ f34 1 260"/>
                <a:gd name="f56" fmla="*/ f35 1 442"/>
                <a:gd name="f57" fmla="*/ f36 1 260"/>
                <a:gd name="f58" fmla="*/ f37 1 442"/>
                <a:gd name="f59" fmla="*/ f38 1 260"/>
                <a:gd name="f60" fmla="*/ f39 1 442"/>
                <a:gd name="f61" fmla="*/ f40 1 260"/>
                <a:gd name="f62" fmla="*/ f41 1 442"/>
                <a:gd name="f63" fmla="*/ f42 1 260"/>
                <a:gd name="f64" fmla="*/ f43 1 442"/>
                <a:gd name="f65" fmla="*/ f44 1 260"/>
                <a:gd name="f66" fmla="*/ f45 1 442"/>
                <a:gd name="f67" fmla="*/ f46 1 260"/>
                <a:gd name="f68" fmla="*/ f47 1 442"/>
                <a:gd name="f69" fmla="*/ f48 1 260"/>
                <a:gd name="f70" fmla="*/ f49 1 442"/>
                <a:gd name="f71" fmla="*/ f50 1 260"/>
                <a:gd name="f72" fmla="*/ 0 1 f29"/>
                <a:gd name="f73" fmla="*/ f6 1 f29"/>
                <a:gd name="f74" fmla="*/ 0 1 f30"/>
                <a:gd name="f75" fmla="*/ f7 1 f30"/>
                <a:gd name="f76" fmla="+- f51 0 f1"/>
                <a:gd name="f77" fmla="*/ f52 1 f29"/>
                <a:gd name="f78" fmla="*/ f53 1 f30"/>
                <a:gd name="f79" fmla="*/ f54 1 f29"/>
                <a:gd name="f80" fmla="*/ f55 1 f30"/>
                <a:gd name="f81" fmla="*/ f56 1 f29"/>
                <a:gd name="f82" fmla="*/ f57 1 f30"/>
                <a:gd name="f83" fmla="*/ f58 1 f29"/>
                <a:gd name="f84" fmla="*/ f59 1 f30"/>
                <a:gd name="f85" fmla="*/ f60 1 f29"/>
                <a:gd name="f86" fmla="*/ f61 1 f30"/>
                <a:gd name="f87" fmla="*/ f62 1 f29"/>
                <a:gd name="f88" fmla="*/ f63 1 f30"/>
                <a:gd name="f89" fmla="*/ f64 1 f29"/>
                <a:gd name="f90" fmla="*/ f65 1 f30"/>
                <a:gd name="f91" fmla="*/ f66 1 f29"/>
                <a:gd name="f92" fmla="*/ f67 1 f30"/>
                <a:gd name="f93" fmla="*/ f68 1 f29"/>
                <a:gd name="f94" fmla="*/ f69 1 f30"/>
                <a:gd name="f95" fmla="*/ f70 1 f29"/>
                <a:gd name="f96" fmla="*/ f71 1 f30"/>
                <a:gd name="f97" fmla="*/ f72 f24 1"/>
                <a:gd name="f98" fmla="*/ f73 f24 1"/>
                <a:gd name="f99" fmla="*/ f75 f25 1"/>
                <a:gd name="f100" fmla="*/ f74 f25 1"/>
                <a:gd name="f101" fmla="*/ f77 f24 1"/>
                <a:gd name="f102" fmla="*/ f78 f25 1"/>
                <a:gd name="f103" fmla="*/ f79 f24 1"/>
                <a:gd name="f104" fmla="*/ f80 f25 1"/>
                <a:gd name="f105" fmla="*/ f81 f24 1"/>
                <a:gd name="f106" fmla="*/ f82 f25 1"/>
                <a:gd name="f107" fmla="*/ f83 f24 1"/>
                <a:gd name="f108" fmla="*/ f84 f25 1"/>
                <a:gd name="f109" fmla="*/ f85 f24 1"/>
                <a:gd name="f110" fmla="*/ f86 f25 1"/>
                <a:gd name="f111" fmla="*/ f87 f24 1"/>
                <a:gd name="f112" fmla="*/ f88 f25 1"/>
                <a:gd name="f113" fmla="*/ f89 f24 1"/>
                <a:gd name="f114" fmla="*/ f90 f25 1"/>
                <a:gd name="f115" fmla="*/ f91 f24 1"/>
                <a:gd name="f116" fmla="*/ f92 f25 1"/>
                <a:gd name="f117" fmla="*/ f93 f24 1"/>
                <a:gd name="f118" fmla="*/ f94 f25 1"/>
                <a:gd name="f119" fmla="*/ f95 f24 1"/>
                <a:gd name="f120" fmla="*/ f96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105" y="f106"/>
                </a:cxn>
                <a:cxn ang="f76">
                  <a:pos x="f107" y="f108"/>
                </a:cxn>
                <a:cxn ang="f76">
                  <a:pos x="f109" y="f110"/>
                </a:cxn>
                <a:cxn ang="f76">
                  <a:pos x="f111" y="f112"/>
                </a:cxn>
                <a:cxn ang="f76">
                  <a:pos x="f113" y="f114"/>
                </a:cxn>
                <a:cxn ang="f76">
                  <a:pos x="f115" y="f116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01" y="f102"/>
                </a:cxn>
              </a:cxnLst>
              <a:rect l="f97" t="f100" r="f98" b="f99"/>
              <a:pathLst>
                <a:path w="442" h="26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0"/>
                  </a:lnTo>
                  <a:lnTo>
                    <a:pt x="f13" y="f14"/>
                  </a:lnTo>
                  <a:lnTo>
                    <a:pt x="f15" y="f5"/>
                  </a:lnTo>
                  <a:lnTo>
                    <a:pt x="f6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id="{981507A4-9BBD-25A4-73EC-91CF45C3E66E}"/>
                </a:ext>
              </a:extLst>
            </p:cNvPr>
            <p:cNvSpPr/>
            <p:nvPr/>
          </p:nvSpPr>
          <p:spPr>
            <a:xfrm>
              <a:off x="6363766" y="3234662"/>
              <a:ext cx="881381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2"/>
                <a:gd name="f7" fmla="val 260"/>
                <a:gd name="f8" fmla="val 302"/>
                <a:gd name="f9" fmla="val 83"/>
                <a:gd name="f10" fmla="val 35"/>
                <a:gd name="f11" fmla="val 57"/>
                <a:gd name="f12" fmla="val 71"/>
                <a:gd name="f13" fmla="val 106"/>
                <a:gd name="f14" fmla="val 15"/>
                <a:gd name="f15" fmla="val 142"/>
                <a:gd name="f16" fmla="val 179"/>
                <a:gd name="f17" fmla="val 408"/>
                <a:gd name="f18" fmla="val 193"/>
                <a:gd name="f19" fmla="val 371"/>
                <a:gd name="f20" fmla="val 212"/>
                <a:gd name="f21" fmla="val 336"/>
                <a:gd name="f22" fmla="val 234"/>
                <a:gd name="f23" fmla="+- 0 0 -90"/>
                <a:gd name="f24" fmla="*/ f3 1 442"/>
                <a:gd name="f25" fmla="*/ f4 1 260"/>
                <a:gd name="f26" fmla="+- f7 0 f5"/>
                <a:gd name="f27" fmla="+- f6 0 f5"/>
                <a:gd name="f28" fmla="*/ f23 f0 1"/>
                <a:gd name="f29" fmla="*/ f27 1 442"/>
                <a:gd name="f30" fmla="*/ f26 1 260"/>
                <a:gd name="f31" fmla="*/ 302 f27 1"/>
                <a:gd name="f32" fmla="*/ 260 f26 1"/>
                <a:gd name="f33" fmla="*/ 0 f27 1"/>
                <a:gd name="f34" fmla="*/ 83 f26 1"/>
                <a:gd name="f35" fmla="*/ 35 f27 1"/>
                <a:gd name="f36" fmla="*/ 57 f26 1"/>
                <a:gd name="f37" fmla="*/ 71 f27 1"/>
                <a:gd name="f38" fmla="*/ 35 f26 1"/>
                <a:gd name="f39" fmla="*/ 106 f27 1"/>
                <a:gd name="f40" fmla="*/ 15 f26 1"/>
                <a:gd name="f41" fmla="*/ 142 f27 1"/>
                <a:gd name="f42" fmla="*/ 0 f26 1"/>
                <a:gd name="f43" fmla="*/ 442 f27 1"/>
                <a:gd name="f44" fmla="*/ 179 f26 1"/>
                <a:gd name="f45" fmla="*/ 408 f27 1"/>
                <a:gd name="f46" fmla="*/ 193 f26 1"/>
                <a:gd name="f47" fmla="*/ 371 f27 1"/>
                <a:gd name="f48" fmla="*/ 212 f26 1"/>
                <a:gd name="f49" fmla="*/ 336 f27 1"/>
                <a:gd name="f50" fmla="*/ 234 f26 1"/>
                <a:gd name="f51" fmla="*/ f28 1 f2"/>
                <a:gd name="f52" fmla="*/ f31 1 442"/>
                <a:gd name="f53" fmla="*/ f32 1 260"/>
                <a:gd name="f54" fmla="*/ f33 1 442"/>
                <a:gd name="f55" fmla="*/ f34 1 260"/>
                <a:gd name="f56" fmla="*/ f35 1 442"/>
                <a:gd name="f57" fmla="*/ f36 1 260"/>
                <a:gd name="f58" fmla="*/ f37 1 442"/>
                <a:gd name="f59" fmla="*/ f38 1 260"/>
                <a:gd name="f60" fmla="*/ f39 1 442"/>
                <a:gd name="f61" fmla="*/ f40 1 260"/>
                <a:gd name="f62" fmla="*/ f41 1 442"/>
                <a:gd name="f63" fmla="*/ f42 1 260"/>
                <a:gd name="f64" fmla="*/ f43 1 442"/>
                <a:gd name="f65" fmla="*/ f44 1 260"/>
                <a:gd name="f66" fmla="*/ f45 1 442"/>
                <a:gd name="f67" fmla="*/ f46 1 260"/>
                <a:gd name="f68" fmla="*/ f47 1 442"/>
                <a:gd name="f69" fmla="*/ f48 1 260"/>
                <a:gd name="f70" fmla="*/ f49 1 442"/>
                <a:gd name="f71" fmla="*/ f50 1 260"/>
                <a:gd name="f72" fmla="*/ 0 1 f29"/>
                <a:gd name="f73" fmla="*/ f6 1 f29"/>
                <a:gd name="f74" fmla="*/ 0 1 f30"/>
                <a:gd name="f75" fmla="*/ f7 1 f30"/>
                <a:gd name="f76" fmla="+- f51 0 f1"/>
                <a:gd name="f77" fmla="*/ f52 1 f29"/>
                <a:gd name="f78" fmla="*/ f53 1 f30"/>
                <a:gd name="f79" fmla="*/ f54 1 f29"/>
                <a:gd name="f80" fmla="*/ f55 1 f30"/>
                <a:gd name="f81" fmla="*/ f56 1 f29"/>
                <a:gd name="f82" fmla="*/ f57 1 f30"/>
                <a:gd name="f83" fmla="*/ f58 1 f29"/>
                <a:gd name="f84" fmla="*/ f59 1 f30"/>
                <a:gd name="f85" fmla="*/ f60 1 f29"/>
                <a:gd name="f86" fmla="*/ f61 1 f30"/>
                <a:gd name="f87" fmla="*/ f62 1 f29"/>
                <a:gd name="f88" fmla="*/ f63 1 f30"/>
                <a:gd name="f89" fmla="*/ f64 1 f29"/>
                <a:gd name="f90" fmla="*/ f65 1 f30"/>
                <a:gd name="f91" fmla="*/ f66 1 f29"/>
                <a:gd name="f92" fmla="*/ f67 1 f30"/>
                <a:gd name="f93" fmla="*/ f68 1 f29"/>
                <a:gd name="f94" fmla="*/ f69 1 f30"/>
                <a:gd name="f95" fmla="*/ f70 1 f29"/>
                <a:gd name="f96" fmla="*/ f71 1 f30"/>
                <a:gd name="f97" fmla="*/ f72 f24 1"/>
                <a:gd name="f98" fmla="*/ f73 f24 1"/>
                <a:gd name="f99" fmla="*/ f75 f25 1"/>
                <a:gd name="f100" fmla="*/ f74 f25 1"/>
                <a:gd name="f101" fmla="*/ f77 f24 1"/>
                <a:gd name="f102" fmla="*/ f78 f25 1"/>
                <a:gd name="f103" fmla="*/ f79 f24 1"/>
                <a:gd name="f104" fmla="*/ f80 f25 1"/>
                <a:gd name="f105" fmla="*/ f81 f24 1"/>
                <a:gd name="f106" fmla="*/ f82 f25 1"/>
                <a:gd name="f107" fmla="*/ f83 f24 1"/>
                <a:gd name="f108" fmla="*/ f84 f25 1"/>
                <a:gd name="f109" fmla="*/ f85 f24 1"/>
                <a:gd name="f110" fmla="*/ f86 f25 1"/>
                <a:gd name="f111" fmla="*/ f87 f24 1"/>
                <a:gd name="f112" fmla="*/ f88 f25 1"/>
                <a:gd name="f113" fmla="*/ f89 f24 1"/>
                <a:gd name="f114" fmla="*/ f90 f25 1"/>
                <a:gd name="f115" fmla="*/ f91 f24 1"/>
                <a:gd name="f116" fmla="*/ f92 f25 1"/>
                <a:gd name="f117" fmla="*/ f93 f24 1"/>
                <a:gd name="f118" fmla="*/ f94 f25 1"/>
                <a:gd name="f119" fmla="*/ f95 f24 1"/>
                <a:gd name="f120" fmla="*/ f96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105" y="f106"/>
                </a:cxn>
                <a:cxn ang="f76">
                  <a:pos x="f107" y="f108"/>
                </a:cxn>
                <a:cxn ang="f76">
                  <a:pos x="f109" y="f110"/>
                </a:cxn>
                <a:cxn ang="f76">
                  <a:pos x="f111" y="f112"/>
                </a:cxn>
                <a:cxn ang="f76">
                  <a:pos x="f113" y="f114"/>
                </a:cxn>
                <a:cxn ang="f76">
                  <a:pos x="f115" y="f116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01" y="f102"/>
                </a:cxn>
              </a:cxnLst>
              <a:rect l="f97" t="f100" r="f98" b="f99"/>
              <a:pathLst>
                <a:path w="442" h="26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0"/>
                  </a:lnTo>
                  <a:lnTo>
                    <a:pt x="f13" y="f14"/>
                  </a:lnTo>
                  <a:lnTo>
                    <a:pt x="f15" y="f5"/>
                  </a:lnTo>
                  <a:lnTo>
                    <a:pt x="f6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D37CE19F-171C-8788-C5D7-AB933B23D446}"/>
                </a:ext>
              </a:extLst>
            </p:cNvPr>
            <p:cNvSpPr/>
            <p:nvPr/>
          </p:nvSpPr>
          <p:spPr>
            <a:xfrm>
              <a:off x="6363766" y="3234662"/>
              <a:ext cx="881381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2"/>
                <a:gd name="f7" fmla="val 260"/>
                <a:gd name="f8" fmla="val 302"/>
                <a:gd name="f9" fmla="val 83"/>
                <a:gd name="f10" fmla="val 35"/>
                <a:gd name="f11" fmla="val 57"/>
                <a:gd name="f12" fmla="val 71"/>
                <a:gd name="f13" fmla="val 106"/>
                <a:gd name="f14" fmla="val 15"/>
                <a:gd name="f15" fmla="val 142"/>
                <a:gd name="f16" fmla="val 179"/>
                <a:gd name="f17" fmla="val 408"/>
                <a:gd name="f18" fmla="val 193"/>
                <a:gd name="f19" fmla="val 371"/>
                <a:gd name="f20" fmla="val 212"/>
                <a:gd name="f21" fmla="val 336"/>
                <a:gd name="f22" fmla="val 234"/>
                <a:gd name="f23" fmla="+- 0 0 -90"/>
                <a:gd name="f24" fmla="*/ f3 1 442"/>
                <a:gd name="f25" fmla="*/ f4 1 260"/>
                <a:gd name="f26" fmla="+- f7 0 f5"/>
                <a:gd name="f27" fmla="+- f6 0 f5"/>
                <a:gd name="f28" fmla="*/ f23 f0 1"/>
                <a:gd name="f29" fmla="*/ f27 1 442"/>
                <a:gd name="f30" fmla="*/ f26 1 260"/>
                <a:gd name="f31" fmla="*/ 302 f27 1"/>
                <a:gd name="f32" fmla="*/ 260 f26 1"/>
                <a:gd name="f33" fmla="*/ 0 f27 1"/>
                <a:gd name="f34" fmla="*/ 83 f26 1"/>
                <a:gd name="f35" fmla="*/ 35 f27 1"/>
                <a:gd name="f36" fmla="*/ 57 f26 1"/>
                <a:gd name="f37" fmla="*/ 71 f27 1"/>
                <a:gd name="f38" fmla="*/ 35 f26 1"/>
                <a:gd name="f39" fmla="*/ 106 f27 1"/>
                <a:gd name="f40" fmla="*/ 15 f26 1"/>
                <a:gd name="f41" fmla="*/ 142 f27 1"/>
                <a:gd name="f42" fmla="*/ 0 f26 1"/>
                <a:gd name="f43" fmla="*/ 442 f27 1"/>
                <a:gd name="f44" fmla="*/ 179 f26 1"/>
                <a:gd name="f45" fmla="*/ 408 f27 1"/>
                <a:gd name="f46" fmla="*/ 193 f26 1"/>
                <a:gd name="f47" fmla="*/ 371 f27 1"/>
                <a:gd name="f48" fmla="*/ 212 f26 1"/>
                <a:gd name="f49" fmla="*/ 336 f27 1"/>
                <a:gd name="f50" fmla="*/ 234 f26 1"/>
                <a:gd name="f51" fmla="*/ f28 1 f2"/>
                <a:gd name="f52" fmla="*/ f31 1 442"/>
                <a:gd name="f53" fmla="*/ f32 1 260"/>
                <a:gd name="f54" fmla="*/ f33 1 442"/>
                <a:gd name="f55" fmla="*/ f34 1 260"/>
                <a:gd name="f56" fmla="*/ f35 1 442"/>
                <a:gd name="f57" fmla="*/ f36 1 260"/>
                <a:gd name="f58" fmla="*/ f37 1 442"/>
                <a:gd name="f59" fmla="*/ f38 1 260"/>
                <a:gd name="f60" fmla="*/ f39 1 442"/>
                <a:gd name="f61" fmla="*/ f40 1 260"/>
                <a:gd name="f62" fmla="*/ f41 1 442"/>
                <a:gd name="f63" fmla="*/ f42 1 260"/>
                <a:gd name="f64" fmla="*/ f43 1 442"/>
                <a:gd name="f65" fmla="*/ f44 1 260"/>
                <a:gd name="f66" fmla="*/ f45 1 442"/>
                <a:gd name="f67" fmla="*/ f46 1 260"/>
                <a:gd name="f68" fmla="*/ f47 1 442"/>
                <a:gd name="f69" fmla="*/ f48 1 260"/>
                <a:gd name="f70" fmla="*/ f49 1 442"/>
                <a:gd name="f71" fmla="*/ f50 1 260"/>
                <a:gd name="f72" fmla="*/ 0 1 f29"/>
                <a:gd name="f73" fmla="*/ f6 1 f29"/>
                <a:gd name="f74" fmla="*/ 0 1 f30"/>
                <a:gd name="f75" fmla="*/ f7 1 f30"/>
                <a:gd name="f76" fmla="+- f51 0 f1"/>
                <a:gd name="f77" fmla="*/ f52 1 f29"/>
                <a:gd name="f78" fmla="*/ f53 1 f30"/>
                <a:gd name="f79" fmla="*/ f54 1 f29"/>
                <a:gd name="f80" fmla="*/ f55 1 f30"/>
                <a:gd name="f81" fmla="*/ f56 1 f29"/>
                <a:gd name="f82" fmla="*/ f57 1 f30"/>
                <a:gd name="f83" fmla="*/ f58 1 f29"/>
                <a:gd name="f84" fmla="*/ f59 1 f30"/>
                <a:gd name="f85" fmla="*/ f60 1 f29"/>
                <a:gd name="f86" fmla="*/ f61 1 f30"/>
                <a:gd name="f87" fmla="*/ f62 1 f29"/>
                <a:gd name="f88" fmla="*/ f63 1 f30"/>
                <a:gd name="f89" fmla="*/ f64 1 f29"/>
                <a:gd name="f90" fmla="*/ f65 1 f30"/>
                <a:gd name="f91" fmla="*/ f66 1 f29"/>
                <a:gd name="f92" fmla="*/ f67 1 f30"/>
                <a:gd name="f93" fmla="*/ f68 1 f29"/>
                <a:gd name="f94" fmla="*/ f69 1 f30"/>
                <a:gd name="f95" fmla="*/ f70 1 f29"/>
                <a:gd name="f96" fmla="*/ f71 1 f30"/>
                <a:gd name="f97" fmla="*/ f72 f24 1"/>
                <a:gd name="f98" fmla="*/ f73 f24 1"/>
                <a:gd name="f99" fmla="*/ f75 f25 1"/>
                <a:gd name="f100" fmla="*/ f74 f25 1"/>
                <a:gd name="f101" fmla="*/ f77 f24 1"/>
                <a:gd name="f102" fmla="*/ f78 f25 1"/>
                <a:gd name="f103" fmla="*/ f79 f24 1"/>
                <a:gd name="f104" fmla="*/ f80 f25 1"/>
                <a:gd name="f105" fmla="*/ f81 f24 1"/>
                <a:gd name="f106" fmla="*/ f82 f25 1"/>
                <a:gd name="f107" fmla="*/ f83 f24 1"/>
                <a:gd name="f108" fmla="*/ f84 f25 1"/>
                <a:gd name="f109" fmla="*/ f85 f24 1"/>
                <a:gd name="f110" fmla="*/ f86 f25 1"/>
                <a:gd name="f111" fmla="*/ f87 f24 1"/>
                <a:gd name="f112" fmla="*/ f88 f25 1"/>
                <a:gd name="f113" fmla="*/ f89 f24 1"/>
                <a:gd name="f114" fmla="*/ f90 f25 1"/>
                <a:gd name="f115" fmla="*/ f91 f24 1"/>
                <a:gd name="f116" fmla="*/ f92 f25 1"/>
                <a:gd name="f117" fmla="*/ f93 f24 1"/>
                <a:gd name="f118" fmla="*/ f94 f25 1"/>
                <a:gd name="f119" fmla="*/ f95 f24 1"/>
                <a:gd name="f120" fmla="*/ f96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105" y="f106"/>
                </a:cxn>
                <a:cxn ang="f76">
                  <a:pos x="f107" y="f108"/>
                </a:cxn>
                <a:cxn ang="f76">
                  <a:pos x="f109" y="f110"/>
                </a:cxn>
                <a:cxn ang="f76">
                  <a:pos x="f111" y="f112"/>
                </a:cxn>
                <a:cxn ang="f76">
                  <a:pos x="f113" y="f114"/>
                </a:cxn>
                <a:cxn ang="f76">
                  <a:pos x="f115" y="f116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01" y="f102"/>
                </a:cxn>
              </a:cxnLst>
              <a:rect l="f97" t="f100" r="f98" b="f99"/>
              <a:pathLst>
                <a:path w="442" h="26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0"/>
                  </a:lnTo>
                  <a:lnTo>
                    <a:pt x="f13" y="f14"/>
                  </a:lnTo>
                  <a:lnTo>
                    <a:pt x="f15" y="f5"/>
                  </a:lnTo>
                  <a:lnTo>
                    <a:pt x="f6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0066D8B1-06C7-90FE-3DC0-8049E3EDA086}"/>
                </a:ext>
              </a:extLst>
            </p:cNvPr>
            <p:cNvSpPr/>
            <p:nvPr/>
          </p:nvSpPr>
          <p:spPr>
            <a:xfrm>
              <a:off x="6363766" y="3234662"/>
              <a:ext cx="881381" cy="5564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2"/>
                <a:gd name="f7" fmla="val 260"/>
                <a:gd name="f8" fmla="val 302"/>
                <a:gd name="f9" fmla="val 83"/>
                <a:gd name="f10" fmla="val 35"/>
                <a:gd name="f11" fmla="val 57"/>
                <a:gd name="f12" fmla="val 71"/>
                <a:gd name="f13" fmla="val 106"/>
                <a:gd name="f14" fmla="val 15"/>
                <a:gd name="f15" fmla="val 142"/>
                <a:gd name="f16" fmla="val 179"/>
                <a:gd name="f17" fmla="val 408"/>
                <a:gd name="f18" fmla="val 193"/>
                <a:gd name="f19" fmla="val 371"/>
                <a:gd name="f20" fmla="val 212"/>
                <a:gd name="f21" fmla="val 336"/>
                <a:gd name="f22" fmla="val 234"/>
                <a:gd name="f23" fmla="+- 0 0 -90"/>
                <a:gd name="f24" fmla="*/ f3 1 442"/>
                <a:gd name="f25" fmla="*/ f4 1 260"/>
                <a:gd name="f26" fmla="+- f7 0 f5"/>
                <a:gd name="f27" fmla="+- f6 0 f5"/>
                <a:gd name="f28" fmla="*/ f23 f0 1"/>
                <a:gd name="f29" fmla="*/ f27 1 442"/>
                <a:gd name="f30" fmla="*/ f26 1 260"/>
                <a:gd name="f31" fmla="*/ 302 f27 1"/>
                <a:gd name="f32" fmla="*/ 260 f26 1"/>
                <a:gd name="f33" fmla="*/ 0 f27 1"/>
                <a:gd name="f34" fmla="*/ 83 f26 1"/>
                <a:gd name="f35" fmla="*/ 35 f27 1"/>
                <a:gd name="f36" fmla="*/ 57 f26 1"/>
                <a:gd name="f37" fmla="*/ 71 f27 1"/>
                <a:gd name="f38" fmla="*/ 35 f26 1"/>
                <a:gd name="f39" fmla="*/ 106 f27 1"/>
                <a:gd name="f40" fmla="*/ 15 f26 1"/>
                <a:gd name="f41" fmla="*/ 142 f27 1"/>
                <a:gd name="f42" fmla="*/ 0 f26 1"/>
                <a:gd name="f43" fmla="*/ 442 f27 1"/>
                <a:gd name="f44" fmla="*/ 179 f26 1"/>
                <a:gd name="f45" fmla="*/ 408 f27 1"/>
                <a:gd name="f46" fmla="*/ 193 f26 1"/>
                <a:gd name="f47" fmla="*/ 371 f27 1"/>
                <a:gd name="f48" fmla="*/ 212 f26 1"/>
                <a:gd name="f49" fmla="*/ 336 f27 1"/>
                <a:gd name="f50" fmla="*/ 234 f26 1"/>
                <a:gd name="f51" fmla="*/ f28 1 f2"/>
                <a:gd name="f52" fmla="*/ f31 1 442"/>
                <a:gd name="f53" fmla="*/ f32 1 260"/>
                <a:gd name="f54" fmla="*/ f33 1 442"/>
                <a:gd name="f55" fmla="*/ f34 1 260"/>
                <a:gd name="f56" fmla="*/ f35 1 442"/>
                <a:gd name="f57" fmla="*/ f36 1 260"/>
                <a:gd name="f58" fmla="*/ f37 1 442"/>
                <a:gd name="f59" fmla="*/ f38 1 260"/>
                <a:gd name="f60" fmla="*/ f39 1 442"/>
                <a:gd name="f61" fmla="*/ f40 1 260"/>
                <a:gd name="f62" fmla="*/ f41 1 442"/>
                <a:gd name="f63" fmla="*/ f42 1 260"/>
                <a:gd name="f64" fmla="*/ f43 1 442"/>
                <a:gd name="f65" fmla="*/ f44 1 260"/>
                <a:gd name="f66" fmla="*/ f45 1 442"/>
                <a:gd name="f67" fmla="*/ f46 1 260"/>
                <a:gd name="f68" fmla="*/ f47 1 442"/>
                <a:gd name="f69" fmla="*/ f48 1 260"/>
                <a:gd name="f70" fmla="*/ f49 1 442"/>
                <a:gd name="f71" fmla="*/ f50 1 260"/>
                <a:gd name="f72" fmla="*/ 0 1 f29"/>
                <a:gd name="f73" fmla="*/ f6 1 f29"/>
                <a:gd name="f74" fmla="*/ 0 1 f30"/>
                <a:gd name="f75" fmla="*/ f7 1 f30"/>
                <a:gd name="f76" fmla="+- f51 0 f1"/>
                <a:gd name="f77" fmla="*/ f52 1 f29"/>
                <a:gd name="f78" fmla="*/ f53 1 f30"/>
                <a:gd name="f79" fmla="*/ f54 1 f29"/>
                <a:gd name="f80" fmla="*/ f55 1 f30"/>
                <a:gd name="f81" fmla="*/ f56 1 f29"/>
                <a:gd name="f82" fmla="*/ f57 1 f30"/>
                <a:gd name="f83" fmla="*/ f58 1 f29"/>
                <a:gd name="f84" fmla="*/ f59 1 f30"/>
                <a:gd name="f85" fmla="*/ f60 1 f29"/>
                <a:gd name="f86" fmla="*/ f61 1 f30"/>
                <a:gd name="f87" fmla="*/ f62 1 f29"/>
                <a:gd name="f88" fmla="*/ f63 1 f30"/>
                <a:gd name="f89" fmla="*/ f64 1 f29"/>
                <a:gd name="f90" fmla="*/ f65 1 f30"/>
                <a:gd name="f91" fmla="*/ f66 1 f29"/>
                <a:gd name="f92" fmla="*/ f67 1 f30"/>
                <a:gd name="f93" fmla="*/ f68 1 f29"/>
                <a:gd name="f94" fmla="*/ f69 1 f30"/>
                <a:gd name="f95" fmla="*/ f70 1 f29"/>
                <a:gd name="f96" fmla="*/ f71 1 f30"/>
                <a:gd name="f97" fmla="*/ f72 f24 1"/>
                <a:gd name="f98" fmla="*/ f73 f24 1"/>
                <a:gd name="f99" fmla="*/ f75 f25 1"/>
                <a:gd name="f100" fmla="*/ f74 f25 1"/>
                <a:gd name="f101" fmla="*/ f77 f24 1"/>
                <a:gd name="f102" fmla="*/ f78 f25 1"/>
                <a:gd name="f103" fmla="*/ f79 f24 1"/>
                <a:gd name="f104" fmla="*/ f80 f25 1"/>
                <a:gd name="f105" fmla="*/ f81 f24 1"/>
                <a:gd name="f106" fmla="*/ f82 f25 1"/>
                <a:gd name="f107" fmla="*/ f83 f24 1"/>
                <a:gd name="f108" fmla="*/ f84 f25 1"/>
                <a:gd name="f109" fmla="*/ f85 f24 1"/>
                <a:gd name="f110" fmla="*/ f86 f25 1"/>
                <a:gd name="f111" fmla="*/ f87 f24 1"/>
                <a:gd name="f112" fmla="*/ f88 f25 1"/>
                <a:gd name="f113" fmla="*/ f89 f24 1"/>
                <a:gd name="f114" fmla="*/ f90 f25 1"/>
                <a:gd name="f115" fmla="*/ f91 f24 1"/>
                <a:gd name="f116" fmla="*/ f92 f25 1"/>
                <a:gd name="f117" fmla="*/ f93 f24 1"/>
                <a:gd name="f118" fmla="*/ f94 f25 1"/>
                <a:gd name="f119" fmla="*/ f95 f24 1"/>
                <a:gd name="f120" fmla="*/ f96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105" y="f106"/>
                </a:cxn>
                <a:cxn ang="f76">
                  <a:pos x="f107" y="f108"/>
                </a:cxn>
                <a:cxn ang="f76">
                  <a:pos x="f109" y="f110"/>
                </a:cxn>
                <a:cxn ang="f76">
                  <a:pos x="f111" y="f112"/>
                </a:cxn>
                <a:cxn ang="f76">
                  <a:pos x="f113" y="f114"/>
                </a:cxn>
                <a:cxn ang="f76">
                  <a:pos x="f115" y="f116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01" y="f102"/>
                </a:cxn>
              </a:cxnLst>
              <a:rect l="f97" t="f100" r="f98" b="f99"/>
              <a:pathLst>
                <a:path w="442" h="26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0"/>
                  </a:lnTo>
                  <a:lnTo>
                    <a:pt x="f13" y="f14"/>
                  </a:lnTo>
                  <a:lnTo>
                    <a:pt x="f15" y="f5"/>
                  </a:lnTo>
                  <a:lnTo>
                    <a:pt x="f6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9B7DD97A-2931-96F3-F3AE-713A83BD3171}"/>
                </a:ext>
              </a:extLst>
            </p:cNvPr>
            <p:cNvSpPr/>
            <p:nvPr/>
          </p:nvSpPr>
          <p:spPr>
            <a:xfrm>
              <a:off x="5821381" y="3795354"/>
              <a:ext cx="805604" cy="7447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350"/>
                <a:gd name="f8" fmla="val 301"/>
                <a:gd name="f9" fmla="val 173"/>
                <a:gd name="f10" fmla="val 23"/>
                <a:gd name="f11" fmla="val 128"/>
                <a:gd name="f12" fmla="val 74"/>
                <a:gd name="f13" fmla="val 41"/>
                <a:gd name="f14" fmla="val 101"/>
                <a:gd name="f15" fmla="val 177"/>
                <a:gd name="f16" fmla="val 374"/>
                <a:gd name="f17" fmla="val 218"/>
                <a:gd name="f18" fmla="val 323"/>
                <a:gd name="f19" fmla="val 305"/>
                <a:gd name="f20" fmla="+- 0 0 -90"/>
                <a:gd name="f21" fmla="*/ f3 1 403"/>
                <a:gd name="f22" fmla="*/ f4 1 350"/>
                <a:gd name="f23" fmla="+- f7 0 f5"/>
                <a:gd name="f24" fmla="+- f6 0 f5"/>
                <a:gd name="f25" fmla="*/ f20 f0 1"/>
                <a:gd name="f26" fmla="*/ f24 1 403"/>
                <a:gd name="f27" fmla="*/ f23 1 350"/>
                <a:gd name="f28" fmla="*/ 301 f24 1"/>
                <a:gd name="f29" fmla="*/ 350 f23 1"/>
                <a:gd name="f30" fmla="*/ 0 f24 1"/>
                <a:gd name="f31" fmla="*/ 173 f23 1"/>
                <a:gd name="f32" fmla="*/ 23 f24 1"/>
                <a:gd name="f33" fmla="*/ 128 f23 1"/>
                <a:gd name="f34" fmla="*/ 74 f24 1"/>
                <a:gd name="f35" fmla="*/ 41 f23 1"/>
                <a:gd name="f36" fmla="*/ 101 f24 1"/>
                <a:gd name="f37" fmla="*/ 0 f23 1"/>
                <a:gd name="f38" fmla="*/ 403 f24 1"/>
                <a:gd name="f39" fmla="*/ 177 f23 1"/>
                <a:gd name="f40" fmla="*/ 374 f24 1"/>
                <a:gd name="f41" fmla="*/ 218 f23 1"/>
                <a:gd name="f42" fmla="*/ 323 f24 1"/>
                <a:gd name="f43" fmla="*/ 305 f23 1"/>
                <a:gd name="f44" fmla="*/ f25 1 f2"/>
                <a:gd name="f45" fmla="*/ f28 1 403"/>
                <a:gd name="f46" fmla="*/ f29 1 350"/>
                <a:gd name="f47" fmla="*/ f30 1 403"/>
                <a:gd name="f48" fmla="*/ f31 1 350"/>
                <a:gd name="f49" fmla="*/ f32 1 403"/>
                <a:gd name="f50" fmla="*/ f33 1 350"/>
                <a:gd name="f51" fmla="*/ f34 1 403"/>
                <a:gd name="f52" fmla="*/ f35 1 350"/>
                <a:gd name="f53" fmla="*/ f36 1 403"/>
                <a:gd name="f54" fmla="*/ f37 1 350"/>
                <a:gd name="f55" fmla="*/ f38 1 403"/>
                <a:gd name="f56" fmla="*/ f39 1 350"/>
                <a:gd name="f57" fmla="*/ f40 1 403"/>
                <a:gd name="f58" fmla="*/ f41 1 350"/>
                <a:gd name="f59" fmla="*/ f42 1 403"/>
                <a:gd name="f60" fmla="*/ f43 1 350"/>
                <a:gd name="f61" fmla="*/ 0 1 f26"/>
                <a:gd name="f62" fmla="*/ f6 1 f26"/>
                <a:gd name="f63" fmla="*/ 0 1 f27"/>
                <a:gd name="f64" fmla="*/ f7 1 f27"/>
                <a:gd name="f65" fmla="+- f44 0 f1"/>
                <a:gd name="f66" fmla="*/ f45 1 f26"/>
                <a:gd name="f67" fmla="*/ f46 1 f27"/>
                <a:gd name="f68" fmla="*/ f47 1 f26"/>
                <a:gd name="f69" fmla="*/ f48 1 f27"/>
                <a:gd name="f70" fmla="*/ f49 1 f26"/>
                <a:gd name="f71" fmla="*/ f50 1 f27"/>
                <a:gd name="f72" fmla="*/ f51 1 f26"/>
                <a:gd name="f73" fmla="*/ f52 1 f27"/>
                <a:gd name="f74" fmla="*/ f53 1 f26"/>
                <a:gd name="f75" fmla="*/ f54 1 f27"/>
                <a:gd name="f76" fmla="*/ f55 1 f26"/>
                <a:gd name="f77" fmla="*/ f56 1 f27"/>
                <a:gd name="f78" fmla="*/ f57 1 f26"/>
                <a:gd name="f79" fmla="*/ f58 1 f27"/>
                <a:gd name="f80" fmla="*/ f59 1 f26"/>
                <a:gd name="f81" fmla="*/ f60 1 f27"/>
                <a:gd name="f82" fmla="*/ f61 f21 1"/>
                <a:gd name="f83" fmla="*/ f62 f21 1"/>
                <a:gd name="f84" fmla="*/ f64 f22 1"/>
                <a:gd name="f85" fmla="*/ f63 f22 1"/>
                <a:gd name="f86" fmla="*/ f66 f21 1"/>
                <a:gd name="f87" fmla="*/ f67 f22 1"/>
                <a:gd name="f88" fmla="*/ f68 f21 1"/>
                <a:gd name="f89" fmla="*/ f69 f22 1"/>
                <a:gd name="f90" fmla="*/ f70 f21 1"/>
                <a:gd name="f91" fmla="*/ f71 f22 1"/>
                <a:gd name="f92" fmla="*/ f72 f21 1"/>
                <a:gd name="f93" fmla="*/ f73 f22 1"/>
                <a:gd name="f94" fmla="*/ f74 f21 1"/>
                <a:gd name="f95" fmla="*/ f75 f22 1"/>
                <a:gd name="f96" fmla="*/ f76 f21 1"/>
                <a:gd name="f97" fmla="*/ f77 f22 1"/>
                <a:gd name="f98" fmla="*/ f78 f21 1"/>
                <a:gd name="f99" fmla="*/ f79 f22 1"/>
                <a:gd name="f100" fmla="*/ f80 f21 1"/>
                <a:gd name="f101" fmla="*/ f81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6" y="f87"/>
                </a:cxn>
                <a:cxn ang="f65">
                  <a:pos x="f88" y="f89"/>
                </a:cxn>
                <a:cxn ang="f65">
                  <a:pos x="f90" y="f91"/>
                </a:cxn>
                <a:cxn ang="f65">
                  <a:pos x="f92" y="f93"/>
                </a:cxn>
                <a:cxn ang="f65">
                  <a:pos x="f94" y="f95"/>
                </a:cxn>
                <a:cxn ang="f65">
                  <a:pos x="f96" y="f97"/>
                </a:cxn>
                <a:cxn ang="f65">
                  <a:pos x="f98" y="f99"/>
                </a:cxn>
                <a:cxn ang="f65">
                  <a:pos x="f100" y="f101"/>
                </a:cxn>
                <a:cxn ang="f65">
                  <a:pos x="f86" y="f87"/>
                </a:cxn>
              </a:cxnLst>
              <a:rect l="f82" t="f85" r="f83" b="f84"/>
              <a:pathLst>
                <a:path w="403" h="35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2" name="Freeform 111">
              <a:extLst>
                <a:ext uri="{FF2B5EF4-FFF2-40B4-BE49-F238E27FC236}">
                  <a16:creationId xmlns:a16="http://schemas.microsoft.com/office/drawing/2014/main" id="{83DD47D6-F234-DB53-933C-32558EF9C8AB}"/>
                </a:ext>
              </a:extLst>
            </p:cNvPr>
            <p:cNvSpPr/>
            <p:nvPr/>
          </p:nvSpPr>
          <p:spPr>
            <a:xfrm>
              <a:off x="5821381" y="3795354"/>
              <a:ext cx="805604" cy="7447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350"/>
                <a:gd name="f8" fmla="val 301"/>
                <a:gd name="f9" fmla="val 173"/>
                <a:gd name="f10" fmla="val 23"/>
                <a:gd name="f11" fmla="val 128"/>
                <a:gd name="f12" fmla="val 74"/>
                <a:gd name="f13" fmla="val 41"/>
                <a:gd name="f14" fmla="val 101"/>
                <a:gd name="f15" fmla="val 177"/>
                <a:gd name="f16" fmla="val 374"/>
                <a:gd name="f17" fmla="val 218"/>
                <a:gd name="f18" fmla="val 323"/>
                <a:gd name="f19" fmla="val 305"/>
                <a:gd name="f20" fmla="+- 0 0 -90"/>
                <a:gd name="f21" fmla="*/ f3 1 403"/>
                <a:gd name="f22" fmla="*/ f4 1 350"/>
                <a:gd name="f23" fmla="+- f7 0 f5"/>
                <a:gd name="f24" fmla="+- f6 0 f5"/>
                <a:gd name="f25" fmla="*/ f20 f0 1"/>
                <a:gd name="f26" fmla="*/ f24 1 403"/>
                <a:gd name="f27" fmla="*/ f23 1 350"/>
                <a:gd name="f28" fmla="*/ 301 f24 1"/>
                <a:gd name="f29" fmla="*/ 350 f23 1"/>
                <a:gd name="f30" fmla="*/ 0 f24 1"/>
                <a:gd name="f31" fmla="*/ 173 f23 1"/>
                <a:gd name="f32" fmla="*/ 23 f24 1"/>
                <a:gd name="f33" fmla="*/ 128 f23 1"/>
                <a:gd name="f34" fmla="*/ 74 f24 1"/>
                <a:gd name="f35" fmla="*/ 41 f23 1"/>
                <a:gd name="f36" fmla="*/ 101 f24 1"/>
                <a:gd name="f37" fmla="*/ 0 f23 1"/>
                <a:gd name="f38" fmla="*/ 403 f24 1"/>
                <a:gd name="f39" fmla="*/ 177 f23 1"/>
                <a:gd name="f40" fmla="*/ 374 f24 1"/>
                <a:gd name="f41" fmla="*/ 218 f23 1"/>
                <a:gd name="f42" fmla="*/ 323 f24 1"/>
                <a:gd name="f43" fmla="*/ 305 f23 1"/>
                <a:gd name="f44" fmla="*/ f25 1 f2"/>
                <a:gd name="f45" fmla="*/ f28 1 403"/>
                <a:gd name="f46" fmla="*/ f29 1 350"/>
                <a:gd name="f47" fmla="*/ f30 1 403"/>
                <a:gd name="f48" fmla="*/ f31 1 350"/>
                <a:gd name="f49" fmla="*/ f32 1 403"/>
                <a:gd name="f50" fmla="*/ f33 1 350"/>
                <a:gd name="f51" fmla="*/ f34 1 403"/>
                <a:gd name="f52" fmla="*/ f35 1 350"/>
                <a:gd name="f53" fmla="*/ f36 1 403"/>
                <a:gd name="f54" fmla="*/ f37 1 350"/>
                <a:gd name="f55" fmla="*/ f38 1 403"/>
                <a:gd name="f56" fmla="*/ f39 1 350"/>
                <a:gd name="f57" fmla="*/ f40 1 403"/>
                <a:gd name="f58" fmla="*/ f41 1 350"/>
                <a:gd name="f59" fmla="*/ f42 1 403"/>
                <a:gd name="f60" fmla="*/ f43 1 350"/>
                <a:gd name="f61" fmla="*/ 0 1 f26"/>
                <a:gd name="f62" fmla="*/ f6 1 f26"/>
                <a:gd name="f63" fmla="*/ 0 1 f27"/>
                <a:gd name="f64" fmla="*/ f7 1 f27"/>
                <a:gd name="f65" fmla="+- f44 0 f1"/>
                <a:gd name="f66" fmla="*/ f45 1 f26"/>
                <a:gd name="f67" fmla="*/ f46 1 f27"/>
                <a:gd name="f68" fmla="*/ f47 1 f26"/>
                <a:gd name="f69" fmla="*/ f48 1 f27"/>
                <a:gd name="f70" fmla="*/ f49 1 f26"/>
                <a:gd name="f71" fmla="*/ f50 1 f27"/>
                <a:gd name="f72" fmla="*/ f51 1 f26"/>
                <a:gd name="f73" fmla="*/ f52 1 f27"/>
                <a:gd name="f74" fmla="*/ f53 1 f26"/>
                <a:gd name="f75" fmla="*/ f54 1 f27"/>
                <a:gd name="f76" fmla="*/ f55 1 f26"/>
                <a:gd name="f77" fmla="*/ f56 1 f27"/>
                <a:gd name="f78" fmla="*/ f57 1 f26"/>
                <a:gd name="f79" fmla="*/ f58 1 f27"/>
                <a:gd name="f80" fmla="*/ f59 1 f26"/>
                <a:gd name="f81" fmla="*/ f60 1 f27"/>
                <a:gd name="f82" fmla="*/ f61 f21 1"/>
                <a:gd name="f83" fmla="*/ f62 f21 1"/>
                <a:gd name="f84" fmla="*/ f64 f22 1"/>
                <a:gd name="f85" fmla="*/ f63 f22 1"/>
                <a:gd name="f86" fmla="*/ f66 f21 1"/>
                <a:gd name="f87" fmla="*/ f67 f22 1"/>
                <a:gd name="f88" fmla="*/ f68 f21 1"/>
                <a:gd name="f89" fmla="*/ f69 f22 1"/>
                <a:gd name="f90" fmla="*/ f70 f21 1"/>
                <a:gd name="f91" fmla="*/ f71 f22 1"/>
                <a:gd name="f92" fmla="*/ f72 f21 1"/>
                <a:gd name="f93" fmla="*/ f73 f22 1"/>
                <a:gd name="f94" fmla="*/ f74 f21 1"/>
                <a:gd name="f95" fmla="*/ f75 f22 1"/>
                <a:gd name="f96" fmla="*/ f76 f21 1"/>
                <a:gd name="f97" fmla="*/ f77 f22 1"/>
                <a:gd name="f98" fmla="*/ f78 f21 1"/>
                <a:gd name="f99" fmla="*/ f79 f22 1"/>
                <a:gd name="f100" fmla="*/ f80 f21 1"/>
                <a:gd name="f101" fmla="*/ f81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6" y="f87"/>
                </a:cxn>
                <a:cxn ang="f65">
                  <a:pos x="f88" y="f89"/>
                </a:cxn>
                <a:cxn ang="f65">
                  <a:pos x="f90" y="f91"/>
                </a:cxn>
                <a:cxn ang="f65">
                  <a:pos x="f92" y="f93"/>
                </a:cxn>
                <a:cxn ang="f65">
                  <a:pos x="f94" y="f95"/>
                </a:cxn>
                <a:cxn ang="f65">
                  <a:pos x="f96" y="f97"/>
                </a:cxn>
                <a:cxn ang="f65">
                  <a:pos x="f98" y="f99"/>
                </a:cxn>
                <a:cxn ang="f65">
                  <a:pos x="f100" y="f101"/>
                </a:cxn>
                <a:cxn ang="f65">
                  <a:pos x="f86" y="f87"/>
                </a:cxn>
              </a:cxnLst>
              <a:rect l="f82" t="f85" r="f83" b="f84"/>
              <a:pathLst>
                <a:path w="403" h="35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3" name="Freeform 112">
              <a:extLst>
                <a:ext uri="{FF2B5EF4-FFF2-40B4-BE49-F238E27FC236}">
                  <a16:creationId xmlns:a16="http://schemas.microsoft.com/office/drawing/2014/main" id="{6F39C4B2-39C7-031A-A2EF-E0482C100460}"/>
                </a:ext>
              </a:extLst>
            </p:cNvPr>
            <p:cNvSpPr/>
            <p:nvPr/>
          </p:nvSpPr>
          <p:spPr>
            <a:xfrm>
              <a:off x="5821381" y="3795354"/>
              <a:ext cx="805604" cy="7447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350"/>
                <a:gd name="f8" fmla="val 301"/>
                <a:gd name="f9" fmla="val 173"/>
                <a:gd name="f10" fmla="val 23"/>
                <a:gd name="f11" fmla="val 128"/>
                <a:gd name="f12" fmla="val 74"/>
                <a:gd name="f13" fmla="val 41"/>
                <a:gd name="f14" fmla="val 101"/>
                <a:gd name="f15" fmla="val 177"/>
                <a:gd name="f16" fmla="val 374"/>
                <a:gd name="f17" fmla="val 218"/>
                <a:gd name="f18" fmla="val 323"/>
                <a:gd name="f19" fmla="val 305"/>
                <a:gd name="f20" fmla="+- 0 0 -90"/>
                <a:gd name="f21" fmla="*/ f3 1 403"/>
                <a:gd name="f22" fmla="*/ f4 1 350"/>
                <a:gd name="f23" fmla="+- f7 0 f5"/>
                <a:gd name="f24" fmla="+- f6 0 f5"/>
                <a:gd name="f25" fmla="*/ f20 f0 1"/>
                <a:gd name="f26" fmla="*/ f24 1 403"/>
                <a:gd name="f27" fmla="*/ f23 1 350"/>
                <a:gd name="f28" fmla="*/ 301 f24 1"/>
                <a:gd name="f29" fmla="*/ 350 f23 1"/>
                <a:gd name="f30" fmla="*/ 0 f24 1"/>
                <a:gd name="f31" fmla="*/ 173 f23 1"/>
                <a:gd name="f32" fmla="*/ 23 f24 1"/>
                <a:gd name="f33" fmla="*/ 128 f23 1"/>
                <a:gd name="f34" fmla="*/ 74 f24 1"/>
                <a:gd name="f35" fmla="*/ 41 f23 1"/>
                <a:gd name="f36" fmla="*/ 101 f24 1"/>
                <a:gd name="f37" fmla="*/ 0 f23 1"/>
                <a:gd name="f38" fmla="*/ 403 f24 1"/>
                <a:gd name="f39" fmla="*/ 177 f23 1"/>
                <a:gd name="f40" fmla="*/ 374 f24 1"/>
                <a:gd name="f41" fmla="*/ 218 f23 1"/>
                <a:gd name="f42" fmla="*/ 323 f24 1"/>
                <a:gd name="f43" fmla="*/ 305 f23 1"/>
                <a:gd name="f44" fmla="*/ f25 1 f2"/>
                <a:gd name="f45" fmla="*/ f28 1 403"/>
                <a:gd name="f46" fmla="*/ f29 1 350"/>
                <a:gd name="f47" fmla="*/ f30 1 403"/>
                <a:gd name="f48" fmla="*/ f31 1 350"/>
                <a:gd name="f49" fmla="*/ f32 1 403"/>
                <a:gd name="f50" fmla="*/ f33 1 350"/>
                <a:gd name="f51" fmla="*/ f34 1 403"/>
                <a:gd name="f52" fmla="*/ f35 1 350"/>
                <a:gd name="f53" fmla="*/ f36 1 403"/>
                <a:gd name="f54" fmla="*/ f37 1 350"/>
                <a:gd name="f55" fmla="*/ f38 1 403"/>
                <a:gd name="f56" fmla="*/ f39 1 350"/>
                <a:gd name="f57" fmla="*/ f40 1 403"/>
                <a:gd name="f58" fmla="*/ f41 1 350"/>
                <a:gd name="f59" fmla="*/ f42 1 403"/>
                <a:gd name="f60" fmla="*/ f43 1 350"/>
                <a:gd name="f61" fmla="*/ 0 1 f26"/>
                <a:gd name="f62" fmla="*/ f6 1 f26"/>
                <a:gd name="f63" fmla="*/ 0 1 f27"/>
                <a:gd name="f64" fmla="*/ f7 1 f27"/>
                <a:gd name="f65" fmla="+- f44 0 f1"/>
                <a:gd name="f66" fmla="*/ f45 1 f26"/>
                <a:gd name="f67" fmla="*/ f46 1 f27"/>
                <a:gd name="f68" fmla="*/ f47 1 f26"/>
                <a:gd name="f69" fmla="*/ f48 1 f27"/>
                <a:gd name="f70" fmla="*/ f49 1 f26"/>
                <a:gd name="f71" fmla="*/ f50 1 f27"/>
                <a:gd name="f72" fmla="*/ f51 1 f26"/>
                <a:gd name="f73" fmla="*/ f52 1 f27"/>
                <a:gd name="f74" fmla="*/ f53 1 f26"/>
                <a:gd name="f75" fmla="*/ f54 1 f27"/>
                <a:gd name="f76" fmla="*/ f55 1 f26"/>
                <a:gd name="f77" fmla="*/ f56 1 f27"/>
                <a:gd name="f78" fmla="*/ f57 1 f26"/>
                <a:gd name="f79" fmla="*/ f58 1 f27"/>
                <a:gd name="f80" fmla="*/ f59 1 f26"/>
                <a:gd name="f81" fmla="*/ f60 1 f27"/>
                <a:gd name="f82" fmla="*/ f61 f21 1"/>
                <a:gd name="f83" fmla="*/ f62 f21 1"/>
                <a:gd name="f84" fmla="*/ f64 f22 1"/>
                <a:gd name="f85" fmla="*/ f63 f22 1"/>
                <a:gd name="f86" fmla="*/ f66 f21 1"/>
                <a:gd name="f87" fmla="*/ f67 f22 1"/>
                <a:gd name="f88" fmla="*/ f68 f21 1"/>
                <a:gd name="f89" fmla="*/ f69 f22 1"/>
                <a:gd name="f90" fmla="*/ f70 f21 1"/>
                <a:gd name="f91" fmla="*/ f71 f22 1"/>
                <a:gd name="f92" fmla="*/ f72 f21 1"/>
                <a:gd name="f93" fmla="*/ f73 f22 1"/>
                <a:gd name="f94" fmla="*/ f74 f21 1"/>
                <a:gd name="f95" fmla="*/ f75 f22 1"/>
                <a:gd name="f96" fmla="*/ f76 f21 1"/>
                <a:gd name="f97" fmla="*/ f77 f22 1"/>
                <a:gd name="f98" fmla="*/ f78 f21 1"/>
                <a:gd name="f99" fmla="*/ f79 f22 1"/>
                <a:gd name="f100" fmla="*/ f80 f21 1"/>
                <a:gd name="f101" fmla="*/ f81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6" y="f87"/>
                </a:cxn>
                <a:cxn ang="f65">
                  <a:pos x="f88" y="f89"/>
                </a:cxn>
                <a:cxn ang="f65">
                  <a:pos x="f90" y="f91"/>
                </a:cxn>
                <a:cxn ang="f65">
                  <a:pos x="f92" y="f93"/>
                </a:cxn>
                <a:cxn ang="f65">
                  <a:pos x="f94" y="f95"/>
                </a:cxn>
                <a:cxn ang="f65">
                  <a:pos x="f96" y="f97"/>
                </a:cxn>
                <a:cxn ang="f65">
                  <a:pos x="f98" y="f99"/>
                </a:cxn>
                <a:cxn ang="f65">
                  <a:pos x="f100" y="f101"/>
                </a:cxn>
                <a:cxn ang="f65">
                  <a:pos x="f86" y="f87"/>
                </a:cxn>
              </a:cxnLst>
              <a:rect l="f82" t="f85" r="f83" b="f84"/>
              <a:pathLst>
                <a:path w="403" h="35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A30D6A89-7A71-651F-8272-78A6C44852E9}"/>
                </a:ext>
              </a:extLst>
            </p:cNvPr>
            <p:cNvSpPr/>
            <p:nvPr/>
          </p:nvSpPr>
          <p:spPr>
            <a:xfrm>
              <a:off x="5821381" y="3795354"/>
              <a:ext cx="805604" cy="7447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"/>
                <a:gd name="f7" fmla="val 350"/>
                <a:gd name="f8" fmla="val 301"/>
                <a:gd name="f9" fmla="val 173"/>
                <a:gd name="f10" fmla="val 23"/>
                <a:gd name="f11" fmla="val 128"/>
                <a:gd name="f12" fmla="val 74"/>
                <a:gd name="f13" fmla="val 41"/>
                <a:gd name="f14" fmla="val 101"/>
                <a:gd name="f15" fmla="val 177"/>
                <a:gd name="f16" fmla="val 374"/>
                <a:gd name="f17" fmla="val 218"/>
                <a:gd name="f18" fmla="val 323"/>
                <a:gd name="f19" fmla="val 305"/>
                <a:gd name="f20" fmla="+- 0 0 -90"/>
                <a:gd name="f21" fmla="*/ f3 1 403"/>
                <a:gd name="f22" fmla="*/ f4 1 350"/>
                <a:gd name="f23" fmla="+- f7 0 f5"/>
                <a:gd name="f24" fmla="+- f6 0 f5"/>
                <a:gd name="f25" fmla="*/ f20 f0 1"/>
                <a:gd name="f26" fmla="*/ f24 1 403"/>
                <a:gd name="f27" fmla="*/ f23 1 350"/>
                <a:gd name="f28" fmla="*/ 301 f24 1"/>
                <a:gd name="f29" fmla="*/ 350 f23 1"/>
                <a:gd name="f30" fmla="*/ 0 f24 1"/>
                <a:gd name="f31" fmla="*/ 173 f23 1"/>
                <a:gd name="f32" fmla="*/ 23 f24 1"/>
                <a:gd name="f33" fmla="*/ 128 f23 1"/>
                <a:gd name="f34" fmla="*/ 74 f24 1"/>
                <a:gd name="f35" fmla="*/ 41 f23 1"/>
                <a:gd name="f36" fmla="*/ 101 f24 1"/>
                <a:gd name="f37" fmla="*/ 0 f23 1"/>
                <a:gd name="f38" fmla="*/ 403 f24 1"/>
                <a:gd name="f39" fmla="*/ 177 f23 1"/>
                <a:gd name="f40" fmla="*/ 374 f24 1"/>
                <a:gd name="f41" fmla="*/ 218 f23 1"/>
                <a:gd name="f42" fmla="*/ 323 f24 1"/>
                <a:gd name="f43" fmla="*/ 305 f23 1"/>
                <a:gd name="f44" fmla="*/ f25 1 f2"/>
                <a:gd name="f45" fmla="*/ f28 1 403"/>
                <a:gd name="f46" fmla="*/ f29 1 350"/>
                <a:gd name="f47" fmla="*/ f30 1 403"/>
                <a:gd name="f48" fmla="*/ f31 1 350"/>
                <a:gd name="f49" fmla="*/ f32 1 403"/>
                <a:gd name="f50" fmla="*/ f33 1 350"/>
                <a:gd name="f51" fmla="*/ f34 1 403"/>
                <a:gd name="f52" fmla="*/ f35 1 350"/>
                <a:gd name="f53" fmla="*/ f36 1 403"/>
                <a:gd name="f54" fmla="*/ f37 1 350"/>
                <a:gd name="f55" fmla="*/ f38 1 403"/>
                <a:gd name="f56" fmla="*/ f39 1 350"/>
                <a:gd name="f57" fmla="*/ f40 1 403"/>
                <a:gd name="f58" fmla="*/ f41 1 350"/>
                <a:gd name="f59" fmla="*/ f42 1 403"/>
                <a:gd name="f60" fmla="*/ f43 1 350"/>
                <a:gd name="f61" fmla="*/ 0 1 f26"/>
                <a:gd name="f62" fmla="*/ f6 1 f26"/>
                <a:gd name="f63" fmla="*/ 0 1 f27"/>
                <a:gd name="f64" fmla="*/ f7 1 f27"/>
                <a:gd name="f65" fmla="+- f44 0 f1"/>
                <a:gd name="f66" fmla="*/ f45 1 f26"/>
                <a:gd name="f67" fmla="*/ f46 1 f27"/>
                <a:gd name="f68" fmla="*/ f47 1 f26"/>
                <a:gd name="f69" fmla="*/ f48 1 f27"/>
                <a:gd name="f70" fmla="*/ f49 1 f26"/>
                <a:gd name="f71" fmla="*/ f50 1 f27"/>
                <a:gd name="f72" fmla="*/ f51 1 f26"/>
                <a:gd name="f73" fmla="*/ f52 1 f27"/>
                <a:gd name="f74" fmla="*/ f53 1 f26"/>
                <a:gd name="f75" fmla="*/ f54 1 f27"/>
                <a:gd name="f76" fmla="*/ f55 1 f26"/>
                <a:gd name="f77" fmla="*/ f56 1 f27"/>
                <a:gd name="f78" fmla="*/ f57 1 f26"/>
                <a:gd name="f79" fmla="*/ f58 1 f27"/>
                <a:gd name="f80" fmla="*/ f59 1 f26"/>
                <a:gd name="f81" fmla="*/ f60 1 f27"/>
                <a:gd name="f82" fmla="*/ f61 f21 1"/>
                <a:gd name="f83" fmla="*/ f62 f21 1"/>
                <a:gd name="f84" fmla="*/ f64 f22 1"/>
                <a:gd name="f85" fmla="*/ f63 f22 1"/>
                <a:gd name="f86" fmla="*/ f66 f21 1"/>
                <a:gd name="f87" fmla="*/ f67 f22 1"/>
                <a:gd name="f88" fmla="*/ f68 f21 1"/>
                <a:gd name="f89" fmla="*/ f69 f22 1"/>
                <a:gd name="f90" fmla="*/ f70 f21 1"/>
                <a:gd name="f91" fmla="*/ f71 f22 1"/>
                <a:gd name="f92" fmla="*/ f72 f21 1"/>
                <a:gd name="f93" fmla="*/ f73 f22 1"/>
                <a:gd name="f94" fmla="*/ f74 f21 1"/>
                <a:gd name="f95" fmla="*/ f75 f22 1"/>
                <a:gd name="f96" fmla="*/ f76 f21 1"/>
                <a:gd name="f97" fmla="*/ f77 f22 1"/>
                <a:gd name="f98" fmla="*/ f78 f21 1"/>
                <a:gd name="f99" fmla="*/ f79 f22 1"/>
                <a:gd name="f100" fmla="*/ f80 f21 1"/>
                <a:gd name="f101" fmla="*/ f81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6" y="f87"/>
                </a:cxn>
                <a:cxn ang="f65">
                  <a:pos x="f88" y="f89"/>
                </a:cxn>
                <a:cxn ang="f65">
                  <a:pos x="f90" y="f91"/>
                </a:cxn>
                <a:cxn ang="f65">
                  <a:pos x="f92" y="f93"/>
                </a:cxn>
                <a:cxn ang="f65">
                  <a:pos x="f94" y="f95"/>
                </a:cxn>
                <a:cxn ang="f65">
                  <a:pos x="f96" y="f97"/>
                </a:cxn>
                <a:cxn ang="f65">
                  <a:pos x="f98" y="f99"/>
                </a:cxn>
                <a:cxn ang="f65">
                  <a:pos x="f100" y="f101"/>
                </a:cxn>
                <a:cxn ang="f65">
                  <a:pos x="f86" y="f87"/>
                </a:cxn>
              </a:cxnLst>
              <a:rect l="f82" t="f85" r="f83" b="f84"/>
              <a:pathLst>
                <a:path w="403" h="350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F35DCE30-B746-AAAC-8582-5314EDEB35AC}"/>
                </a:ext>
              </a:extLst>
            </p:cNvPr>
            <p:cNvSpPr/>
            <p:nvPr/>
          </p:nvSpPr>
          <p:spPr>
            <a:xfrm>
              <a:off x="5590065" y="4159166"/>
              <a:ext cx="837508" cy="4066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190"/>
                <a:gd name="f8" fmla="val 301"/>
                <a:gd name="f9" fmla="val 12"/>
                <a:gd name="f10" fmla="val 117"/>
                <a:gd name="f11" fmla="val 179"/>
                <a:gd name="f12" fmla="+- 0 0 -90"/>
                <a:gd name="f13" fmla="*/ f3 1 419"/>
                <a:gd name="f14" fmla="*/ f4 1 190"/>
                <a:gd name="f15" fmla="+- f7 0 f5"/>
                <a:gd name="f16" fmla="+- f6 0 f5"/>
                <a:gd name="f17" fmla="*/ f12 f0 1"/>
                <a:gd name="f18" fmla="*/ f16 1 419"/>
                <a:gd name="f19" fmla="*/ f15 1 190"/>
                <a:gd name="f20" fmla="*/ 301 f16 1"/>
                <a:gd name="f21" fmla="*/ 190 f15 1"/>
                <a:gd name="f22" fmla="*/ 0 f16 1"/>
                <a:gd name="f23" fmla="*/ 12 f15 1"/>
                <a:gd name="f24" fmla="*/ 117 f16 1"/>
                <a:gd name="f25" fmla="*/ 0 f15 1"/>
                <a:gd name="f26" fmla="*/ 419 f16 1"/>
                <a:gd name="f27" fmla="*/ 179 f15 1"/>
                <a:gd name="f28" fmla="*/ f17 1 f2"/>
                <a:gd name="f29" fmla="*/ f20 1 419"/>
                <a:gd name="f30" fmla="*/ f21 1 190"/>
                <a:gd name="f31" fmla="*/ f22 1 419"/>
                <a:gd name="f32" fmla="*/ f23 1 190"/>
                <a:gd name="f33" fmla="*/ f24 1 419"/>
                <a:gd name="f34" fmla="*/ f25 1 190"/>
                <a:gd name="f35" fmla="*/ f26 1 419"/>
                <a:gd name="f36" fmla="*/ f27 1 19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19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3CB39772-CB76-0EB9-9093-417721AD3AC5}"/>
                </a:ext>
              </a:extLst>
            </p:cNvPr>
            <p:cNvSpPr/>
            <p:nvPr/>
          </p:nvSpPr>
          <p:spPr>
            <a:xfrm>
              <a:off x="5590065" y="4159166"/>
              <a:ext cx="837508" cy="4066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190"/>
                <a:gd name="f8" fmla="val 301"/>
                <a:gd name="f9" fmla="val 12"/>
                <a:gd name="f10" fmla="val 117"/>
                <a:gd name="f11" fmla="val 179"/>
                <a:gd name="f12" fmla="+- 0 0 -90"/>
                <a:gd name="f13" fmla="*/ f3 1 419"/>
                <a:gd name="f14" fmla="*/ f4 1 190"/>
                <a:gd name="f15" fmla="+- f7 0 f5"/>
                <a:gd name="f16" fmla="+- f6 0 f5"/>
                <a:gd name="f17" fmla="*/ f12 f0 1"/>
                <a:gd name="f18" fmla="*/ f16 1 419"/>
                <a:gd name="f19" fmla="*/ f15 1 190"/>
                <a:gd name="f20" fmla="*/ 301 f16 1"/>
                <a:gd name="f21" fmla="*/ 190 f15 1"/>
                <a:gd name="f22" fmla="*/ 0 f16 1"/>
                <a:gd name="f23" fmla="*/ 12 f15 1"/>
                <a:gd name="f24" fmla="*/ 117 f16 1"/>
                <a:gd name="f25" fmla="*/ 0 f15 1"/>
                <a:gd name="f26" fmla="*/ 419 f16 1"/>
                <a:gd name="f27" fmla="*/ 179 f15 1"/>
                <a:gd name="f28" fmla="*/ f17 1 f2"/>
                <a:gd name="f29" fmla="*/ f20 1 419"/>
                <a:gd name="f30" fmla="*/ f21 1 190"/>
                <a:gd name="f31" fmla="*/ f22 1 419"/>
                <a:gd name="f32" fmla="*/ f23 1 190"/>
                <a:gd name="f33" fmla="*/ f24 1 419"/>
                <a:gd name="f34" fmla="*/ f25 1 190"/>
                <a:gd name="f35" fmla="*/ f26 1 419"/>
                <a:gd name="f36" fmla="*/ f27 1 19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19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7" name="Freeform 116">
              <a:extLst>
                <a:ext uri="{FF2B5EF4-FFF2-40B4-BE49-F238E27FC236}">
                  <a16:creationId xmlns:a16="http://schemas.microsoft.com/office/drawing/2014/main" id="{6388FDDD-FF9F-BC8A-0E6E-2D8E8F337CDB}"/>
                </a:ext>
              </a:extLst>
            </p:cNvPr>
            <p:cNvSpPr/>
            <p:nvPr/>
          </p:nvSpPr>
          <p:spPr>
            <a:xfrm>
              <a:off x="5590065" y="4159166"/>
              <a:ext cx="837508" cy="4066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190"/>
                <a:gd name="f8" fmla="val 301"/>
                <a:gd name="f9" fmla="val 12"/>
                <a:gd name="f10" fmla="val 117"/>
                <a:gd name="f11" fmla="val 179"/>
                <a:gd name="f12" fmla="+- 0 0 -90"/>
                <a:gd name="f13" fmla="*/ f3 1 419"/>
                <a:gd name="f14" fmla="*/ f4 1 190"/>
                <a:gd name="f15" fmla="+- f7 0 f5"/>
                <a:gd name="f16" fmla="+- f6 0 f5"/>
                <a:gd name="f17" fmla="*/ f12 f0 1"/>
                <a:gd name="f18" fmla="*/ f16 1 419"/>
                <a:gd name="f19" fmla="*/ f15 1 190"/>
                <a:gd name="f20" fmla="*/ 301 f16 1"/>
                <a:gd name="f21" fmla="*/ 190 f15 1"/>
                <a:gd name="f22" fmla="*/ 0 f16 1"/>
                <a:gd name="f23" fmla="*/ 12 f15 1"/>
                <a:gd name="f24" fmla="*/ 117 f16 1"/>
                <a:gd name="f25" fmla="*/ 0 f15 1"/>
                <a:gd name="f26" fmla="*/ 419 f16 1"/>
                <a:gd name="f27" fmla="*/ 179 f15 1"/>
                <a:gd name="f28" fmla="*/ f17 1 f2"/>
                <a:gd name="f29" fmla="*/ f20 1 419"/>
                <a:gd name="f30" fmla="*/ f21 1 190"/>
                <a:gd name="f31" fmla="*/ f22 1 419"/>
                <a:gd name="f32" fmla="*/ f23 1 190"/>
                <a:gd name="f33" fmla="*/ f24 1 419"/>
                <a:gd name="f34" fmla="*/ f25 1 190"/>
                <a:gd name="f35" fmla="*/ f26 1 419"/>
                <a:gd name="f36" fmla="*/ f27 1 19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19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8" name="Freeform 117">
              <a:extLst>
                <a:ext uri="{FF2B5EF4-FFF2-40B4-BE49-F238E27FC236}">
                  <a16:creationId xmlns:a16="http://schemas.microsoft.com/office/drawing/2014/main" id="{AB1FB853-C253-F4B2-5B06-27C08691D380}"/>
                </a:ext>
              </a:extLst>
            </p:cNvPr>
            <p:cNvSpPr/>
            <p:nvPr/>
          </p:nvSpPr>
          <p:spPr>
            <a:xfrm>
              <a:off x="5590065" y="4159166"/>
              <a:ext cx="837508" cy="4066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9"/>
                <a:gd name="f7" fmla="val 190"/>
                <a:gd name="f8" fmla="val 301"/>
                <a:gd name="f9" fmla="val 12"/>
                <a:gd name="f10" fmla="val 117"/>
                <a:gd name="f11" fmla="val 179"/>
                <a:gd name="f12" fmla="+- 0 0 -90"/>
                <a:gd name="f13" fmla="*/ f3 1 419"/>
                <a:gd name="f14" fmla="*/ f4 1 190"/>
                <a:gd name="f15" fmla="+- f7 0 f5"/>
                <a:gd name="f16" fmla="+- f6 0 f5"/>
                <a:gd name="f17" fmla="*/ f12 f0 1"/>
                <a:gd name="f18" fmla="*/ f16 1 419"/>
                <a:gd name="f19" fmla="*/ f15 1 190"/>
                <a:gd name="f20" fmla="*/ 301 f16 1"/>
                <a:gd name="f21" fmla="*/ 190 f15 1"/>
                <a:gd name="f22" fmla="*/ 0 f16 1"/>
                <a:gd name="f23" fmla="*/ 12 f15 1"/>
                <a:gd name="f24" fmla="*/ 117 f16 1"/>
                <a:gd name="f25" fmla="*/ 0 f15 1"/>
                <a:gd name="f26" fmla="*/ 419 f16 1"/>
                <a:gd name="f27" fmla="*/ 179 f15 1"/>
                <a:gd name="f28" fmla="*/ f17 1 f2"/>
                <a:gd name="f29" fmla="*/ f20 1 419"/>
                <a:gd name="f30" fmla="*/ f21 1 190"/>
                <a:gd name="f31" fmla="*/ f22 1 419"/>
                <a:gd name="f32" fmla="*/ f23 1 190"/>
                <a:gd name="f33" fmla="*/ f24 1 419"/>
                <a:gd name="f34" fmla="*/ f25 1 190"/>
                <a:gd name="f35" fmla="*/ f26 1 419"/>
                <a:gd name="f36" fmla="*/ f27 1 19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19" h="19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9" name="Freeform 118">
              <a:extLst>
                <a:ext uri="{FF2B5EF4-FFF2-40B4-BE49-F238E27FC236}">
                  <a16:creationId xmlns:a16="http://schemas.microsoft.com/office/drawing/2014/main" id="{648C8741-0CAE-B564-E081-FD4671FB8324}"/>
                </a:ext>
              </a:extLst>
            </p:cNvPr>
            <p:cNvSpPr/>
            <p:nvPr/>
          </p:nvSpPr>
          <p:spPr>
            <a:xfrm>
              <a:off x="5450482" y="4180563"/>
              <a:ext cx="745784" cy="8945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417"/>
                <a:gd name="f8" fmla="val 240"/>
                <a:gd name="f9" fmla="val 301"/>
                <a:gd name="f10" fmla="val 177"/>
                <a:gd name="f11" fmla="val 72"/>
                <a:gd name="f12" fmla="+- 0 0 -90"/>
                <a:gd name="f13" fmla="*/ f3 1 374"/>
                <a:gd name="f14" fmla="*/ f4 1 417"/>
                <a:gd name="f15" fmla="+- f7 0 f5"/>
                <a:gd name="f16" fmla="+- f6 0 f5"/>
                <a:gd name="f17" fmla="*/ f12 f0 1"/>
                <a:gd name="f18" fmla="*/ f16 1 374"/>
                <a:gd name="f19" fmla="*/ f15 1 417"/>
                <a:gd name="f20" fmla="*/ 0 f16 1"/>
                <a:gd name="f21" fmla="*/ 240 f15 1"/>
                <a:gd name="f22" fmla="*/ 301 f16 1"/>
                <a:gd name="f23" fmla="*/ 417 f15 1"/>
                <a:gd name="f24" fmla="*/ 374 f16 1"/>
                <a:gd name="f25" fmla="*/ 177 f15 1"/>
                <a:gd name="f26" fmla="*/ 72 f16 1"/>
                <a:gd name="f27" fmla="*/ 0 f15 1"/>
                <a:gd name="f28" fmla="*/ f17 1 f2"/>
                <a:gd name="f29" fmla="*/ f20 1 374"/>
                <a:gd name="f30" fmla="*/ f21 1 417"/>
                <a:gd name="f31" fmla="*/ f22 1 374"/>
                <a:gd name="f32" fmla="*/ f23 1 417"/>
                <a:gd name="f33" fmla="*/ f24 1 374"/>
                <a:gd name="f34" fmla="*/ f25 1 417"/>
                <a:gd name="f35" fmla="*/ f26 1 374"/>
                <a:gd name="f36" fmla="*/ f27 1 41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417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0" name="Freeform 119">
              <a:extLst>
                <a:ext uri="{FF2B5EF4-FFF2-40B4-BE49-F238E27FC236}">
                  <a16:creationId xmlns:a16="http://schemas.microsoft.com/office/drawing/2014/main" id="{D895A560-6C11-AB8B-CF94-0EE971E70EF7}"/>
                </a:ext>
              </a:extLst>
            </p:cNvPr>
            <p:cNvSpPr/>
            <p:nvPr/>
          </p:nvSpPr>
          <p:spPr>
            <a:xfrm>
              <a:off x="5450482" y="4180563"/>
              <a:ext cx="745784" cy="8945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417"/>
                <a:gd name="f8" fmla="val 240"/>
                <a:gd name="f9" fmla="val 301"/>
                <a:gd name="f10" fmla="val 177"/>
                <a:gd name="f11" fmla="val 72"/>
                <a:gd name="f12" fmla="+- 0 0 -90"/>
                <a:gd name="f13" fmla="*/ f3 1 374"/>
                <a:gd name="f14" fmla="*/ f4 1 417"/>
                <a:gd name="f15" fmla="+- f7 0 f5"/>
                <a:gd name="f16" fmla="+- f6 0 f5"/>
                <a:gd name="f17" fmla="*/ f12 f0 1"/>
                <a:gd name="f18" fmla="*/ f16 1 374"/>
                <a:gd name="f19" fmla="*/ f15 1 417"/>
                <a:gd name="f20" fmla="*/ 0 f16 1"/>
                <a:gd name="f21" fmla="*/ 240 f15 1"/>
                <a:gd name="f22" fmla="*/ 301 f16 1"/>
                <a:gd name="f23" fmla="*/ 417 f15 1"/>
                <a:gd name="f24" fmla="*/ 374 f16 1"/>
                <a:gd name="f25" fmla="*/ 177 f15 1"/>
                <a:gd name="f26" fmla="*/ 72 f16 1"/>
                <a:gd name="f27" fmla="*/ 0 f15 1"/>
                <a:gd name="f28" fmla="*/ f17 1 f2"/>
                <a:gd name="f29" fmla="*/ f20 1 374"/>
                <a:gd name="f30" fmla="*/ f21 1 417"/>
                <a:gd name="f31" fmla="*/ f22 1 374"/>
                <a:gd name="f32" fmla="*/ f23 1 417"/>
                <a:gd name="f33" fmla="*/ f24 1 374"/>
                <a:gd name="f34" fmla="*/ f25 1 417"/>
                <a:gd name="f35" fmla="*/ f26 1 374"/>
                <a:gd name="f36" fmla="*/ f27 1 41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417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880CACA9-0042-863B-092D-65FD76998590}"/>
                </a:ext>
              </a:extLst>
            </p:cNvPr>
            <p:cNvSpPr/>
            <p:nvPr/>
          </p:nvSpPr>
          <p:spPr>
            <a:xfrm>
              <a:off x="5450482" y="4180563"/>
              <a:ext cx="745784" cy="8945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417"/>
                <a:gd name="f8" fmla="val 240"/>
                <a:gd name="f9" fmla="val 301"/>
                <a:gd name="f10" fmla="val 177"/>
                <a:gd name="f11" fmla="val 72"/>
                <a:gd name="f12" fmla="+- 0 0 -90"/>
                <a:gd name="f13" fmla="*/ f3 1 374"/>
                <a:gd name="f14" fmla="*/ f4 1 417"/>
                <a:gd name="f15" fmla="+- f7 0 f5"/>
                <a:gd name="f16" fmla="+- f6 0 f5"/>
                <a:gd name="f17" fmla="*/ f12 f0 1"/>
                <a:gd name="f18" fmla="*/ f16 1 374"/>
                <a:gd name="f19" fmla="*/ f15 1 417"/>
                <a:gd name="f20" fmla="*/ 0 f16 1"/>
                <a:gd name="f21" fmla="*/ 240 f15 1"/>
                <a:gd name="f22" fmla="*/ 301 f16 1"/>
                <a:gd name="f23" fmla="*/ 417 f15 1"/>
                <a:gd name="f24" fmla="*/ 374 f16 1"/>
                <a:gd name="f25" fmla="*/ 177 f15 1"/>
                <a:gd name="f26" fmla="*/ 72 f16 1"/>
                <a:gd name="f27" fmla="*/ 0 f15 1"/>
                <a:gd name="f28" fmla="*/ f17 1 f2"/>
                <a:gd name="f29" fmla="*/ f20 1 374"/>
                <a:gd name="f30" fmla="*/ f21 1 417"/>
                <a:gd name="f31" fmla="*/ f22 1 374"/>
                <a:gd name="f32" fmla="*/ f23 1 417"/>
                <a:gd name="f33" fmla="*/ f24 1 374"/>
                <a:gd name="f34" fmla="*/ f25 1 417"/>
                <a:gd name="f35" fmla="*/ f26 1 374"/>
                <a:gd name="f36" fmla="*/ f27 1 41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417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2" name="Freeform 121">
              <a:extLst>
                <a:ext uri="{FF2B5EF4-FFF2-40B4-BE49-F238E27FC236}">
                  <a16:creationId xmlns:a16="http://schemas.microsoft.com/office/drawing/2014/main" id="{BC1485F1-0671-1A3B-BA47-91389799886C}"/>
                </a:ext>
              </a:extLst>
            </p:cNvPr>
            <p:cNvSpPr/>
            <p:nvPr/>
          </p:nvSpPr>
          <p:spPr>
            <a:xfrm>
              <a:off x="5450482" y="4180563"/>
              <a:ext cx="745784" cy="8945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4"/>
                <a:gd name="f7" fmla="val 417"/>
                <a:gd name="f8" fmla="val 240"/>
                <a:gd name="f9" fmla="val 301"/>
                <a:gd name="f10" fmla="val 177"/>
                <a:gd name="f11" fmla="val 72"/>
                <a:gd name="f12" fmla="+- 0 0 -90"/>
                <a:gd name="f13" fmla="*/ f3 1 374"/>
                <a:gd name="f14" fmla="*/ f4 1 417"/>
                <a:gd name="f15" fmla="+- f7 0 f5"/>
                <a:gd name="f16" fmla="+- f6 0 f5"/>
                <a:gd name="f17" fmla="*/ f12 f0 1"/>
                <a:gd name="f18" fmla="*/ f16 1 374"/>
                <a:gd name="f19" fmla="*/ f15 1 417"/>
                <a:gd name="f20" fmla="*/ 0 f16 1"/>
                <a:gd name="f21" fmla="*/ 240 f15 1"/>
                <a:gd name="f22" fmla="*/ 301 f16 1"/>
                <a:gd name="f23" fmla="*/ 417 f15 1"/>
                <a:gd name="f24" fmla="*/ 374 f16 1"/>
                <a:gd name="f25" fmla="*/ 177 f15 1"/>
                <a:gd name="f26" fmla="*/ 72 f16 1"/>
                <a:gd name="f27" fmla="*/ 0 f15 1"/>
                <a:gd name="f28" fmla="*/ f17 1 f2"/>
                <a:gd name="f29" fmla="*/ f20 1 374"/>
                <a:gd name="f30" fmla="*/ f21 1 417"/>
                <a:gd name="f31" fmla="*/ f22 1 374"/>
                <a:gd name="f32" fmla="*/ f23 1 417"/>
                <a:gd name="f33" fmla="*/ f24 1 374"/>
                <a:gd name="f34" fmla="*/ f25 1 417"/>
                <a:gd name="f35" fmla="*/ f26 1 374"/>
                <a:gd name="f36" fmla="*/ f27 1 41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74" h="417">
                  <a:moveTo>
                    <a:pt x="f5" y="f8"/>
                  </a:moveTo>
                  <a:lnTo>
                    <a:pt x="f9" y="f7"/>
                  </a:lnTo>
                  <a:lnTo>
                    <a:pt x="f6" y="f10"/>
                  </a:lnTo>
                  <a:lnTo>
                    <a:pt x="f11" y="f5"/>
                  </a:lnTo>
                  <a:lnTo>
                    <a:pt x="f5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3" name="Freeform 122">
              <a:extLst>
                <a:ext uri="{FF2B5EF4-FFF2-40B4-BE49-F238E27FC236}">
                  <a16:creationId xmlns:a16="http://schemas.microsoft.com/office/drawing/2014/main" id="{926E3C5C-A7BD-DFE6-809E-22FE4DC75595}"/>
                </a:ext>
              </a:extLst>
            </p:cNvPr>
            <p:cNvSpPr/>
            <p:nvPr/>
          </p:nvSpPr>
          <p:spPr>
            <a:xfrm>
              <a:off x="5929061" y="3179021"/>
              <a:ext cx="941201" cy="77041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3"/>
                <a:gd name="f8" fmla="val 300"/>
                <a:gd name="f9" fmla="val 183"/>
                <a:gd name="f10" fmla="val 173"/>
                <a:gd name="f11" fmla="val 177"/>
                <a:gd name="f12" fmla="+- 0 0 -90"/>
                <a:gd name="f13" fmla="*/ f4 1 473"/>
                <a:gd name="f14" fmla="*/ f5 1 360"/>
                <a:gd name="f15" fmla="+- f2 0 f6"/>
                <a:gd name="f16" fmla="+- f7 0 f6"/>
                <a:gd name="f17" fmla="*/ f12 f0 1"/>
                <a:gd name="f18" fmla="*/ f16 1 473"/>
                <a:gd name="f19" fmla="*/ f15 1 360"/>
                <a:gd name="f20" fmla="*/ 300 f16 1"/>
                <a:gd name="f21" fmla="*/ 360 f15 1"/>
                <a:gd name="f22" fmla="*/ 0 f16 1"/>
                <a:gd name="f23" fmla="*/ 183 f15 1"/>
                <a:gd name="f24" fmla="*/ 173 f16 1"/>
                <a:gd name="f25" fmla="*/ 0 f15 1"/>
                <a:gd name="f26" fmla="*/ 473 f16 1"/>
                <a:gd name="f27" fmla="*/ 177 f15 1"/>
                <a:gd name="f28" fmla="*/ f17 1 f3"/>
                <a:gd name="f29" fmla="*/ f20 1 473"/>
                <a:gd name="f30" fmla="*/ f21 1 360"/>
                <a:gd name="f31" fmla="*/ f22 1 473"/>
                <a:gd name="f32" fmla="*/ f23 1 360"/>
                <a:gd name="f33" fmla="*/ f24 1 473"/>
                <a:gd name="f34" fmla="*/ f25 1 360"/>
                <a:gd name="f35" fmla="*/ f26 1 473"/>
                <a:gd name="f36" fmla="*/ f27 1 360"/>
                <a:gd name="f37" fmla="*/ 0 1 f18"/>
                <a:gd name="f38" fmla="*/ f7 1 f18"/>
                <a:gd name="f39" fmla="*/ 0 1 f19"/>
                <a:gd name="f40" fmla="*/ f2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3" h="360">
                  <a:moveTo>
                    <a:pt x="f8" y="f2"/>
                  </a:moveTo>
                  <a:lnTo>
                    <a:pt x="f6" y="f9"/>
                  </a:lnTo>
                  <a:lnTo>
                    <a:pt x="f10" y="f6"/>
                  </a:lnTo>
                  <a:lnTo>
                    <a:pt x="f7" y="f11"/>
                  </a:lnTo>
                  <a:lnTo>
                    <a:pt x="f8" y="f2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4" name="Freeform 123">
              <a:extLst>
                <a:ext uri="{FF2B5EF4-FFF2-40B4-BE49-F238E27FC236}">
                  <a16:creationId xmlns:a16="http://schemas.microsoft.com/office/drawing/2014/main" id="{45A19A98-4094-F99C-85CB-786495FA7C8C}"/>
                </a:ext>
              </a:extLst>
            </p:cNvPr>
            <p:cNvSpPr/>
            <p:nvPr/>
          </p:nvSpPr>
          <p:spPr>
            <a:xfrm>
              <a:off x="5929061" y="3179021"/>
              <a:ext cx="941201" cy="77041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3"/>
                <a:gd name="f8" fmla="val 300"/>
                <a:gd name="f9" fmla="val 183"/>
                <a:gd name="f10" fmla="val 173"/>
                <a:gd name="f11" fmla="val 177"/>
                <a:gd name="f12" fmla="+- 0 0 -90"/>
                <a:gd name="f13" fmla="*/ f4 1 473"/>
                <a:gd name="f14" fmla="*/ f5 1 360"/>
                <a:gd name="f15" fmla="+- f2 0 f6"/>
                <a:gd name="f16" fmla="+- f7 0 f6"/>
                <a:gd name="f17" fmla="*/ f12 f0 1"/>
                <a:gd name="f18" fmla="*/ f16 1 473"/>
                <a:gd name="f19" fmla="*/ f15 1 360"/>
                <a:gd name="f20" fmla="*/ 300 f16 1"/>
                <a:gd name="f21" fmla="*/ 360 f15 1"/>
                <a:gd name="f22" fmla="*/ 0 f16 1"/>
                <a:gd name="f23" fmla="*/ 183 f15 1"/>
                <a:gd name="f24" fmla="*/ 173 f16 1"/>
                <a:gd name="f25" fmla="*/ 0 f15 1"/>
                <a:gd name="f26" fmla="*/ 473 f16 1"/>
                <a:gd name="f27" fmla="*/ 177 f15 1"/>
                <a:gd name="f28" fmla="*/ f17 1 f3"/>
                <a:gd name="f29" fmla="*/ f20 1 473"/>
                <a:gd name="f30" fmla="*/ f21 1 360"/>
                <a:gd name="f31" fmla="*/ f22 1 473"/>
                <a:gd name="f32" fmla="*/ f23 1 360"/>
                <a:gd name="f33" fmla="*/ f24 1 473"/>
                <a:gd name="f34" fmla="*/ f25 1 360"/>
                <a:gd name="f35" fmla="*/ f26 1 473"/>
                <a:gd name="f36" fmla="*/ f27 1 360"/>
                <a:gd name="f37" fmla="*/ 0 1 f18"/>
                <a:gd name="f38" fmla="*/ f7 1 f18"/>
                <a:gd name="f39" fmla="*/ 0 1 f19"/>
                <a:gd name="f40" fmla="*/ f2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3" h="360">
                  <a:moveTo>
                    <a:pt x="f8" y="f2"/>
                  </a:moveTo>
                  <a:lnTo>
                    <a:pt x="f6" y="f9"/>
                  </a:lnTo>
                  <a:lnTo>
                    <a:pt x="f10" y="f6"/>
                  </a:lnTo>
                  <a:lnTo>
                    <a:pt x="f7" y="f11"/>
                  </a:lnTo>
                  <a:lnTo>
                    <a:pt x="f8" y="f2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5" name="Freeform 124">
              <a:extLst>
                <a:ext uri="{FF2B5EF4-FFF2-40B4-BE49-F238E27FC236}">
                  <a16:creationId xmlns:a16="http://schemas.microsoft.com/office/drawing/2014/main" id="{BE916E98-FFE2-7D17-FEB7-E3FF6F926BD0}"/>
                </a:ext>
              </a:extLst>
            </p:cNvPr>
            <p:cNvSpPr/>
            <p:nvPr/>
          </p:nvSpPr>
          <p:spPr>
            <a:xfrm>
              <a:off x="5929061" y="3179021"/>
              <a:ext cx="941201" cy="77041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3"/>
                <a:gd name="f8" fmla="val 300"/>
                <a:gd name="f9" fmla="val 183"/>
                <a:gd name="f10" fmla="val 173"/>
                <a:gd name="f11" fmla="val 177"/>
                <a:gd name="f12" fmla="+- 0 0 -90"/>
                <a:gd name="f13" fmla="*/ f4 1 473"/>
                <a:gd name="f14" fmla="*/ f5 1 360"/>
                <a:gd name="f15" fmla="+- f2 0 f6"/>
                <a:gd name="f16" fmla="+- f7 0 f6"/>
                <a:gd name="f17" fmla="*/ f12 f0 1"/>
                <a:gd name="f18" fmla="*/ f16 1 473"/>
                <a:gd name="f19" fmla="*/ f15 1 360"/>
                <a:gd name="f20" fmla="*/ 300 f16 1"/>
                <a:gd name="f21" fmla="*/ 360 f15 1"/>
                <a:gd name="f22" fmla="*/ 0 f16 1"/>
                <a:gd name="f23" fmla="*/ 183 f15 1"/>
                <a:gd name="f24" fmla="*/ 173 f16 1"/>
                <a:gd name="f25" fmla="*/ 0 f15 1"/>
                <a:gd name="f26" fmla="*/ 473 f16 1"/>
                <a:gd name="f27" fmla="*/ 177 f15 1"/>
                <a:gd name="f28" fmla="*/ f17 1 f3"/>
                <a:gd name="f29" fmla="*/ f20 1 473"/>
                <a:gd name="f30" fmla="*/ f21 1 360"/>
                <a:gd name="f31" fmla="*/ f22 1 473"/>
                <a:gd name="f32" fmla="*/ f23 1 360"/>
                <a:gd name="f33" fmla="*/ f24 1 473"/>
                <a:gd name="f34" fmla="*/ f25 1 360"/>
                <a:gd name="f35" fmla="*/ f26 1 473"/>
                <a:gd name="f36" fmla="*/ f27 1 360"/>
                <a:gd name="f37" fmla="*/ 0 1 f18"/>
                <a:gd name="f38" fmla="*/ f7 1 f18"/>
                <a:gd name="f39" fmla="*/ 0 1 f19"/>
                <a:gd name="f40" fmla="*/ f2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3" h="360">
                  <a:moveTo>
                    <a:pt x="f8" y="f2"/>
                  </a:moveTo>
                  <a:lnTo>
                    <a:pt x="f6" y="f9"/>
                  </a:lnTo>
                  <a:lnTo>
                    <a:pt x="f10" y="f6"/>
                  </a:lnTo>
                  <a:lnTo>
                    <a:pt x="f7" y="f11"/>
                  </a:lnTo>
                  <a:lnTo>
                    <a:pt x="f8" y="f2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6" name="Freeform 125">
              <a:extLst>
                <a:ext uri="{FF2B5EF4-FFF2-40B4-BE49-F238E27FC236}">
                  <a16:creationId xmlns:a16="http://schemas.microsoft.com/office/drawing/2014/main" id="{90970921-38F5-5A76-52D3-0091C32B0F90}"/>
                </a:ext>
              </a:extLst>
            </p:cNvPr>
            <p:cNvSpPr/>
            <p:nvPr/>
          </p:nvSpPr>
          <p:spPr>
            <a:xfrm>
              <a:off x="5929061" y="3179021"/>
              <a:ext cx="941201" cy="77041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3"/>
                <a:gd name="f8" fmla="val 300"/>
                <a:gd name="f9" fmla="val 183"/>
                <a:gd name="f10" fmla="val 173"/>
                <a:gd name="f11" fmla="val 177"/>
                <a:gd name="f12" fmla="+- 0 0 -90"/>
                <a:gd name="f13" fmla="*/ f4 1 473"/>
                <a:gd name="f14" fmla="*/ f5 1 360"/>
                <a:gd name="f15" fmla="+- f2 0 f6"/>
                <a:gd name="f16" fmla="+- f7 0 f6"/>
                <a:gd name="f17" fmla="*/ f12 f0 1"/>
                <a:gd name="f18" fmla="*/ f16 1 473"/>
                <a:gd name="f19" fmla="*/ f15 1 360"/>
                <a:gd name="f20" fmla="*/ 300 f16 1"/>
                <a:gd name="f21" fmla="*/ 360 f15 1"/>
                <a:gd name="f22" fmla="*/ 0 f16 1"/>
                <a:gd name="f23" fmla="*/ 183 f15 1"/>
                <a:gd name="f24" fmla="*/ 173 f16 1"/>
                <a:gd name="f25" fmla="*/ 0 f15 1"/>
                <a:gd name="f26" fmla="*/ 473 f16 1"/>
                <a:gd name="f27" fmla="*/ 177 f15 1"/>
                <a:gd name="f28" fmla="*/ f17 1 f3"/>
                <a:gd name="f29" fmla="*/ f20 1 473"/>
                <a:gd name="f30" fmla="*/ f21 1 360"/>
                <a:gd name="f31" fmla="*/ f22 1 473"/>
                <a:gd name="f32" fmla="*/ f23 1 360"/>
                <a:gd name="f33" fmla="*/ f24 1 473"/>
                <a:gd name="f34" fmla="*/ f25 1 360"/>
                <a:gd name="f35" fmla="*/ f26 1 473"/>
                <a:gd name="f36" fmla="*/ f27 1 360"/>
                <a:gd name="f37" fmla="*/ 0 1 f18"/>
                <a:gd name="f38" fmla="*/ f7 1 f18"/>
                <a:gd name="f39" fmla="*/ 0 1 f19"/>
                <a:gd name="f40" fmla="*/ f2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473" h="360">
                  <a:moveTo>
                    <a:pt x="f8" y="f2"/>
                  </a:moveTo>
                  <a:lnTo>
                    <a:pt x="f6" y="f9"/>
                  </a:lnTo>
                  <a:lnTo>
                    <a:pt x="f10" y="f6"/>
                  </a:lnTo>
                  <a:lnTo>
                    <a:pt x="f7" y="f11"/>
                  </a:lnTo>
                  <a:lnTo>
                    <a:pt x="f8" y="f2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7" name="Freeform 126">
              <a:extLst>
                <a:ext uri="{FF2B5EF4-FFF2-40B4-BE49-F238E27FC236}">
                  <a16:creationId xmlns:a16="http://schemas.microsoft.com/office/drawing/2014/main" id="{A35D4CC0-7EDB-6190-B5B8-70FA0361CB86}"/>
                </a:ext>
              </a:extLst>
            </p:cNvPr>
            <p:cNvSpPr/>
            <p:nvPr/>
          </p:nvSpPr>
          <p:spPr>
            <a:xfrm>
              <a:off x="5929061" y="3568510"/>
              <a:ext cx="697924" cy="6077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284"/>
                <a:gd name="f8" fmla="val 49"/>
                <a:gd name="f9" fmla="val 107"/>
                <a:gd name="f10" fmla="val 300"/>
                <a:gd name="f11" fmla="val 176"/>
                <a:gd name="f12" fmla="+- 0 0 -90"/>
                <a:gd name="f13" fmla="*/ f3 1 351"/>
                <a:gd name="f14" fmla="*/ f4 1 284"/>
                <a:gd name="f15" fmla="+- f7 0 f5"/>
                <a:gd name="f16" fmla="+- f6 0 f5"/>
                <a:gd name="f17" fmla="*/ f12 f0 1"/>
                <a:gd name="f18" fmla="*/ f16 1 351"/>
                <a:gd name="f19" fmla="*/ f15 1 284"/>
                <a:gd name="f20" fmla="*/ 351 f16 1"/>
                <a:gd name="f21" fmla="*/ 284 f15 1"/>
                <a:gd name="f22" fmla="*/ 49 f16 1"/>
                <a:gd name="f23" fmla="*/ 107 f15 1"/>
                <a:gd name="f24" fmla="*/ 0 f16 1"/>
                <a:gd name="f25" fmla="*/ 0 f15 1"/>
                <a:gd name="f26" fmla="*/ 300 f16 1"/>
                <a:gd name="f27" fmla="*/ 176 f15 1"/>
                <a:gd name="f28" fmla="*/ f17 1 f2"/>
                <a:gd name="f29" fmla="*/ f20 1 351"/>
                <a:gd name="f30" fmla="*/ f21 1 284"/>
                <a:gd name="f31" fmla="*/ f22 1 351"/>
                <a:gd name="f32" fmla="*/ f23 1 284"/>
                <a:gd name="f33" fmla="*/ f24 1 351"/>
                <a:gd name="f34" fmla="*/ f25 1 284"/>
                <a:gd name="f35" fmla="*/ f26 1 351"/>
                <a:gd name="f36" fmla="*/ f27 1 284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284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8" name="Freeform 127">
              <a:extLst>
                <a:ext uri="{FF2B5EF4-FFF2-40B4-BE49-F238E27FC236}">
                  <a16:creationId xmlns:a16="http://schemas.microsoft.com/office/drawing/2014/main" id="{F687921D-2AA4-FB47-7E90-2962ECCE7B82}"/>
                </a:ext>
              </a:extLst>
            </p:cNvPr>
            <p:cNvSpPr/>
            <p:nvPr/>
          </p:nvSpPr>
          <p:spPr>
            <a:xfrm>
              <a:off x="5929061" y="3568510"/>
              <a:ext cx="697924" cy="6077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284"/>
                <a:gd name="f8" fmla="val 49"/>
                <a:gd name="f9" fmla="val 107"/>
                <a:gd name="f10" fmla="val 300"/>
                <a:gd name="f11" fmla="val 176"/>
                <a:gd name="f12" fmla="+- 0 0 -90"/>
                <a:gd name="f13" fmla="*/ f3 1 351"/>
                <a:gd name="f14" fmla="*/ f4 1 284"/>
                <a:gd name="f15" fmla="+- f7 0 f5"/>
                <a:gd name="f16" fmla="+- f6 0 f5"/>
                <a:gd name="f17" fmla="*/ f12 f0 1"/>
                <a:gd name="f18" fmla="*/ f16 1 351"/>
                <a:gd name="f19" fmla="*/ f15 1 284"/>
                <a:gd name="f20" fmla="*/ 351 f16 1"/>
                <a:gd name="f21" fmla="*/ 284 f15 1"/>
                <a:gd name="f22" fmla="*/ 49 f16 1"/>
                <a:gd name="f23" fmla="*/ 107 f15 1"/>
                <a:gd name="f24" fmla="*/ 0 f16 1"/>
                <a:gd name="f25" fmla="*/ 0 f15 1"/>
                <a:gd name="f26" fmla="*/ 300 f16 1"/>
                <a:gd name="f27" fmla="*/ 176 f15 1"/>
                <a:gd name="f28" fmla="*/ f17 1 f2"/>
                <a:gd name="f29" fmla="*/ f20 1 351"/>
                <a:gd name="f30" fmla="*/ f21 1 284"/>
                <a:gd name="f31" fmla="*/ f22 1 351"/>
                <a:gd name="f32" fmla="*/ f23 1 284"/>
                <a:gd name="f33" fmla="*/ f24 1 351"/>
                <a:gd name="f34" fmla="*/ f25 1 284"/>
                <a:gd name="f35" fmla="*/ f26 1 351"/>
                <a:gd name="f36" fmla="*/ f27 1 284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284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9" name="Freeform 128">
              <a:extLst>
                <a:ext uri="{FF2B5EF4-FFF2-40B4-BE49-F238E27FC236}">
                  <a16:creationId xmlns:a16="http://schemas.microsoft.com/office/drawing/2014/main" id="{B0AC93A0-C878-887B-4838-896B4EF4C8AC}"/>
                </a:ext>
              </a:extLst>
            </p:cNvPr>
            <p:cNvSpPr/>
            <p:nvPr/>
          </p:nvSpPr>
          <p:spPr>
            <a:xfrm>
              <a:off x="5929061" y="3568510"/>
              <a:ext cx="697924" cy="6077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284"/>
                <a:gd name="f8" fmla="val 49"/>
                <a:gd name="f9" fmla="val 107"/>
                <a:gd name="f10" fmla="val 300"/>
                <a:gd name="f11" fmla="val 176"/>
                <a:gd name="f12" fmla="+- 0 0 -90"/>
                <a:gd name="f13" fmla="*/ f3 1 351"/>
                <a:gd name="f14" fmla="*/ f4 1 284"/>
                <a:gd name="f15" fmla="+- f7 0 f5"/>
                <a:gd name="f16" fmla="+- f6 0 f5"/>
                <a:gd name="f17" fmla="*/ f12 f0 1"/>
                <a:gd name="f18" fmla="*/ f16 1 351"/>
                <a:gd name="f19" fmla="*/ f15 1 284"/>
                <a:gd name="f20" fmla="*/ 351 f16 1"/>
                <a:gd name="f21" fmla="*/ 284 f15 1"/>
                <a:gd name="f22" fmla="*/ 49 f16 1"/>
                <a:gd name="f23" fmla="*/ 107 f15 1"/>
                <a:gd name="f24" fmla="*/ 0 f16 1"/>
                <a:gd name="f25" fmla="*/ 0 f15 1"/>
                <a:gd name="f26" fmla="*/ 300 f16 1"/>
                <a:gd name="f27" fmla="*/ 176 f15 1"/>
                <a:gd name="f28" fmla="*/ f17 1 f2"/>
                <a:gd name="f29" fmla="*/ f20 1 351"/>
                <a:gd name="f30" fmla="*/ f21 1 284"/>
                <a:gd name="f31" fmla="*/ f22 1 351"/>
                <a:gd name="f32" fmla="*/ f23 1 284"/>
                <a:gd name="f33" fmla="*/ f24 1 351"/>
                <a:gd name="f34" fmla="*/ f25 1 284"/>
                <a:gd name="f35" fmla="*/ f26 1 351"/>
                <a:gd name="f36" fmla="*/ f27 1 284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284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0" name="Freeform 129">
              <a:extLst>
                <a:ext uri="{FF2B5EF4-FFF2-40B4-BE49-F238E27FC236}">
                  <a16:creationId xmlns:a16="http://schemas.microsoft.com/office/drawing/2014/main" id="{E08322EC-6015-714E-661E-AAFA4A45A23B}"/>
                </a:ext>
              </a:extLst>
            </p:cNvPr>
            <p:cNvSpPr/>
            <p:nvPr/>
          </p:nvSpPr>
          <p:spPr>
            <a:xfrm>
              <a:off x="5929061" y="3568510"/>
              <a:ext cx="697924" cy="6077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1"/>
                <a:gd name="f7" fmla="val 284"/>
                <a:gd name="f8" fmla="val 49"/>
                <a:gd name="f9" fmla="val 107"/>
                <a:gd name="f10" fmla="val 300"/>
                <a:gd name="f11" fmla="val 176"/>
                <a:gd name="f12" fmla="+- 0 0 -90"/>
                <a:gd name="f13" fmla="*/ f3 1 351"/>
                <a:gd name="f14" fmla="*/ f4 1 284"/>
                <a:gd name="f15" fmla="+- f7 0 f5"/>
                <a:gd name="f16" fmla="+- f6 0 f5"/>
                <a:gd name="f17" fmla="*/ f12 f0 1"/>
                <a:gd name="f18" fmla="*/ f16 1 351"/>
                <a:gd name="f19" fmla="*/ f15 1 284"/>
                <a:gd name="f20" fmla="*/ 351 f16 1"/>
                <a:gd name="f21" fmla="*/ 284 f15 1"/>
                <a:gd name="f22" fmla="*/ 49 f16 1"/>
                <a:gd name="f23" fmla="*/ 107 f15 1"/>
                <a:gd name="f24" fmla="*/ 0 f16 1"/>
                <a:gd name="f25" fmla="*/ 0 f15 1"/>
                <a:gd name="f26" fmla="*/ 300 f16 1"/>
                <a:gd name="f27" fmla="*/ 176 f15 1"/>
                <a:gd name="f28" fmla="*/ f17 1 f2"/>
                <a:gd name="f29" fmla="*/ f20 1 351"/>
                <a:gd name="f30" fmla="*/ f21 1 284"/>
                <a:gd name="f31" fmla="*/ f22 1 351"/>
                <a:gd name="f32" fmla="*/ f23 1 284"/>
                <a:gd name="f33" fmla="*/ f24 1 351"/>
                <a:gd name="f34" fmla="*/ f25 1 284"/>
                <a:gd name="f35" fmla="*/ f26 1 351"/>
                <a:gd name="f36" fmla="*/ f27 1 284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351" h="284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1" name="Freeform 130">
              <a:extLst>
                <a:ext uri="{FF2B5EF4-FFF2-40B4-BE49-F238E27FC236}">
                  <a16:creationId xmlns:a16="http://schemas.microsoft.com/office/drawing/2014/main" id="{38FE825A-ED45-6F45-6B13-A3061F58AF82}"/>
                </a:ext>
              </a:extLst>
            </p:cNvPr>
            <p:cNvSpPr/>
            <p:nvPr/>
          </p:nvSpPr>
          <p:spPr>
            <a:xfrm>
              <a:off x="6048701" y="3230383"/>
              <a:ext cx="2109721" cy="2970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9"/>
                <a:gd name="f7" fmla="val 1388"/>
                <a:gd name="f8" fmla="val 941"/>
                <a:gd name="f9" fmla="val 377"/>
                <a:gd name="f10" fmla="val 947"/>
                <a:gd name="f11" fmla="val 415"/>
                <a:gd name="f12" fmla="val 496"/>
                <a:gd name="f13" fmla="val 943"/>
                <a:gd name="f14" fmla="val 540"/>
                <a:gd name="f15" fmla="val 528"/>
                <a:gd name="f16" fmla="val 988"/>
                <a:gd name="f17" fmla="val 766"/>
                <a:gd name="f18" fmla="val 872"/>
                <a:gd name="f19" fmla="val 778"/>
                <a:gd name="f20" fmla="val 850"/>
                <a:gd name="f21" fmla="val 823"/>
                <a:gd name="f22" fmla="val 799"/>
                <a:gd name="f23" fmla="val 910"/>
                <a:gd name="f24" fmla="val 771"/>
                <a:gd name="f25" fmla="val 949"/>
                <a:gd name="f26" fmla="val 819"/>
                <a:gd name="f27" fmla="val 1056"/>
                <a:gd name="f28" fmla="val 648"/>
                <a:gd name="f29" fmla="val 1236"/>
                <a:gd name="f30" fmla="val 599"/>
                <a:gd name="f31" fmla="val 1129"/>
                <a:gd name="f32" fmla="val 564"/>
                <a:gd name="f33" fmla="val 1155"/>
                <a:gd name="f34" fmla="val 1178"/>
                <a:gd name="f35" fmla="val 493"/>
                <a:gd name="f36" fmla="val 1197"/>
                <a:gd name="f37" fmla="val 460"/>
                <a:gd name="f38" fmla="val 1210"/>
                <a:gd name="f39" fmla="val 410"/>
                <a:gd name="f40" fmla="val 1372"/>
                <a:gd name="f41" fmla="val 239"/>
                <a:gd name="f42" fmla="val 287"/>
                <a:gd name="f43" fmla="val 1227"/>
                <a:gd name="f44" fmla="val 260"/>
                <a:gd name="f45" fmla="val 1219"/>
                <a:gd name="f46" fmla="val 209"/>
                <a:gd name="f47" fmla="val 1190"/>
                <a:gd name="f48" fmla="val 188"/>
                <a:gd name="f49" fmla="val 1169"/>
                <a:gd name="f50" fmla="val 71"/>
                <a:gd name="f51" fmla="val 1293"/>
                <a:gd name="f52" fmla="val 1136"/>
                <a:gd name="f53" fmla="val 117"/>
                <a:gd name="f54" fmla="val 1013"/>
                <a:gd name="f55" fmla="val 112"/>
                <a:gd name="f56" fmla="val 975"/>
                <a:gd name="f57" fmla="val 895"/>
                <a:gd name="f58" fmla="val 116"/>
                <a:gd name="f59" fmla="val 852"/>
                <a:gd name="f60" fmla="val 862"/>
                <a:gd name="f61" fmla="val 624"/>
                <a:gd name="f62" fmla="val 187"/>
                <a:gd name="f63" fmla="val 612"/>
                <a:gd name="f64" fmla="val 567"/>
                <a:gd name="f65" fmla="val 482"/>
                <a:gd name="f66" fmla="val 441"/>
                <a:gd name="f67" fmla="val 238"/>
                <a:gd name="f68" fmla="val 335"/>
                <a:gd name="f69" fmla="val 154"/>
                <a:gd name="f70" fmla="val 458"/>
                <a:gd name="f71" fmla="val 261"/>
                <a:gd name="f72" fmla="val 235"/>
                <a:gd name="f73" fmla="val 529"/>
                <a:gd name="f74" fmla="val 214"/>
                <a:gd name="f75" fmla="val 195"/>
                <a:gd name="f76" fmla="val 18"/>
                <a:gd name="f77" fmla="val 163"/>
                <a:gd name="f78" fmla="val 800"/>
                <a:gd name="f79" fmla="val 172"/>
                <a:gd name="f80" fmla="val 201"/>
                <a:gd name="f81" fmla="val 870"/>
                <a:gd name="f82" fmla="val 222"/>
                <a:gd name="f83" fmla="val 98"/>
                <a:gd name="f84" fmla="val 254"/>
                <a:gd name="f85" fmla="val 722"/>
                <a:gd name="f86" fmla="val 676"/>
                <a:gd name="f87" fmla="val 731"/>
                <a:gd name="f88" fmla="val 649"/>
                <a:gd name="f89" fmla="val 738"/>
                <a:gd name="f90" fmla="val 596"/>
                <a:gd name="f91" fmla="val 550"/>
                <a:gd name="f92" fmla="val 729"/>
                <a:gd name="f93" fmla="val 509"/>
                <a:gd name="f94" fmla="val 715"/>
                <a:gd name="f95" fmla="val 476"/>
                <a:gd name="f96" fmla="val 692"/>
                <a:gd name="f97" fmla="val 450"/>
                <a:gd name="f98" fmla="val 663"/>
                <a:gd name="f99" fmla="val 433"/>
                <a:gd name="f100" fmla="val 629"/>
                <a:gd name="f101" fmla="val 427"/>
                <a:gd name="f102" fmla="val 609"/>
                <a:gd name="f103" fmla="val 589"/>
                <a:gd name="f104" fmla="val 430"/>
                <a:gd name="f105" fmla="val 548"/>
                <a:gd name="f106" fmla="val 444"/>
                <a:gd name="f107" fmla="val 456"/>
                <a:gd name="f108" fmla="val 497"/>
                <a:gd name="f109" fmla="val 475"/>
                <a:gd name="f110" fmla="val 390"/>
                <a:gd name="f111" fmla="val 595"/>
                <a:gd name="f112" fmla="val 349"/>
                <a:gd name="f113" fmla="val 673"/>
                <a:gd name="f114" fmla="val 336"/>
                <a:gd name="f115" fmla="val 714"/>
                <a:gd name="f116" fmla="val 329"/>
                <a:gd name="f117" fmla="val 741"/>
                <a:gd name="f118" fmla="val 320"/>
                <a:gd name="f119" fmla="val 794"/>
                <a:gd name="f120" fmla="val 840"/>
                <a:gd name="f121" fmla="val 881"/>
                <a:gd name="f122" fmla="val 344"/>
                <a:gd name="f123" fmla="val 914"/>
                <a:gd name="f124" fmla="val 367"/>
                <a:gd name="f125" fmla="val 940"/>
                <a:gd name="f126" fmla="val 394"/>
                <a:gd name="f127" fmla="val 958"/>
                <a:gd name="f128" fmla="val 429"/>
                <a:gd name="f129" fmla="val 965"/>
                <a:gd name="f130" fmla="val 963"/>
                <a:gd name="f131" fmla="val 470"/>
                <a:gd name="f132" fmla="val 960"/>
                <a:gd name="f133" fmla="val 510"/>
                <a:gd name="f134" fmla="val 946"/>
                <a:gd name="f135" fmla="val 531"/>
                <a:gd name="f136" fmla="val 936"/>
                <a:gd name="f137" fmla="val 561"/>
                <a:gd name="f138" fmla="val 916"/>
                <a:gd name="f139" fmla="val 619"/>
                <a:gd name="f140" fmla="val 863"/>
                <a:gd name="f141" fmla="val 670"/>
                <a:gd name="f142" fmla="val 795"/>
                <a:gd name="f143" fmla="val 709"/>
                <a:gd name="f144" fmla="val 718"/>
                <a:gd name="f145" fmla="+- 0 0 -90"/>
                <a:gd name="f146" fmla="*/ f3 1 1059"/>
                <a:gd name="f147" fmla="*/ f4 1 1388"/>
                <a:gd name="f148" fmla="+- f7 0 f5"/>
                <a:gd name="f149" fmla="+- f6 0 f5"/>
                <a:gd name="f150" fmla="*/ f145 f0 1"/>
                <a:gd name="f151" fmla="*/ f149 1 1059"/>
                <a:gd name="f152" fmla="*/ f148 1 1388"/>
                <a:gd name="f153" fmla="*/ 947 f149 1"/>
                <a:gd name="f154" fmla="*/ 415 f148 1"/>
                <a:gd name="f155" fmla="*/ 943 f149 1"/>
                <a:gd name="f156" fmla="*/ 540 f148 1"/>
                <a:gd name="f157" fmla="*/ 988 f149 1"/>
                <a:gd name="f158" fmla="*/ 766 f148 1"/>
                <a:gd name="f159" fmla="*/ 850 f149 1"/>
                <a:gd name="f160" fmla="*/ 823 f148 1"/>
                <a:gd name="f161" fmla="*/ 771 f149 1"/>
                <a:gd name="f162" fmla="*/ 949 f148 1"/>
                <a:gd name="f163" fmla="*/ 648 f149 1"/>
                <a:gd name="f164" fmla="*/ 1236 f148 1"/>
                <a:gd name="f165" fmla="*/ 564 f149 1"/>
                <a:gd name="f166" fmla="*/ 1155 f148 1"/>
                <a:gd name="f167" fmla="*/ 493 f149 1"/>
                <a:gd name="f168" fmla="*/ 1197 f148 1"/>
                <a:gd name="f169" fmla="*/ 410 f149 1"/>
                <a:gd name="f170" fmla="*/ 1372 f148 1"/>
                <a:gd name="f171" fmla="*/ 287 f149 1"/>
                <a:gd name="f172" fmla="*/ 1227 f148 1"/>
                <a:gd name="f173" fmla="*/ 209 f149 1"/>
                <a:gd name="f174" fmla="*/ 1190 f148 1"/>
                <a:gd name="f175" fmla="*/ 71 f149 1"/>
                <a:gd name="f176" fmla="*/ 1293 f148 1"/>
                <a:gd name="f177" fmla="*/ 117 f149 1"/>
                <a:gd name="f178" fmla="*/ 1013 f148 1"/>
                <a:gd name="f179" fmla="*/ 112 f149 1"/>
                <a:gd name="f180" fmla="*/ 895 f148 1"/>
                <a:gd name="f181" fmla="*/ 0 f149 1"/>
                <a:gd name="f182" fmla="*/ 862 f148 1"/>
                <a:gd name="f183" fmla="*/ 187 f149 1"/>
                <a:gd name="f184" fmla="*/ 612 f148 1"/>
                <a:gd name="f185" fmla="*/ 260 f149 1"/>
                <a:gd name="f186" fmla="*/ 482 f148 1"/>
                <a:gd name="f187" fmla="*/ 238 f149 1"/>
                <a:gd name="f188" fmla="*/ 335 f148 1"/>
                <a:gd name="f189" fmla="*/ 458 f149 1"/>
                <a:gd name="f190" fmla="*/ 261 f148 1"/>
                <a:gd name="f191" fmla="*/ 529 f149 1"/>
                <a:gd name="f192" fmla="*/ 214 f148 1"/>
                <a:gd name="f193" fmla="*/ 599 f149 1"/>
                <a:gd name="f194" fmla="*/ 180 f148 1"/>
                <a:gd name="f195" fmla="*/ 819 f149 1"/>
                <a:gd name="f196" fmla="*/ 0 f148 1"/>
                <a:gd name="f197" fmla="*/ 800 f149 1"/>
                <a:gd name="f198" fmla="*/ 172 f148 1"/>
                <a:gd name="f199" fmla="*/ 870 f149 1"/>
                <a:gd name="f200" fmla="*/ 222 f148 1"/>
                <a:gd name="f201" fmla="*/ 1059 f149 1"/>
                <a:gd name="f202" fmla="*/ 254 f148 1"/>
                <a:gd name="f203" fmla="*/ 722 f149 1"/>
                <a:gd name="f204" fmla="*/ 676 f148 1"/>
                <a:gd name="f205" fmla="*/ 738 f149 1"/>
                <a:gd name="f206" fmla="*/ 596 f148 1"/>
                <a:gd name="f207" fmla="*/ 729 f149 1"/>
                <a:gd name="f208" fmla="*/ 509 f148 1"/>
                <a:gd name="f209" fmla="*/ 692 f149 1"/>
                <a:gd name="f210" fmla="*/ 450 f148 1"/>
                <a:gd name="f211" fmla="*/ 629 f149 1"/>
                <a:gd name="f212" fmla="*/ 427 f148 1"/>
                <a:gd name="f213" fmla="*/ 589 f149 1"/>
                <a:gd name="f214" fmla="*/ 430 f148 1"/>
                <a:gd name="f215" fmla="*/ 528 f149 1"/>
                <a:gd name="f216" fmla="*/ 456 f148 1"/>
                <a:gd name="f217" fmla="*/ 441 f149 1"/>
                <a:gd name="f218" fmla="*/ 528 f148 1"/>
                <a:gd name="f219" fmla="*/ 349 f149 1"/>
                <a:gd name="f220" fmla="*/ 673 f148 1"/>
                <a:gd name="f221" fmla="*/ 329 f149 1"/>
                <a:gd name="f222" fmla="*/ 741 f148 1"/>
                <a:gd name="f223" fmla="*/ 320 f149 1"/>
                <a:gd name="f224" fmla="*/ 840 f148 1"/>
                <a:gd name="f225" fmla="*/ 344 f149 1"/>
                <a:gd name="f226" fmla="*/ 914 f148 1"/>
                <a:gd name="f227" fmla="*/ 394 f149 1"/>
                <a:gd name="f228" fmla="*/ 958 f148 1"/>
                <a:gd name="f229" fmla="*/ 450 f149 1"/>
                <a:gd name="f230" fmla="*/ 963 f148 1"/>
                <a:gd name="f231" fmla="*/ 510 f149 1"/>
                <a:gd name="f232" fmla="*/ 946 f148 1"/>
                <a:gd name="f233" fmla="*/ 561 f149 1"/>
                <a:gd name="f234" fmla="*/ 916 f148 1"/>
                <a:gd name="f235" fmla="*/ 670 f149 1"/>
                <a:gd name="f236" fmla="*/ 795 f148 1"/>
                <a:gd name="f237" fmla="*/ f150 1 f2"/>
                <a:gd name="f238" fmla="*/ f153 1 1059"/>
                <a:gd name="f239" fmla="*/ f154 1 1388"/>
                <a:gd name="f240" fmla="*/ f155 1 1059"/>
                <a:gd name="f241" fmla="*/ f156 1 1388"/>
                <a:gd name="f242" fmla="*/ f157 1 1059"/>
                <a:gd name="f243" fmla="*/ f158 1 1388"/>
                <a:gd name="f244" fmla="*/ f159 1 1059"/>
                <a:gd name="f245" fmla="*/ f160 1 1388"/>
                <a:gd name="f246" fmla="*/ f161 1 1059"/>
                <a:gd name="f247" fmla="*/ f162 1 1388"/>
                <a:gd name="f248" fmla="*/ f163 1 1059"/>
                <a:gd name="f249" fmla="*/ f164 1 1388"/>
                <a:gd name="f250" fmla="*/ f165 1 1059"/>
                <a:gd name="f251" fmla="*/ f166 1 1388"/>
                <a:gd name="f252" fmla="*/ f167 1 1059"/>
                <a:gd name="f253" fmla="*/ f168 1 1388"/>
                <a:gd name="f254" fmla="*/ f169 1 1059"/>
                <a:gd name="f255" fmla="*/ f170 1 1388"/>
                <a:gd name="f256" fmla="*/ f171 1 1059"/>
                <a:gd name="f257" fmla="*/ f172 1 1388"/>
                <a:gd name="f258" fmla="*/ f173 1 1059"/>
                <a:gd name="f259" fmla="*/ f174 1 1388"/>
                <a:gd name="f260" fmla="*/ f175 1 1059"/>
                <a:gd name="f261" fmla="*/ f176 1 1388"/>
                <a:gd name="f262" fmla="*/ f177 1 1059"/>
                <a:gd name="f263" fmla="*/ f178 1 1388"/>
                <a:gd name="f264" fmla="*/ f179 1 1059"/>
                <a:gd name="f265" fmla="*/ f180 1 1388"/>
                <a:gd name="f266" fmla="*/ f181 1 1059"/>
                <a:gd name="f267" fmla="*/ f182 1 1388"/>
                <a:gd name="f268" fmla="*/ f183 1 1059"/>
                <a:gd name="f269" fmla="*/ f184 1 1388"/>
                <a:gd name="f270" fmla="*/ f185 1 1059"/>
                <a:gd name="f271" fmla="*/ f186 1 1388"/>
                <a:gd name="f272" fmla="*/ f187 1 1059"/>
                <a:gd name="f273" fmla="*/ f188 1 1388"/>
                <a:gd name="f274" fmla="*/ f189 1 1059"/>
                <a:gd name="f275" fmla="*/ f190 1 1388"/>
                <a:gd name="f276" fmla="*/ f191 1 1059"/>
                <a:gd name="f277" fmla="*/ f192 1 1388"/>
                <a:gd name="f278" fmla="*/ f193 1 1059"/>
                <a:gd name="f279" fmla="*/ f194 1 1388"/>
                <a:gd name="f280" fmla="*/ f195 1 1059"/>
                <a:gd name="f281" fmla="*/ f196 1 1388"/>
                <a:gd name="f282" fmla="*/ f197 1 1059"/>
                <a:gd name="f283" fmla="*/ f198 1 1388"/>
                <a:gd name="f284" fmla="*/ f199 1 1059"/>
                <a:gd name="f285" fmla="*/ f200 1 1388"/>
                <a:gd name="f286" fmla="*/ f201 1 1059"/>
                <a:gd name="f287" fmla="*/ f202 1 1388"/>
                <a:gd name="f288" fmla="*/ f203 1 1059"/>
                <a:gd name="f289" fmla="*/ f204 1 1388"/>
                <a:gd name="f290" fmla="*/ f205 1 1059"/>
                <a:gd name="f291" fmla="*/ f206 1 1388"/>
                <a:gd name="f292" fmla="*/ f207 1 1059"/>
                <a:gd name="f293" fmla="*/ f208 1 1388"/>
                <a:gd name="f294" fmla="*/ f209 1 1059"/>
                <a:gd name="f295" fmla="*/ f210 1 1388"/>
                <a:gd name="f296" fmla="*/ f211 1 1059"/>
                <a:gd name="f297" fmla="*/ f212 1 1388"/>
                <a:gd name="f298" fmla="*/ f213 1 1059"/>
                <a:gd name="f299" fmla="*/ f214 1 1388"/>
                <a:gd name="f300" fmla="*/ f215 1 1059"/>
                <a:gd name="f301" fmla="*/ f216 1 1388"/>
                <a:gd name="f302" fmla="*/ f217 1 1059"/>
                <a:gd name="f303" fmla="*/ f218 1 1388"/>
                <a:gd name="f304" fmla="*/ f219 1 1059"/>
                <a:gd name="f305" fmla="*/ f220 1 1388"/>
                <a:gd name="f306" fmla="*/ f221 1 1059"/>
                <a:gd name="f307" fmla="*/ f222 1 1388"/>
                <a:gd name="f308" fmla="*/ f223 1 1059"/>
                <a:gd name="f309" fmla="*/ f224 1 1388"/>
                <a:gd name="f310" fmla="*/ f225 1 1059"/>
                <a:gd name="f311" fmla="*/ f226 1 1388"/>
                <a:gd name="f312" fmla="*/ f227 1 1059"/>
                <a:gd name="f313" fmla="*/ f228 1 1388"/>
                <a:gd name="f314" fmla="*/ f229 1 1059"/>
                <a:gd name="f315" fmla="*/ f230 1 1388"/>
                <a:gd name="f316" fmla="*/ f231 1 1059"/>
                <a:gd name="f317" fmla="*/ f232 1 1388"/>
                <a:gd name="f318" fmla="*/ f233 1 1059"/>
                <a:gd name="f319" fmla="*/ f234 1 1388"/>
                <a:gd name="f320" fmla="*/ f235 1 1059"/>
                <a:gd name="f321" fmla="*/ f236 1 1388"/>
                <a:gd name="f322" fmla="*/ 0 1 f151"/>
                <a:gd name="f323" fmla="*/ f6 1 f151"/>
                <a:gd name="f324" fmla="*/ 0 1 f152"/>
                <a:gd name="f325" fmla="*/ f7 1 f152"/>
                <a:gd name="f326" fmla="+- f237 0 f1"/>
                <a:gd name="f327" fmla="*/ f238 1 f151"/>
                <a:gd name="f328" fmla="*/ f239 1 f152"/>
                <a:gd name="f329" fmla="*/ f240 1 f151"/>
                <a:gd name="f330" fmla="*/ f241 1 f152"/>
                <a:gd name="f331" fmla="*/ f242 1 f151"/>
                <a:gd name="f332" fmla="*/ f243 1 f152"/>
                <a:gd name="f333" fmla="*/ f244 1 f151"/>
                <a:gd name="f334" fmla="*/ f245 1 f152"/>
                <a:gd name="f335" fmla="*/ f246 1 f151"/>
                <a:gd name="f336" fmla="*/ f247 1 f152"/>
                <a:gd name="f337" fmla="*/ f248 1 f151"/>
                <a:gd name="f338" fmla="*/ f249 1 f152"/>
                <a:gd name="f339" fmla="*/ f250 1 f151"/>
                <a:gd name="f340" fmla="*/ f251 1 f152"/>
                <a:gd name="f341" fmla="*/ f252 1 f151"/>
                <a:gd name="f342" fmla="*/ f253 1 f152"/>
                <a:gd name="f343" fmla="*/ f254 1 f151"/>
                <a:gd name="f344" fmla="*/ f255 1 f152"/>
                <a:gd name="f345" fmla="*/ f256 1 f151"/>
                <a:gd name="f346" fmla="*/ f257 1 f152"/>
                <a:gd name="f347" fmla="*/ f258 1 f151"/>
                <a:gd name="f348" fmla="*/ f259 1 f152"/>
                <a:gd name="f349" fmla="*/ f260 1 f151"/>
                <a:gd name="f350" fmla="*/ f261 1 f152"/>
                <a:gd name="f351" fmla="*/ f262 1 f151"/>
                <a:gd name="f352" fmla="*/ f263 1 f152"/>
                <a:gd name="f353" fmla="*/ f264 1 f151"/>
                <a:gd name="f354" fmla="*/ f265 1 f152"/>
                <a:gd name="f355" fmla="*/ f266 1 f151"/>
                <a:gd name="f356" fmla="*/ f267 1 f152"/>
                <a:gd name="f357" fmla="*/ f268 1 f151"/>
                <a:gd name="f358" fmla="*/ f269 1 f152"/>
                <a:gd name="f359" fmla="*/ f270 1 f151"/>
                <a:gd name="f360" fmla="*/ f271 1 f152"/>
                <a:gd name="f361" fmla="*/ f272 1 f151"/>
                <a:gd name="f362" fmla="*/ f273 1 f152"/>
                <a:gd name="f363" fmla="*/ f274 1 f151"/>
                <a:gd name="f364" fmla="*/ f275 1 f152"/>
                <a:gd name="f365" fmla="*/ f276 1 f151"/>
                <a:gd name="f366" fmla="*/ f277 1 f152"/>
                <a:gd name="f367" fmla="*/ f278 1 f151"/>
                <a:gd name="f368" fmla="*/ f279 1 f152"/>
                <a:gd name="f369" fmla="*/ f280 1 f151"/>
                <a:gd name="f370" fmla="*/ f281 1 f152"/>
                <a:gd name="f371" fmla="*/ f282 1 f151"/>
                <a:gd name="f372" fmla="*/ f283 1 f152"/>
                <a:gd name="f373" fmla="*/ f284 1 f151"/>
                <a:gd name="f374" fmla="*/ f285 1 f152"/>
                <a:gd name="f375" fmla="*/ f286 1 f151"/>
                <a:gd name="f376" fmla="*/ f287 1 f152"/>
                <a:gd name="f377" fmla="*/ f288 1 f151"/>
                <a:gd name="f378" fmla="*/ f289 1 f152"/>
                <a:gd name="f379" fmla="*/ f290 1 f151"/>
                <a:gd name="f380" fmla="*/ f291 1 f152"/>
                <a:gd name="f381" fmla="*/ f292 1 f151"/>
                <a:gd name="f382" fmla="*/ f293 1 f152"/>
                <a:gd name="f383" fmla="*/ f294 1 f151"/>
                <a:gd name="f384" fmla="*/ f295 1 f152"/>
                <a:gd name="f385" fmla="*/ f296 1 f151"/>
                <a:gd name="f386" fmla="*/ f297 1 f152"/>
                <a:gd name="f387" fmla="*/ f298 1 f151"/>
                <a:gd name="f388" fmla="*/ f299 1 f152"/>
                <a:gd name="f389" fmla="*/ f300 1 f151"/>
                <a:gd name="f390" fmla="*/ f301 1 f152"/>
                <a:gd name="f391" fmla="*/ f302 1 f151"/>
                <a:gd name="f392" fmla="*/ f303 1 f152"/>
                <a:gd name="f393" fmla="*/ f304 1 f151"/>
                <a:gd name="f394" fmla="*/ f305 1 f152"/>
                <a:gd name="f395" fmla="*/ f306 1 f151"/>
                <a:gd name="f396" fmla="*/ f307 1 f152"/>
                <a:gd name="f397" fmla="*/ f308 1 f151"/>
                <a:gd name="f398" fmla="*/ f309 1 f152"/>
                <a:gd name="f399" fmla="*/ f310 1 f151"/>
                <a:gd name="f400" fmla="*/ f311 1 f152"/>
                <a:gd name="f401" fmla="*/ f312 1 f151"/>
                <a:gd name="f402" fmla="*/ f313 1 f152"/>
                <a:gd name="f403" fmla="*/ f314 1 f151"/>
                <a:gd name="f404" fmla="*/ f315 1 f152"/>
                <a:gd name="f405" fmla="*/ f316 1 f151"/>
                <a:gd name="f406" fmla="*/ f317 1 f152"/>
                <a:gd name="f407" fmla="*/ f318 1 f151"/>
                <a:gd name="f408" fmla="*/ f319 1 f152"/>
                <a:gd name="f409" fmla="*/ f320 1 f151"/>
                <a:gd name="f410" fmla="*/ f321 1 f152"/>
                <a:gd name="f411" fmla="*/ f322 f146 1"/>
                <a:gd name="f412" fmla="*/ f323 f146 1"/>
                <a:gd name="f413" fmla="*/ f325 f147 1"/>
                <a:gd name="f414" fmla="*/ f324 f147 1"/>
                <a:gd name="f415" fmla="*/ f327 f146 1"/>
                <a:gd name="f416" fmla="*/ f328 f147 1"/>
                <a:gd name="f417" fmla="*/ f329 f146 1"/>
                <a:gd name="f418" fmla="*/ f330 f147 1"/>
                <a:gd name="f419" fmla="*/ f331 f146 1"/>
                <a:gd name="f420" fmla="*/ f332 f147 1"/>
                <a:gd name="f421" fmla="*/ f333 f146 1"/>
                <a:gd name="f422" fmla="*/ f334 f147 1"/>
                <a:gd name="f423" fmla="*/ f335 f146 1"/>
                <a:gd name="f424" fmla="*/ f336 f147 1"/>
                <a:gd name="f425" fmla="*/ f337 f146 1"/>
                <a:gd name="f426" fmla="*/ f338 f147 1"/>
                <a:gd name="f427" fmla="*/ f339 f146 1"/>
                <a:gd name="f428" fmla="*/ f340 f147 1"/>
                <a:gd name="f429" fmla="*/ f341 f146 1"/>
                <a:gd name="f430" fmla="*/ f342 f147 1"/>
                <a:gd name="f431" fmla="*/ f343 f146 1"/>
                <a:gd name="f432" fmla="*/ f344 f147 1"/>
                <a:gd name="f433" fmla="*/ f345 f146 1"/>
                <a:gd name="f434" fmla="*/ f346 f147 1"/>
                <a:gd name="f435" fmla="*/ f347 f146 1"/>
                <a:gd name="f436" fmla="*/ f348 f147 1"/>
                <a:gd name="f437" fmla="*/ f349 f146 1"/>
                <a:gd name="f438" fmla="*/ f350 f147 1"/>
                <a:gd name="f439" fmla="*/ f351 f146 1"/>
                <a:gd name="f440" fmla="*/ f352 f147 1"/>
                <a:gd name="f441" fmla="*/ f353 f146 1"/>
                <a:gd name="f442" fmla="*/ f354 f147 1"/>
                <a:gd name="f443" fmla="*/ f355 f146 1"/>
                <a:gd name="f444" fmla="*/ f356 f147 1"/>
                <a:gd name="f445" fmla="*/ f357 f146 1"/>
                <a:gd name="f446" fmla="*/ f358 f147 1"/>
                <a:gd name="f447" fmla="*/ f359 f146 1"/>
                <a:gd name="f448" fmla="*/ f360 f147 1"/>
                <a:gd name="f449" fmla="*/ f361 f146 1"/>
                <a:gd name="f450" fmla="*/ f362 f147 1"/>
                <a:gd name="f451" fmla="*/ f363 f146 1"/>
                <a:gd name="f452" fmla="*/ f364 f147 1"/>
                <a:gd name="f453" fmla="*/ f365 f146 1"/>
                <a:gd name="f454" fmla="*/ f366 f147 1"/>
                <a:gd name="f455" fmla="*/ f367 f146 1"/>
                <a:gd name="f456" fmla="*/ f368 f147 1"/>
                <a:gd name="f457" fmla="*/ f369 f146 1"/>
                <a:gd name="f458" fmla="*/ f370 f147 1"/>
                <a:gd name="f459" fmla="*/ f371 f146 1"/>
                <a:gd name="f460" fmla="*/ f372 f147 1"/>
                <a:gd name="f461" fmla="*/ f373 f146 1"/>
                <a:gd name="f462" fmla="*/ f374 f147 1"/>
                <a:gd name="f463" fmla="*/ f375 f146 1"/>
                <a:gd name="f464" fmla="*/ f376 f147 1"/>
                <a:gd name="f465" fmla="*/ f377 f146 1"/>
                <a:gd name="f466" fmla="*/ f378 f147 1"/>
                <a:gd name="f467" fmla="*/ f379 f146 1"/>
                <a:gd name="f468" fmla="*/ f380 f147 1"/>
                <a:gd name="f469" fmla="*/ f381 f146 1"/>
                <a:gd name="f470" fmla="*/ f382 f147 1"/>
                <a:gd name="f471" fmla="*/ f383 f146 1"/>
                <a:gd name="f472" fmla="*/ f384 f147 1"/>
                <a:gd name="f473" fmla="*/ f385 f146 1"/>
                <a:gd name="f474" fmla="*/ f386 f147 1"/>
                <a:gd name="f475" fmla="*/ f387 f146 1"/>
                <a:gd name="f476" fmla="*/ f388 f147 1"/>
                <a:gd name="f477" fmla="*/ f389 f146 1"/>
                <a:gd name="f478" fmla="*/ f390 f147 1"/>
                <a:gd name="f479" fmla="*/ f391 f146 1"/>
                <a:gd name="f480" fmla="*/ f392 f147 1"/>
                <a:gd name="f481" fmla="*/ f393 f146 1"/>
                <a:gd name="f482" fmla="*/ f394 f147 1"/>
                <a:gd name="f483" fmla="*/ f395 f146 1"/>
                <a:gd name="f484" fmla="*/ f396 f147 1"/>
                <a:gd name="f485" fmla="*/ f397 f146 1"/>
                <a:gd name="f486" fmla="*/ f398 f147 1"/>
                <a:gd name="f487" fmla="*/ f399 f146 1"/>
                <a:gd name="f488" fmla="*/ f400 f147 1"/>
                <a:gd name="f489" fmla="*/ f401 f146 1"/>
                <a:gd name="f490" fmla="*/ f402 f147 1"/>
                <a:gd name="f491" fmla="*/ f403 f146 1"/>
                <a:gd name="f492" fmla="*/ f404 f147 1"/>
                <a:gd name="f493" fmla="*/ f405 f146 1"/>
                <a:gd name="f494" fmla="*/ f406 f147 1"/>
                <a:gd name="f495" fmla="*/ f407 f146 1"/>
                <a:gd name="f496" fmla="*/ f408 f147 1"/>
                <a:gd name="f497" fmla="*/ f409 f146 1"/>
                <a:gd name="f498" fmla="*/ f410 f1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6">
                  <a:pos x="f415" y="f416"/>
                </a:cxn>
                <a:cxn ang="f326">
                  <a:pos x="f417" y="f418"/>
                </a:cxn>
                <a:cxn ang="f326">
                  <a:pos x="f419" y="f420"/>
                </a:cxn>
                <a:cxn ang="f326">
                  <a:pos x="f421" y="f422"/>
                </a:cxn>
                <a:cxn ang="f326">
                  <a:pos x="f423" y="f424"/>
                </a:cxn>
                <a:cxn ang="f326">
                  <a:pos x="f425" y="f426"/>
                </a:cxn>
                <a:cxn ang="f326">
                  <a:pos x="f427" y="f428"/>
                </a:cxn>
                <a:cxn ang="f326">
                  <a:pos x="f429" y="f430"/>
                </a:cxn>
                <a:cxn ang="f326">
                  <a:pos x="f431" y="f432"/>
                </a:cxn>
                <a:cxn ang="f326">
                  <a:pos x="f433" y="f434"/>
                </a:cxn>
                <a:cxn ang="f326">
                  <a:pos x="f435" y="f436"/>
                </a:cxn>
                <a:cxn ang="f326">
                  <a:pos x="f437" y="f438"/>
                </a:cxn>
                <a:cxn ang="f326">
                  <a:pos x="f439" y="f440"/>
                </a:cxn>
                <a:cxn ang="f326">
                  <a:pos x="f441" y="f442"/>
                </a:cxn>
                <a:cxn ang="f326">
                  <a:pos x="f443" y="f444"/>
                </a:cxn>
                <a:cxn ang="f326">
                  <a:pos x="f445" y="f446"/>
                </a:cxn>
                <a:cxn ang="f326">
                  <a:pos x="f447" y="f448"/>
                </a:cxn>
                <a:cxn ang="f326">
                  <a:pos x="f449" y="f450"/>
                </a:cxn>
                <a:cxn ang="f326">
                  <a:pos x="f451" y="f452"/>
                </a:cxn>
                <a:cxn ang="f326">
                  <a:pos x="f453" y="f454"/>
                </a:cxn>
                <a:cxn ang="f326">
                  <a:pos x="f455" y="f456"/>
                </a:cxn>
                <a:cxn ang="f326">
                  <a:pos x="f457" y="f458"/>
                </a:cxn>
                <a:cxn ang="f326">
                  <a:pos x="f459" y="f460"/>
                </a:cxn>
                <a:cxn ang="f326">
                  <a:pos x="f461" y="f462"/>
                </a:cxn>
                <a:cxn ang="f326">
                  <a:pos x="f463" y="f464"/>
                </a:cxn>
                <a:cxn ang="f326">
                  <a:pos x="f465" y="f466"/>
                </a:cxn>
                <a:cxn ang="f326">
                  <a:pos x="f467" y="f468"/>
                </a:cxn>
                <a:cxn ang="f326">
                  <a:pos x="f469" y="f470"/>
                </a:cxn>
                <a:cxn ang="f326">
                  <a:pos x="f471" y="f472"/>
                </a:cxn>
                <a:cxn ang="f326">
                  <a:pos x="f473" y="f474"/>
                </a:cxn>
                <a:cxn ang="f326">
                  <a:pos x="f475" y="f476"/>
                </a:cxn>
                <a:cxn ang="f326">
                  <a:pos x="f477" y="f478"/>
                </a:cxn>
                <a:cxn ang="f326">
                  <a:pos x="f479" y="f480"/>
                </a:cxn>
                <a:cxn ang="f326">
                  <a:pos x="f481" y="f482"/>
                </a:cxn>
                <a:cxn ang="f326">
                  <a:pos x="f483" y="f484"/>
                </a:cxn>
                <a:cxn ang="f326">
                  <a:pos x="f485" y="f486"/>
                </a:cxn>
                <a:cxn ang="f326">
                  <a:pos x="f487" y="f488"/>
                </a:cxn>
                <a:cxn ang="f326">
                  <a:pos x="f489" y="f490"/>
                </a:cxn>
                <a:cxn ang="f326">
                  <a:pos x="f491" y="f492"/>
                </a:cxn>
                <a:cxn ang="f326">
                  <a:pos x="f493" y="f494"/>
                </a:cxn>
                <a:cxn ang="f326">
                  <a:pos x="f495" y="f496"/>
                </a:cxn>
                <a:cxn ang="f326">
                  <a:pos x="f497" y="f498"/>
                </a:cxn>
                <a:cxn ang="f326">
                  <a:pos x="f465" y="f466"/>
                </a:cxn>
              </a:cxnLst>
              <a:rect l="f411" t="f414" r="f412" b="f413"/>
              <a:pathLst>
                <a:path w="1059" h="1388">
                  <a:moveTo>
                    <a:pt x="f8" y="f9"/>
                  </a:moveTo>
                  <a:lnTo>
                    <a:pt x="f10" y="f11"/>
                  </a:lnTo>
                  <a:lnTo>
                    <a:pt x="f10" y="f12"/>
                  </a:lnTo>
                  <a:lnTo>
                    <a:pt x="f13" y="f14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15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7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5" y="f57"/>
                  </a:lnTo>
                  <a:lnTo>
                    <a:pt x="f58" y="f59"/>
                  </a:lnTo>
                  <a:lnTo>
                    <a:pt x="f5" y="f60"/>
                  </a:lnTo>
                  <a:lnTo>
                    <a:pt x="f50" y="f61"/>
                  </a:lnTo>
                  <a:lnTo>
                    <a:pt x="f62" y="f63"/>
                  </a:lnTo>
                  <a:lnTo>
                    <a:pt x="f46" y="f64"/>
                  </a:lnTo>
                  <a:lnTo>
                    <a:pt x="f44" y="f65"/>
                  </a:lnTo>
                  <a:lnTo>
                    <a:pt x="f42" y="f66"/>
                  </a:lnTo>
                  <a:lnTo>
                    <a:pt x="f67" y="f68"/>
                  </a:lnTo>
                  <a:lnTo>
                    <a:pt x="f39" y="f69"/>
                  </a:lnTo>
                  <a:lnTo>
                    <a:pt x="f70" y="f71"/>
                  </a:lnTo>
                  <a:lnTo>
                    <a:pt x="f35" y="f72"/>
                  </a:lnTo>
                  <a:lnTo>
                    <a:pt x="f73" y="f74"/>
                  </a:lnTo>
                  <a:lnTo>
                    <a:pt x="f32" y="f75"/>
                  </a:lnTo>
                  <a:lnTo>
                    <a:pt x="f30" y="f2"/>
                  </a:lnTo>
                  <a:lnTo>
                    <a:pt x="f28" y="f76"/>
                  </a:lnTo>
                  <a:lnTo>
                    <a:pt x="f26" y="f5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20" y="f80"/>
                  </a:lnTo>
                  <a:lnTo>
                    <a:pt x="f81" y="f82"/>
                  </a:lnTo>
                  <a:lnTo>
                    <a:pt x="f16" y="f83"/>
                  </a:lnTo>
                  <a:lnTo>
                    <a:pt x="f6" y="f84"/>
                  </a:lnTo>
                  <a:lnTo>
                    <a:pt x="f8" y="f9"/>
                  </a:lnTo>
                  <a:close/>
                  <a:moveTo>
                    <a:pt x="f85" y="f86"/>
                  </a:moveTo>
                  <a:lnTo>
                    <a:pt x="f87" y="f88"/>
                  </a:lnTo>
                  <a:lnTo>
                    <a:pt x="f89" y="f90"/>
                  </a:lnTo>
                  <a:lnTo>
                    <a:pt x="f89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1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5" y="f107"/>
                  </a:lnTo>
                  <a:lnTo>
                    <a:pt x="f108" y="f109"/>
                  </a:lnTo>
                  <a:lnTo>
                    <a:pt x="f66" y="f15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18" y="f120"/>
                  </a:lnTo>
                  <a:lnTo>
                    <a:pt x="f116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97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2"/>
                  </a:lnTo>
                  <a:lnTo>
                    <a:pt x="f143" y="f144"/>
                  </a:lnTo>
                  <a:lnTo>
                    <a:pt x="f85" y="f86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2" name="Freeform 131">
              <a:extLst>
                <a:ext uri="{FF2B5EF4-FFF2-40B4-BE49-F238E27FC236}">
                  <a16:creationId xmlns:a16="http://schemas.microsoft.com/office/drawing/2014/main" id="{B98D31B2-946A-1F8F-99EB-48BA136B95BB}"/>
                </a:ext>
              </a:extLst>
            </p:cNvPr>
            <p:cNvSpPr/>
            <p:nvPr/>
          </p:nvSpPr>
          <p:spPr>
            <a:xfrm>
              <a:off x="6048701" y="3230383"/>
              <a:ext cx="2109721" cy="2970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9"/>
                <a:gd name="f7" fmla="val 1388"/>
                <a:gd name="f8" fmla="val 941"/>
                <a:gd name="f9" fmla="val 377"/>
                <a:gd name="f10" fmla="val 947"/>
                <a:gd name="f11" fmla="val 415"/>
                <a:gd name="f12" fmla="val 496"/>
                <a:gd name="f13" fmla="val 943"/>
                <a:gd name="f14" fmla="val 540"/>
                <a:gd name="f15" fmla="val 528"/>
                <a:gd name="f16" fmla="val 988"/>
                <a:gd name="f17" fmla="val 766"/>
                <a:gd name="f18" fmla="val 872"/>
                <a:gd name="f19" fmla="val 778"/>
                <a:gd name="f20" fmla="val 850"/>
                <a:gd name="f21" fmla="val 823"/>
                <a:gd name="f22" fmla="val 799"/>
                <a:gd name="f23" fmla="val 910"/>
                <a:gd name="f24" fmla="val 771"/>
                <a:gd name="f25" fmla="val 949"/>
                <a:gd name="f26" fmla="val 819"/>
                <a:gd name="f27" fmla="val 1056"/>
                <a:gd name="f28" fmla="val 648"/>
                <a:gd name="f29" fmla="val 1236"/>
                <a:gd name="f30" fmla="val 599"/>
                <a:gd name="f31" fmla="val 1129"/>
                <a:gd name="f32" fmla="val 564"/>
                <a:gd name="f33" fmla="val 1155"/>
                <a:gd name="f34" fmla="val 1178"/>
                <a:gd name="f35" fmla="val 493"/>
                <a:gd name="f36" fmla="val 1197"/>
                <a:gd name="f37" fmla="val 460"/>
                <a:gd name="f38" fmla="val 1210"/>
                <a:gd name="f39" fmla="val 410"/>
                <a:gd name="f40" fmla="val 1372"/>
                <a:gd name="f41" fmla="val 239"/>
                <a:gd name="f42" fmla="val 287"/>
                <a:gd name="f43" fmla="val 1227"/>
                <a:gd name="f44" fmla="val 260"/>
                <a:gd name="f45" fmla="val 1219"/>
                <a:gd name="f46" fmla="val 209"/>
                <a:gd name="f47" fmla="val 1190"/>
                <a:gd name="f48" fmla="val 188"/>
                <a:gd name="f49" fmla="val 1169"/>
                <a:gd name="f50" fmla="val 71"/>
                <a:gd name="f51" fmla="val 1293"/>
                <a:gd name="f52" fmla="val 1136"/>
                <a:gd name="f53" fmla="val 117"/>
                <a:gd name="f54" fmla="val 1013"/>
                <a:gd name="f55" fmla="val 112"/>
                <a:gd name="f56" fmla="val 975"/>
                <a:gd name="f57" fmla="val 895"/>
                <a:gd name="f58" fmla="val 116"/>
                <a:gd name="f59" fmla="val 852"/>
                <a:gd name="f60" fmla="val 862"/>
                <a:gd name="f61" fmla="val 624"/>
                <a:gd name="f62" fmla="val 187"/>
                <a:gd name="f63" fmla="val 612"/>
                <a:gd name="f64" fmla="val 567"/>
                <a:gd name="f65" fmla="val 482"/>
                <a:gd name="f66" fmla="val 441"/>
                <a:gd name="f67" fmla="val 238"/>
                <a:gd name="f68" fmla="val 335"/>
                <a:gd name="f69" fmla="val 154"/>
                <a:gd name="f70" fmla="val 458"/>
                <a:gd name="f71" fmla="val 261"/>
                <a:gd name="f72" fmla="val 235"/>
                <a:gd name="f73" fmla="val 529"/>
                <a:gd name="f74" fmla="val 214"/>
                <a:gd name="f75" fmla="val 195"/>
                <a:gd name="f76" fmla="val 18"/>
                <a:gd name="f77" fmla="val 163"/>
                <a:gd name="f78" fmla="val 800"/>
                <a:gd name="f79" fmla="val 172"/>
                <a:gd name="f80" fmla="val 201"/>
                <a:gd name="f81" fmla="val 870"/>
                <a:gd name="f82" fmla="val 222"/>
                <a:gd name="f83" fmla="val 98"/>
                <a:gd name="f84" fmla="val 254"/>
                <a:gd name="f85" fmla="val 722"/>
                <a:gd name="f86" fmla="val 676"/>
                <a:gd name="f87" fmla="val 731"/>
                <a:gd name="f88" fmla="val 649"/>
                <a:gd name="f89" fmla="val 738"/>
                <a:gd name="f90" fmla="val 596"/>
                <a:gd name="f91" fmla="val 550"/>
                <a:gd name="f92" fmla="val 729"/>
                <a:gd name="f93" fmla="val 509"/>
                <a:gd name="f94" fmla="val 715"/>
                <a:gd name="f95" fmla="val 476"/>
                <a:gd name="f96" fmla="val 692"/>
                <a:gd name="f97" fmla="val 450"/>
                <a:gd name="f98" fmla="val 663"/>
                <a:gd name="f99" fmla="val 433"/>
                <a:gd name="f100" fmla="val 629"/>
                <a:gd name="f101" fmla="val 427"/>
                <a:gd name="f102" fmla="val 609"/>
                <a:gd name="f103" fmla="val 589"/>
                <a:gd name="f104" fmla="val 430"/>
                <a:gd name="f105" fmla="val 548"/>
                <a:gd name="f106" fmla="val 444"/>
                <a:gd name="f107" fmla="val 456"/>
                <a:gd name="f108" fmla="val 497"/>
                <a:gd name="f109" fmla="val 475"/>
                <a:gd name="f110" fmla="val 390"/>
                <a:gd name="f111" fmla="val 595"/>
                <a:gd name="f112" fmla="val 349"/>
                <a:gd name="f113" fmla="val 673"/>
                <a:gd name="f114" fmla="val 336"/>
                <a:gd name="f115" fmla="val 714"/>
                <a:gd name="f116" fmla="val 329"/>
                <a:gd name="f117" fmla="val 741"/>
                <a:gd name="f118" fmla="val 320"/>
                <a:gd name="f119" fmla="val 794"/>
                <a:gd name="f120" fmla="val 840"/>
                <a:gd name="f121" fmla="val 881"/>
                <a:gd name="f122" fmla="val 344"/>
                <a:gd name="f123" fmla="val 914"/>
                <a:gd name="f124" fmla="val 367"/>
                <a:gd name="f125" fmla="val 940"/>
                <a:gd name="f126" fmla="val 394"/>
                <a:gd name="f127" fmla="val 958"/>
                <a:gd name="f128" fmla="val 429"/>
                <a:gd name="f129" fmla="val 965"/>
                <a:gd name="f130" fmla="val 963"/>
                <a:gd name="f131" fmla="val 470"/>
                <a:gd name="f132" fmla="val 960"/>
                <a:gd name="f133" fmla="val 510"/>
                <a:gd name="f134" fmla="val 946"/>
                <a:gd name="f135" fmla="val 531"/>
                <a:gd name="f136" fmla="val 936"/>
                <a:gd name="f137" fmla="val 561"/>
                <a:gd name="f138" fmla="val 916"/>
                <a:gd name="f139" fmla="val 619"/>
                <a:gd name="f140" fmla="val 863"/>
                <a:gd name="f141" fmla="val 670"/>
                <a:gd name="f142" fmla="val 795"/>
                <a:gd name="f143" fmla="val 709"/>
                <a:gd name="f144" fmla="val 718"/>
                <a:gd name="f145" fmla="+- 0 0 -90"/>
                <a:gd name="f146" fmla="*/ f3 1 1059"/>
                <a:gd name="f147" fmla="*/ f4 1 1388"/>
                <a:gd name="f148" fmla="+- f7 0 f5"/>
                <a:gd name="f149" fmla="+- f6 0 f5"/>
                <a:gd name="f150" fmla="*/ f145 f0 1"/>
                <a:gd name="f151" fmla="*/ f149 1 1059"/>
                <a:gd name="f152" fmla="*/ f148 1 1388"/>
                <a:gd name="f153" fmla="*/ 947 f149 1"/>
                <a:gd name="f154" fmla="*/ 415 f148 1"/>
                <a:gd name="f155" fmla="*/ 943 f149 1"/>
                <a:gd name="f156" fmla="*/ 540 f148 1"/>
                <a:gd name="f157" fmla="*/ 988 f149 1"/>
                <a:gd name="f158" fmla="*/ 766 f148 1"/>
                <a:gd name="f159" fmla="*/ 850 f149 1"/>
                <a:gd name="f160" fmla="*/ 823 f148 1"/>
                <a:gd name="f161" fmla="*/ 771 f149 1"/>
                <a:gd name="f162" fmla="*/ 949 f148 1"/>
                <a:gd name="f163" fmla="*/ 648 f149 1"/>
                <a:gd name="f164" fmla="*/ 1236 f148 1"/>
                <a:gd name="f165" fmla="*/ 564 f149 1"/>
                <a:gd name="f166" fmla="*/ 1155 f148 1"/>
                <a:gd name="f167" fmla="*/ 493 f149 1"/>
                <a:gd name="f168" fmla="*/ 1197 f148 1"/>
                <a:gd name="f169" fmla="*/ 410 f149 1"/>
                <a:gd name="f170" fmla="*/ 1372 f148 1"/>
                <a:gd name="f171" fmla="*/ 287 f149 1"/>
                <a:gd name="f172" fmla="*/ 1227 f148 1"/>
                <a:gd name="f173" fmla="*/ 209 f149 1"/>
                <a:gd name="f174" fmla="*/ 1190 f148 1"/>
                <a:gd name="f175" fmla="*/ 71 f149 1"/>
                <a:gd name="f176" fmla="*/ 1293 f148 1"/>
                <a:gd name="f177" fmla="*/ 117 f149 1"/>
                <a:gd name="f178" fmla="*/ 1013 f148 1"/>
                <a:gd name="f179" fmla="*/ 112 f149 1"/>
                <a:gd name="f180" fmla="*/ 895 f148 1"/>
                <a:gd name="f181" fmla="*/ 0 f149 1"/>
                <a:gd name="f182" fmla="*/ 862 f148 1"/>
                <a:gd name="f183" fmla="*/ 187 f149 1"/>
                <a:gd name="f184" fmla="*/ 612 f148 1"/>
                <a:gd name="f185" fmla="*/ 260 f149 1"/>
                <a:gd name="f186" fmla="*/ 482 f148 1"/>
                <a:gd name="f187" fmla="*/ 238 f149 1"/>
                <a:gd name="f188" fmla="*/ 335 f148 1"/>
                <a:gd name="f189" fmla="*/ 458 f149 1"/>
                <a:gd name="f190" fmla="*/ 261 f148 1"/>
                <a:gd name="f191" fmla="*/ 529 f149 1"/>
                <a:gd name="f192" fmla="*/ 214 f148 1"/>
                <a:gd name="f193" fmla="*/ 599 f149 1"/>
                <a:gd name="f194" fmla="*/ 180 f148 1"/>
                <a:gd name="f195" fmla="*/ 819 f149 1"/>
                <a:gd name="f196" fmla="*/ 0 f148 1"/>
                <a:gd name="f197" fmla="*/ 800 f149 1"/>
                <a:gd name="f198" fmla="*/ 172 f148 1"/>
                <a:gd name="f199" fmla="*/ 870 f149 1"/>
                <a:gd name="f200" fmla="*/ 222 f148 1"/>
                <a:gd name="f201" fmla="*/ 1059 f149 1"/>
                <a:gd name="f202" fmla="*/ 254 f148 1"/>
                <a:gd name="f203" fmla="*/ 722 f149 1"/>
                <a:gd name="f204" fmla="*/ 676 f148 1"/>
                <a:gd name="f205" fmla="*/ 738 f149 1"/>
                <a:gd name="f206" fmla="*/ 596 f148 1"/>
                <a:gd name="f207" fmla="*/ 729 f149 1"/>
                <a:gd name="f208" fmla="*/ 509 f148 1"/>
                <a:gd name="f209" fmla="*/ 692 f149 1"/>
                <a:gd name="f210" fmla="*/ 450 f148 1"/>
                <a:gd name="f211" fmla="*/ 629 f149 1"/>
                <a:gd name="f212" fmla="*/ 427 f148 1"/>
                <a:gd name="f213" fmla="*/ 589 f149 1"/>
                <a:gd name="f214" fmla="*/ 430 f148 1"/>
                <a:gd name="f215" fmla="*/ 528 f149 1"/>
                <a:gd name="f216" fmla="*/ 456 f148 1"/>
                <a:gd name="f217" fmla="*/ 441 f149 1"/>
                <a:gd name="f218" fmla="*/ 528 f148 1"/>
                <a:gd name="f219" fmla="*/ 349 f149 1"/>
                <a:gd name="f220" fmla="*/ 673 f148 1"/>
                <a:gd name="f221" fmla="*/ 329 f149 1"/>
                <a:gd name="f222" fmla="*/ 741 f148 1"/>
                <a:gd name="f223" fmla="*/ 320 f149 1"/>
                <a:gd name="f224" fmla="*/ 840 f148 1"/>
                <a:gd name="f225" fmla="*/ 344 f149 1"/>
                <a:gd name="f226" fmla="*/ 914 f148 1"/>
                <a:gd name="f227" fmla="*/ 394 f149 1"/>
                <a:gd name="f228" fmla="*/ 958 f148 1"/>
                <a:gd name="f229" fmla="*/ 450 f149 1"/>
                <a:gd name="f230" fmla="*/ 963 f148 1"/>
                <a:gd name="f231" fmla="*/ 510 f149 1"/>
                <a:gd name="f232" fmla="*/ 946 f148 1"/>
                <a:gd name="f233" fmla="*/ 561 f149 1"/>
                <a:gd name="f234" fmla="*/ 916 f148 1"/>
                <a:gd name="f235" fmla="*/ 670 f149 1"/>
                <a:gd name="f236" fmla="*/ 795 f148 1"/>
                <a:gd name="f237" fmla="*/ f150 1 f2"/>
                <a:gd name="f238" fmla="*/ f153 1 1059"/>
                <a:gd name="f239" fmla="*/ f154 1 1388"/>
                <a:gd name="f240" fmla="*/ f155 1 1059"/>
                <a:gd name="f241" fmla="*/ f156 1 1388"/>
                <a:gd name="f242" fmla="*/ f157 1 1059"/>
                <a:gd name="f243" fmla="*/ f158 1 1388"/>
                <a:gd name="f244" fmla="*/ f159 1 1059"/>
                <a:gd name="f245" fmla="*/ f160 1 1388"/>
                <a:gd name="f246" fmla="*/ f161 1 1059"/>
                <a:gd name="f247" fmla="*/ f162 1 1388"/>
                <a:gd name="f248" fmla="*/ f163 1 1059"/>
                <a:gd name="f249" fmla="*/ f164 1 1388"/>
                <a:gd name="f250" fmla="*/ f165 1 1059"/>
                <a:gd name="f251" fmla="*/ f166 1 1388"/>
                <a:gd name="f252" fmla="*/ f167 1 1059"/>
                <a:gd name="f253" fmla="*/ f168 1 1388"/>
                <a:gd name="f254" fmla="*/ f169 1 1059"/>
                <a:gd name="f255" fmla="*/ f170 1 1388"/>
                <a:gd name="f256" fmla="*/ f171 1 1059"/>
                <a:gd name="f257" fmla="*/ f172 1 1388"/>
                <a:gd name="f258" fmla="*/ f173 1 1059"/>
                <a:gd name="f259" fmla="*/ f174 1 1388"/>
                <a:gd name="f260" fmla="*/ f175 1 1059"/>
                <a:gd name="f261" fmla="*/ f176 1 1388"/>
                <a:gd name="f262" fmla="*/ f177 1 1059"/>
                <a:gd name="f263" fmla="*/ f178 1 1388"/>
                <a:gd name="f264" fmla="*/ f179 1 1059"/>
                <a:gd name="f265" fmla="*/ f180 1 1388"/>
                <a:gd name="f266" fmla="*/ f181 1 1059"/>
                <a:gd name="f267" fmla="*/ f182 1 1388"/>
                <a:gd name="f268" fmla="*/ f183 1 1059"/>
                <a:gd name="f269" fmla="*/ f184 1 1388"/>
                <a:gd name="f270" fmla="*/ f185 1 1059"/>
                <a:gd name="f271" fmla="*/ f186 1 1388"/>
                <a:gd name="f272" fmla="*/ f187 1 1059"/>
                <a:gd name="f273" fmla="*/ f188 1 1388"/>
                <a:gd name="f274" fmla="*/ f189 1 1059"/>
                <a:gd name="f275" fmla="*/ f190 1 1388"/>
                <a:gd name="f276" fmla="*/ f191 1 1059"/>
                <a:gd name="f277" fmla="*/ f192 1 1388"/>
                <a:gd name="f278" fmla="*/ f193 1 1059"/>
                <a:gd name="f279" fmla="*/ f194 1 1388"/>
                <a:gd name="f280" fmla="*/ f195 1 1059"/>
                <a:gd name="f281" fmla="*/ f196 1 1388"/>
                <a:gd name="f282" fmla="*/ f197 1 1059"/>
                <a:gd name="f283" fmla="*/ f198 1 1388"/>
                <a:gd name="f284" fmla="*/ f199 1 1059"/>
                <a:gd name="f285" fmla="*/ f200 1 1388"/>
                <a:gd name="f286" fmla="*/ f201 1 1059"/>
                <a:gd name="f287" fmla="*/ f202 1 1388"/>
                <a:gd name="f288" fmla="*/ f203 1 1059"/>
                <a:gd name="f289" fmla="*/ f204 1 1388"/>
                <a:gd name="f290" fmla="*/ f205 1 1059"/>
                <a:gd name="f291" fmla="*/ f206 1 1388"/>
                <a:gd name="f292" fmla="*/ f207 1 1059"/>
                <a:gd name="f293" fmla="*/ f208 1 1388"/>
                <a:gd name="f294" fmla="*/ f209 1 1059"/>
                <a:gd name="f295" fmla="*/ f210 1 1388"/>
                <a:gd name="f296" fmla="*/ f211 1 1059"/>
                <a:gd name="f297" fmla="*/ f212 1 1388"/>
                <a:gd name="f298" fmla="*/ f213 1 1059"/>
                <a:gd name="f299" fmla="*/ f214 1 1388"/>
                <a:gd name="f300" fmla="*/ f215 1 1059"/>
                <a:gd name="f301" fmla="*/ f216 1 1388"/>
                <a:gd name="f302" fmla="*/ f217 1 1059"/>
                <a:gd name="f303" fmla="*/ f218 1 1388"/>
                <a:gd name="f304" fmla="*/ f219 1 1059"/>
                <a:gd name="f305" fmla="*/ f220 1 1388"/>
                <a:gd name="f306" fmla="*/ f221 1 1059"/>
                <a:gd name="f307" fmla="*/ f222 1 1388"/>
                <a:gd name="f308" fmla="*/ f223 1 1059"/>
                <a:gd name="f309" fmla="*/ f224 1 1388"/>
                <a:gd name="f310" fmla="*/ f225 1 1059"/>
                <a:gd name="f311" fmla="*/ f226 1 1388"/>
                <a:gd name="f312" fmla="*/ f227 1 1059"/>
                <a:gd name="f313" fmla="*/ f228 1 1388"/>
                <a:gd name="f314" fmla="*/ f229 1 1059"/>
                <a:gd name="f315" fmla="*/ f230 1 1388"/>
                <a:gd name="f316" fmla="*/ f231 1 1059"/>
                <a:gd name="f317" fmla="*/ f232 1 1388"/>
                <a:gd name="f318" fmla="*/ f233 1 1059"/>
                <a:gd name="f319" fmla="*/ f234 1 1388"/>
                <a:gd name="f320" fmla="*/ f235 1 1059"/>
                <a:gd name="f321" fmla="*/ f236 1 1388"/>
                <a:gd name="f322" fmla="*/ 0 1 f151"/>
                <a:gd name="f323" fmla="*/ f6 1 f151"/>
                <a:gd name="f324" fmla="*/ 0 1 f152"/>
                <a:gd name="f325" fmla="*/ f7 1 f152"/>
                <a:gd name="f326" fmla="+- f237 0 f1"/>
                <a:gd name="f327" fmla="*/ f238 1 f151"/>
                <a:gd name="f328" fmla="*/ f239 1 f152"/>
                <a:gd name="f329" fmla="*/ f240 1 f151"/>
                <a:gd name="f330" fmla="*/ f241 1 f152"/>
                <a:gd name="f331" fmla="*/ f242 1 f151"/>
                <a:gd name="f332" fmla="*/ f243 1 f152"/>
                <a:gd name="f333" fmla="*/ f244 1 f151"/>
                <a:gd name="f334" fmla="*/ f245 1 f152"/>
                <a:gd name="f335" fmla="*/ f246 1 f151"/>
                <a:gd name="f336" fmla="*/ f247 1 f152"/>
                <a:gd name="f337" fmla="*/ f248 1 f151"/>
                <a:gd name="f338" fmla="*/ f249 1 f152"/>
                <a:gd name="f339" fmla="*/ f250 1 f151"/>
                <a:gd name="f340" fmla="*/ f251 1 f152"/>
                <a:gd name="f341" fmla="*/ f252 1 f151"/>
                <a:gd name="f342" fmla="*/ f253 1 f152"/>
                <a:gd name="f343" fmla="*/ f254 1 f151"/>
                <a:gd name="f344" fmla="*/ f255 1 f152"/>
                <a:gd name="f345" fmla="*/ f256 1 f151"/>
                <a:gd name="f346" fmla="*/ f257 1 f152"/>
                <a:gd name="f347" fmla="*/ f258 1 f151"/>
                <a:gd name="f348" fmla="*/ f259 1 f152"/>
                <a:gd name="f349" fmla="*/ f260 1 f151"/>
                <a:gd name="f350" fmla="*/ f261 1 f152"/>
                <a:gd name="f351" fmla="*/ f262 1 f151"/>
                <a:gd name="f352" fmla="*/ f263 1 f152"/>
                <a:gd name="f353" fmla="*/ f264 1 f151"/>
                <a:gd name="f354" fmla="*/ f265 1 f152"/>
                <a:gd name="f355" fmla="*/ f266 1 f151"/>
                <a:gd name="f356" fmla="*/ f267 1 f152"/>
                <a:gd name="f357" fmla="*/ f268 1 f151"/>
                <a:gd name="f358" fmla="*/ f269 1 f152"/>
                <a:gd name="f359" fmla="*/ f270 1 f151"/>
                <a:gd name="f360" fmla="*/ f271 1 f152"/>
                <a:gd name="f361" fmla="*/ f272 1 f151"/>
                <a:gd name="f362" fmla="*/ f273 1 f152"/>
                <a:gd name="f363" fmla="*/ f274 1 f151"/>
                <a:gd name="f364" fmla="*/ f275 1 f152"/>
                <a:gd name="f365" fmla="*/ f276 1 f151"/>
                <a:gd name="f366" fmla="*/ f277 1 f152"/>
                <a:gd name="f367" fmla="*/ f278 1 f151"/>
                <a:gd name="f368" fmla="*/ f279 1 f152"/>
                <a:gd name="f369" fmla="*/ f280 1 f151"/>
                <a:gd name="f370" fmla="*/ f281 1 f152"/>
                <a:gd name="f371" fmla="*/ f282 1 f151"/>
                <a:gd name="f372" fmla="*/ f283 1 f152"/>
                <a:gd name="f373" fmla="*/ f284 1 f151"/>
                <a:gd name="f374" fmla="*/ f285 1 f152"/>
                <a:gd name="f375" fmla="*/ f286 1 f151"/>
                <a:gd name="f376" fmla="*/ f287 1 f152"/>
                <a:gd name="f377" fmla="*/ f288 1 f151"/>
                <a:gd name="f378" fmla="*/ f289 1 f152"/>
                <a:gd name="f379" fmla="*/ f290 1 f151"/>
                <a:gd name="f380" fmla="*/ f291 1 f152"/>
                <a:gd name="f381" fmla="*/ f292 1 f151"/>
                <a:gd name="f382" fmla="*/ f293 1 f152"/>
                <a:gd name="f383" fmla="*/ f294 1 f151"/>
                <a:gd name="f384" fmla="*/ f295 1 f152"/>
                <a:gd name="f385" fmla="*/ f296 1 f151"/>
                <a:gd name="f386" fmla="*/ f297 1 f152"/>
                <a:gd name="f387" fmla="*/ f298 1 f151"/>
                <a:gd name="f388" fmla="*/ f299 1 f152"/>
                <a:gd name="f389" fmla="*/ f300 1 f151"/>
                <a:gd name="f390" fmla="*/ f301 1 f152"/>
                <a:gd name="f391" fmla="*/ f302 1 f151"/>
                <a:gd name="f392" fmla="*/ f303 1 f152"/>
                <a:gd name="f393" fmla="*/ f304 1 f151"/>
                <a:gd name="f394" fmla="*/ f305 1 f152"/>
                <a:gd name="f395" fmla="*/ f306 1 f151"/>
                <a:gd name="f396" fmla="*/ f307 1 f152"/>
                <a:gd name="f397" fmla="*/ f308 1 f151"/>
                <a:gd name="f398" fmla="*/ f309 1 f152"/>
                <a:gd name="f399" fmla="*/ f310 1 f151"/>
                <a:gd name="f400" fmla="*/ f311 1 f152"/>
                <a:gd name="f401" fmla="*/ f312 1 f151"/>
                <a:gd name="f402" fmla="*/ f313 1 f152"/>
                <a:gd name="f403" fmla="*/ f314 1 f151"/>
                <a:gd name="f404" fmla="*/ f315 1 f152"/>
                <a:gd name="f405" fmla="*/ f316 1 f151"/>
                <a:gd name="f406" fmla="*/ f317 1 f152"/>
                <a:gd name="f407" fmla="*/ f318 1 f151"/>
                <a:gd name="f408" fmla="*/ f319 1 f152"/>
                <a:gd name="f409" fmla="*/ f320 1 f151"/>
                <a:gd name="f410" fmla="*/ f321 1 f152"/>
                <a:gd name="f411" fmla="*/ f322 f146 1"/>
                <a:gd name="f412" fmla="*/ f323 f146 1"/>
                <a:gd name="f413" fmla="*/ f325 f147 1"/>
                <a:gd name="f414" fmla="*/ f324 f147 1"/>
                <a:gd name="f415" fmla="*/ f327 f146 1"/>
                <a:gd name="f416" fmla="*/ f328 f147 1"/>
                <a:gd name="f417" fmla="*/ f329 f146 1"/>
                <a:gd name="f418" fmla="*/ f330 f147 1"/>
                <a:gd name="f419" fmla="*/ f331 f146 1"/>
                <a:gd name="f420" fmla="*/ f332 f147 1"/>
                <a:gd name="f421" fmla="*/ f333 f146 1"/>
                <a:gd name="f422" fmla="*/ f334 f147 1"/>
                <a:gd name="f423" fmla="*/ f335 f146 1"/>
                <a:gd name="f424" fmla="*/ f336 f147 1"/>
                <a:gd name="f425" fmla="*/ f337 f146 1"/>
                <a:gd name="f426" fmla="*/ f338 f147 1"/>
                <a:gd name="f427" fmla="*/ f339 f146 1"/>
                <a:gd name="f428" fmla="*/ f340 f147 1"/>
                <a:gd name="f429" fmla="*/ f341 f146 1"/>
                <a:gd name="f430" fmla="*/ f342 f147 1"/>
                <a:gd name="f431" fmla="*/ f343 f146 1"/>
                <a:gd name="f432" fmla="*/ f344 f147 1"/>
                <a:gd name="f433" fmla="*/ f345 f146 1"/>
                <a:gd name="f434" fmla="*/ f346 f147 1"/>
                <a:gd name="f435" fmla="*/ f347 f146 1"/>
                <a:gd name="f436" fmla="*/ f348 f147 1"/>
                <a:gd name="f437" fmla="*/ f349 f146 1"/>
                <a:gd name="f438" fmla="*/ f350 f147 1"/>
                <a:gd name="f439" fmla="*/ f351 f146 1"/>
                <a:gd name="f440" fmla="*/ f352 f147 1"/>
                <a:gd name="f441" fmla="*/ f353 f146 1"/>
                <a:gd name="f442" fmla="*/ f354 f147 1"/>
                <a:gd name="f443" fmla="*/ f355 f146 1"/>
                <a:gd name="f444" fmla="*/ f356 f147 1"/>
                <a:gd name="f445" fmla="*/ f357 f146 1"/>
                <a:gd name="f446" fmla="*/ f358 f147 1"/>
                <a:gd name="f447" fmla="*/ f359 f146 1"/>
                <a:gd name="f448" fmla="*/ f360 f147 1"/>
                <a:gd name="f449" fmla="*/ f361 f146 1"/>
                <a:gd name="f450" fmla="*/ f362 f147 1"/>
                <a:gd name="f451" fmla="*/ f363 f146 1"/>
                <a:gd name="f452" fmla="*/ f364 f147 1"/>
                <a:gd name="f453" fmla="*/ f365 f146 1"/>
                <a:gd name="f454" fmla="*/ f366 f147 1"/>
                <a:gd name="f455" fmla="*/ f367 f146 1"/>
                <a:gd name="f456" fmla="*/ f368 f147 1"/>
                <a:gd name="f457" fmla="*/ f369 f146 1"/>
                <a:gd name="f458" fmla="*/ f370 f147 1"/>
                <a:gd name="f459" fmla="*/ f371 f146 1"/>
                <a:gd name="f460" fmla="*/ f372 f147 1"/>
                <a:gd name="f461" fmla="*/ f373 f146 1"/>
                <a:gd name="f462" fmla="*/ f374 f147 1"/>
                <a:gd name="f463" fmla="*/ f375 f146 1"/>
                <a:gd name="f464" fmla="*/ f376 f147 1"/>
                <a:gd name="f465" fmla="*/ f377 f146 1"/>
                <a:gd name="f466" fmla="*/ f378 f147 1"/>
                <a:gd name="f467" fmla="*/ f379 f146 1"/>
                <a:gd name="f468" fmla="*/ f380 f147 1"/>
                <a:gd name="f469" fmla="*/ f381 f146 1"/>
                <a:gd name="f470" fmla="*/ f382 f147 1"/>
                <a:gd name="f471" fmla="*/ f383 f146 1"/>
                <a:gd name="f472" fmla="*/ f384 f147 1"/>
                <a:gd name="f473" fmla="*/ f385 f146 1"/>
                <a:gd name="f474" fmla="*/ f386 f147 1"/>
                <a:gd name="f475" fmla="*/ f387 f146 1"/>
                <a:gd name="f476" fmla="*/ f388 f147 1"/>
                <a:gd name="f477" fmla="*/ f389 f146 1"/>
                <a:gd name="f478" fmla="*/ f390 f147 1"/>
                <a:gd name="f479" fmla="*/ f391 f146 1"/>
                <a:gd name="f480" fmla="*/ f392 f147 1"/>
                <a:gd name="f481" fmla="*/ f393 f146 1"/>
                <a:gd name="f482" fmla="*/ f394 f147 1"/>
                <a:gd name="f483" fmla="*/ f395 f146 1"/>
                <a:gd name="f484" fmla="*/ f396 f147 1"/>
                <a:gd name="f485" fmla="*/ f397 f146 1"/>
                <a:gd name="f486" fmla="*/ f398 f147 1"/>
                <a:gd name="f487" fmla="*/ f399 f146 1"/>
                <a:gd name="f488" fmla="*/ f400 f147 1"/>
                <a:gd name="f489" fmla="*/ f401 f146 1"/>
                <a:gd name="f490" fmla="*/ f402 f147 1"/>
                <a:gd name="f491" fmla="*/ f403 f146 1"/>
                <a:gd name="f492" fmla="*/ f404 f147 1"/>
                <a:gd name="f493" fmla="*/ f405 f146 1"/>
                <a:gd name="f494" fmla="*/ f406 f147 1"/>
                <a:gd name="f495" fmla="*/ f407 f146 1"/>
                <a:gd name="f496" fmla="*/ f408 f147 1"/>
                <a:gd name="f497" fmla="*/ f409 f146 1"/>
                <a:gd name="f498" fmla="*/ f410 f1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6">
                  <a:pos x="f415" y="f416"/>
                </a:cxn>
                <a:cxn ang="f326">
                  <a:pos x="f417" y="f418"/>
                </a:cxn>
                <a:cxn ang="f326">
                  <a:pos x="f419" y="f420"/>
                </a:cxn>
                <a:cxn ang="f326">
                  <a:pos x="f421" y="f422"/>
                </a:cxn>
                <a:cxn ang="f326">
                  <a:pos x="f423" y="f424"/>
                </a:cxn>
                <a:cxn ang="f326">
                  <a:pos x="f425" y="f426"/>
                </a:cxn>
                <a:cxn ang="f326">
                  <a:pos x="f427" y="f428"/>
                </a:cxn>
                <a:cxn ang="f326">
                  <a:pos x="f429" y="f430"/>
                </a:cxn>
                <a:cxn ang="f326">
                  <a:pos x="f431" y="f432"/>
                </a:cxn>
                <a:cxn ang="f326">
                  <a:pos x="f433" y="f434"/>
                </a:cxn>
                <a:cxn ang="f326">
                  <a:pos x="f435" y="f436"/>
                </a:cxn>
                <a:cxn ang="f326">
                  <a:pos x="f437" y="f438"/>
                </a:cxn>
                <a:cxn ang="f326">
                  <a:pos x="f439" y="f440"/>
                </a:cxn>
                <a:cxn ang="f326">
                  <a:pos x="f441" y="f442"/>
                </a:cxn>
                <a:cxn ang="f326">
                  <a:pos x="f443" y="f444"/>
                </a:cxn>
                <a:cxn ang="f326">
                  <a:pos x="f445" y="f446"/>
                </a:cxn>
                <a:cxn ang="f326">
                  <a:pos x="f447" y="f448"/>
                </a:cxn>
                <a:cxn ang="f326">
                  <a:pos x="f449" y="f450"/>
                </a:cxn>
                <a:cxn ang="f326">
                  <a:pos x="f451" y="f452"/>
                </a:cxn>
                <a:cxn ang="f326">
                  <a:pos x="f453" y="f454"/>
                </a:cxn>
                <a:cxn ang="f326">
                  <a:pos x="f455" y="f456"/>
                </a:cxn>
                <a:cxn ang="f326">
                  <a:pos x="f457" y="f458"/>
                </a:cxn>
                <a:cxn ang="f326">
                  <a:pos x="f459" y="f460"/>
                </a:cxn>
                <a:cxn ang="f326">
                  <a:pos x="f461" y="f462"/>
                </a:cxn>
                <a:cxn ang="f326">
                  <a:pos x="f463" y="f464"/>
                </a:cxn>
                <a:cxn ang="f326">
                  <a:pos x="f465" y="f466"/>
                </a:cxn>
                <a:cxn ang="f326">
                  <a:pos x="f467" y="f468"/>
                </a:cxn>
                <a:cxn ang="f326">
                  <a:pos x="f469" y="f470"/>
                </a:cxn>
                <a:cxn ang="f326">
                  <a:pos x="f471" y="f472"/>
                </a:cxn>
                <a:cxn ang="f326">
                  <a:pos x="f473" y="f474"/>
                </a:cxn>
                <a:cxn ang="f326">
                  <a:pos x="f475" y="f476"/>
                </a:cxn>
                <a:cxn ang="f326">
                  <a:pos x="f477" y="f478"/>
                </a:cxn>
                <a:cxn ang="f326">
                  <a:pos x="f479" y="f480"/>
                </a:cxn>
                <a:cxn ang="f326">
                  <a:pos x="f481" y="f482"/>
                </a:cxn>
                <a:cxn ang="f326">
                  <a:pos x="f483" y="f484"/>
                </a:cxn>
                <a:cxn ang="f326">
                  <a:pos x="f485" y="f486"/>
                </a:cxn>
                <a:cxn ang="f326">
                  <a:pos x="f487" y="f488"/>
                </a:cxn>
                <a:cxn ang="f326">
                  <a:pos x="f489" y="f490"/>
                </a:cxn>
                <a:cxn ang="f326">
                  <a:pos x="f491" y="f492"/>
                </a:cxn>
                <a:cxn ang="f326">
                  <a:pos x="f493" y="f494"/>
                </a:cxn>
                <a:cxn ang="f326">
                  <a:pos x="f495" y="f496"/>
                </a:cxn>
                <a:cxn ang="f326">
                  <a:pos x="f497" y="f498"/>
                </a:cxn>
                <a:cxn ang="f326">
                  <a:pos x="f465" y="f466"/>
                </a:cxn>
              </a:cxnLst>
              <a:rect l="f411" t="f414" r="f412" b="f413"/>
              <a:pathLst>
                <a:path w="1059" h="1388">
                  <a:moveTo>
                    <a:pt x="f8" y="f9"/>
                  </a:moveTo>
                  <a:lnTo>
                    <a:pt x="f10" y="f11"/>
                  </a:lnTo>
                  <a:lnTo>
                    <a:pt x="f10" y="f12"/>
                  </a:lnTo>
                  <a:lnTo>
                    <a:pt x="f13" y="f14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15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7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5" y="f57"/>
                  </a:lnTo>
                  <a:lnTo>
                    <a:pt x="f58" y="f59"/>
                  </a:lnTo>
                  <a:lnTo>
                    <a:pt x="f5" y="f60"/>
                  </a:lnTo>
                  <a:lnTo>
                    <a:pt x="f50" y="f61"/>
                  </a:lnTo>
                  <a:lnTo>
                    <a:pt x="f62" y="f63"/>
                  </a:lnTo>
                  <a:lnTo>
                    <a:pt x="f46" y="f64"/>
                  </a:lnTo>
                  <a:lnTo>
                    <a:pt x="f44" y="f65"/>
                  </a:lnTo>
                  <a:lnTo>
                    <a:pt x="f42" y="f66"/>
                  </a:lnTo>
                  <a:lnTo>
                    <a:pt x="f67" y="f68"/>
                  </a:lnTo>
                  <a:lnTo>
                    <a:pt x="f39" y="f69"/>
                  </a:lnTo>
                  <a:lnTo>
                    <a:pt x="f70" y="f71"/>
                  </a:lnTo>
                  <a:lnTo>
                    <a:pt x="f35" y="f72"/>
                  </a:lnTo>
                  <a:lnTo>
                    <a:pt x="f73" y="f74"/>
                  </a:lnTo>
                  <a:lnTo>
                    <a:pt x="f32" y="f75"/>
                  </a:lnTo>
                  <a:lnTo>
                    <a:pt x="f30" y="f2"/>
                  </a:lnTo>
                  <a:lnTo>
                    <a:pt x="f28" y="f76"/>
                  </a:lnTo>
                  <a:lnTo>
                    <a:pt x="f26" y="f5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20" y="f80"/>
                  </a:lnTo>
                  <a:lnTo>
                    <a:pt x="f81" y="f82"/>
                  </a:lnTo>
                  <a:lnTo>
                    <a:pt x="f16" y="f83"/>
                  </a:lnTo>
                  <a:lnTo>
                    <a:pt x="f6" y="f84"/>
                  </a:lnTo>
                  <a:lnTo>
                    <a:pt x="f8" y="f9"/>
                  </a:lnTo>
                  <a:close/>
                  <a:moveTo>
                    <a:pt x="f85" y="f86"/>
                  </a:moveTo>
                  <a:lnTo>
                    <a:pt x="f87" y="f88"/>
                  </a:lnTo>
                  <a:lnTo>
                    <a:pt x="f89" y="f90"/>
                  </a:lnTo>
                  <a:lnTo>
                    <a:pt x="f89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1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5" y="f107"/>
                  </a:lnTo>
                  <a:lnTo>
                    <a:pt x="f108" y="f109"/>
                  </a:lnTo>
                  <a:lnTo>
                    <a:pt x="f66" y="f15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18" y="f120"/>
                  </a:lnTo>
                  <a:lnTo>
                    <a:pt x="f116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97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2"/>
                  </a:lnTo>
                  <a:lnTo>
                    <a:pt x="f143" y="f144"/>
                  </a:lnTo>
                  <a:lnTo>
                    <a:pt x="f85" y="f86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3" name="Freeform 132">
              <a:extLst>
                <a:ext uri="{FF2B5EF4-FFF2-40B4-BE49-F238E27FC236}">
                  <a16:creationId xmlns:a16="http://schemas.microsoft.com/office/drawing/2014/main" id="{8DA2FBC7-0602-544E-7F83-0EE00BCF3FBF}"/>
                </a:ext>
              </a:extLst>
            </p:cNvPr>
            <p:cNvSpPr/>
            <p:nvPr/>
          </p:nvSpPr>
          <p:spPr>
            <a:xfrm>
              <a:off x="6048701" y="3230383"/>
              <a:ext cx="2109721" cy="2970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9"/>
                <a:gd name="f7" fmla="val 1388"/>
                <a:gd name="f8" fmla="val 941"/>
                <a:gd name="f9" fmla="val 377"/>
                <a:gd name="f10" fmla="val 947"/>
                <a:gd name="f11" fmla="val 415"/>
                <a:gd name="f12" fmla="val 496"/>
                <a:gd name="f13" fmla="val 943"/>
                <a:gd name="f14" fmla="val 540"/>
                <a:gd name="f15" fmla="val 528"/>
                <a:gd name="f16" fmla="val 988"/>
                <a:gd name="f17" fmla="val 766"/>
                <a:gd name="f18" fmla="val 872"/>
                <a:gd name="f19" fmla="val 778"/>
                <a:gd name="f20" fmla="val 850"/>
                <a:gd name="f21" fmla="val 823"/>
                <a:gd name="f22" fmla="val 799"/>
                <a:gd name="f23" fmla="val 910"/>
                <a:gd name="f24" fmla="val 771"/>
                <a:gd name="f25" fmla="val 949"/>
                <a:gd name="f26" fmla="val 819"/>
                <a:gd name="f27" fmla="val 1056"/>
                <a:gd name="f28" fmla="val 648"/>
                <a:gd name="f29" fmla="val 1236"/>
                <a:gd name="f30" fmla="val 599"/>
                <a:gd name="f31" fmla="val 1129"/>
                <a:gd name="f32" fmla="val 564"/>
                <a:gd name="f33" fmla="val 1155"/>
                <a:gd name="f34" fmla="val 1178"/>
                <a:gd name="f35" fmla="val 493"/>
                <a:gd name="f36" fmla="val 1197"/>
                <a:gd name="f37" fmla="val 460"/>
                <a:gd name="f38" fmla="val 1210"/>
                <a:gd name="f39" fmla="val 410"/>
                <a:gd name="f40" fmla="val 1372"/>
                <a:gd name="f41" fmla="val 239"/>
                <a:gd name="f42" fmla="val 287"/>
                <a:gd name="f43" fmla="val 1227"/>
                <a:gd name="f44" fmla="val 260"/>
                <a:gd name="f45" fmla="val 1219"/>
                <a:gd name="f46" fmla="val 209"/>
                <a:gd name="f47" fmla="val 1190"/>
                <a:gd name="f48" fmla="val 188"/>
                <a:gd name="f49" fmla="val 1169"/>
                <a:gd name="f50" fmla="val 71"/>
                <a:gd name="f51" fmla="val 1293"/>
                <a:gd name="f52" fmla="val 1136"/>
                <a:gd name="f53" fmla="val 117"/>
                <a:gd name="f54" fmla="val 1013"/>
                <a:gd name="f55" fmla="val 112"/>
                <a:gd name="f56" fmla="val 975"/>
                <a:gd name="f57" fmla="val 895"/>
                <a:gd name="f58" fmla="val 116"/>
                <a:gd name="f59" fmla="val 852"/>
                <a:gd name="f60" fmla="val 862"/>
                <a:gd name="f61" fmla="val 624"/>
                <a:gd name="f62" fmla="val 187"/>
                <a:gd name="f63" fmla="val 612"/>
                <a:gd name="f64" fmla="val 567"/>
                <a:gd name="f65" fmla="val 482"/>
                <a:gd name="f66" fmla="val 441"/>
                <a:gd name="f67" fmla="val 238"/>
                <a:gd name="f68" fmla="val 335"/>
                <a:gd name="f69" fmla="val 154"/>
                <a:gd name="f70" fmla="val 458"/>
                <a:gd name="f71" fmla="val 261"/>
                <a:gd name="f72" fmla="val 235"/>
                <a:gd name="f73" fmla="val 529"/>
                <a:gd name="f74" fmla="val 214"/>
                <a:gd name="f75" fmla="val 195"/>
                <a:gd name="f76" fmla="val 18"/>
                <a:gd name="f77" fmla="val 163"/>
                <a:gd name="f78" fmla="val 800"/>
                <a:gd name="f79" fmla="val 172"/>
                <a:gd name="f80" fmla="val 201"/>
                <a:gd name="f81" fmla="val 870"/>
                <a:gd name="f82" fmla="val 222"/>
                <a:gd name="f83" fmla="val 98"/>
                <a:gd name="f84" fmla="val 254"/>
                <a:gd name="f85" fmla="val 722"/>
                <a:gd name="f86" fmla="val 676"/>
                <a:gd name="f87" fmla="val 731"/>
                <a:gd name="f88" fmla="val 649"/>
                <a:gd name="f89" fmla="val 738"/>
                <a:gd name="f90" fmla="val 596"/>
                <a:gd name="f91" fmla="val 550"/>
                <a:gd name="f92" fmla="val 729"/>
                <a:gd name="f93" fmla="val 509"/>
                <a:gd name="f94" fmla="val 715"/>
                <a:gd name="f95" fmla="val 476"/>
                <a:gd name="f96" fmla="val 692"/>
                <a:gd name="f97" fmla="val 450"/>
                <a:gd name="f98" fmla="val 663"/>
                <a:gd name="f99" fmla="val 433"/>
                <a:gd name="f100" fmla="val 629"/>
                <a:gd name="f101" fmla="val 427"/>
                <a:gd name="f102" fmla="val 609"/>
                <a:gd name="f103" fmla="val 589"/>
                <a:gd name="f104" fmla="val 430"/>
                <a:gd name="f105" fmla="val 548"/>
                <a:gd name="f106" fmla="val 444"/>
                <a:gd name="f107" fmla="val 456"/>
                <a:gd name="f108" fmla="val 497"/>
                <a:gd name="f109" fmla="val 475"/>
                <a:gd name="f110" fmla="val 390"/>
                <a:gd name="f111" fmla="val 595"/>
                <a:gd name="f112" fmla="val 349"/>
                <a:gd name="f113" fmla="val 673"/>
                <a:gd name="f114" fmla="val 336"/>
                <a:gd name="f115" fmla="val 714"/>
                <a:gd name="f116" fmla="val 329"/>
                <a:gd name="f117" fmla="val 741"/>
                <a:gd name="f118" fmla="val 320"/>
                <a:gd name="f119" fmla="val 794"/>
                <a:gd name="f120" fmla="val 840"/>
                <a:gd name="f121" fmla="val 881"/>
                <a:gd name="f122" fmla="val 344"/>
                <a:gd name="f123" fmla="val 914"/>
                <a:gd name="f124" fmla="val 367"/>
                <a:gd name="f125" fmla="val 940"/>
                <a:gd name="f126" fmla="val 394"/>
                <a:gd name="f127" fmla="val 958"/>
                <a:gd name="f128" fmla="val 429"/>
                <a:gd name="f129" fmla="val 965"/>
                <a:gd name="f130" fmla="val 963"/>
                <a:gd name="f131" fmla="val 470"/>
                <a:gd name="f132" fmla="val 960"/>
                <a:gd name="f133" fmla="val 510"/>
                <a:gd name="f134" fmla="val 946"/>
                <a:gd name="f135" fmla="val 531"/>
                <a:gd name="f136" fmla="val 936"/>
                <a:gd name="f137" fmla="val 561"/>
                <a:gd name="f138" fmla="val 916"/>
                <a:gd name="f139" fmla="val 619"/>
                <a:gd name="f140" fmla="val 863"/>
                <a:gd name="f141" fmla="val 670"/>
                <a:gd name="f142" fmla="val 795"/>
                <a:gd name="f143" fmla="val 709"/>
                <a:gd name="f144" fmla="val 718"/>
                <a:gd name="f145" fmla="+- 0 0 -90"/>
                <a:gd name="f146" fmla="*/ f3 1 1059"/>
                <a:gd name="f147" fmla="*/ f4 1 1388"/>
                <a:gd name="f148" fmla="+- f7 0 f5"/>
                <a:gd name="f149" fmla="+- f6 0 f5"/>
                <a:gd name="f150" fmla="*/ f145 f0 1"/>
                <a:gd name="f151" fmla="*/ f149 1 1059"/>
                <a:gd name="f152" fmla="*/ f148 1 1388"/>
                <a:gd name="f153" fmla="*/ 947 f149 1"/>
                <a:gd name="f154" fmla="*/ 415 f148 1"/>
                <a:gd name="f155" fmla="*/ 943 f149 1"/>
                <a:gd name="f156" fmla="*/ 540 f148 1"/>
                <a:gd name="f157" fmla="*/ 988 f149 1"/>
                <a:gd name="f158" fmla="*/ 766 f148 1"/>
                <a:gd name="f159" fmla="*/ 850 f149 1"/>
                <a:gd name="f160" fmla="*/ 823 f148 1"/>
                <a:gd name="f161" fmla="*/ 771 f149 1"/>
                <a:gd name="f162" fmla="*/ 949 f148 1"/>
                <a:gd name="f163" fmla="*/ 648 f149 1"/>
                <a:gd name="f164" fmla="*/ 1236 f148 1"/>
                <a:gd name="f165" fmla="*/ 564 f149 1"/>
                <a:gd name="f166" fmla="*/ 1155 f148 1"/>
                <a:gd name="f167" fmla="*/ 493 f149 1"/>
                <a:gd name="f168" fmla="*/ 1197 f148 1"/>
                <a:gd name="f169" fmla="*/ 410 f149 1"/>
                <a:gd name="f170" fmla="*/ 1372 f148 1"/>
                <a:gd name="f171" fmla="*/ 287 f149 1"/>
                <a:gd name="f172" fmla="*/ 1227 f148 1"/>
                <a:gd name="f173" fmla="*/ 209 f149 1"/>
                <a:gd name="f174" fmla="*/ 1190 f148 1"/>
                <a:gd name="f175" fmla="*/ 71 f149 1"/>
                <a:gd name="f176" fmla="*/ 1293 f148 1"/>
                <a:gd name="f177" fmla="*/ 117 f149 1"/>
                <a:gd name="f178" fmla="*/ 1013 f148 1"/>
                <a:gd name="f179" fmla="*/ 112 f149 1"/>
                <a:gd name="f180" fmla="*/ 895 f148 1"/>
                <a:gd name="f181" fmla="*/ 0 f149 1"/>
                <a:gd name="f182" fmla="*/ 862 f148 1"/>
                <a:gd name="f183" fmla="*/ 187 f149 1"/>
                <a:gd name="f184" fmla="*/ 612 f148 1"/>
                <a:gd name="f185" fmla="*/ 260 f149 1"/>
                <a:gd name="f186" fmla="*/ 482 f148 1"/>
                <a:gd name="f187" fmla="*/ 238 f149 1"/>
                <a:gd name="f188" fmla="*/ 335 f148 1"/>
                <a:gd name="f189" fmla="*/ 458 f149 1"/>
                <a:gd name="f190" fmla="*/ 261 f148 1"/>
                <a:gd name="f191" fmla="*/ 529 f149 1"/>
                <a:gd name="f192" fmla="*/ 214 f148 1"/>
                <a:gd name="f193" fmla="*/ 599 f149 1"/>
                <a:gd name="f194" fmla="*/ 180 f148 1"/>
                <a:gd name="f195" fmla="*/ 819 f149 1"/>
                <a:gd name="f196" fmla="*/ 0 f148 1"/>
                <a:gd name="f197" fmla="*/ 800 f149 1"/>
                <a:gd name="f198" fmla="*/ 172 f148 1"/>
                <a:gd name="f199" fmla="*/ 870 f149 1"/>
                <a:gd name="f200" fmla="*/ 222 f148 1"/>
                <a:gd name="f201" fmla="*/ 1059 f149 1"/>
                <a:gd name="f202" fmla="*/ 254 f148 1"/>
                <a:gd name="f203" fmla="*/ 722 f149 1"/>
                <a:gd name="f204" fmla="*/ 676 f148 1"/>
                <a:gd name="f205" fmla="*/ 738 f149 1"/>
                <a:gd name="f206" fmla="*/ 596 f148 1"/>
                <a:gd name="f207" fmla="*/ 729 f149 1"/>
                <a:gd name="f208" fmla="*/ 509 f148 1"/>
                <a:gd name="f209" fmla="*/ 692 f149 1"/>
                <a:gd name="f210" fmla="*/ 450 f148 1"/>
                <a:gd name="f211" fmla="*/ 629 f149 1"/>
                <a:gd name="f212" fmla="*/ 427 f148 1"/>
                <a:gd name="f213" fmla="*/ 589 f149 1"/>
                <a:gd name="f214" fmla="*/ 430 f148 1"/>
                <a:gd name="f215" fmla="*/ 528 f149 1"/>
                <a:gd name="f216" fmla="*/ 456 f148 1"/>
                <a:gd name="f217" fmla="*/ 441 f149 1"/>
                <a:gd name="f218" fmla="*/ 528 f148 1"/>
                <a:gd name="f219" fmla="*/ 349 f149 1"/>
                <a:gd name="f220" fmla="*/ 673 f148 1"/>
                <a:gd name="f221" fmla="*/ 329 f149 1"/>
                <a:gd name="f222" fmla="*/ 741 f148 1"/>
                <a:gd name="f223" fmla="*/ 320 f149 1"/>
                <a:gd name="f224" fmla="*/ 840 f148 1"/>
                <a:gd name="f225" fmla="*/ 344 f149 1"/>
                <a:gd name="f226" fmla="*/ 914 f148 1"/>
                <a:gd name="f227" fmla="*/ 394 f149 1"/>
                <a:gd name="f228" fmla="*/ 958 f148 1"/>
                <a:gd name="f229" fmla="*/ 450 f149 1"/>
                <a:gd name="f230" fmla="*/ 963 f148 1"/>
                <a:gd name="f231" fmla="*/ 510 f149 1"/>
                <a:gd name="f232" fmla="*/ 946 f148 1"/>
                <a:gd name="f233" fmla="*/ 561 f149 1"/>
                <a:gd name="f234" fmla="*/ 916 f148 1"/>
                <a:gd name="f235" fmla="*/ 670 f149 1"/>
                <a:gd name="f236" fmla="*/ 795 f148 1"/>
                <a:gd name="f237" fmla="*/ f150 1 f2"/>
                <a:gd name="f238" fmla="*/ f153 1 1059"/>
                <a:gd name="f239" fmla="*/ f154 1 1388"/>
                <a:gd name="f240" fmla="*/ f155 1 1059"/>
                <a:gd name="f241" fmla="*/ f156 1 1388"/>
                <a:gd name="f242" fmla="*/ f157 1 1059"/>
                <a:gd name="f243" fmla="*/ f158 1 1388"/>
                <a:gd name="f244" fmla="*/ f159 1 1059"/>
                <a:gd name="f245" fmla="*/ f160 1 1388"/>
                <a:gd name="f246" fmla="*/ f161 1 1059"/>
                <a:gd name="f247" fmla="*/ f162 1 1388"/>
                <a:gd name="f248" fmla="*/ f163 1 1059"/>
                <a:gd name="f249" fmla="*/ f164 1 1388"/>
                <a:gd name="f250" fmla="*/ f165 1 1059"/>
                <a:gd name="f251" fmla="*/ f166 1 1388"/>
                <a:gd name="f252" fmla="*/ f167 1 1059"/>
                <a:gd name="f253" fmla="*/ f168 1 1388"/>
                <a:gd name="f254" fmla="*/ f169 1 1059"/>
                <a:gd name="f255" fmla="*/ f170 1 1388"/>
                <a:gd name="f256" fmla="*/ f171 1 1059"/>
                <a:gd name="f257" fmla="*/ f172 1 1388"/>
                <a:gd name="f258" fmla="*/ f173 1 1059"/>
                <a:gd name="f259" fmla="*/ f174 1 1388"/>
                <a:gd name="f260" fmla="*/ f175 1 1059"/>
                <a:gd name="f261" fmla="*/ f176 1 1388"/>
                <a:gd name="f262" fmla="*/ f177 1 1059"/>
                <a:gd name="f263" fmla="*/ f178 1 1388"/>
                <a:gd name="f264" fmla="*/ f179 1 1059"/>
                <a:gd name="f265" fmla="*/ f180 1 1388"/>
                <a:gd name="f266" fmla="*/ f181 1 1059"/>
                <a:gd name="f267" fmla="*/ f182 1 1388"/>
                <a:gd name="f268" fmla="*/ f183 1 1059"/>
                <a:gd name="f269" fmla="*/ f184 1 1388"/>
                <a:gd name="f270" fmla="*/ f185 1 1059"/>
                <a:gd name="f271" fmla="*/ f186 1 1388"/>
                <a:gd name="f272" fmla="*/ f187 1 1059"/>
                <a:gd name="f273" fmla="*/ f188 1 1388"/>
                <a:gd name="f274" fmla="*/ f189 1 1059"/>
                <a:gd name="f275" fmla="*/ f190 1 1388"/>
                <a:gd name="f276" fmla="*/ f191 1 1059"/>
                <a:gd name="f277" fmla="*/ f192 1 1388"/>
                <a:gd name="f278" fmla="*/ f193 1 1059"/>
                <a:gd name="f279" fmla="*/ f194 1 1388"/>
                <a:gd name="f280" fmla="*/ f195 1 1059"/>
                <a:gd name="f281" fmla="*/ f196 1 1388"/>
                <a:gd name="f282" fmla="*/ f197 1 1059"/>
                <a:gd name="f283" fmla="*/ f198 1 1388"/>
                <a:gd name="f284" fmla="*/ f199 1 1059"/>
                <a:gd name="f285" fmla="*/ f200 1 1388"/>
                <a:gd name="f286" fmla="*/ f201 1 1059"/>
                <a:gd name="f287" fmla="*/ f202 1 1388"/>
                <a:gd name="f288" fmla="*/ f203 1 1059"/>
                <a:gd name="f289" fmla="*/ f204 1 1388"/>
                <a:gd name="f290" fmla="*/ f205 1 1059"/>
                <a:gd name="f291" fmla="*/ f206 1 1388"/>
                <a:gd name="f292" fmla="*/ f207 1 1059"/>
                <a:gd name="f293" fmla="*/ f208 1 1388"/>
                <a:gd name="f294" fmla="*/ f209 1 1059"/>
                <a:gd name="f295" fmla="*/ f210 1 1388"/>
                <a:gd name="f296" fmla="*/ f211 1 1059"/>
                <a:gd name="f297" fmla="*/ f212 1 1388"/>
                <a:gd name="f298" fmla="*/ f213 1 1059"/>
                <a:gd name="f299" fmla="*/ f214 1 1388"/>
                <a:gd name="f300" fmla="*/ f215 1 1059"/>
                <a:gd name="f301" fmla="*/ f216 1 1388"/>
                <a:gd name="f302" fmla="*/ f217 1 1059"/>
                <a:gd name="f303" fmla="*/ f218 1 1388"/>
                <a:gd name="f304" fmla="*/ f219 1 1059"/>
                <a:gd name="f305" fmla="*/ f220 1 1388"/>
                <a:gd name="f306" fmla="*/ f221 1 1059"/>
                <a:gd name="f307" fmla="*/ f222 1 1388"/>
                <a:gd name="f308" fmla="*/ f223 1 1059"/>
                <a:gd name="f309" fmla="*/ f224 1 1388"/>
                <a:gd name="f310" fmla="*/ f225 1 1059"/>
                <a:gd name="f311" fmla="*/ f226 1 1388"/>
                <a:gd name="f312" fmla="*/ f227 1 1059"/>
                <a:gd name="f313" fmla="*/ f228 1 1388"/>
                <a:gd name="f314" fmla="*/ f229 1 1059"/>
                <a:gd name="f315" fmla="*/ f230 1 1388"/>
                <a:gd name="f316" fmla="*/ f231 1 1059"/>
                <a:gd name="f317" fmla="*/ f232 1 1388"/>
                <a:gd name="f318" fmla="*/ f233 1 1059"/>
                <a:gd name="f319" fmla="*/ f234 1 1388"/>
                <a:gd name="f320" fmla="*/ f235 1 1059"/>
                <a:gd name="f321" fmla="*/ f236 1 1388"/>
                <a:gd name="f322" fmla="*/ 0 1 f151"/>
                <a:gd name="f323" fmla="*/ f6 1 f151"/>
                <a:gd name="f324" fmla="*/ 0 1 f152"/>
                <a:gd name="f325" fmla="*/ f7 1 f152"/>
                <a:gd name="f326" fmla="+- f237 0 f1"/>
                <a:gd name="f327" fmla="*/ f238 1 f151"/>
                <a:gd name="f328" fmla="*/ f239 1 f152"/>
                <a:gd name="f329" fmla="*/ f240 1 f151"/>
                <a:gd name="f330" fmla="*/ f241 1 f152"/>
                <a:gd name="f331" fmla="*/ f242 1 f151"/>
                <a:gd name="f332" fmla="*/ f243 1 f152"/>
                <a:gd name="f333" fmla="*/ f244 1 f151"/>
                <a:gd name="f334" fmla="*/ f245 1 f152"/>
                <a:gd name="f335" fmla="*/ f246 1 f151"/>
                <a:gd name="f336" fmla="*/ f247 1 f152"/>
                <a:gd name="f337" fmla="*/ f248 1 f151"/>
                <a:gd name="f338" fmla="*/ f249 1 f152"/>
                <a:gd name="f339" fmla="*/ f250 1 f151"/>
                <a:gd name="f340" fmla="*/ f251 1 f152"/>
                <a:gd name="f341" fmla="*/ f252 1 f151"/>
                <a:gd name="f342" fmla="*/ f253 1 f152"/>
                <a:gd name="f343" fmla="*/ f254 1 f151"/>
                <a:gd name="f344" fmla="*/ f255 1 f152"/>
                <a:gd name="f345" fmla="*/ f256 1 f151"/>
                <a:gd name="f346" fmla="*/ f257 1 f152"/>
                <a:gd name="f347" fmla="*/ f258 1 f151"/>
                <a:gd name="f348" fmla="*/ f259 1 f152"/>
                <a:gd name="f349" fmla="*/ f260 1 f151"/>
                <a:gd name="f350" fmla="*/ f261 1 f152"/>
                <a:gd name="f351" fmla="*/ f262 1 f151"/>
                <a:gd name="f352" fmla="*/ f263 1 f152"/>
                <a:gd name="f353" fmla="*/ f264 1 f151"/>
                <a:gd name="f354" fmla="*/ f265 1 f152"/>
                <a:gd name="f355" fmla="*/ f266 1 f151"/>
                <a:gd name="f356" fmla="*/ f267 1 f152"/>
                <a:gd name="f357" fmla="*/ f268 1 f151"/>
                <a:gd name="f358" fmla="*/ f269 1 f152"/>
                <a:gd name="f359" fmla="*/ f270 1 f151"/>
                <a:gd name="f360" fmla="*/ f271 1 f152"/>
                <a:gd name="f361" fmla="*/ f272 1 f151"/>
                <a:gd name="f362" fmla="*/ f273 1 f152"/>
                <a:gd name="f363" fmla="*/ f274 1 f151"/>
                <a:gd name="f364" fmla="*/ f275 1 f152"/>
                <a:gd name="f365" fmla="*/ f276 1 f151"/>
                <a:gd name="f366" fmla="*/ f277 1 f152"/>
                <a:gd name="f367" fmla="*/ f278 1 f151"/>
                <a:gd name="f368" fmla="*/ f279 1 f152"/>
                <a:gd name="f369" fmla="*/ f280 1 f151"/>
                <a:gd name="f370" fmla="*/ f281 1 f152"/>
                <a:gd name="f371" fmla="*/ f282 1 f151"/>
                <a:gd name="f372" fmla="*/ f283 1 f152"/>
                <a:gd name="f373" fmla="*/ f284 1 f151"/>
                <a:gd name="f374" fmla="*/ f285 1 f152"/>
                <a:gd name="f375" fmla="*/ f286 1 f151"/>
                <a:gd name="f376" fmla="*/ f287 1 f152"/>
                <a:gd name="f377" fmla="*/ f288 1 f151"/>
                <a:gd name="f378" fmla="*/ f289 1 f152"/>
                <a:gd name="f379" fmla="*/ f290 1 f151"/>
                <a:gd name="f380" fmla="*/ f291 1 f152"/>
                <a:gd name="f381" fmla="*/ f292 1 f151"/>
                <a:gd name="f382" fmla="*/ f293 1 f152"/>
                <a:gd name="f383" fmla="*/ f294 1 f151"/>
                <a:gd name="f384" fmla="*/ f295 1 f152"/>
                <a:gd name="f385" fmla="*/ f296 1 f151"/>
                <a:gd name="f386" fmla="*/ f297 1 f152"/>
                <a:gd name="f387" fmla="*/ f298 1 f151"/>
                <a:gd name="f388" fmla="*/ f299 1 f152"/>
                <a:gd name="f389" fmla="*/ f300 1 f151"/>
                <a:gd name="f390" fmla="*/ f301 1 f152"/>
                <a:gd name="f391" fmla="*/ f302 1 f151"/>
                <a:gd name="f392" fmla="*/ f303 1 f152"/>
                <a:gd name="f393" fmla="*/ f304 1 f151"/>
                <a:gd name="f394" fmla="*/ f305 1 f152"/>
                <a:gd name="f395" fmla="*/ f306 1 f151"/>
                <a:gd name="f396" fmla="*/ f307 1 f152"/>
                <a:gd name="f397" fmla="*/ f308 1 f151"/>
                <a:gd name="f398" fmla="*/ f309 1 f152"/>
                <a:gd name="f399" fmla="*/ f310 1 f151"/>
                <a:gd name="f400" fmla="*/ f311 1 f152"/>
                <a:gd name="f401" fmla="*/ f312 1 f151"/>
                <a:gd name="f402" fmla="*/ f313 1 f152"/>
                <a:gd name="f403" fmla="*/ f314 1 f151"/>
                <a:gd name="f404" fmla="*/ f315 1 f152"/>
                <a:gd name="f405" fmla="*/ f316 1 f151"/>
                <a:gd name="f406" fmla="*/ f317 1 f152"/>
                <a:gd name="f407" fmla="*/ f318 1 f151"/>
                <a:gd name="f408" fmla="*/ f319 1 f152"/>
                <a:gd name="f409" fmla="*/ f320 1 f151"/>
                <a:gd name="f410" fmla="*/ f321 1 f152"/>
                <a:gd name="f411" fmla="*/ f322 f146 1"/>
                <a:gd name="f412" fmla="*/ f323 f146 1"/>
                <a:gd name="f413" fmla="*/ f325 f147 1"/>
                <a:gd name="f414" fmla="*/ f324 f147 1"/>
                <a:gd name="f415" fmla="*/ f327 f146 1"/>
                <a:gd name="f416" fmla="*/ f328 f147 1"/>
                <a:gd name="f417" fmla="*/ f329 f146 1"/>
                <a:gd name="f418" fmla="*/ f330 f147 1"/>
                <a:gd name="f419" fmla="*/ f331 f146 1"/>
                <a:gd name="f420" fmla="*/ f332 f147 1"/>
                <a:gd name="f421" fmla="*/ f333 f146 1"/>
                <a:gd name="f422" fmla="*/ f334 f147 1"/>
                <a:gd name="f423" fmla="*/ f335 f146 1"/>
                <a:gd name="f424" fmla="*/ f336 f147 1"/>
                <a:gd name="f425" fmla="*/ f337 f146 1"/>
                <a:gd name="f426" fmla="*/ f338 f147 1"/>
                <a:gd name="f427" fmla="*/ f339 f146 1"/>
                <a:gd name="f428" fmla="*/ f340 f147 1"/>
                <a:gd name="f429" fmla="*/ f341 f146 1"/>
                <a:gd name="f430" fmla="*/ f342 f147 1"/>
                <a:gd name="f431" fmla="*/ f343 f146 1"/>
                <a:gd name="f432" fmla="*/ f344 f147 1"/>
                <a:gd name="f433" fmla="*/ f345 f146 1"/>
                <a:gd name="f434" fmla="*/ f346 f147 1"/>
                <a:gd name="f435" fmla="*/ f347 f146 1"/>
                <a:gd name="f436" fmla="*/ f348 f147 1"/>
                <a:gd name="f437" fmla="*/ f349 f146 1"/>
                <a:gd name="f438" fmla="*/ f350 f147 1"/>
                <a:gd name="f439" fmla="*/ f351 f146 1"/>
                <a:gd name="f440" fmla="*/ f352 f147 1"/>
                <a:gd name="f441" fmla="*/ f353 f146 1"/>
                <a:gd name="f442" fmla="*/ f354 f147 1"/>
                <a:gd name="f443" fmla="*/ f355 f146 1"/>
                <a:gd name="f444" fmla="*/ f356 f147 1"/>
                <a:gd name="f445" fmla="*/ f357 f146 1"/>
                <a:gd name="f446" fmla="*/ f358 f147 1"/>
                <a:gd name="f447" fmla="*/ f359 f146 1"/>
                <a:gd name="f448" fmla="*/ f360 f147 1"/>
                <a:gd name="f449" fmla="*/ f361 f146 1"/>
                <a:gd name="f450" fmla="*/ f362 f147 1"/>
                <a:gd name="f451" fmla="*/ f363 f146 1"/>
                <a:gd name="f452" fmla="*/ f364 f147 1"/>
                <a:gd name="f453" fmla="*/ f365 f146 1"/>
                <a:gd name="f454" fmla="*/ f366 f147 1"/>
                <a:gd name="f455" fmla="*/ f367 f146 1"/>
                <a:gd name="f456" fmla="*/ f368 f147 1"/>
                <a:gd name="f457" fmla="*/ f369 f146 1"/>
                <a:gd name="f458" fmla="*/ f370 f147 1"/>
                <a:gd name="f459" fmla="*/ f371 f146 1"/>
                <a:gd name="f460" fmla="*/ f372 f147 1"/>
                <a:gd name="f461" fmla="*/ f373 f146 1"/>
                <a:gd name="f462" fmla="*/ f374 f147 1"/>
                <a:gd name="f463" fmla="*/ f375 f146 1"/>
                <a:gd name="f464" fmla="*/ f376 f147 1"/>
                <a:gd name="f465" fmla="*/ f377 f146 1"/>
                <a:gd name="f466" fmla="*/ f378 f147 1"/>
                <a:gd name="f467" fmla="*/ f379 f146 1"/>
                <a:gd name="f468" fmla="*/ f380 f147 1"/>
                <a:gd name="f469" fmla="*/ f381 f146 1"/>
                <a:gd name="f470" fmla="*/ f382 f147 1"/>
                <a:gd name="f471" fmla="*/ f383 f146 1"/>
                <a:gd name="f472" fmla="*/ f384 f147 1"/>
                <a:gd name="f473" fmla="*/ f385 f146 1"/>
                <a:gd name="f474" fmla="*/ f386 f147 1"/>
                <a:gd name="f475" fmla="*/ f387 f146 1"/>
                <a:gd name="f476" fmla="*/ f388 f147 1"/>
                <a:gd name="f477" fmla="*/ f389 f146 1"/>
                <a:gd name="f478" fmla="*/ f390 f147 1"/>
                <a:gd name="f479" fmla="*/ f391 f146 1"/>
                <a:gd name="f480" fmla="*/ f392 f147 1"/>
                <a:gd name="f481" fmla="*/ f393 f146 1"/>
                <a:gd name="f482" fmla="*/ f394 f147 1"/>
                <a:gd name="f483" fmla="*/ f395 f146 1"/>
                <a:gd name="f484" fmla="*/ f396 f147 1"/>
                <a:gd name="f485" fmla="*/ f397 f146 1"/>
                <a:gd name="f486" fmla="*/ f398 f147 1"/>
                <a:gd name="f487" fmla="*/ f399 f146 1"/>
                <a:gd name="f488" fmla="*/ f400 f147 1"/>
                <a:gd name="f489" fmla="*/ f401 f146 1"/>
                <a:gd name="f490" fmla="*/ f402 f147 1"/>
                <a:gd name="f491" fmla="*/ f403 f146 1"/>
                <a:gd name="f492" fmla="*/ f404 f147 1"/>
                <a:gd name="f493" fmla="*/ f405 f146 1"/>
                <a:gd name="f494" fmla="*/ f406 f147 1"/>
                <a:gd name="f495" fmla="*/ f407 f146 1"/>
                <a:gd name="f496" fmla="*/ f408 f147 1"/>
                <a:gd name="f497" fmla="*/ f409 f146 1"/>
                <a:gd name="f498" fmla="*/ f410 f1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6">
                  <a:pos x="f415" y="f416"/>
                </a:cxn>
                <a:cxn ang="f326">
                  <a:pos x="f417" y="f418"/>
                </a:cxn>
                <a:cxn ang="f326">
                  <a:pos x="f419" y="f420"/>
                </a:cxn>
                <a:cxn ang="f326">
                  <a:pos x="f421" y="f422"/>
                </a:cxn>
                <a:cxn ang="f326">
                  <a:pos x="f423" y="f424"/>
                </a:cxn>
                <a:cxn ang="f326">
                  <a:pos x="f425" y="f426"/>
                </a:cxn>
                <a:cxn ang="f326">
                  <a:pos x="f427" y="f428"/>
                </a:cxn>
                <a:cxn ang="f326">
                  <a:pos x="f429" y="f430"/>
                </a:cxn>
                <a:cxn ang="f326">
                  <a:pos x="f431" y="f432"/>
                </a:cxn>
                <a:cxn ang="f326">
                  <a:pos x="f433" y="f434"/>
                </a:cxn>
                <a:cxn ang="f326">
                  <a:pos x="f435" y="f436"/>
                </a:cxn>
                <a:cxn ang="f326">
                  <a:pos x="f437" y="f438"/>
                </a:cxn>
                <a:cxn ang="f326">
                  <a:pos x="f439" y="f440"/>
                </a:cxn>
                <a:cxn ang="f326">
                  <a:pos x="f441" y="f442"/>
                </a:cxn>
                <a:cxn ang="f326">
                  <a:pos x="f443" y="f444"/>
                </a:cxn>
                <a:cxn ang="f326">
                  <a:pos x="f445" y="f446"/>
                </a:cxn>
                <a:cxn ang="f326">
                  <a:pos x="f447" y="f448"/>
                </a:cxn>
                <a:cxn ang="f326">
                  <a:pos x="f449" y="f450"/>
                </a:cxn>
                <a:cxn ang="f326">
                  <a:pos x="f451" y="f452"/>
                </a:cxn>
                <a:cxn ang="f326">
                  <a:pos x="f453" y="f454"/>
                </a:cxn>
                <a:cxn ang="f326">
                  <a:pos x="f455" y="f456"/>
                </a:cxn>
                <a:cxn ang="f326">
                  <a:pos x="f457" y="f458"/>
                </a:cxn>
                <a:cxn ang="f326">
                  <a:pos x="f459" y="f460"/>
                </a:cxn>
                <a:cxn ang="f326">
                  <a:pos x="f461" y="f462"/>
                </a:cxn>
                <a:cxn ang="f326">
                  <a:pos x="f463" y="f464"/>
                </a:cxn>
                <a:cxn ang="f326">
                  <a:pos x="f465" y="f466"/>
                </a:cxn>
                <a:cxn ang="f326">
                  <a:pos x="f467" y="f468"/>
                </a:cxn>
                <a:cxn ang="f326">
                  <a:pos x="f469" y="f470"/>
                </a:cxn>
                <a:cxn ang="f326">
                  <a:pos x="f471" y="f472"/>
                </a:cxn>
                <a:cxn ang="f326">
                  <a:pos x="f473" y="f474"/>
                </a:cxn>
                <a:cxn ang="f326">
                  <a:pos x="f475" y="f476"/>
                </a:cxn>
                <a:cxn ang="f326">
                  <a:pos x="f477" y="f478"/>
                </a:cxn>
                <a:cxn ang="f326">
                  <a:pos x="f479" y="f480"/>
                </a:cxn>
                <a:cxn ang="f326">
                  <a:pos x="f481" y="f482"/>
                </a:cxn>
                <a:cxn ang="f326">
                  <a:pos x="f483" y="f484"/>
                </a:cxn>
                <a:cxn ang="f326">
                  <a:pos x="f485" y="f486"/>
                </a:cxn>
                <a:cxn ang="f326">
                  <a:pos x="f487" y="f488"/>
                </a:cxn>
                <a:cxn ang="f326">
                  <a:pos x="f489" y="f490"/>
                </a:cxn>
                <a:cxn ang="f326">
                  <a:pos x="f491" y="f492"/>
                </a:cxn>
                <a:cxn ang="f326">
                  <a:pos x="f493" y="f494"/>
                </a:cxn>
                <a:cxn ang="f326">
                  <a:pos x="f495" y="f496"/>
                </a:cxn>
                <a:cxn ang="f326">
                  <a:pos x="f497" y="f498"/>
                </a:cxn>
                <a:cxn ang="f326">
                  <a:pos x="f465" y="f466"/>
                </a:cxn>
              </a:cxnLst>
              <a:rect l="f411" t="f414" r="f412" b="f413"/>
              <a:pathLst>
                <a:path w="1059" h="1388">
                  <a:moveTo>
                    <a:pt x="f8" y="f9"/>
                  </a:moveTo>
                  <a:lnTo>
                    <a:pt x="f10" y="f11"/>
                  </a:lnTo>
                  <a:lnTo>
                    <a:pt x="f10" y="f12"/>
                  </a:lnTo>
                  <a:lnTo>
                    <a:pt x="f13" y="f14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15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7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5" y="f57"/>
                  </a:lnTo>
                  <a:lnTo>
                    <a:pt x="f58" y="f59"/>
                  </a:lnTo>
                  <a:lnTo>
                    <a:pt x="f5" y="f60"/>
                  </a:lnTo>
                  <a:lnTo>
                    <a:pt x="f50" y="f61"/>
                  </a:lnTo>
                  <a:lnTo>
                    <a:pt x="f62" y="f63"/>
                  </a:lnTo>
                  <a:lnTo>
                    <a:pt x="f46" y="f64"/>
                  </a:lnTo>
                  <a:lnTo>
                    <a:pt x="f44" y="f65"/>
                  </a:lnTo>
                  <a:lnTo>
                    <a:pt x="f42" y="f66"/>
                  </a:lnTo>
                  <a:lnTo>
                    <a:pt x="f67" y="f68"/>
                  </a:lnTo>
                  <a:lnTo>
                    <a:pt x="f39" y="f69"/>
                  </a:lnTo>
                  <a:lnTo>
                    <a:pt x="f70" y="f71"/>
                  </a:lnTo>
                  <a:lnTo>
                    <a:pt x="f35" y="f72"/>
                  </a:lnTo>
                  <a:lnTo>
                    <a:pt x="f73" y="f74"/>
                  </a:lnTo>
                  <a:lnTo>
                    <a:pt x="f32" y="f75"/>
                  </a:lnTo>
                  <a:lnTo>
                    <a:pt x="f30" y="f2"/>
                  </a:lnTo>
                  <a:lnTo>
                    <a:pt x="f28" y="f76"/>
                  </a:lnTo>
                  <a:lnTo>
                    <a:pt x="f26" y="f5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20" y="f80"/>
                  </a:lnTo>
                  <a:lnTo>
                    <a:pt x="f81" y="f82"/>
                  </a:lnTo>
                  <a:lnTo>
                    <a:pt x="f16" y="f83"/>
                  </a:lnTo>
                  <a:lnTo>
                    <a:pt x="f6" y="f84"/>
                  </a:lnTo>
                  <a:lnTo>
                    <a:pt x="f8" y="f9"/>
                  </a:lnTo>
                  <a:close/>
                  <a:moveTo>
                    <a:pt x="f85" y="f86"/>
                  </a:moveTo>
                  <a:lnTo>
                    <a:pt x="f87" y="f88"/>
                  </a:lnTo>
                  <a:lnTo>
                    <a:pt x="f89" y="f90"/>
                  </a:lnTo>
                  <a:lnTo>
                    <a:pt x="f89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1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5" y="f107"/>
                  </a:lnTo>
                  <a:lnTo>
                    <a:pt x="f108" y="f109"/>
                  </a:lnTo>
                  <a:lnTo>
                    <a:pt x="f66" y="f15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18" y="f120"/>
                  </a:lnTo>
                  <a:lnTo>
                    <a:pt x="f116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97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2"/>
                  </a:lnTo>
                  <a:lnTo>
                    <a:pt x="f143" y="f144"/>
                  </a:lnTo>
                  <a:lnTo>
                    <a:pt x="f85" y="f86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4" name="Freeform 133">
              <a:extLst>
                <a:ext uri="{FF2B5EF4-FFF2-40B4-BE49-F238E27FC236}">
                  <a16:creationId xmlns:a16="http://schemas.microsoft.com/office/drawing/2014/main" id="{9FE5793E-F127-9777-14A5-6B91F1376C3A}"/>
                </a:ext>
              </a:extLst>
            </p:cNvPr>
            <p:cNvSpPr/>
            <p:nvPr/>
          </p:nvSpPr>
          <p:spPr>
            <a:xfrm>
              <a:off x="6048701" y="3230383"/>
              <a:ext cx="2109721" cy="2970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9"/>
                <a:gd name="f7" fmla="val 1388"/>
                <a:gd name="f8" fmla="val 941"/>
                <a:gd name="f9" fmla="val 377"/>
                <a:gd name="f10" fmla="val 947"/>
                <a:gd name="f11" fmla="val 415"/>
                <a:gd name="f12" fmla="val 496"/>
                <a:gd name="f13" fmla="val 943"/>
                <a:gd name="f14" fmla="val 540"/>
                <a:gd name="f15" fmla="val 528"/>
                <a:gd name="f16" fmla="val 988"/>
                <a:gd name="f17" fmla="val 766"/>
                <a:gd name="f18" fmla="val 872"/>
                <a:gd name="f19" fmla="val 778"/>
                <a:gd name="f20" fmla="val 850"/>
                <a:gd name="f21" fmla="val 823"/>
                <a:gd name="f22" fmla="val 799"/>
                <a:gd name="f23" fmla="val 910"/>
                <a:gd name="f24" fmla="val 771"/>
                <a:gd name="f25" fmla="val 949"/>
                <a:gd name="f26" fmla="val 819"/>
                <a:gd name="f27" fmla="val 1056"/>
                <a:gd name="f28" fmla="val 648"/>
                <a:gd name="f29" fmla="val 1236"/>
                <a:gd name="f30" fmla="val 599"/>
                <a:gd name="f31" fmla="val 1129"/>
                <a:gd name="f32" fmla="val 564"/>
                <a:gd name="f33" fmla="val 1155"/>
                <a:gd name="f34" fmla="val 1178"/>
                <a:gd name="f35" fmla="val 493"/>
                <a:gd name="f36" fmla="val 1197"/>
                <a:gd name="f37" fmla="val 460"/>
                <a:gd name="f38" fmla="val 1210"/>
                <a:gd name="f39" fmla="val 410"/>
                <a:gd name="f40" fmla="val 1372"/>
                <a:gd name="f41" fmla="val 239"/>
                <a:gd name="f42" fmla="val 287"/>
                <a:gd name="f43" fmla="val 1227"/>
                <a:gd name="f44" fmla="val 260"/>
                <a:gd name="f45" fmla="val 1219"/>
                <a:gd name="f46" fmla="val 209"/>
                <a:gd name="f47" fmla="val 1190"/>
                <a:gd name="f48" fmla="val 188"/>
                <a:gd name="f49" fmla="val 1169"/>
                <a:gd name="f50" fmla="val 71"/>
                <a:gd name="f51" fmla="val 1293"/>
                <a:gd name="f52" fmla="val 1136"/>
                <a:gd name="f53" fmla="val 117"/>
                <a:gd name="f54" fmla="val 1013"/>
                <a:gd name="f55" fmla="val 112"/>
                <a:gd name="f56" fmla="val 975"/>
                <a:gd name="f57" fmla="val 895"/>
                <a:gd name="f58" fmla="val 116"/>
                <a:gd name="f59" fmla="val 852"/>
                <a:gd name="f60" fmla="val 862"/>
                <a:gd name="f61" fmla="val 624"/>
                <a:gd name="f62" fmla="val 187"/>
                <a:gd name="f63" fmla="val 612"/>
                <a:gd name="f64" fmla="val 567"/>
                <a:gd name="f65" fmla="val 482"/>
                <a:gd name="f66" fmla="val 441"/>
                <a:gd name="f67" fmla="val 238"/>
                <a:gd name="f68" fmla="val 335"/>
                <a:gd name="f69" fmla="val 154"/>
                <a:gd name="f70" fmla="val 458"/>
                <a:gd name="f71" fmla="val 261"/>
                <a:gd name="f72" fmla="val 235"/>
                <a:gd name="f73" fmla="val 529"/>
                <a:gd name="f74" fmla="val 214"/>
                <a:gd name="f75" fmla="val 195"/>
                <a:gd name="f76" fmla="val 18"/>
                <a:gd name="f77" fmla="val 163"/>
                <a:gd name="f78" fmla="val 800"/>
                <a:gd name="f79" fmla="val 172"/>
                <a:gd name="f80" fmla="val 201"/>
                <a:gd name="f81" fmla="val 870"/>
                <a:gd name="f82" fmla="val 222"/>
                <a:gd name="f83" fmla="val 98"/>
                <a:gd name="f84" fmla="val 254"/>
                <a:gd name="f85" fmla="val 722"/>
                <a:gd name="f86" fmla="val 676"/>
                <a:gd name="f87" fmla="val 731"/>
                <a:gd name="f88" fmla="val 649"/>
                <a:gd name="f89" fmla="val 738"/>
                <a:gd name="f90" fmla="val 596"/>
                <a:gd name="f91" fmla="val 550"/>
                <a:gd name="f92" fmla="val 729"/>
                <a:gd name="f93" fmla="val 509"/>
                <a:gd name="f94" fmla="val 715"/>
                <a:gd name="f95" fmla="val 476"/>
                <a:gd name="f96" fmla="val 692"/>
                <a:gd name="f97" fmla="val 450"/>
                <a:gd name="f98" fmla="val 663"/>
                <a:gd name="f99" fmla="val 433"/>
                <a:gd name="f100" fmla="val 629"/>
                <a:gd name="f101" fmla="val 427"/>
                <a:gd name="f102" fmla="val 609"/>
                <a:gd name="f103" fmla="val 589"/>
                <a:gd name="f104" fmla="val 430"/>
                <a:gd name="f105" fmla="val 548"/>
                <a:gd name="f106" fmla="val 444"/>
                <a:gd name="f107" fmla="val 456"/>
                <a:gd name="f108" fmla="val 497"/>
                <a:gd name="f109" fmla="val 475"/>
                <a:gd name="f110" fmla="val 390"/>
                <a:gd name="f111" fmla="val 595"/>
                <a:gd name="f112" fmla="val 349"/>
                <a:gd name="f113" fmla="val 673"/>
                <a:gd name="f114" fmla="val 336"/>
                <a:gd name="f115" fmla="val 714"/>
                <a:gd name="f116" fmla="val 329"/>
                <a:gd name="f117" fmla="val 741"/>
                <a:gd name="f118" fmla="val 320"/>
                <a:gd name="f119" fmla="val 794"/>
                <a:gd name="f120" fmla="val 840"/>
                <a:gd name="f121" fmla="val 881"/>
                <a:gd name="f122" fmla="val 344"/>
                <a:gd name="f123" fmla="val 914"/>
                <a:gd name="f124" fmla="val 367"/>
                <a:gd name="f125" fmla="val 940"/>
                <a:gd name="f126" fmla="val 394"/>
                <a:gd name="f127" fmla="val 958"/>
                <a:gd name="f128" fmla="val 429"/>
                <a:gd name="f129" fmla="val 965"/>
                <a:gd name="f130" fmla="val 963"/>
                <a:gd name="f131" fmla="val 470"/>
                <a:gd name="f132" fmla="val 960"/>
                <a:gd name="f133" fmla="val 510"/>
                <a:gd name="f134" fmla="val 946"/>
                <a:gd name="f135" fmla="val 531"/>
                <a:gd name="f136" fmla="val 936"/>
                <a:gd name="f137" fmla="val 561"/>
                <a:gd name="f138" fmla="val 916"/>
                <a:gd name="f139" fmla="val 619"/>
                <a:gd name="f140" fmla="val 863"/>
                <a:gd name="f141" fmla="val 670"/>
                <a:gd name="f142" fmla="val 795"/>
                <a:gd name="f143" fmla="val 709"/>
                <a:gd name="f144" fmla="val 718"/>
                <a:gd name="f145" fmla="+- 0 0 -90"/>
                <a:gd name="f146" fmla="*/ f3 1 1059"/>
                <a:gd name="f147" fmla="*/ f4 1 1388"/>
                <a:gd name="f148" fmla="+- f7 0 f5"/>
                <a:gd name="f149" fmla="+- f6 0 f5"/>
                <a:gd name="f150" fmla="*/ f145 f0 1"/>
                <a:gd name="f151" fmla="*/ f149 1 1059"/>
                <a:gd name="f152" fmla="*/ f148 1 1388"/>
                <a:gd name="f153" fmla="*/ 947 f149 1"/>
                <a:gd name="f154" fmla="*/ 415 f148 1"/>
                <a:gd name="f155" fmla="*/ 943 f149 1"/>
                <a:gd name="f156" fmla="*/ 540 f148 1"/>
                <a:gd name="f157" fmla="*/ 988 f149 1"/>
                <a:gd name="f158" fmla="*/ 766 f148 1"/>
                <a:gd name="f159" fmla="*/ 850 f149 1"/>
                <a:gd name="f160" fmla="*/ 823 f148 1"/>
                <a:gd name="f161" fmla="*/ 771 f149 1"/>
                <a:gd name="f162" fmla="*/ 949 f148 1"/>
                <a:gd name="f163" fmla="*/ 648 f149 1"/>
                <a:gd name="f164" fmla="*/ 1236 f148 1"/>
                <a:gd name="f165" fmla="*/ 564 f149 1"/>
                <a:gd name="f166" fmla="*/ 1155 f148 1"/>
                <a:gd name="f167" fmla="*/ 493 f149 1"/>
                <a:gd name="f168" fmla="*/ 1197 f148 1"/>
                <a:gd name="f169" fmla="*/ 410 f149 1"/>
                <a:gd name="f170" fmla="*/ 1372 f148 1"/>
                <a:gd name="f171" fmla="*/ 287 f149 1"/>
                <a:gd name="f172" fmla="*/ 1227 f148 1"/>
                <a:gd name="f173" fmla="*/ 209 f149 1"/>
                <a:gd name="f174" fmla="*/ 1190 f148 1"/>
                <a:gd name="f175" fmla="*/ 71 f149 1"/>
                <a:gd name="f176" fmla="*/ 1293 f148 1"/>
                <a:gd name="f177" fmla="*/ 117 f149 1"/>
                <a:gd name="f178" fmla="*/ 1013 f148 1"/>
                <a:gd name="f179" fmla="*/ 112 f149 1"/>
                <a:gd name="f180" fmla="*/ 895 f148 1"/>
                <a:gd name="f181" fmla="*/ 0 f149 1"/>
                <a:gd name="f182" fmla="*/ 862 f148 1"/>
                <a:gd name="f183" fmla="*/ 187 f149 1"/>
                <a:gd name="f184" fmla="*/ 612 f148 1"/>
                <a:gd name="f185" fmla="*/ 260 f149 1"/>
                <a:gd name="f186" fmla="*/ 482 f148 1"/>
                <a:gd name="f187" fmla="*/ 238 f149 1"/>
                <a:gd name="f188" fmla="*/ 335 f148 1"/>
                <a:gd name="f189" fmla="*/ 458 f149 1"/>
                <a:gd name="f190" fmla="*/ 261 f148 1"/>
                <a:gd name="f191" fmla="*/ 529 f149 1"/>
                <a:gd name="f192" fmla="*/ 214 f148 1"/>
                <a:gd name="f193" fmla="*/ 599 f149 1"/>
                <a:gd name="f194" fmla="*/ 180 f148 1"/>
                <a:gd name="f195" fmla="*/ 819 f149 1"/>
                <a:gd name="f196" fmla="*/ 0 f148 1"/>
                <a:gd name="f197" fmla="*/ 800 f149 1"/>
                <a:gd name="f198" fmla="*/ 172 f148 1"/>
                <a:gd name="f199" fmla="*/ 870 f149 1"/>
                <a:gd name="f200" fmla="*/ 222 f148 1"/>
                <a:gd name="f201" fmla="*/ 1059 f149 1"/>
                <a:gd name="f202" fmla="*/ 254 f148 1"/>
                <a:gd name="f203" fmla="*/ 722 f149 1"/>
                <a:gd name="f204" fmla="*/ 676 f148 1"/>
                <a:gd name="f205" fmla="*/ 738 f149 1"/>
                <a:gd name="f206" fmla="*/ 596 f148 1"/>
                <a:gd name="f207" fmla="*/ 729 f149 1"/>
                <a:gd name="f208" fmla="*/ 509 f148 1"/>
                <a:gd name="f209" fmla="*/ 692 f149 1"/>
                <a:gd name="f210" fmla="*/ 450 f148 1"/>
                <a:gd name="f211" fmla="*/ 629 f149 1"/>
                <a:gd name="f212" fmla="*/ 427 f148 1"/>
                <a:gd name="f213" fmla="*/ 589 f149 1"/>
                <a:gd name="f214" fmla="*/ 430 f148 1"/>
                <a:gd name="f215" fmla="*/ 528 f149 1"/>
                <a:gd name="f216" fmla="*/ 456 f148 1"/>
                <a:gd name="f217" fmla="*/ 441 f149 1"/>
                <a:gd name="f218" fmla="*/ 528 f148 1"/>
                <a:gd name="f219" fmla="*/ 349 f149 1"/>
                <a:gd name="f220" fmla="*/ 673 f148 1"/>
                <a:gd name="f221" fmla="*/ 329 f149 1"/>
                <a:gd name="f222" fmla="*/ 741 f148 1"/>
                <a:gd name="f223" fmla="*/ 320 f149 1"/>
                <a:gd name="f224" fmla="*/ 840 f148 1"/>
                <a:gd name="f225" fmla="*/ 344 f149 1"/>
                <a:gd name="f226" fmla="*/ 914 f148 1"/>
                <a:gd name="f227" fmla="*/ 394 f149 1"/>
                <a:gd name="f228" fmla="*/ 958 f148 1"/>
                <a:gd name="f229" fmla="*/ 450 f149 1"/>
                <a:gd name="f230" fmla="*/ 963 f148 1"/>
                <a:gd name="f231" fmla="*/ 510 f149 1"/>
                <a:gd name="f232" fmla="*/ 946 f148 1"/>
                <a:gd name="f233" fmla="*/ 561 f149 1"/>
                <a:gd name="f234" fmla="*/ 916 f148 1"/>
                <a:gd name="f235" fmla="*/ 670 f149 1"/>
                <a:gd name="f236" fmla="*/ 795 f148 1"/>
                <a:gd name="f237" fmla="*/ f150 1 f2"/>
                <a:gd name="f238" fmla="*/ f153 1 1059"/>
                <a:gd name="f239" fmla="*/ f154 1 1388"/>
                <a:gd name="f240" fmla="*/ f155 1 1059"/>
                <a:gd name="f241" fmla="*/ f156 1 1388"/>
                <a:gd name="f242" fmla="*/ f157 1 1059"/>
                <a:gd name="f243" fmla="*/ f158 1 1388"/>
                <a:gd name="f244" fmla="*/ f159 1 1059"/>
                <a:gd name="f245" fmla="*/ f160 1 1388"/>
                <a:gd name="f246" fmla="*/ f161 1 1059"/>
                <a:gd name="f247" fmla="*/ f162 1 1388"/>
                <a:gd name="f248" fmla="*/ f163 1 1059"/>
                <a:gd name="f249" fmla="*/ f164 1 1388"/>
                <a:gd name="f250" fmla="*/ f165 1 1059"/>
                <a:gd name="f251" fmla="*/ f166 1 1388"/>
                <a:gd name="f252" fmla="*/ f167 1 1059"/>
                <a:gd name="f253" fmla="*/ f168 1 1388"/>
                <a:gd name="f254" fmla="*/ f169 1 1059"/>
                <a:gd name="f255" fmla="*/ f170 1 1388"/>
                <a:gd name="f256" fmla="*/ f171 1 1059"/>
                <a:gd name="f257" fmla="*/ f172 1 1388"/>
                <a:gd name="f258" fmla="*/ f173 1 1059"/>
                <a:gd name="f259" fmla="*/ f174 1 1388"/>
                <a:gd name="f260" fmla="*/ f175 1 1059"/>
                <a:gd name="f261" fmla="*/ f176 1 1388"/>
                <a:gd name="f262" fmla="*/ f177 1 1059"/>
                <a:gd name="f263" fmla="*/ f178 1 1388"/>
                <a:gd name="f264" fmla="*/ f179 1 1059"/>
                <a:gd name="f265" fmla="*/ f180 1 1388"/>
                <a:gd name="f266" fmla="*/ f181 1 1059"/>
                <a:gd name="f267" fmla="*/ f182 1 1388"/>
                <a:gd name="f268" fmla="*/ f183 1 1059"/>
                <a:gd name="f269" fmla="*/ f184 1 1388"/>
                <a:gd name="f270" fmla="*/ f185 1 1059"/>
                <a:gd name="f271" fmla="*/ f186 1 1388"/>
                <a:gd name="f272" fmla="*/ f187 1 1059"/>
                <a:gd name="f273" fmla="*/ f188 1 1388"/>
                <a:gd name="f274" fmla="*/ f189 1 1059"/>
                <a:gd name="f275" fmla="*/ f190 1 1388"/>
                <a:gd name="f276" fmla="*/ f191 1 1059"/>
                <a:gd name="f277" fmla="*/ f192 1 1388"/>
                <a:gd name="f278" fmla="*/ f193 1 1059"/>
                <a:gd name="f279" fmla="*/ f194 1 1388"/>
                <a:gd name="f280" fmla="*/ f195 1 1059"/>
                <a:gd name="f281" fmla="*/ f196 1 1388"/>
                <a:gd name="f282" fmla="*/ f197 1 1059"/>
                <a:gd name="f283" fmla="*/ f198 1 1388"/>
                <a:gd name="f284" fmla="*/ f199 1 1059"/>
                <a:gd name="f285" fmla="*/ f200 1 1388"/>
                <a:gd name="f286" fmla="*/ f201 1 1059"/>
                <a:gd name="f287" fmla="*/ f202 1 1388"/>
                <a:gd name="f288" fmla="*/ f203 1 1059"/>
                <a:gd name="f289" fmla="*/ f204 1 1388"/>
                <a:gd name="f290" fmla="*/ f205 1 1059"/>
                <a:gd name="f291" fmla="*/ f206 1 1388"/>
                <a:gd name="f292" fmla="*/ f207 1 1059"/>
                <a:gd name="f293" fmla="*/ f208 1 1388"/>
                <a:gd name="f294" fmla="*/ f209 1 1059"/>
                <a:gd name="f295" fmla="*/ f210 1 1388"/>
                <a:gd name="f296" fmla="*/ f211 1 1059"/>
                <a:gd name="f297" fmla="*/ f212 1 1388"/>
                <a:gd name="f298" fmla="*/ f213 1 1059"/>
                <a:gd name="f299" fmla="*/ f214 1 1388"/>
                <a:gd name="f300" fmla="*/ f215 1 1059"/>
                <a:gd name="f301" fmla="*/ f216 1 1388"/>
                <a:gd name="f302" fmla="*/ f217 1 1059"/>
                <a:gd name="f303" fmla="*/ f218 1 1388"/>
                <a:gd name="f304" fmla="*/ f219 1 1059"/>
                <a:gd name="f305" fmla="*/ f220 1 1388"/>
                <a:gd name="f306" fmla="*/ f221 1 1059"/>
                <a:gd name="f307" fmla="*/ f222 1 1388"/>
                <a:gd name="f308" fmla="*/ f223 1 1059"/>
                <a:gd name="f309" fmla="*/ f224 1 1388"/>
                <a:gd name="f310" fmla="*/ f225 1 1059"/>
                <a:gd name="f311" fmla="*/ f226 1 1388"/>
                <a:gd name="f312" fmla="*/ f227 1 1059"/>
                <a:gd name="f313" fmla="*/ f228 1 1388"/>
                <a:gd name="f314" fmla="*/ f229 1 1059"/>
                <a:gd name="f315" fmla="*/ f230 1 1388"/>
                <a:gd name="f316" fmla="*/ f231 1 1059"/>
                <a:gd name="f317" fmla="*/ f232 1 1388"/>
                <a:gd name="f318" fmla="*/ f233 1 1059"/>
                <a:gd name="f319" fmla="*/ f234 1 1388"/>
                <a:gd name="f320" fmla="*/ f235 1 1059"/>
                <a:gd name="f321" fmla="*/ f236 1 1388"/>
                <a:gd name="f322" fmla="*/ 0 1 f151"/>
                <a:gd name="f323" fmla="*/ f6 1 f151"/>
                <a:gd name="f324" fmla="*/ 0 1 f152"/>
                <a:gd name="f325" fmla="*/ f7 1 f152"/>
                <a:gd name="f326" fmla="+- f237 0 f1"/>
                <a:gd name="f327" fmla="*/ f238 1 f151"/>
                <a:gd name="f328" fmla="*/ f239 1 f152"/>
                <a:gd name="f329" fmla="*/ f240 1 f151"/>
                <a:gd name="f330" fmla="*/ f241 1 f152"/>
                <a:gd name="f331" fmla="*/ f242 1 f151"/>
                <a:gd name="f332" fmla="*/ f243 1 f152"/>
                <a:gd name="f333" fmla="*/ f244 1 f151"/>
                <a:gd name="f334" fmla="*/ f245 1 f152"/>
                <a:gd name="f335" fmla="*/ f246 1 f151"/>
                <a:gd name="f336" fmla="*/ f247 1 f152"/>
                <a:gd name="f337" fmla="*/ f248 1 f151"/>
                <a:gd name="f338" fmla="*/ f249 1 f152"/>
                <a:gd name="f339" fmla="*/ f250 1 f151"/>
                <a:gd name="f340" fmla="*/ f251 1 f152"/>
                <a:gd name="f341" fmla="*/ f252 1 f151"/>
                <a:gd name="f342" fmla="*/ f253 1 f152"/>
                <a:gd name="f343" fmla="*/ f254 1 f151"/>
                <a:gd name="f344" fmla="*/ f255 1 f152"/>
                <a:gd name="f345" fmla="*/ f256 1 f151"/>
                <a:gd name="f346" fmla="*/ f257 1 f152"/>
                <a:gd name="f347" fmla="*/ f258 1 f151"/>
                <a:gd name="f348" fmla="*/ f259 1 f152"/>
                <a:gd name="f349" fmla="*/ f260 1 f151"/>
                <a:gd name="f350" fmla="*/ f261 1 f152"/>
                <a:gd name="f351" fmla="*/ f262 1 f151"/>
                <a:gd name="f352" fmla="*/ f263 1 f152"/>
                <a:gd name="f353" fmla="*/ f264 1 f151"/>
                <a:gd name="f354" fmla="*/ f265 1 f152"/>
                <a:gd name="f355" fmla="*/ f266 1 f151"/>
                <a:gd name="f356" fmla="*/ f267 1 f152"/>
                <a:gd name="f357" fmla="*/ f268 1 f151"/>
                <a:gd name="f358" fmla="*/ f269 1 f152"/>
                <a:gd name="f359" fmla="*/ f270 1 f151"/>
                <a:gd name="f360" fmla="*/ f271 1 f152"/>
                <a:gd name="f361" fmla="*/ f272 1 f151"/>
                <a:gd name="f362" fmla="*/ f273 1 f152"/>
                <a:gd name="f363" fmla="*/ f274 1 f151"/>
                <a:gd name="f364" fmla="*/ f275 1 f152"/>
                <a:gd name="f365" fmla="*/ f276 1 f151"/>
                <a:gd name="f366" fmla="*/ f277 1 f152"/>
                <a:gd name="f367" fmla="*/ f278 1 f151"/>
                <a:gd name="f368" fmla="*/ f279 1 f152"/>
                <a:gd name="f369" fmla="*/ f280 1 f151"/>
                <a:gd name="f370" fmla="*/ f281 1 f152"/>
                <a:gd name="f371" fmla="*/ f282 1 f151"/>
                <a:gd name="f372" fmla="*/ f283 1 f152"/>
                <a:gd name="f373" fmla="*/ f284 1 f151"/>
                <a:gd name="f374" fmla="*/ f285 1 f152"/>
                <a:gd name="f375" fmla="*/ f286 1 f151"/>
                <a:gd name="f376" fmla="*/ f287 1 f152"/>
                <a:gd name="f377" fmla="*/ f288 1 f151"/>
                <a:gd name="f378" fmla="*/ f289 1 f152"/>
                <a:gd name="f379" fmla="*/ f290 1 f151"/>
                <a:gd name="f380" fmla="*/ f291 1 f152"/>
                <a:gd name="f381" fmla="*/ f292 1 f151"/>
                <a:gd name="f382" fmla="*/ f293 1 f152"/>
                <a:gd name="f383" fmla="*/ f294 1 f151"/>
                <a:gd name="f384" fmla="*/ f295 1 f152"/>
                <a:gd name="f385" fmla="*/ f296 1 f151"/>
                <a:gd name="f386" fmla="*/ f297 1 f152"/>
                <a:gd name="f387" fmla="*/ f298 1 f151"/>
                <a:gd name="f388" fmla="*/ f299 1 f152"/>
                <a:gd name="f389" fmla="*/ f300 1 f151"/>
                <a:gd name="f390" fmla="*/ f301 1 f152"/>
                <a:gd name="f391" fmla="*/ f302 1 f151"/>
                <a:gd name="f392" fmla="*/ f303 1 f152"/>
                <a:gd name="f393" fmla="*/ f304 1 f151"/>
                <a:gd name="f394" fmla="*/ f305 1 f152"/>
                <a:gd name="f395" fmla="*/ f306 1 f151"/>
                <a:gd name="f396" fmla="*/ f307 1 f152"/>
                <a:gd name="f397" fmla="*/ f308 1 f151"/>
                <a:gd name="f398" fmla="*/ f309 1 f152"/>
                <a:gd name="f399" fmla="*/ f310 1 f151"/>
                <a:gd name="f400" fmla="*/ f311 1 f152"/>
                <a:gd name="f401" fmla="*/ f312 1 f151"/>
                <a:gd name="f402" fmla="*/ f313 1 f152"/>
                <a:gd name="f403" fmla="*/ f314 1 f151"/>
                <a:gd name="f404" fmla="*/ f315 1 f152"/>
                <a:gd name="f405" fmla="*/ f316 1 f151"/>
                <a:gd name="f406" fmla="*/ f317 1 f152"/>
                <a:gd name="f407" fmla="*/ f318 1 f151"/>
                <a:gd name="f408" fmla="*/ f319 1 f152"/>
                <a:gd name="f409" fmla="*/ f320 1 f151"/>
                <a:gd name="f410" fmla="*/ f321 1 f152"/>
                <a:gd name="f411" fmla="*/ f322 f146 1"/>
                <a:gd name="f412" fmla="*/ f323 f146 1"/>
                <a:gd name="f413" fmla="*/ f325 f147 1"/>
                <a:gd name="f414" fmla="*/ f324 f147 1"/>
                <a:gd name="f415" fmla="*/ f327 f146 1"/>
                <a:gd name="f416" fmla="*/ f328 f147 1"/>
                <a:gd name="f417" fmla="*/ f329 f146 1"/>
                <a:gd name="f418" fmla="*/ f330 f147 1"/>
                <a:gd name="f419" fmla="*/ f331 f146 1"/>
                <a:gd name="f420" fmla="*/ f332 f147 1"/>
                <a:gd name="f421" fmla="*/ f333 f146 1"/>
                <a:gd name="f422" fmla="*/ f334 f147 1"/>
                <a:gd name="f423" fmla="*/ f335 f146 1"/>
                <a:gd name="f424" fmla="*/ f336 f147 1"/>
                <a:gd name="f425" fmla="*/ f337 f146 1"/>
                <a:gd name="f426" fmla="*/ f338 f147 1"/>
                <a:gd name="f427" fmla="*/ f339 f146 1"/>
                <a:gd name="f428" fmla="*/ f340 f147 1"/>
                <a:gd name="f429" fmla="*/ f341 f146 1"/>
                <a:gd name="f430" fmla="*/ f342 f147 1"/>
                <a:gd name="f431" fmla="*/ f343 f146 1"/>
                <a:gd name="f432" fmla="*/ f344 f147 1"/>
                <a:gd name="f433" fmla="*/ f345 f146 1"/>
                <a:gd name="f434" fmla="*/ f346 f147 1"/>
                <a:gd name="f435" fmla="*/ f347 f146 1"/>
                <a:gd name="f436" fmla="*/ f348 f147 1"/>
                <a:gd name="f437" fmla="*/ f349 f146 1"/>
                <a:gd name="f438" fmla="*/ f350 f147 1"/>
                <a:gd name="f439" fmla="*/ f351 f146 1"/>
                <a:gd name="f440" fmla="*/ f352 f147 1"/>
                <a:gd name="f441" fmla="*/ f353 f146 1"/>
                <a:gd name="f442" fmla="*/ f354 f147 1"/>
                <a:gd name="f443" fmla="*/ f355 f146 1"/>
                <a:gd name="f444" fmla="*/ f356 f147 1"/>
                <a:gd name="f445" fmla="*/ f357 f146 1"/>
                <a:gd name="f446" fmla="*/ f358 f147 1"/>
                <a:gd name="f447" fmla="*/ f359 f146 1"/>
                <a:gd name="f448" fmla="*/ f360 f147 1"/>
                <a:gd name="f449" fmla="*/ f361 f146 1"/>
                <a:gd name="f450" fmla="*/ f362 f147 1"/>
                <a:gd name="f451" fmla="*/ f363 f146 1"/>
                <a:gd name="f452" fmla="*/ f364 f147 1"/>
                <a:gd name="f453" fmla="*/ f365 f146 1"/>
                <a:gd name="f454" fmla="*/ f366 f147 1"/>
                <a:gd name="f455" fmla="*/ f367 f146 1"/>
                <a:gd name="f456" fmla="*/ f368 f147 1"/>
                <a:gd name="f457" fmla="*/ f369 f146 1"/>
                <a:gd name="f458" fmla="*/ f370 f147 1"/>
                <a:gd name="f459" fmla="*/ f371 f146 1"/>
                <a:gd name="f460" fmla="*/ f372 f147 1"/>
                <a:gd name="f461" fmla="*/ f373 f146 1"/>
                <a:gd name="f462" fmla="*/ f374 f147 1"/>
                <a:gd name="f463" fmla="*/ f375 f146 1"/>
                <a:gd name="f464" fmla="*/ f376 f147 1"/>
                <a:gd name="f465" fmla="*/ f377 f146 1"/>
                <a:gd name="f466" fmla="*/ f378 f147 1"/>
                <a:gd name="f467" fmla="*/ f379 f146 1"/>
                <a:gd name="f468" fmla="*/ f380 f147 1"/>
                <a:gd name="f469" fmla="*/ f381 f146 1"/>
                <a:gd name="f470" fmla="*/ f382 f147 1"/>
                <a:gd name="f471" fmla="*/ f383 f146 1"/>
                <a:gd name="f472" fmla="*/ f384 f147 1"/>
                <a:gd name="f473" fmla="*/ f385 f146 1"/>
                <a:gd name="f474" fmla="*/ f386 f147 1"/>
                <a:gd name="f475" fmla="*/ f387 f146 1"/>
                <a:gd name="f476" fmla="*/ f388 f147 1"/>
                <a:gd name="f477" fmla="*/ f389 f146 1"/>
                <a:gd name="f478" fmla="*/ f390 f147 1"/>
                <a:gd name="f479" fmla="*/ f391 f146 1"/>
                <a:gd name="f480" fmla="*/ f392 f147 1"/>
                <a:gd name="f481" fmla="*/ f393 f146 1"/>
                <a:gd name="f482" fmla="*/ f394 f147 1"/>
                <a:gd name="f483" fmla="*/ f395 f146 1"/>
                <a:gd name="f484" fmla="*/ f396 f147 1"/>
                <a:gd name="f485" fmla="*/ f397 f146 1"/>
                <a:gd name="f486" fmla="*/ f398 f147 1"/>
                <a:gd name="f487" fmla="*/ f399 f146 1"/>
                <a:gd name="f488" fmla="*/ f400 f147 1"/>
                <a:gd name="f489" fmla="*/ f401 f146 1"/>
                <a:gd name="f490" fmla="*/ f402 f147 1"/>
                <a:gd name="f491" fmla="*/ f403 f146 1"/>
                <a:gd name="f492" fmla="*/ f404 f147 1"/>
                <a:gd name="f493" fmla="*/ f405 f146 1"/>
                <a:gd name="f494" fmla="*/ f406 f147 1"/>
                <a:gd name="f495" fmla="*/ f407 f146 1"/>
                <a:gd name="f496" fmla="*/ f408 f147 1"/>
                <a:gd name="f497" fmla="*/ f409 f146 1"/>
                <a:gd name="f498" fmla="*/ f410 f1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6">
                  <a:pos x="f415" y="f416"/>
                </a:cxn>
                <a:cxn ang="f326">
                  <a:pos x="f417" y="f418"/>
                </a:cxn>
                <a:cxn ang="f326">
                  <a:pos x="f419" y="f420"/>
                </a:cxn>
                <a:cxn ang="f326">
                  <a:pos x="f421" y="f422"/>
                </a:cxn>
                <a:cxn ang="f326">
                  <a:pos x="f423" y="f424"/>
                </a:cxn>
                <a:cxn ang="f326">
                  <a:pos x="f425" y="f426"/>
                </a:cxn>
                <a:cxn ang="f326">
                  <a:pos x="f427" y="f428"/>
                </a:cxn>
                <a:cxn ang="f326">
                  <a:pos x="f429" y="f430"/>
                </a:cxn>
                <a:cxn ang="f326">
                  <a:pos x="f431" y="f432"/>
                </a:cxn>
                <a:cxn ang="f326">
                  <a:pos x="f433" y="f434"/>
                </a:cxn>
                <a:cxn ang="f326">
                  <a:pos x="f435" y="f436"/>
                </a:cxn>
                <a:cxn ang="f326">
                  <a:pos x="f437" y="f438"/>
                </a:cxn>
                <a:cxn ang="f326">
                  <a:pos x="f439" y="f440"/>
                </a:cxn>
                <a:cxn ang="f326">
                  <a:pos x="f441" y="f442"/>
                </a:cxn>
                <a:cxn ang="f326">
                  <a:pos x="f443" y="f444"/>
                </a:cxn>
                <a:cxn ang="f326">
                  <a:pos x="f445" y="f446"/>
                </a:cxn>
                <a:cxn ang="f326">
                  <a:pos x="f447" y="f448"/>
                </a:cxn>
                <a:cxn ang="f326">
                  <a:pos x="f449" y="f450"/>
                </a:cxn>
                <a:cxn ang="f326">
                  <a:pos x="f451" y="f452"/>
                </a:cxn>
                <a:cxn ang="f326">
                  <a:pos x="f453" y="f454"/>
                </a:cxn>
                <a:cxn ang="f326">
                  <a:pos x="f455" y="f456"/>
                </a:cxn>
                <a:cxn ang="f326">
                  <a:pos x="f457" y="f458"/>
                </a:cxn>
                <a:cxn ang="f326">
                  <a:pos x="f459" y="f460"/>
                </a:cxn>
                <a:cxn ang="f326">
                  <a:pos x="f461" y="f462"/>
                </a:cxn>
                <a:cxn ang="f326">
                  <a:pos x="f463" y="f464"/>
                </a:cxn>
                <a:cxn ang="f326">
                  <a:pos x="f465" y="f466"/>
                </a:cxn>
                <a:cxn ang="f326">
                  <a:pos x="f467" y="f468"/>
                </a:cxn>
                <a:cxn ang="f326">
                  <a:pos x="f469" y="f470"/>
                </a:cxn>
                <a:cxn ang="f326">
                  <a:pos x="f471" y="f472"/>
                </a:cxn>
                <a:cxn ang="f326">
                  <a:pos x="f473" y="f474"/>
                </a:cxn>
                <a:cxn ang="f326">
                  <a:pos x="f475" y="f476"/>
                </a:cxn>
                <a:cxn ang="f326">
                  <a:pos x="f477" y="f478"/>
                </a:cxn>
                <a:cxn ang="f326">
                  <a:pos x="f479" y="f480"/>
                </a:cxn>
                <a:cxn ang="f326">
                  <a:pos x="f481" y="f482"/>
                </a:cxn>
                <a:cxn ang="f326">
                  <a:pos x="f483" y="f484"/>
                </a:cxn>
                <a:cxn ang="f326">
                  <a:pos x="f485" y="f486"/>
                </a:cxn>
                <a:cxn ang="f326">
                  <a:pos x="f487" y="f488"/>
                </a:cxn>
                <a:cxn ang="f326">
                  <a:pos x="f489" y="f490"/>
                </a:cxn>
                <a:cxn ang="f326">
                  <a:pos x="f491" y="f492"/>
                </a:cxn>
                <a:cxn ang="f326">
                  <a:pos x="f493" y="f494"/>
                </a:cxn>
                <a:cxn ang="f326">
                  <a:pos x="f495" y="f496"/>
                </a:cxn>
                <a:cxn ang="f326">
                  <a:pos x="f497" y="f498"/>
                </a:cxn>
                <a:cxn ang="f326">
                  <a:pos x="f465" y="f466"/>
                </a:cxn>
              </a:cxnLst>
              <a:rect l="f411" t="f414" r="f412" b="f413"/>
              <a:pathLst>
                <a:path w="1059" h="1388">
                  <a:moveTo>
                    <a:pt x="f8" y="f9"/>
                  </a:moveTo>
                  <a:lnTo>
                    <a:pt x="f10" y="f11"/>
                  </a:lnTo>
                  <a:lnTo>
                    <a:pt x="f10" y="f12"/>
                  </a:lnTo>
                  <a:lnTo>
                    <a:pt x="f13" y="f14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15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7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5" y="f57"/>
                  </a:lnTo>
                  <a:lnTo>
                    <a:pt x="f58" y="f59"/>
                  </a:lnTo>
                  <a:lnTo>
                    <a:pt x="f5" y="f60"/>
                  </a:lnTo>
                  <a:lnTo>
                    <a:pt x="f50" y="f61"/>
                  </a:lnTo>
                  <a:lnTo>
                    <a:pt x="f62" y="f63"/>
                  </a:lnTo>
                  <a:lnTo>
                    <a:pt x="f46" y="f64"/>
                  </a:lnTo>
                  <a:lnTo>
                    <a:pt x="f44" y="f65"/>
                  </a:lnTo>
                  <a:lnTo>
                    <a:pt x="f42" y="f66"/>
                  </a:lnTo>
                  <a:lnTo>
                    <a:pt x="f67" y="f68"/>
                  </a:lnTo>
                  <a:lnTo>
                    <a:pt x="f39" y="f69"/>
                  </a:lnTo>
                  <a:lnTo>
                    <a:pt x="f70" y="f71"/>
                  </a:lnTo>
                  <a:lnTo>
                    <a:pt x="f35" y="f72"/>
                  </a:lnTo>
                  <a:lnTo>
                    <a:pt x="f73" y="f74"/>
                  </a:lnTo>
                  <a:lnTo>
                    <a:pt x="f32" y="f75"/>
                  </a:lnTo>
                  <a:lnTo>
                    <a:pt x="f30" y="f2"/>
                  </a:lnTo>
                  <a:lnTo>
                    <a:pt x="f28" y="f76"/>
                  </a:lnTo>
                  <a:lnTo>
                    <a:pt x="f26" y="f5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20" y="f80"/>
                  </a:lnTo>
                  <a:lnTo>
                    <a:pt x="f81" y="f82"/>
                  </a:lnTo>
                  <a:lnTo>
                    <a:pt x="f16" y="f83"/>
                  </a:lnTo>
                  <a:lnTo>
                    <a:pt x="f6" y="f84"/>
                  </a:lnTo>
                  <a:lnTo>
                    <a:pt x="f8" y="f9"/>
                  </a:lnTo>
                  <a:close/>
                  <a:moveTo>
                    <a:pt x="f85" y="f86"/>
                  </a:moveTo>
                  <a:lnTo>
                    <a:pt x="f87" y="f88"/>
                  </a:lnTo>
                  <a:lnTo>
                    <a:pt x="f89" y="f90"/>
                  </a:lnTo>
                  <a:lnTo>
                    <a:pt x="f89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1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5" y="f107"/>
                  </a:lnTo>
                  <a:lnTo>
                    <a:pt x="f108" y="f109"/>
                  </a:lnTo>
                  <a:lnTo>
                    <a:pt x="f66" y="f15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18" y="f120"/>
                  </a:lnTo>
                  <a:lnTo>
                    <a:pt x="f116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97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2"/>
                  </a:lnTo>
                  <a:lnTo>
                    <a:pt x="f143" y="f144"/>
                  </a:lnTo>
                  <a:lnTo>
                    <a:pt x="f85" y="f86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5" name="Freeform 134">
              <a:extLst>
                <a:ext uri="{FF2B5EF4-FFF2-40B4-BE49-F238E27FC236}">
                  <a16:creationId xmlns:a16="http://schemas.microsoft.com/office/drawing/2014/main" id="{1ABA8E8C-21B7-01C8-606B-02F8987E29F8}"/>
                </a:ext>
              </a:extLst>
            </p:cNvPr>
            <p:cNvSpPr/>
            <p:nvPr/>
          </p:nvSpPr>
          <p:spPr>
            <a:xfrm>
              <a:off x="8453554" y="5002344"/>
              <a:ext cx="418758" cy="3167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0"/>
                <a:gd name="f7" fmla="val 146"/>
                <a:gd name="f8" fmla="val 55"/>
                <a:gd name="f9" fmla="val 57"/>
                <a:gd name="f10" fmla="val 156"/>
                <a:gd name="f11" fmla="val 91"/>
                <a:gd name="f12" fmla="+- 0 0 -90"/>
                <a:gd name="f13" fmla="*/ f3 1 210"/>
                <a:gd name="f14" fmla="*/ f4 1 146"/>
                <a:gd name="f15" fmla="+- f7 0 f5"/>
                <a:gd name="f16" fmla="+- f6 0 f5"/>
                <a:gd name="f17" fmla="*/ f12 f0 1"/>
                <a:gd name="f18" fmla="*/ f16 1 210"/>
                <a:gd name="f19" fmla="*/ f15 1 146"/>
                <a:gd name="f20" fmla="*/ 210 f16 1"/>
                <a:gd name="f21" fmla="*/ 146 f15 1"/>
                <a:gd name="f22" fmla="*/ 55 f16 1"/>
                <a:gd name="f23" fmla="*/ 57 f15 1"/>
                <a:gd name="f24" fmla="*/ 0 f16 1"/>
                <a:gd name="f25" fmla="*/ 0 f15 1"/>
                <a:gd name="f26" fmla="*/ 156 f16 1"/>
                <a:gd name="f27" fmla="*/ 91 f15 1"/>
                <a:gd name="f28" fmla="*/ f17 1 f2"/>
                <a:gd name="f29" fmla="*/ f20 1 210"/>
                <a:gd name="f30" fmla="*/ f21 1 146"/>
                <a:gd name="f31" fmla="*/ f22 1 210"/>
                <a:gd name="f32" fmla="*/ f23 1 146"/>
                <a:gd name="f33" fmla="*/ f24 1 210"/>
                <a:gd name="f34" fmla="*/ f25 1 146"/>
                <a:gd name="f35" fmla="*/ f26 1 210"/>
                <a:gd name="f36" fmla="*/ f27 1 14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0" h="146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6" name="Freeform 135">
              <a:extLst>
                <a:ext uri="{FF2B5EF4-FFF2-40B4-BE49-F238E27FC236}">
                  <a16:creationId xmlns:a16="http://schemas.microsoft.com/office/drawing/2014/main" id="{744A30CE-9719-16F8-274F-8B416CB6D736}"/>
                </a:ext>
              </a:extLst>
            </p:cNvPr>
            <p:cNvSpPr/>
            <p:nvPr/>
          </p:nvSpPr>
          <p:spPr>
            <a:xfrm>
              <a:off x="8453554" y="5002344"/>
              <a:ext cx="418758" cy="3167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0"/>
                <a:gd name="f7" fmla="val 146"/>
                <a:gd name="f8" fmla="val 55"/>
                <a:gd name="f9" fmla="val 57"/>
                <a:gd name="f10" fmla="val 156"/>
                <a:gd name="f11" fmla="val 91"/>
                <a:gd name="f12" fmla="+- 0 0 -90"/>
                <a:gd name="f13" fmla="*/ f3 1 210"/>
                <a:gd name="f14" fmla="*/ f4 1 146"/>
                <a:gd name="f15" fmla="+- f7 0 f5"/>
                <a:gd name="f16" fmla="+- f6 0 f5"/>
                <a:gd name="f17" fmla="*/ f12 f0 1"/>
                <a:gd name="f18" fmla="*/ f16 1 210"/>
                <a:gd name="f19" fmla="*/ f15 1 146"/>
                <a:gd name="f20" fmla="*/ 210 f16 1"/>
                <a:gd name="f21" fmla="*/ 146 f15 1"/>
                <a:gd name="f22" fmla="*/ 55 f16 1"/>
                <a:gd name="f23" fmla="*/ 57 f15 1"/>
                <a:gd name="f24" fmla="*/ 0 f16 1"/>
                <a:gd name="f25" fmla="*/ 0 f15 1"/>
                <a:gd name="f26" fmla="*/ 156 f16 1"/>
                <a:gd name="f27" fmla="*/ 91 f15 1"/>
                <a:gd name="f28" fmla="*/ f17 1 f2"/>
                <a:gd name="f29" fmla="*/ f20 1 210"/>
                <a:gd name="f30" fmla="*/ f21 1 146"/>
                <a:gd name="f31" fmla="*/ f22 1 210"/>
                <a:gd name="f32" fmla="*/ f23 1 146"/>
                <a:gd name="f33" fmla="*/ f24 1 210"/>
                <a:gd name="f34" fmla="*/ f25 1 146"/>
                <a:gd name="f35" fmla="*/ f26 1 210"/>
                <a:gd name="f36" fmla="*/ f27 1 146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0" h="146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7" name="Freeform 136">
              <a:extLst>
                <a:ext uri="{FF2B5EF4-FFF2-40B4-BE49-F238E27FC236}">
                  <a16:creationId xmlns:a16="http://schemas.microsoft.com/office/drawing/2014/main" id="{FF560844-945C-1543-658B-5997806D9417}"/>
                </a:ext>
              </a:extLst>
            </p:cNvPr>
            <p:cNvSpPr/>
            <p:nvPr/>
          </p:nvSpPr>
          <p:spPr>
            <a:xfrm>
              <a:off x="8776594" y="3769678"/>
              <a:ext cx="502508" cy="3295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"/>
                <a:gd name="f7" fmla="val 155"/>
                <a:gd name="f8" fmla="val 157"/>
                <a:gd name="f9" fmla="val 64"/>
                <a:gd name="f10" fmla="val 94"/>
                <a:gd name="f11" fmla="val 90"/>
                <a:gd name="f12" fmla="+- 0 0 -90"/>
                <a:gd name="f13" fmla="*/ f3 1 251"/>
                <a:gd name="f14" fmla="*/ f4 1 155"/>
                <a:gd name="f15" fmla="+- f7 0 f5"/>
                <a:gd name="f16" fmla="+- f6 0 f5"/>
                <a:gd name="f17" fmla="*/ f12 f0 1"/>
                <a:gd name="f18" fmla="*/ f16 1 251"/>
                <a:gd name="f19" fmla="*/ f15 1 155"/>
                <a:gd name="f20" fmla="*/ 157 f16 1"/>
                <a:gd name="f21" fmla="*/ 155 f15 1"/>
                <a:gd name="f22" fmla="*/ 0 f16 1"/>
                <a:gd name="f23" fmla="*/ 64 f15 1"/>
                <a:gd name="f24" fmla="*/ 94 f16 1"/>
                <a:gd name="f25" fmla="*/ 0 f15 1"/>
                <a:gd name="f26" fmla="*/ 251 f16 1"/>
                <a:gd name="f27" fmla="*/ 90 f15 1"/>
                <a:gd name="f28" fmla="*/ f17 1 f2"/>
                <a:gd name="f29" fmla="*/ f20 1 251"/>
                <a:gd name="f30" fmla="*/ f21 1 155"/>
                <a:gd name="f31" fmla="*/ f22 1 251"/>
                <a:gd name="f32" fmla="*/ f23 1 155"/>
                <a:gd name="f33" fmla="*/ f24 1 251"/>
                <a:gd name="f34" fmla="*/ f25 1 155"/>
                <a:gd name="f35" fmla="*/ f26 1 251"/>
                <a:gd name="f36" fmla="*/ f27 1 15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1" h="15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8" name="Freeform 137">
              <a:extLst>
                <a:ext uri="{FF2B5EF4-FFF2-40B4-BE49-F238E27FC236}">
                  <a16:creationId xmlns:a16="http://schemas.microsoft.com/office/drawing/2014/main" id="{8230FBAC-9D61-0F76-44D9-0FAAA5FB4DB7}"/>
                </a:ext>
              </a:extLst>
            </p:cNvPr>
            <p:cNvSpPr/>
            <p:nvPr/>
          </p:nvSpPr>
          <p:spPr>
            <a:xfrm>
              <a:off x="8776594" y="3769678"/>
              <a:ext cx="502508" cy="3295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"/>
                <a:gd name="f7" fmla="val 155"/>
                <a:gd name="f8" fmla="val 157"/>
                <a:gd name="f9" fmla="val 64"/>
                <a:gd name="f10" fmla="val 94"/>
                <a:gd name="f11" fmla="val 90"/>
                <a:gd name="f12" fmla="+- 0 0 -90"/>
                <a:gd name="f13" fmla="*/ f3 1 251"/>
                <a:gd name="f14" fmla="*/ f4 1 155"/>
                <a:gd name="f15" fmla="+- f7 0 f5"/>
                <a:gd name="f16" fmla="+- f6 0 f5"/>
                <a:gd name="f17" fmla="*/ f12 f0 1"/>
                <a:gd name="f18" fmla="*/ f16 1 251"/>
                <a:gd name="f19" fmla="*/ f15 1 155"/>
                <a:gd name="f20" fmla="*/ 157 f16 1"/>
                <a:gd name="f21" fmla="*/ 155 f15 1"/>
                <a:gd name="f22" fmla="*/ 0 f16 1"/>
                <a:gd name="f23" fmla="*/ 64 f15 1"/>
                <a:gd name="f24" fmla="*/ 94 f16 1"/>
                <a:gd name="f25" fmla="*/ 0 f15 1"/>
                <a:gd name="f26" fmla="*/ 251 f16 1"/>
                <a:gd name="f27" fmla="*/ 90 f15 1"/>
                <a:gd name="f28" fmla="*/ f17 1 f2"/>
                <a:gd name="f29" fmla="*/ f20 1 251"/>
                <a:gd name="f30" fmla="*/ f21 1 155"/>
                <a:gd name="f31" fmla="*/ f22 1 251"/>
                <a:gd name="f32" fmla="*/ f23 1 155"/>
                <a:gd name="f33" fmla="*/ f24 1 251"/>
                <a:gd name="f34" fmla="*/ f25 1 155"/>
                <a:gd name="f35" fmla="*/ f26 1 251"/>
                <a:gd name="f36" fmla="*/ f27 1 15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1" h="15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9" name="Freeform 138">
              <a:extLst>
                <a:ext uri="{FF2B5EF4-FFF2-40B4-BE49-F238E27FC236}">
                  <a16:creationId xmlns:a16="http://schemas.microsoft.com/office/drawing/2014/main" id="{1D89E7D6-4EE6-457C-B32D-7D0524C37DAF}"/>
                </a:ext>
              </a:extLst>
            </p:cNvPr>
            <p:cNvSpPr/>
            <p:nvPr/>
          </p:nvSpPr>
          <p:spPr>
            <a:xfrm>
              <a:off x="7807476" y="5259153"/>
              <a:ext cx="386855" cy="445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4"/>
                <a:gd name="f7" fmla="val 209"/>
                <a:gd name="f8" fmla="val 156"/>
                <a:gd name="f9" fmla="val 119"/>
                <a:gd name="f10" fmla="val 37"/>
                <a:gd name="f11" fmla="val 91"/>
                <a:gd name="f12" fmla="+- 0 0 -90"/>
                <a:gd name="f13" fmla="*/ f3 1 194"/>
                <a:gd name="f14" fmla="*/ f4 1 209"/>
                <a:gd name="f15" fmla="+- f7 0 f5"/>
                <a:gd name="f16" fmla="+- f6 0 f5"/>
                <a:gd name="f17" fmla="*/ f12 f0 1"/>
                <a:gd name="f18" fmla="*/ f16 1 194"/>
                <a:gd name="f19" fmla="*/ f15 1 209"/>
                <a:gd name="f20" fmla="*/ 156 f16 1"/>
                <a:gd name="f21" fmla="*/ 209 f15 1"/>
                <a:gd name="f22" fmla="*/ 0 f16 1"/>
                <a:gd name="f23" fmla="*/ 119 f15 1"/>
                <a:gd name="f24" fmla="*/ 37 f16 1"/>
                <a:gd name="f25" fmla="*/ 0 f15 1"/>
                <a:gd name="f26" fmla="*/ 194 f16 1"/>
                <a:gd name="f27" fmla="*/ 91 f15 1"/>
                <a:gd name="f28" fmla="*/ f17 1 f2"/>
                <a:gd name="f29" fmla="*/ f20 1 194"/>
                <a:gd name="f30" fmla="*/ f21 1 209"/>
                <a:gd name="f31" fmla="*/ f22 1 194"/>
                <a:gd name="f32" fmla="*/ f23 1 209"/>
                <a:gd name="f33" fmla="*/ f24 1 194"/>
                <a:gd name="f34" fmla="*/ f25 1 209"/>
                <a:gd name="f35" fmla="*/ f26 1 194"/>
                <a:gd name="f36" fmla="*/ f27 1 20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94" h="209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0" name="Freeform 139">
              <a:extLst>
                <a:ext uri="{FF2B5EF4-FFF2-40B4-BE49-F238E27FC236}">
                  <a16:creationId xmlns:a16="http://schemas.microsoft.com/office/drawing/2014/main" id="{B1AB4436-3F6B-376F-AFCE-015A2D2C20ED}"/>
                </a:ext>
              </a:extLst>
            </p:cNvPr>
            <p:cNvSpPr/>
            <p:nvPr/>
          </p:nvSpPr>
          <p:spPr>
            <a:xfrm>
              <a:off x="7807476" y="5259153"/>
              <a:ext cx="386855" cy="445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4"/>
                <a:gd name="f7" fmla="val 209"/>
                <a:gd name="f8" fmla="val 156"/>
                <a:gd name="f9" fmla="val 119"/>
                <a:gd name="f10" fmla="val 37"/>
                <a:gd name="f11" fmla="val 91"/>
                <a:gd name="f12" fmla="+- 0 0 -90"/>
                <a:gd name="f13" fmla="*/ f3 1 194"/>
                <a:gd name="f14" fmla="*/ f4 1 209"/>
                <a:gd name="f15" fmla="+- f7 0 f5"/>
                <a:gd name="f16" fmla="+- f6 0 f5"/>
                <a:gd name="f17" fmla="*/ f12 f0 1"/>
                <a:gd name="f18" fmla="*/ f16 1 194"/>
                <a:gd name="f19" fmla="*/ f15 1 209"/>
                <a:gd name="f20" fmla="*/ 156 f16 1"/>
                <a:gd name="f21" fmla="*/ 209 f15 1"/>
                <a:gd name="f22" fmla="*/ 0 f16 1"/>
                <a:gd name="f23" fmla="*/ 119 f15 1"/>
                <a:gd name="f24" fmla="*/ 37 f16 1"/>
                <a:gd name="f25" fmla="*/ 0 f15 1"/>
                <a:gd name="f26" fmla="*/ 194 f16 1"/>
                <a:gd name="f27" fmla="*/ 91 f15 1"/>
                <a:gd name="f28" fmla="*/ f17 1 f2"/>
                <a:gd name="f29" fmla="*/ f20 1 194"/>
                <a:gd name="f30" fmla="*/ f21 1 209"/>
                <a:gd name="f31" fmla="*/ f22 1 194"/>
                <a:gd name="f32" fmla="*/ f23 1 209"/>
                <a:gd name="f33" fmla="*/ f24 1 194"/>
                <a:gd name="f34" fmla="*/ f25 1 209"/>
                <a:gd name="f35" fmla="*/ f26 1 194"/>
                <a:gd name="f36" fmla="*/ f27 1 209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94" h="209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1" name="Freeform 140">
              <a:extLst>
                <a:ext uri="{FF2B5EF4-FFF2-40B4-BE49-F238E27FC236}">
                  <a16:creationId xmlns:a16="http://schemas.microsoft.com/office/drawing/2014/main" id="{D5753917-8299-087A-22B8-292E13A2B8F9}"/>
                </a:ext>
              </a:extLst>
            </p:cNvPr>
            <p:cNvSpPr/>
            <p:nvPr/>
          </p:nvSpPr>
          <p:spPr>
            <a:xfrm>
              <a:off x="8090629" y="4167725"/>
              <a:ext cx="709885" cy="8560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"/>
                <a:gd name="f7" fmla="val 399"/>
                <a:gd name="f8" fmla="val 319"/>
                <a:gd name="f9" fmla="val 81"/>
                <a:gd name="f10" fmla="val 193"/>
                <a:gd name="f11" fmla="val 9"/>
                <a:gd name="f12" fmla="val 210"/>
                <a:gd name="f13" fmla="val 36"/>
                <a:gd name="f14" fmla="val 217"/>
                <a:gd name="f15" fmla="val 75"/>
                <a:gd name="f16" fmla="val 213"/>
                <a:gd name="f17" fmla="val 122"/>
                <a:gd name="f18" fmla="val 206"/>
                <a:gd name="f19" fmla="val 148"/>
                <a:gd name="f20" fmla="val 197"/>
                <a:gd name="f21" fmla="val 172"/>
                <a:gd name="f22" fmla="val 174"/>
                <a:gd name="f23" fmla="val 143"/>
                <a:gd name="f24" fmla="val 258"/>
                <a:gd name="f25" fmla="val 109"/>
                <a:gd name="f26" fmla="val 288"/>
                <a:gd name="f27" fmla="val 90"/>
                <a:gd name="f28" fmla="val 300"/>
                <a:gd name="f29" fmla="val 64"/>
                <a:gd name="f30" fmla="val 313"/>
                <a:gd name="f31" fmla="val 38"/>
                <a:gd name="f32" fmla="val 317"/>
                <a:gd name="f33" fmla="val 17"/>
                <a:gd name="f34" fmla="val 309"/>
                <a:gd name="f35" fmla="val 139"/>
                <a:gd name="f36" fmla="val 390"/>
                <a:gd name="f37" fmla="val 156"/>
                <a:gd name="f38" fmla="val 177"/>
                <a:gd name="f39" fmla="val 203"/>
                <a:gd name="f40" fmla="val 394"/>
                <a:gd name="f41" fmla="val 229"/>
                <a:gd name="f42" fmla="val 381"/>
                <a:gd name="f43" fmla="val 248"/>
                <a:gd name="f44" fmla="val 370"/>
                <a:gd name="f45" fmla="val 281"/>
                <a:gd name="f46" fmla="val 339"/>
                <a:gd name="f47" fmla="val 312"/>
                <a:gd name="f48" fmla="val 299"/>
                <a:gd name="f49" fmla="val 336"/>
                <a:gd name="f50" fmla="val 254"/>
                <a:gd name="f51" fmla="val 345"/>
                <a:gd name="f52" fmla="val 352"/>
                <a:gd name="f53" fmla="val 349"/>
                <a:gd name="f54" fmla="val 117"/>
                <a:gd name="f55" fmla="val 332"/>
                <a:gd name="f56" fmla="+- 0 0 -90"/>
                <a:gd name="f57" fmla="*/ f3 1 357"/>
                <a:gd name="f58" fmla="*/ f4 1 399"/>
                <a:gd name="f59" fmla="+- f7 0 f5"/>
                <a:gd name="f60" fmla="+- f6 0 f5"/>
                <a:gd name="f61" fmla="*/ f56 f0 1"/>
                <a:gd name="f62" fmla="*/ f60 1 357"/>
                <a:gd name="f63" fmla="*/ f59 1 399"/>
                <a:gd name="f64" fmla="*/ 319 f60 1"/>
                <a:gd name="f65" fmla="*/ 81 f59 1"/>
                <a:gd name="f66" fmla="*/ 180 f60 1"/>
                <a:gd name="f67" fmla="*/ 0 f59 1"/>
                <a:gd name="f68" fmla="*/ 193 f60 1"/>
                <a:gd name="f69" fmla="*/ 9 f59 1"/>
                <a:gd name="f70" fmla="*/ 210 f60 1"/>
                <a:gd name="f71" fmla="*/ 36 f59 1"/>
                <a:gd name="f72" fmla="*/ 217 f60 1"/>
                <a:gd name="f73" fmla="*/ 75 f59 1"/>
                <a:gd name="f74" fmla="*/ 213 f60 1"/>
                <a:gd name="f75" fmla="*/ 122 f59 1"/>
                <a:gd name="f76" fmla="*/ 206 f60 1"/>
                <a:gd name="f77" fmla="*/ 148 f59 1"/>
                <a:gd name="f78" fmla="*/ 197 f60 1"/>
                <a:gd name="f79" fmla="*/ 172 f59 1"/>
                <a:gd name="f80" fmla="*/ 174 f60 1"/>
                <a:gd name="f81" fmla="*/ 217 f59 1"/>
                <a:gd name="f82" fmla="*/ 143 f60 1"/>
                <a:gd name="f83" fmla="*/ 258 f59 1"/>
                <a:gd name="f84" fmla="*/ 109 f60 1"/>
                <a:gd name="f85" fmla="*/ 288 f59 1"/>
                <a:gd name="f86" fmla="*/ 90 f60 1"/>
                <a:gd name="f87" fmla="*/ 300 f59 1"/>
                <a:gd name="f88" fmla="*/ 64 f60 1"/>
                <a:gd name="f89" fmla="*/ 313 f59 1"/>
                <a:gd name="f90" fmla="*/ 38 f60 1"/>
                <a:gd name="f91" fmla="*/ 317 f59 1"/>
                <a:gd name="f92" fmla="*/ 17 f60 1"/>
                <a:gd name="f93" fmla="*/ 0 f60 1"/>
                <a:gd name="f94" fmla="*/ 309 f59 1"/>
                <a:gd name="f95" fmla="*/ 139 f60 1"/>
                <a:gd name="f96" fmla="*/ 390 f59 1"/>
                <a:gd name="f97" fmla="*/ 156 f60 1"/>
                <a:gd name="f98" fmla="*/ 399 f59 1"/>
                <a:gd name="f99" fmla="*/ 177 f60 1"/>
                <a:gd name="f100" fmla="*/ 203 f60 1"/>
                <a:gd name="f101" fmla="*/ 394 f59 1"/>
                <a:gd name="f102" fmla="*/ 229 f60 1"/>
                <a:gd name="f103" fmla="*/ 381 f59 1"/>
                <a:gd name="f104" fmla="*/ 248 f60 1"/>
                <a:gd name="f105" fmla="*/ 370 f59 1"/>
                <a:gd name="f106" fmla="*/ 281 f60 1"/>
                <a:gd name="f107" fmla="*/ 339 f59 1"/>
                <a:gd name="f108" fmla="*/ 312 f60 1"/>
                <a:gd name="f109" fmla="*/ 299 f59 1"/>
                <a:gd name="f110" fmla="*/ 336 f60 1"/>
                <a:gd name="f111" fmla="*/ 254 f59 1"/>
                <a:gd name="f112" fmla="*/ 345 f60 1"/>
                <a:gd name="f113" fmla="*/ 229 f59 1"/>
                <a:gd name="f114" fmla="*/ 352 f60 1"/>
                <a:gd name="f115" fmla="*/ 203 f59 1"/>
                <a:gd name="f116" fmla="*/ 357 f60 1"/>
                <a:gd name="f117" fmla="*/ 156 f59 1"/>
                <a:gd name="f118" fmla="*/ 349 f60 1"/>
                <a:gd name="f119" fmla="*/ 117 f59 1"/>
                <a:gd name="f120" fmla="*/ 332 f60 1"/>
                <a:gd name="f121" fmla="*/ 90 f59 1"/>
                <a:gd name="f122" fmla="*/ f61 1 f2"/>
                <a:gd name="f123" fmla="*/ f64 1 357"/>
                <a:gd name="f124" fmla="*/ f65 1 399"/>
                <a:gd name="f125" fmla="*/ f66 1 357"/>
                <a:gd name="f126" fmla="*/ f67 1 399"/>
                <a:gd name="f127" fmla="*/ f68 1 357"/>
                <a:gd name="f128" fmla="*/ f69 1 399"/>
                <a:gd name="f129" fmla="*/ f70 1 357"/>
                <a:gd name="f130" fmla="*/ f71 1 399"/>
                <a:gd name="f131" fmla="*/ f72 1 357"/>
                <a:gd name="f132" fmla="*/ f73 1 399"/>
                <a:gd name="f133" fmla="*/ f74 1 357"/>
                <a:gd name="f134" fmla="*/ f75 1 399"/>
                <a:gd name="f135" fmla="*/ f76 1 357"/>
                <a:gd name="f136" fmla="*/ f77 1 399"/>
                <a:gd name="f137" fmla="*/ f78 1 357"/>
                <a:gd name="f138" fmla="*/ f79 1 399"/>
                <a:gd name="f139" fmla="*/ f80 1 357"/>
                <a:gd name="f140" fmla="*/ f81 1 399"/>
                <a:gd name="f141" fmla="*/ f82 1 357"/>
                <a:gd name="f142" fmla="*/ f83 1 399"/>
                <a:gd name="f143" fmla="*/ f84 1 357"/>
                <a:gd name="f144" fmla="*/ f85 1 399"/>
                <a:gd name="f145" fmla="*/ f86 1 357"/>
                <a:gd name="f146" fmla="*/ f87 1 399"/>
                <a:gd name="f147" fmla="*/ f88 1 357"/>
                <a:gd name="f148" fmla="*/ f89 1 399"/>
                <a:gd name="f149" fmla="*/ f90 1 357"/>
                <a:gd name="f150" fmla="*/ f91 1 399"/>
                <a:gd name="f151" fmla="*/ f92 1 357"/>
                <a:gd name="f152" fmla="*/ f93 1 357"/>
                <a:gd name="f153" fmla="*/ f94 1 399"/>
                <a:gd name="f154" fmla="*/ f95 1 357"/>
                <a:gd name="f155" fmla="*/ f96 1 399"/>
                <a:gd name="f156" fmla="*/ f97 1 357"/>
                <a:gd name="f157" fmla="*/ f98 1 399"/>
                <a:gd name="f158" fmla="*/ f99 1 357"/>
                <a:gd name="f159" fmla="*/ f100 1 357"/>
                <a:gd name="f160" fmla="*/ f101 1 399"/>
                <a:gd name="f161" fmla="*/ f102 1 357"/>
                <a:gd name="f162" fmla="*/ f103 1 399"/>
                <a:gd name="f163" fmla="*/ f104 1 357"/>
                <a:gd name="f164" fmla="*/ f105 1 399"/>
                <a:gd name="f165" fmla="*/ f106 1 357"/>
                <a:gd name="f166" fmla="*/ f107 1 399"/>
                <a:gd name="f167" fmla="*/ f108 1 357"/>
                <a:gd name="f168" fmla="*/ f109 1 399"/>
                <a:gd name="f169" fmla="*/ f110 1 357"/>
                <a:gd name="f170" fmla="*/ f111 1 399"/>
                <a:gd name="f171" fmla="*/ f112 1 357"/>
                <a:gd name="f172" fmla="*/ f113 1 399"/>
                <a:gd name="f173" fmla="*/ f114 1 357"/>
                <a:gd name="f174" fmla="*/ f115 1 399"/>
                <a:gd name="f175" fmla="*/ f116 1 357"/>
                <a:gd name="f176" fmla="*/ f117 1 399"/>
                <a:gd name="f177" fmla="*/ f118 1 357"/>
                <a:gd name="f178" fmla="*/ f119 1 399"/>
                <a:gd name="f179" fmla="*/ f120 1 357"/>
                <a:gd name="f180" fmla="*/ f121 1 399"/>
                <a:gd name="f181" fmla="*/ 0 1 f62"/>
                <a:gd name="f182" fmla="*/ f6 1 f62"/>
                <a:gd name="f183" fmla="*/ 0 1 f63"/>
                <a:gd name="f184" fmla="*/ f7 1 f63"/>
                <a:gd name="f185" fmla="+- f122 0 f1"/>
                <a:gd name="f186" fmla="*/ f123 1 f62"/>
                <a:gd name="f187" fmla="*/ f124 1 f63"/>
                <a:gd name="f188" fmla="*/ f125 1 f62"/>
                <a:gd name="f189" fmla="*/ f126 1 f63"/>
                <a:gd name="f190" fmla="*/ f127 1 f62"/>
                <a:gd name="f191" fmla="*/ f128 1 f63"/>
                <a:gd name="f192" fmla="*/ f129 1 f62"/>
                <a:gd name="f193" fmla="*/ f130 1 f63"/>
                <a:gd name="f194" fmla="*/ f131 1 f62"/>
                <a:gd name="f195" fmla="*/ f132 1 f63"/>
                <a:gd name="f196" fmla="*/ f133 1 f62"/>
                <a:gd name="f197" fmla="*/ f134 1 f63"/>
                <a:gd name="f198" fmla="*/ f135 1 f62"/>
                <a:gd name="f199" fmla="*/ f136 1 f63"/>
                <a:gd name="f200" fmla="*/ f137 1 f62"/>
                <a:gd name="f201" fmla="*/ f138 1 f63"/>
                <a:gd name="f202" fmla="*/ f139 1 f62"/>
                <a:gd name="f203" fmla="*/ f140 1 f63"/>
                <a:gd name="f204" fmla="*/ f141 1 f62"/>
                <a:gd name="f205" fmla="*/ f142 1 f63"/>
                <a:gd name="f206" fmla="*/ f143 1 f62"/>
                <a:gd name="f207" fmla="*/ f144 1 f63"/>
                <a:gd name="f208" fmla="*/ f145 1 f62"/>
                <a:gd name="f209" fmla="*/ f146 1 f63"/>
                <a:gd name="f210" fmla="*/ f147 1 f62"/>
                <a:gd name="f211" fmla="*/ f148 1 f63"/>
                <a:gd name="f212" fmla="*/ f149 1 f62"/>
                <a:gd name="f213" fmla="*/ f150 1 f63"/>
                <a:gd name="f214" fmla="*/ f151 1 f62"/>
                <a:gd name="f215" fmla="*/ f152 1 f62"/>
                <a:gd name="f216" fmla="*/ f153 1 f63"/>
                <a:gd name="f217" fmla="*/ f154 1 f62"/>
                <a:gd name="f218" fmla="*/ f155 1 f63"/>
                <a:gd name="f219" fmla="*/ f156 1 f62"/>
                <a:gd name="f220" fmla="*/ f157 1 f63"/>
                <a:gd name="f221" fmla="*/ f158 1 f62"/>
                <a:gd name="f222" fmla="*/ f159 1 f62"/>
                <a:gd name="f223" fmla="*/ f160 1 f63"/>
                <a:gd name="f224" fmla="*/ f161 1 f62"/>
                <a:gd name="f225" fmla="*/ f162 1 f63"/>
                <a:gd name="f226" fmla="*/ f163 1 f62"/>
                <a:gd name="f227" fmla="*/ f164 1 f63"/>
                <a:gd name="f228" fmla="*/ f165 1 f62"/>
                <a:gd name="f229" fmla="*/ f166 1 f63"/>
                <a:gd name="f230" fmla="*/ f167 1 f62"/>
                <a:gd name="f231" fmla="*/ f168 1 f63"/>
                <a:gd name="f232" fmla="*/ f169 1 f62"/>
                <a:gd name="f233" fmla="*/ f170 1 f63"/>
                <a:gd name="f234" fmla="*/ f171 1 f62"/>
                <a:gd name="f235" fmla="*/ f172 1 f63"/>
                <a:gd name="f236" fmla="*/ f173 1 f62"/>
                <a:gd name="f237" fmla="*/ f174 1 f63"/>
                <a:gd name="f238" fmla="*/ f175 1 f62"/>
                <a:gd name="f239" fmla="*/ f176 1 f63"/>
                <a:gd name="f240" fmla="*/ f177 1 f62"/>
                <a:gd name="f241" fmla="*/ f178 1 f63"/>
                <a:gd name="f242" fmla="*/ f179 1 f62"/>
                <a:gd name="f243" fmla="*/ f180 1 f63"/>
                <a:gd name="f244" fmla="*/ f181 f57 1"/>
                <a:gd name="f245" fmla="*/ f182 f57 1"/>
                <a:gd name="f246" fmla="*/ f184 f58 1"/>
                <a:gd name="f247" fmla="*/ f183 f58 1"/>
                <a:gd name="f248" fmla="*/ f186 f57 1"/>
                <a:gd name="f249" fmla="*/ f187 f58 1"/>
                <a:gd name="f250" fmla="*/ f188 f57 1"/>
                <a:gd name="f251" fmla="*/ f189 f58 1"/>
                <a:gd name="f252" fmla="*/ f190 f57 1"/>
                <a:gd name="f253" fmla="*/ f191 f58 1"/>
                <a:gd name="f254" fmla="*/ f192 f57 1"/>
                <a:gd name="f255" fmla="*/ f193 f58 1"/>
                <a:gd name="f256" fmla="*/ f194 f57 1"/>
                <a:gd name="f257" fmla="*/ f195 f58 1"/>
                <a:gd name="f258" fmla="*/ f196 f57 1"/>
                <a:gd name="f259" fmla="*/ f197 f58 1"/>
                <a:gd name="f260" fmla="*/ f198 f57 1"/>
                <a:gd name="f261" fmla="*/ f199 f58 1"/>
                <a:gd name="f262" fmla="*/ f200 f57 1"/>
                <a:gd name="f263" fmla="*/ f201 f58 1"/>
                <a:gd name="f264" fmla="*/ f202 f57 1"/>
                <a:gd name="f265" fmla="*/ f203 f58 1"/>
                <a:gd name="f266" fmla="*/ f204 f57 1"/>
                <a:gd name="f267" fmla="*/ f205 f58 1"/>
                <a:gd name="f268" fmla="*/ f206 f57 1"/>
                <a:gd name="f269" fmla="*/ f207 f58 1"/>
                <a:gd name="f270" fmla="*/ f208 f57 1"/>
                <a:gd name="f271" fmla="*/ f209 f58 1"/>
                <a:gd name="f272" fmla="*/ f210 f57 1"/>
                <a:gd name="f273" fmla="*/ f211 f58 1"/>
                <a:gd name="f274" fmla="*/ f212 f57 1"/>
                <a:gd name="f275" fmla="*/ f213 f58 1"/>
                <a:gd name="f276" fmla="*/ f214 f57 1"/>
                <a:gd name="f277" fmla="*/ f215 f57 1"/>
                <a:gd name="f278" fmla="*/ f216 f58 1"/>
                <a:gd name="f279" fmla="*/ f217 f57 1"/>
                <a:gd name="f280" fmla="*/ f218 f58 1"/>
                <a:gd name="f281" fmla="*/ f219 f57 1"/>
                <a:gd name="f282" fmla="*/ f220 f58 1"/>
                <a:gd name="f283" fmla="*/ f221 f57 1"/>
                <a:gd name="f284" fmla="*/ f222 f57 1"/>
                <a:gd name="f285" fmla="*/ f223 f58 1"/>
                <a:gd name="f286" fmla="*/ f224 f57 1"/>
                <a:gd name="f287" fmla="*/ f225 f58 1"/>
                <a:gd name="f288" fmla="*/ f226 f57 1"/>
                <a:gd name="f289" fmla="*/ f227 f58 1"/>
                <a:gd name="f290" fmla="*/ f228 f57 1"/>
                <a:gd name="f291" fmla="*/ f229 f58 1"/>
                <a:gd name="f292" fmla="*/ f230 f57 1"/>
                <a:gd name="f293" fmla="*/ f231 f58 1"/>
                <a:gd name="f294" fmla="*/ f232 f57 1"/>
                <a:gd name="f295" fmla="*/ f233 f58 1"/>
                <a:gd name="f296" fmla="*/ f234 f57 1"/>
                <a:gd name="f297" fmla="*/ f235 f58 1"/>
                <a:gd name="f298" fmla="*/ f236 f57 1"/>
                <a:gd name="f299" fmla="*/ f237 f58 1"/>
                <a:gd name="f300" fmla="*/ f238 f57 1"/>
                <a:gd name="f301" fmla="*/ f239 f58 1"/>
                <a:gd name="f302" fmla="*/ f240 f57 1"/>
                <a:gd name="f303" fmla="*/ f241 f58 1"/>
                <a:gd name="f304" fmla="*/ f242 f57 1"/>
                <a:gd name="f305" fmla="*/ f243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5">
                  <a:pos x="f248" y="f249"/>
                </a:cxn>
                <a:cxn ang="f185">
                  <a:pos x="f250" y="f251"/>
                </a:cxn>
                <a:cxn ang="f185">
                  <a:pos x="f252" y="f253"/>
                </a:cxn>
                <a:cxn ang="f185">
                  <a:pos x="f254" y="f255"/>
                </a:cxn>
                <a:cxn ang="f185">
                  <a:pos x="f256" y="f257"/>
                </a:cxn>
                <a:cxn ang="f185">
                  <a:pos x="f258" y="f259"/>
                </a:cxn>
                <a:cxn ang="f185">
                  <a:pos x="f260" y="f261"/>
                </a:cxn>
                <a:cxn ang="f185">
                  <a:pos x="f262" y="f263"/>
                </a:cxn>
                <a:cxn ang="f185">
                  <a:pos x="f264" y="f265"/>
                </a:cxn>
                <a:cxn ang="f185">
                  <a:pos x="f266" y="f267"/>
                </a:cxn>
                <a:cxn ang="f185">
                  <a:pos x="f268" y="f269"/>
                </a:cxn>
                <a:cxn ang="f185">
                  <a:pos x="f270" y="f271"/>
                </a:cxn>
                <a:cxn ang="f185">
                  <a:pos x="f272" y="f273"/>
                </a:cxn>
                <a:cxn ang="f185">
                  <a:pos x="f274" y="f275"/>
                </a:cxn>
                <a:cxn ang="f185">
                  <a:pos x="f276" y="f275"/>
                </a:cxn>
                <a:cxn ang="f185">
                  <a:pos x="f277" y="f278"/>
                </a:cxn>
                <a:cxn ang="f185">
                  <a:pos x="f279" y="f280"/>
                </a:cxn>
                <a:cxn ang="f185">
                  <a:pos x="f281" y="f282"/>
                </a:cxn>
                <a:cxn ang="f185">
                  <a:pos x="f283" y="f282"/>
                </a:cxn>
                <a:cxn ang="f185">
                  <a:pos x="f284" y="f285"/>
                </a:cxn>
                <a:cxn ang="f185">
                  <a:pos x="f286" y="f287"/>
                </a:cxn>
                <a:cxn ang="f185">
                  <a:pos x="f288" y="f289"/>
                </a:cxn>
                <a:cxn ang="f185">
                  <a:pos x="f290" y="f291"/>
                </a:cxn>
                <a:cxn ang="f185">
                  <a:pos x="f292" y="f293"/>
                </a:cxn>
                <a:cxn ang="f185">
                  <a:pos x="f294" y="f295"/>
                </a:cxn>
                <a:cxn ang="f185">
                  <a:pos x="f296" y="f297"/>
                </a:cxn>
                <a:cxn ang="f185">
                  <a:pos x="f298" y="f299"/>
                </a:cxn>
                <a:cxn ang="f185">
                  <a:pos x="f300" y="f301"/>
                </a:cxn>
                <a:cxn ang="f185">
                  <a:pos x="f302" y="f303"/>
                </a:cxn>
                <a:cxn ang="f185">
                  <a:pos x="f304" y="f305"/>
                </a:cxn>
                <a:cxn ang="f185">
                  <a:pos x="f248" y="f249"/>
                </a:cxn>
              </a:cxnLst>
              <a:rect l="f244" t="f247" r="f245" b="f246"/>
              <a:pathLst>
                <a:path w="357" h="399">
                  <a:moveTo>
                    <a:pt x="f8" y="f9"/>
                  </a:moveTo>
                  <a:lnTo>
                    <a:pt x="f2" y="f5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14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2"/>
                  </a:lnTo>
                  <a:lnTo>
                    <a:pt x="f5" y="f34"/>
                  </a:lnTo>
                  <a:lnTo>
                    <a:pt x="f35" y="f36"/>
                  </a:lnTo>
                  <a:lnTo>
                    <a:pt x="f37" y="f7"/>
                  </a:lnTo>
                  <a:lnTo>
                    <a:pt x="f38" y="f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41"/>
                  </a:lnTo>
                  <a:lnTo>
                    <a:pt x="f52" y="f39"/>
                  </a:lnTo>
                  <a:lnTo>
                    <a:pt x="f6" y="f37"/>
                  </a:lnTo>
                  <a:lnTo>
                    <a:pt x="f53" y="f54"/>
                  </a:lnTo>
                  <a:lnTo>
                    <a:pt x="f55" y="f27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23812383-3AAA-0572-F385-39FE3E0664CA}"/>
                </a:ext>
              </a:extLst>
            </p:cNvPr>
            <p:cNvSpPr/>
            <p:nvPr/>
          </p:nvSpPr>
          <p:spPr>
            <a:xfrm>
              <a:off x="8589151" y="3696919"/>
              <a:ext cx="366912" cy="222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6"/>
                <a:gd name="f7" fmla="val 103"/>
                <a:gd name="f8" fmla="val 29"/>
                <a:gd name="f9" fmla="val 12"/>
                <a:gd name="f10" fmla="val 171"/>
                <a:gd name="f11" fmla="val 96"/>
                <a:gd name="f12" fmla="val 157"/>
                <a:gd name="f13" fmla="val 92"/>
                <a:gd name="f14" fmla="val 16"/>
                <a:gd name="f15" fmla="val 6"/>
                <a:gd name="f16" fmla="+- 0 0 -90"/>
                <a:gd name="f17" fmla="*/ f3 1 186"/>
                <a:gd name="f18" fmla="*/ f4 1 103"/>
                <a:gd name="f19" fmla="+- f7 0 f5"/>
                <a:gd name="f20" fmla="+- f6 0 f5"/>
                <a:gd name="f21" fmla="*/ f16 f0 1"/>
                <a:gd name="f22" fmla="*/ f20 1 186"/>
                <a:gd name="f23" fmla="*/ f19 1 103"/>
                <a:gd name="f24" fmla="*/ 29 f20 1"/>
                <a:gd name="f25" fmla="*/ 12 f19 1"/>
                <a:gd name="f26" fmla="*/ 186 f20 1"/>
                <a:gd name="f27" fmla="*/ 103 f19 1"/>
                <a:gd name="f28" fmla="*/ 171 f20 1"/>
                <a:gd name="f29" fmla="*/ 96 f19 1"/>
                <a:gd name="f30" fmla="*/ 157 f20 1"/>
                <a:gd name="f31" fmla="*/ 92 f19 1"/>
                <a:gd name="f32" fmla="*/ 0 f20 1"/>
                <a:gd name="f33" fmla="*/ 0 f19 1"/>
                <a:gd name="f34" fmla="*/ 16 f20 1"/>
                <a:gd name="f35" fmla="*/ 6 f19 1"/>
                <a:gd name="f36" fmla="*/ f21 1 f2"/>
                <a:gd name="f37" fmla="*/ f24 1 186"/>
                <a:gd name="f38" fmla="*/ f25 1 103"/>
                <a:gd name="f39" fmla="*/ f26 1 186"/>
                <a:gd name="f40" fmla="*/ f27 1 103"/>
                <a:gd name="f41" fmla="*/ f28 1 186"/>
                <a:gd name="f42" fmla="*/ f29 1 103"/>
                <a:gd name="f43" fmla="*/ f30 1 186"/>
                <a:gd name="f44" fmla="*/ f31 1 103"/>
                <a:gd name="f45" fmla="*/ f32 1 186"/>
                <a:gd name="f46" fmla="*/ f33 1 103"/>
                <a:gd name="f47" fmla="*/ f34 1 186"/>
                <a:gd name="f48" fmla="*/ f35 1 103"/>
                <a:gd name="f49" fmla="*/ 0 1 f22"/>
                <a:gd name="f50" fmla="*/ f6 1 f22"/>
                <a:gd name="f51" fmla="*/ 0 1 f23"/>
                <a:gd name="f52" fmla="*/ f7 1 f23"/>
                <a:gd name="f53" fmla="+- f36 0 f1"/>
                <a:gd name="f54" fmla="*/ f37 1 f22"/>
                <a:gd name="f55" fmla="*/ f38 1 f23"/>
                <a:gd name="f56" fmla="*/ f39 1 f22"/>
                <a:gd name="f57" fmla="*/ f40 1 f23"/>
                <a:gd name="f58" fmla="*/ f41 1 f22"/>
                <a:gd name="f59" fmla="*/ f42 1 f23"/>
                <a:gd name="f60" fmla="*/ f43 1 f22"/>
                <a:gd name="f61" fmla="*/ f44 1 f23"/>
                <a:gd name="f62" fmla="*/ f45 1 f22"/>
                <a:gd name="f63" fmla="*/ f46 1 f23"/>
                <a:gd name="f64" fmla="*/ f47 1 f22"/>
                <a:gd name="f65" fmla="*/ f48 1 f23"/>
                <a:gd name="f66" fmla="*/ f49 f17 1"/>
                <a:gd name="f67" fmla="*/ f50 f17 1"/>
                <a:gd name="f68" fmla="*/ f52 f18 1"/>
                <a:gd name="f69" fmla="*/ f51 f18 1"/>
                <a:gd name="f70" fmla="*/ f54 f17 1"/>
                <a:gd name="f71" fmla="*/ f55 f18 1"/>
                <a:gd name="f72" fmla="*/ f56 f17 1"/>
                <a:gd name="f73" fmla="*/ f57 f18 1"/>
                <a:gd name="f74" fmla="*/ f58 f17 1"/>
                <a:gd name="f75" fmla="*/ f59 f18 1"/>
                <a:gd name="f76" fmla="*/ f60 f17 1"/>
                <a:gd name="f77" fmla="*/ f61 f18 1"/>
                <a:gd name="f78" fmla="*/ f62 f17 1"/>
                <a:gd name="f79" fmla="*/ f63 f18 1"/>
                <a:gd name="f80" fmla="*/ f64 f17 1"/>
                <a:gd name="f81" fmla="*/ f6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74" y="f75"/>
                </a:cxn>
                <a:cxn ang="f53">
                  <a:pos x="f76" y="f77"/>
                </a:cxn>
                <a:cxn ang="f53">
                  <a:pos x="f78" y="f79"/>
                </a:cxn>
                <a:cxn ang="f53">
                  <a:pos x="f80" y="f81"/>
                </a:cxn>
                <a:cxn ang="f53">
                  <a:pos x="f70" y="f71"/>
                </a:cxn>
              </a:cxnLst>
              <a:rect l="f66" t="f69" r="f67" b="f68"/>
              <a:pathLst>
                <a:path w="186" h="103">
                  <a:moveTo>
                    <a:pt x="f8" y="f9"/>
                  </a:moveTo>
                  <a:lnTo>
                    <a:pt x="f6" y="f7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5" y="f5"/>
                  </a:lnTo>
                  <a:lnTo>
                    <a:pt x="f14" y="f1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4579A2C0-78A8-E9FE-0758-2AA4F73EEC6D}"/>
                </a:ext>
              </a:extLst>
            </p:cNvPr>
            <p:cNvSpPr/>
            <p:nvPr/>
          </p:nvSpPr>
          <p:spPr>
            <a:xfrm>
              <a:off x="8589151" y="3696919"/>
              <a:ext cx="366912" cy="222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6"/>
                <a:gd name="f7" fmla="val 103"/>
                <a:gd name="f8" fmla="val 29"/>
                <a:gd name="f9" fmla="val 12"/>
                <a:gd name="f10" fmla="val 171"/>
                <a:gd name="f11" fmla="val 96"/>
                <a:gd name="f12" fmla="val 157"/>
                <a:gd name="f13" fmla="val 92"/>
                <a:gd name="f14" fmla="val 16"/>
                <a:gd name="f15" fmla="val 6"/>
                <a:gd name="f16" fmla="+- 0 0 -90"/>
                <a:gd name="f17" fmla="*/ f3 1 186"/>
                <a:gd name="f18" fmla="*/ f4 1 103"/>
                <a:gd name="f19" fmla="+- f7 0 f5"/>
                <a:gd name="f20" fmla="+- f6 0 f5"/>
                <a:gd name="f21" fmla="*/ f16 f0 1"/>
                <a:gd name="f22" fmla="*/ f20 1 186"/>
                <a:gd name="f23" fmla="*/ f19 1 103"/>
                <a:gd name="f24" fmla="*/ 29 f20 1"/>
                <a:gd name="f25" fmla="*/ 12 f19 1"/>
                <a:gd name="f26" fmla="*/ 186 f20 1"/>
                <a:gd name="f27" fmla="*/ 103 f19 1"/>
                <a:gd name="f28" fmla="*/ 171 f20 1"/>
                <a:gd name="f29" fmla="*/ 96 f19 1"/>
                <a:gd name="f30" fmla="*/ 157 f20 1"/>
                <a:gd name="f31" fmla="*/ 92 f19 1"/>
                <a:gd name="f32" fmla="*/ 0 f20 1"/>
                <a:gd name="f33" fmla="*/ 0 f19 1"/>
                <a:gd name="f34" fmla="*/ 16 f20 1"/>
                <a:gd name="f35" fmla="*/ 6 f19 1"/>
                <a:gd name="f36" fmla="*/ f21 1 f2"/>
                <a:gd name="f37" fmla="*/ f24 1 186"/>
                <a:gd name="f38" fmla="*/ f25 1 103"/>
                <a:gd name="f39" fmla="*/ f26 1 186"/>
                <a:gd name="f40" fmla="*/ f27 1 103"/>
                <a:gd name="f41" fmla="*/ f28 1 186"/>
                <a:gd name="f42" fmla="*/ f29 1 103"/>
                <a:gd name="f43" fmla="*/ f30 1 186"/>
                <a:gd name="f44" fmla="*/ f31 1 103"/>
                <a:gd name="f45" fmla="*/ f32 1 186"/>
                <a:gd name="f46" fmla="*/ f33 1 103"/>
                <a:gd name="f47" fmla="*/ f34 1 186"/>
                <a:gd name="f48" fmla="*/ f35 1 103"/>
                <a:gd name="f49" fmla="*/ 0 1 f22"/>
                <a:gd name="f50" fmla="*/ f6 1 f22"/>
                <a:gd name="f51" fmla="*/ 0 1 f23"/>
                <a:gd name="f52" fmla="*/ f7 1 f23"/>
                <a:gd name="f53" fmla="+- f36 0 f1"/>
                <a:gd name="f54" fmla="*/ f37 1 f22"/>
                <a:gd name="f55" fmla="*/ f38 1 f23"/>
                <a:gd name="f56" fmla="*/ f39 1 f22"/>
                <a:gd name="f57" fmla="*/ f40 1 f23"/>
                <a:gd name="f58" fmla="*/ f41 1 f22"/>
                <a:gd name="f59" fmla="*/ f42 1 f23"/>
                <a:gd name="f60" fmla="*/ f43 1 f22"/>
                <a:gd name="f61" fmla="*/ f44 1 f23"/>
                <a:gd name="f62" fmla="*/ f45 1 f22"/>
                <a:gd name="f63" fmla="*/ f46 1 f23"/>
                <a:gd name="f64" fmla="*/ f47 1 f22"/>
                <a:gd name="f65" fmla="*/ f48 1 f23"/>
                <a:gd name="f66" fmla="*/ f49 f17 1"/>
                <a:gd name="f67" fmla="*/ f50 f17 1"/>
                <a:gd name="f68" fmla="*/ f52 f18 1"/>
                <a:gd name="f69" fmla="*/ f51 f18 1"/>
                <a:gd name="f70" fmla="*/ f54 f17 1"/>
                <a:gd name="f71" fmla="*/ f55 f18 1"/>
                <a:gd name="f72" fmla="*/ f56 f17 1"/>
                <a:gd name="f73" fmla="*/ f57 f18 1"/>
                <a:gd name="f74" fmla="*/ f58 f17 1"/>
                <a:gd name="f75" fmla="*/ f59 f18 1"/>
                <a:gd name="f76" fmla="*/ f60 f17 1"/>
                <a:gd name="f77" fmla="*/ f61 f18 1"/>
                <a:gd name="f78" fmla="*/ f62 f17 1"/>
                <a:gd name="f79" fmla="*/ f63 f18 1"/>
                <a:gd name="f80" fmla="*/ f64 f17 1"/>
                <a:gd name="f81" fmla="*/ f6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74" y="f75"/>
                </a:cxn>
                <a:cxn ang="f53">
                  <a:pos x="f76" y="f77"/>
                </a:cxn>
                <a:cxn ang="f53">
                  <a:pos x="f78" y="f79"/>
                </a:cxn>
                <a:cxn ang="f53">
                  <a:pos x="f80" y="f81"/>
                </a:cxn>
                <a:cxn ang="f53">
                  <a:pos x="f70" y="f71"/>
                </a:cxn>
              </a:cxnLst>
              <a:rect l="f66" t="f69" r="f67" b="f68"/>
              <a:pathLst>
                <a:path w="186" h="103">
                  <a:moveTo>
                    <a:pt x="f8" y="f9"/>
                  </a:moveTo>
                  <a:lnTo>
                    <a:pt x="f6" y="f7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5" y="f5"/>
                  </a:lnTo>
                  <a:lnTo>
                    <a:pt x="f14" y="f15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F58C3AA3-2E85-EE37-EABB-D9ED59C99A17}"/>
                </a:ext>
              </a:extLst>
            </p:cNvPr>
            <p:cNvSpPr/>
            <p:nvPr/>
          </p:nvSpPr>
          <p:spPr>
            <a:xfrm>
              <a:off x="7691813" y="5049426"/>
              <a:ext cx="446675" cy="3809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"/>
                <a:gd name="f7" fmla="val 177"/>
                <a:gd name="f8" fmla="val 66"/>
                <a:gd name="f9" fmla="val 85"/>
                <a:gd name="f10" fmla="val 45"/>
                <a:gd name="f11" fmla="val 71"/>
                <a:gd name="f12" fmla="val 11"/>
                <a:gd name="f13" fmla="val 27"/>
                <a:gd name="f14" fmla="val 156"/>
                <a:gd name="f15" fmla="val 91"/>
                <a:gd name="f16" fmla="val 168"/>
                <a:gd name="f17" fmla="val 119"/>
                <a:gd name="f18" fmla="val 201"/>
                <a:gd name="f19" fmla="val 161"/>
                <a:gd name="f20" fmla="+- 0 0 -90"/>
                <a:gd name="f21" fmla="*/ f3 1 223"/>
                <a:gd name="f22" fmla="*/ f4 1 177"/>
                <a:gd name="f23" fmla="+- f7 0 f5"/>
                <a:gd name="f24" fmla="+- f6 0 f5"/>
                <a:gd name="f25" fmla="*/ f20 f0 1"/>
                <a:gd name="f26" fmla="*/ f24 1 223"/>
                <a:gd name="f27" fmla="*/ f23 1 177"/>
                <a:gd name="f28" fmla="*/ 223 f24 1"/>
                <a:gd name="f29" fmla="*/ 177 f23 1"/>
                <a:gd name="f30" fmla="*/ 66 f24 1"/>
                <a:gd name="f31" fmla="*/ 85 f23 1"/>
                <a:gd name="f32" fmla="*/ 45 f24 1"/>
                <a:gd name="f33" fmla="*/ 71 f23 1"/>
                <a:gd name="f34" fmla="*/ 11 f24 1"/>
                <a:gd name="f35" fmla="*/ 27 f23 1"/>
                <a:gd name="f36" fmla="*/ 0 f24 1"/>
                <a:gd name="f37" fmla="*/ 0 f23 1"/>
                <a:gd name="f38" fmla="*/ 156 f24 1"/>
                <a:gd name="f39" fmla="*/ 91 f23 1"/>
                <a:gd name="f40" fmla="*/ 168 f24 1"/>
                <a:gd name="f41" fmla="*/ 119 f23 1"/>
                <a:gd name="f42" fmla="*/ 201 f24 1"/>
                <a:gd name="f43" fmla="*/ 161 f23 1"/>
                <a:gd name="f44" fmla="*/ f25 1 f2"/>
                <a:gd name="f45" fmla="*/ f28 1 223"/>
                <a:gd name="f46" fmla="*/ f29 1 177"/>
                <a:gd name="f47" fmla="*/ f30 1 223"/>
                <a:gd name="f48" fmla="*/ f31 1 177"/>
                <a:gd name="f49" fmla="*/ f32 1 223"/>
                <a:gd name="f50" fmla="*/ f33 1 177"/>
                <a:gd name="f51" fmla="*/ f34 1 223"/>
                <a:gd name="f52" fmla="*/ f35 1 177"/>
                <a:gd name="f53" fmla="*/ f36 1 223"/>
                <a:gd name="f54" fmla="*/ f37 1 177"/>
                <a:gd name="f55" fmla="*/ f38 1 223"/>
                <a:gd name="f56" fmla="*/ f39 1 177"/>
                <a:gd name="f57" fmla="*/ f40 1 223"/>
                <a:gd name="f58" fmla="*/ f41 1 177"/>
                <a:gd name="f59" fmla="*/ f42 1 223"/>
                <a:gd name="f60" fmla="*/ f43 1 177"/>
                <a:gd name="f61" fmla="*/ 0 1 f26"/>
                <a:gd name="f62" fmla="*/ f6 1 f26"/>
                <a:gd name="f63" fmla="*/ 0 1 f27"/>
                <a:gd name="f64" fmla="*/ f7 1 f27"/>
                <a:gd name="f65" fmla="+- f44 0 f1"/>
                <a:gd name="f66" fmla="*/ f45 1 f26"/>
                <a:gd name="f67" fmla="*/ f46 1 f27"/>
                <a:gd name="f68" fmla="*/ f47 1 f26"/>
                <a:gd name="f69" fmla="*/ f48 1 f27"/>
                <a:gd name="f70" fmla="*/ f49 1 f26"/>
                <a:gd name="f71" fmla="*/ f50 1 f27"/>
                <a:gd name="f72" fmla="*/ f51 1 f26"/>
                <a:gd name="f73" fmla="*/ f52 1 f27"/>
                <a:gd name="f74" fmla="*/ f53 1 f26"/>
                <a:gd name="f75" fmla="*/ f54 1 f27"/>
                <a:gd name="f76" fmla="*/ f55 1 f26"/>
                <a:gd name="f77" fmla="*/ f56 1 f27"/>
                <a:gd name="f78" fmla="*/ f57 1 f26"/>
                <a:gd name="f79" fmla="*/ f58 1 f27"/>
                <a:gd name="f80" fmla="*/ f59 1 f26"/>
                <a:gd name="f81" fmla="*/ f60 1 f27"/>
                <a:gd name="f82" fmla="*/ f61 f21 1"/>
                <a:gd name="f83" fmla="*/ f62 f21 1"/>
                <a:gd name="f84" fmla="*/ f64 f22 1"/>
                <a:gd name="f85" fmla="*/ f63 f22 1"/>
                <a:gd name="f86" fmla="*/ f66 f21 1"/>
                <a:gd name="f87" fmla="*/ f67 f22 1"/>
                <a:gd name="f88" fmla="*/ f68 f21 1"/>
                <a:gd name="f89" fmla="*/ f69 f22 1"/>
                <a:gd name="f90" fmla="*/ f70 f21 1"/>
                <a:gd name="f91" fmla="*/ f71 f22 1"/>
                <a:gd name="f92" fmla="*/ f72 f21 1"/>
                <a:gd name="f93" fmla="*/ f73 f22 1"/>
                <a:gd name="f94" fmla="*/ f74 f21 1"/>
                <a:gd name="f95" fmla="*/ f75 f22 1"/>
                <a:gd name="f96" fmla="*/ f76 f21 1"/>
                <a:gd name="f97" fmla="*/ f77 f22 1"/>
                <a:gd name="f98" fmla="*/ f78 f21 1"/>
                <a:gd name="f99" fmla="*/ f79 f22 1"/>
                <a:gd name="f100" fmla="*/ f80 f21 1"/>
                <a:gd name="f101" fmla="*/ f81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6" y="f87"/>
                </a:cxn>
                <a:cxn ang="f65">
                  <a:pos x="f88" y="f89"/>
                </a:cxn>
                <a:cxn ang="f65">
                  <a:pos x="f90" y="f91"/>
                </a:cxn>
                <a:cxn ang="f65">
                  <a:pos x="f92" y="f93"/>
                </a:cxn>
                <a:cxn ang="f65">
                  <a:pos x="f94" y="f95"/>
                </a:cxn>
                <a:cxn ang="f65">
                  <a:pos x="f96" y="f97"/>
                </a:cxn>
                <a:cxn ang="f65">
                  <a:pos x="f98" y="f99"/>
                </a:cxn>
                <a:cxn ang="f65">
                  <a:pos x="f100" y="f101"/>
                </a:cxn>
                <a:cxn ang="f65">
                  <a:pos x="f86" y="f87"/>
                </a:cxn>
              </a:cxnLst>
              <a:rect l="f82" t="f85" r="f83" b="f84"/>
              <a:pathLst>
                <a:path w="223" h="177">
                  <a:moveTo>
                    <a:pt x="f6" y="f7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5" y="f5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843430DA-E2F0-4BC7-5EDB-6A1474BD0659}"/>
                </a:ext>
              </a:extLst>
            </p:cNvPr>
            <p:cNvSpPr/>
            <p:nvPr/>
          </p:nvSpPr>
          <p:spPr>
            <a:xfrm>
              <a:off x="7691813" y="5049426"/>
              <a:ext cx="446675" cy="3809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"/>
                <a:gd name="f7" fmla="val 177"/>
                <a:gd name="f8" fmla="val 66"/>
                <a:gd name="f9" fmla="val 85"/>
                <a:gd name="f10" fmla="val 45"/>
                <a:gd name="f11" fmla="val 71"/>
                <a:gd name="f12" fmla="val 11"/>
                <a:gd name="f13" fmla="val 27"/>
                <a:gd name="f14" fmla="val 156"/>
                <a:gd name="f15" fmla="val 91"/>
                <a:gd name="f16" fmla="val 168"/>
                <a:gd name="f17" fmla="val 119"/>
                <a:gd name="f18" fmla="val 201"/>
                <a:gd name="f19" fmla="val 161"/>
                <a:gd name="f20" fmla="+- 0 0 -90"/>
                <a:gd name="f21" fmla="*/ f3 1 223"/>
                <a:gd name="f22" fmla="*/ f4 1 177"/>
                <a:gd name="f23" fmla="+- f7 0 f5"/>
                <a:gd name="f24" fmla="+- f6 0 f5"/>
                <a:gd name="f25" fmla="*/ f20 f0 1"/>
                <a:gd name="f26" fmla="*/ f24 1 223"/>
                <a:gd name="f27" fmla="*/ f23 1 177"/>
                <a:gd name="f28" fmla="*/ 223 f24 1"/>
                <a:gd name="f29" fmla="*/ 177 f23 1"/>
                <a:gd name="f30" fmla="*/ 66 f24 1"/>
                <a:gd name="f31" fmla="*/ 85 f23 1"/>
                <a:gd name="f32" fmla="*/ 45 f24 1"/>
                <a:gd name="f33" fmla="*/ 71 f23 1"/>
                <a:gd name="f34" fmla="*/ 11 f24 1"/>
                <a:gd name="f35" fmla="*/ 27 f23 1"/>
                <a:gd name="f36" fmla="*/ 0 f24 1"/>
                <a:gd name="f37" fmla="*/ 0 f23 1"/>
                <a:gd name="f38" fmla="*/ 156 f24 1"/>
                <a:gd name="f39" fmla="*/ 91 f23 1"/>
                <a:gd name="f40" fmla="*/ 168 f24 1"/>
                <a:gd name="f41" fmla="*/ 119 f23 1"/>
                <a:gd name="f42" fmla="*/ 201 f24 1"/>
                <a:gd name="f43" fmla="*/ 161 f23 1"/>
                <a:gd name="f44" fmla="*/ f25 1 f2"/>
                <a:gd name="f45" fmla="*/ f28 1 223"/>
                <a:gd name="f46" fmla="*/ f29 1 177"/>
                <a:gd name="f47" fmla="*/ f30 1 223"/>
                <a:gd name="f48" fmla="*/ f31 1 177"/>
                <a:gd name="f49" fmla="*/ f32 1 223"/>
                <a:gd name="f50" fmla="*/ f33 1 177"/>
                <a:gd name="f51" fmla="*/ f34 1 223"/>
                <a:gd name="f52" fmla="*/ f35 1 177"/>
                <a:gd name="f53" fmla="*/ f36 1 223"/>
                <a:gd name="f54" fmla="*/ f37 1 177"/>
                <a:gd name="f55" fmla="*/ f38 1 223"/>
                <a:gd name="f56" fmla="*/ f39 1 177"/>
                <a:gd name="f57" fmla="*/ f40 1 223"/>
                <a:gd name="f58" fmla="*/ f41 1 177"/>
                <a:gd name="f59" fmla="*/ f42 1 223"/>
                <a:gd name="f60" fmla="*/ f43 1 177"/>
                <a:gd name="f61" fmla="*/ 0 1 f26"/>
                <a:gd name="f62" fmla="*/ f6 1 f26"/>
                <a:gd name="f63" fmla="*/ 0 1 f27"/>
                <a:gd name="f64" fmla="*/ f7 1 f27"/>
                <a:gd name="f65" fmla="+- f44 0 f1"/>
                <a:gd name="f66" fmla="*/ f45 1 f26"/>
                <a:gd name="f67" fmla="*/ f46 1 f27"/>
                <a:gd name="f68" fmla="*/ f47 1 f26"/>
                <a:gd name="f69" fmla="*/ f48 1 f27"/>
                <a:gd name="f70" fmla="*/ f49 1 f26"/>
                <a:gd name="f71" fmla="*/ f50 1 f27"/>
                <a:gd name="f72" fmla="*/ f51 1 f26"/>
                <a:gd name="f73" fmla="*/ f52 1 f27"/>
                <a:gd name="f74" fmla="*/ f53 1 f26"/>
                <a:gd name="f75" fmla="*/ f54 1 f27"/>
                <a:gd name="f76" fmla="*/ f55 1 f26"/>
                <a:gd name="f77" fmla="*/ f56 1 f27"/>
                <a:gd name="f78" fmla="*/ f57 1 f26"/>
                <a:gd name="f79" fmla="*/ f58 1 f27"/>
                <a:gd name="f80" fmla="*/ f59 1 f26"/>
                <a:gd name="f81" fmla="*/ f60 1 f27"/>
                <a:gd name="f82" fmla="*/ f61 f21 1"/>
                <a:gd name="f83" fmla="*/ f62 f21 1"/>
                <a:gd name="f84" fmla="*/ f64 f22 1"/>
                <a:gd name="f85" fmla="*/ f63 f22 1"/>
                <a:gd name="f86" fmla="*/ f66 f21 1"/>
                <a:gd name="f87" fmla="*/ f67 f22 1"/>
                <a:gd name="f88" fmla="*/ f68 f21 1"/>
                <a:gd name="f89" fmla="*/ f69 f22 1"/>
                <a:gd name="f90" fmla="*/ f70 f21 1"/>
                <a:gd name="f91" fmla="*/ f71 f22 1"/>
                <a:gd name="f92" fmla="*/ f72 f21 1"/>
                <a:gd name="f93" fmla="*/ f73 f22 1"/>
                <a:gd name="f94" fmla="*/ f74 f21 1"/>
                <a:gd name="f95" fmla="*/ f75 f22 1"/>
                <a:gd name="f96" fmla="*/ f76 f21 1"/>
                <a:gd name="f97" fmla="*/ f77 f22 1"/>
                <a:gd name="f98" fmla="*/ f78 f21 1"/>
                <a:gd name="f99" fmla="*/ f79 f22 1"/>
                <a:gd name="f100" fmla="*/ f80 f21 1"/>
                <a:gd name="f101" fmla="*/ f81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6" y="f87"/>
                </a:cxn>
                <a:cxn ang="f65">
                  <a:pos x="f88" y="f89"/>
                </a:cxn>
                <a:cxn ang="f65">
                  <a:pos x="f90" y="f91"/>
                </a:cxn>
                <a:cxn ang="f65">
                  <a:pos x="f92" y="f93"/>
                </a:cxn>
                <a:cxn ang="f65">
                  <a:pos x="f94" y="f95"/>
                </a:cxn>
                <a:cxn ang="f65">
                  <a:pos x="f96" y="f97"/>
                </a:cxn>
                <a:cxn ang="f65">
                  <a:pos x="f98" y="f99"/>
                </a:cxn>
                <a:cxn ang="f65">
                  <a:pos x="f100" y="f101"/>
                </a:cxn>
                <a:cxn ang="f65">
                  <a:pos x="f86" y="f87"/>
                </a:cxn>
              </a:cxnLst>
              <a:rect l="f82" t="f85" r="f83" b="f84"/>
              <a:pathLst>
                <a:path w="223" h="177">
                  <a:moveTo>
                    <a:pt x="f6" y="f7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5" y="f5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6" name="Freeform 146">
              <a:extLst>
                <a:ext uri="{FF2B5EF4-FFF2-40B4-BE49-F238E27FC236}">
                  <a16:creationId xmlns:a16="http://schemas.microsoft.com/office/drawing/2014/main" id="{1C1C8206-C569-CC45-AD99-CB942F78E43D}"/>
                </a:ext>
              </a:extLst>
            </p:cNvPr>
            <p:cNvSpPr/>
            <p:nvPr/>
          </p:nvSpPr>
          <p:spPr>
            <a:xfrm>
              <a:off x="8341888" y="3461506"/>
              <a:ext cx="382859" cy="445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3"/>
                <a:gd name="f7" fmla="val 208"/>
                <a:gd name="f8" fmla="val 155"/>
                <a:gd name="f9" fmla="val 118"/>
                <a:gd name="f10" fmla="val 36"/>
                <a:gd name="f11" fmla="val 90"/>
                <a:gd name="f12" fmla="+- 0 0 -90"/>
                <a:gd name="f13" fmla="*/ f3 1 193"/>
                <a:gd name="f14" fmla="*/ f4 1 208"/>
                <a:gd name="f15" fmla="+- f7 0 f5"/>
                <a:gd name="f16" fmla="+- f6 0 f5"/>
                <a:gd name="f17" fmla="*/ f12 f0 1"/>
                <a:gd name="f18" fmla="*/ f16 1 193"/>
                <a:gd name="f19" fmla="*/ f15 1 208"/>
                <a:gd name="f20" fmla="*/ 155 f16 1"/>
                <a:gd name="f21" fmla="*/ 208 f15 1"/>
                <a:gd name="f22" fmla="*/ 0 f16 1"/>
                <a:gd name="f23" fmla="*/ 118 f15 1"/>
                <a:gd name="f24" fmla="*/ 36 f16 1"/>
                <a:gd name="f25" fmla="*/ 0 f15 1"/>
                <a:gd name="f26" fmla="*/ 193 f16 1"/>
                <a:gd name="f27" fmla="*/ 90 f15 1"/>
                <a:gd name="f28" fmla="*/ f17 1 f2"/>
                <a:gd name="f29" fmla="*/ f20 1 193"/>
                <a:gd name="f30" fmla="*/ f21 1 208"/>
                <a:gd name="f31" fmla="*/ f22 1 193"/>
                <a:gd name="f32" fmla="*/ f23 1 208"/>
                <a:gd name="f33" fmla="*/ f24 1 193"/>
                <a:gd name="f34" fmla="*/ f25 1 208"/>
                <a:gd name="f35" fmla="*/ f26 1 193"/>
                <a:gd name="f36" fmla="*/ f27 1 20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93" h="208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7" name="Freeform 147">
              <a:extLst>
                <a:ext uri="{FF2B5EF4-FFF2-40B4-BE49-F238E27FC236}">
                  <a16:creationId xmlns:a16="http://schemas.microsoft.com/office/drawing/2014/main" id="{33F83672-48C9-6928-2E5D-A64963A2AB51}"/>
                </a:ext>
              </a:extLst>
            </p:cNvPr>
            <p:cNvSpPr/>
            <p:nvPr/>
          </p:nvSpPr>
          <p:spPr>
            <a:xfrm>
              <a:off x="8341888" y="3461506"/>
              <a:ext cx="382859" cy="445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3"/>
                <a:gd name="f7" fmla="val 208"/>
                <a:gd name="f8" fmla="val 155"/>
                <a:gd name="f9" fmla="val 118"/>
                <a:gd name="f10" fmla="val 36"/>
                <a:gd name="f11" fmla="val 90"/>
                <a:gd name="f12" fmla="+- 0 0 -90"/>
                <a:gd name="f13" fmla="*/ f3 1 193"/>
                <a:gd name="f14" fmla="*/ f4 1 208"/>
                <a:gd name="f15" fmla="+- f7 0 f5"/>
                <a:gd name="f16" fmla="+- f6 0 f5"/>
                <a:gd name="f17" fmla="*/ f12 f0 1"/>
                <a:gd name="f18" fmla="*/ f16 1 193"/>
                <a:gd name="f19" fmla="*/ f15 1 208"/>
                <a:gd name="f20" fmla="*/ 155 f16 1"/>
                <a:gd name="f21" fmla="*/ 208 f15 1"/>
                <a:gd name="f22" fmla="*/ 0 f16 1"/>
                <a:gd name="f23" fmla="*/ 118 f15 1"/>
                <a:gd name="f24" fmla="*/ 36 f16 1"/>
                <a:gd name="f25" fmla="*/ 0 f15 1"/>
                <a:gd name="f26" fmla="*/ 193 f16 1"/>
                <a:gd name="f27" fmla="*/ 90 f15 1"/>
                <a:gd name="f28" fmla="*/ f17 1 f2"/>
                <a:gd name="f29" fmla="*/ f20 1 193"/>
                <a:gd name="f30" fmla="*/ f21 1 208"/>
                <a:gd name="f31" fmla="*/ f22 1 193"/>
                <a:gd name="f32" fmla="*/ f23 1 208"/>
                <a:gd name="f33" fmla="*/ f24 1 193"/>
                <a:gd name="f34" fmla="*/ f25 1 208"/>
                <a:gd name="f35" fmla="*/ f26 1 193"/>
                <a:gd name="f36" fmla="*/ f27 1 20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93" h="208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8" name="Freeform 148">
              <a:extLst>
                <a:ext uri="{FF2B5EF4-FFF2-40B4-BE49-F238E27FC236}">
                  <a16:creationId xmlns:a16="http://schemas.microsoft.com/office/drawing/2014/main" id="{38630BEB-FC1E-7E89-7193-823EC7A5CB0D}"/>
                </a:ext>
              </a:extLst>
            </p:cNvPr>
            <p:cNvSpPr/>
            <p:nvPr/>
          </p:nvSpPr>
          <p:spPr>
            <a:xfrm>
              <a:off x="8413668" y="3444389"/>
              <a:ext cx="562328" cy="2097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"/>
                <a:gd name="f7" fmla="val 97"/>
                <a:gd name="f8" fmla="val 157"/>
                <a:gd name="f9" fmla="val 7"/>
                <a:gd name="f10" fmla="val 125"/>
                <a:gd name="f11" fmla="val 91"/>
                <a:gd name="f12" fmla="+- 0 0 -90"/>
                <a:gd name="f13" fmla="*/ f3 1 282"/>
                <a:gd name="f14" fmla="*/ f4 1 97"/>
                <a:gd name="f15" fmla="+- f7 0 f5"/>
                <a:gd name="f16" fmla="+- f6 0 f5"/>
                <a:gd name="f17" fmla="*/ f12 f0 1"/>
                <a:gd name="f18" fmla="*/ f16 1 282"/>
                <a:gd name="f19" fmla="*/ f15 1 97"/>
                <a:gd name="f20" fmla="*/ 157 f16 1"/>
                <a:gd name="f21" fmla="*/ 97 f15 1"/>
                <a:gd name="f22" fmla="*/ 0 f16 1"/>
                <a:gd name="f23" fmla="*/ 7 f15 1"/>
                <a:gd name="f24" fmla="*/ 125 f16 1"/>
                <a:gd name="f25" fmla="*/ 0 f15 1"/>
                <a:gd name="f26" fmla="*/ 282 f16 1"/>
                <a:gd name="f27" fmla="*/ 91 f15 1"/>
                <a:gd name="f28" fmla="*/ f17 1 f2"/>
                <a:gd name="f29" fmla="*/ f20 1 282"/>
                <a:gd name="f30" fmla="*/ f21 1 97"/>
                <a:gd name="f31" fmla="*/ f22 1 282"/>
                <a:gd name="f32" fmla="*/ f23 1 97"/>
                <a:gd name="f33" fmla="*/ f24 1 282"/>
                <a:gd name="f34" fmla="*/ f25 1 97"/>
                <a:gd name="f35" fmla="*/ f26 1 282"/>
                <a:gd name="f36" fmla="*/ f27 1 9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2" h="9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9" name="Freeform 149">
              <a:extLst>
                <a:ext uri="{FF2B5EF4-FFF2-40B4-BE49-F238E27FC236}">
                  <a16:creationId xmlns:a16="http://schemas.microsoft.com/office/drawing/2014/main" id="{C1E9785C-7527-BA4E-B491-BFD0FCBDE488}"/>
                </a:ext>
              </a:extLst>
            </p:cNvPr>
            <p:cNvSpPr/>
            <p:nvPr/>
          </p:nvSpPr>
          <p:spPr>
            <a:xfrm>
              <a:off x="8413668" y="3444389"/>
              <a:ext cx="562328" cy="2097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"/>
                <a:gd name="f7" fmla="val 97"/>
                <a:gd name="f8" fmla="val 157"/>
                <a:gd name="f9" fmla="val 7"/>
                <a:gd name="f10" fmla="val 125"/>
                <a:gd name="f11" fmla="val 91"/>
                <a:gd name="f12" fmla="+- 0 0 -90"/>
                <a:gd name="f13" fmla="*/ f3 1 282"/>
                <a:gd name="f14" fmla="*/ f4 1 97"/>
                <a:gd name="f15" fmla="+- f7 0 f5"/>
                <a:gd name="f16" fmla="+- f6 0 f5"/>
                <a:gd name="f17" fmla="*/ f12 f0 1"/>
                <a:gd name="f18" fmla="*/ f16 1 282"/>
                <a:gd name="f19" fmla="*/ f15 1 97"/>
                <a:gd name="f20" fmla="*/ 157 f16 1"/>
                <a:gd name="f21" fmla="*/ 97 f15 1"/>
                <a:gd name="f22" fmla="*/ 0 f16 1"/>
                <a:gd name="f23" fmla="*/ 7 f15 1"/>
                <a:gd name="f24" fmla="*/ 125 f16 1"/>
                <a:gd name="f25" fmla="*/ 0 f15 1"/>
                <a:gd name="f26" fmla="*/ 282 f16 1"/>
                <a:gd name="f27" fmla="*/ 91 f15 1"/>
                <a:gd name="f28" fmla="*/ f17 1 f2"/>
                <a:gd name="f29" fmla="*/ f20 1 282"/>
                <a:gd name="f30" fmla="*/ f21 1 97"/>
                <a:gd name="f31" fmla="*/ f22 1 282"/>
                <a:gd name="f32" fmla="*/ f23 1 97"/>
                <a:gd name="f33" fmla="*/ f24 1 282"/>
                <a:gd name="f34" fmla="*/ f25 1 97"/>
                <a:gd name="f35" fmla="*/ f26 1 282"/>
                <a:gd name="f36" fmla="*/ f27 1 9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82" h="9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0" name="Freeform 150">
              <a:extLst>
                <a:ext uri="{FF2B5EF4-FFF2-40B4-BE49-F238E27FC236}">
                  <a16:creationId xmlns:a16="http://schemas.microsoft.com/office/drawing/2014/main" id="{84319D7F-C83C-40B7-5544-66D627B7C30D}"/>
                </a:ext>
              </a:extLst>
            </p:cNvPr>
            <p:cNvSpPr/>
            <p:nvPr/>
          </p:nvSpPr>
          <p:spPr>
            <a:xfrm>
              <a:off x="8018839" y="3714036"/>
              <a:ext cx="634118" cy="4322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7"/>
                <a:gd name="f7" fmla="val 203"/>
                <a:gd name="f8" fmla="val 155"/>
                <a:gd name="f9" fmla="val 111"/>
                <a:gd name="f10" fmla="val 26"/>
                <a:gd name="f11" fmla="val 85"/>
                <a:gd name="f12" fmla="val 79"/>
                <a:gd name="f13" fmla="val 42"/>
                <a:gd name="f14" fmla="val 107"/>
                <a:gd name="f15" fmla="val 24"/>
                <a:gd name="f16" fmla="val 134"/>
                <a:gd name="f17" fmla="val 10"/>
                <a:gd name="f18" fmla="val 162"/>
                <a:gd name="f19" fmla="val 90"/>
                <a:gd name="f20" fmla="val 291"/>
                <a:gd name="f21" fmla="val 101"/>
                <a:gd name="f22" fmla="val 264"/>
                <a:gd name="f23" fmla="val 116"/>
                <a:gd name="f24" fmla="val 236"/>
                <a:gd name="f25" fmla="val 133"/>
                <a:gd name="f26" fmla="val 181"/>
                <a:gd name="f27" fmla="val 177"/>
                <a:gd name="f28" fmla="+- 0 0 -90"/>
                <a:gd name="f29" fmla="*/ f3 1 317"/>
                <a:gd name="f30" fmla="*/ f4 1 203"/>
                <a:gd name="f31" fmla="+- f7 0 f5"/>
                <a:gd name="f32" fmla="+- f6 0 f5"/>
                <a:gd name="f33" fmla="*/ f28 f0 1"/>
                <a:gd name="f34" fmla="*/ f32 1 317"/>
                <a:gd name="f35" fmla="*/ f31 1 203"/>
                <a:gd name="f36" fmla="*/ 155 f32 1"/>
                <a:gd name="f37" fmla="*/ 203 f31 1"/>
                <a:gd name="f38" fmla="*/ 0 f32 1"/>
                <a:gd name="f39" fmla="*/ 111 f31 1"/>
                <a:gd name="f40" fmla="*/ 26 f32 1"/>
                <a:gd name="f41" fmla="*/ 85 f31 1"/>
                <a:gd name="f42" fmla="*/ 79 f32 1"/>
                <a:gd name="f43" fmla="*/ 42 f31 1"/>
                <a:gd name="f44" fmla="*/ 107 f32 1"/>
                <a:gd name="f45" fmla="*/ 24 f31 1"/>
                <a:gd name="f46" fmla="*/ 134 f32 1"/>
                <a:gd name="f47" fmla="*/ 10 f31 1"/>
                <a:gd name="f48" fmla="*/ 162 f32 1"/>
                <a:gd name="f49" fmla="*/ 0 f31 1"/>
                <a:gd name="f50" fmla="*/ 317 f32 1"/>
                <a:gd name="f51" fmla="*/ 90 f31 1"/>
                <a:gd name="f52" fmla="*/ 291 f32 1"/>
                <a:gd name="f53" fmla="*/ 101 f31 1"/>
                <a:gd name="f54" fmla="*/ 264 f32 1"/>
                <a:gd name="f55" fmla="*/ 116 f31 1"/>
                <a:gd name="f56" fmla="*/ 236 f32 1"/>
                <a:gd name="f57" fmla="*/ 133 f31 1"/>
                <a:gd name="f58" fmla="*/ 181 f32 1"/>
                <a:gd name="f59" fmla="*/ 177 f31 1"/>
                <a:gd name="f60" fmla="*/ f33 1 f2"/>
                <a:gd name="f61" fmla="*/ f36 1 317"/>
                <a:gd name="f62" fmla="*/ f37 1 203"/>
                <a:gd name="f63" fmla="*/ f38 1 317"/>
                <a:gd name="f64" fmla="*/ f39 1 203"/>
                <a:gd name="f65" fmla="*/ f40 1 317"/>
                <a:gd name="f66" fmla="*/ f41 1 203"/>
                <a:gd name="f67" fmla="*/ f42 1 317"/>
                <a:gd name="f68" fmla="*/ f43 1 203"/>
                <a:gd name="f69" fmla="*/ f44 1 317"/>
                <a:gd name="f70" fmla="*/ f45 1 203"/>
                <a:gd name="f71" fmla="*/ f46 1 317"/>
                <a:gd name="f72" fmla="*/ f47 1 203"/>
                <a:gd name="f73" fmla="*/ f48 1 317"/>
                <a:gd name="f74" fmla="*/ f49 1 203"/>
                <a:gd name="f75" fmla="*/ f50 1 317"/>
                <a:gd name="f76" fmla="*/ f51 1 203"/>
                <a:gd name="f77" fmla="*/ f52 1 317"/>
                <a:gd name="f78" fmla="*/ f53 1 203"/>
                <a:gd name="f79" fmla="*/ f54 1 317"/>
                <a:gd name="f80" fmla="*/ f55 1 203"/>
                <a:gd name="f81" fmla="*/ f56 1 317"/>
                <a:gd name="f82" fmla="*/ f57 1 203"/>
                <a:gd name="f83" fmla="*/ f58 1 317"/>
                <a:gd name="f84" fmla="*/ f59 1 203"/>
                <a:gd name="f85" fmla="*/ 0 1 f34"/>
                <a:gd name="f86" fmla="*/ f6 1 f34"/>
                <a:gd name="f87" fmla="*/ 0 1 f35"/>
                <a:gd name="f88" fmla="*/ f7 1 f35"/>
                <a:gd name="f89" fmla="+- f60 0 f1"/>
                <a:gd name="f90" fmla="*/ f61 1 f34"/>
                <a:gd name="f91" fmla="*/ f62 1 f35"/>
                <a:gd name="f92" fmla="*/ f63 1 f34"/>
                <a:gd name="f93" fmla="*/ f64 1 f35"/>
                <a:gd name="f94" fmla="*/ f65 1 f34"/>
                <a:gd name="f95" fmla="*/ f66 1 f35"/>
                <a:gd name="f96" fmla="*/ f67 1 f34"/>
                <a:gd name="f97" fmla="*/ f68 1 f35"/>
                <a:gd name="f98" fmla="*/ f69 1 f34"/>
                <a:gd name="f99" fmla="*/ f70 1 f35"/>
                <a:gd name="f100" fmla="*/ f71 1 f34"/>
                <a:gd name="f101" fmla="*/ f72 1 f35"/>
                <a:gd name="f102" fmla="*/ f73 1 f34"/>
                <a:gd name="f103" fmla="*/ f74 1 f35"/>
                <a:gd name="f104" fmla="*/ f75 1 f34"/>
                <a:gd name="f105" fmla="*/ f76 1 f35"/>
                <a:gd name="f106" fmla="*/ f77 1 f34"/>
                <a:gd name="f107" fmla="*/ f78 1 f35"/>
                <a:gd name="f108" fmla="*/ f79 1 f34"/>
                <a:gd name="f109" fmla="*/ f80 1 f35"/>
                <a:gd name="f110" fmla="*/ f81 1 f34"/>
                <a:gd name="f111" fmla="*/ f82 1 f35"/>
                <a:gd name="f112" fmla="*/ f83 1 f34"/>
                <a:gd name="f113" fmla="*/ f84 1 f35"/>
                <a:gd name="f114" fmla="*/ f85 f29 1"/>
                <a:gd name="f115" fmla="*/ f86 f29 1"/>
                <a:gd name="f116" fmla="*/ f88 f30 1"/>
                <a:gd name="f117" fmla="*/ f87 f30 1"/>
                <a:gd name="f118" fmla="*/ f90 f29 1"/>
                <a:gd name="f119" fmla="*/ f91 f30 1"/>
                <a:gd name="f120" fmla="*/ f92 f29 1"/>
                <a:gd name="f121" fmla="*/ f93 f30 1"/>
                <a:gd name="f122" fmla="*/ f94 f29 1"/>
                <a:gd name="f123" fmla="*/ f95 f30 1"/>
                <a:gd name="f124" fmla="*/ f96 f29 1"/>
                <a:gd name="f125" fmla="*/ f97 f30 1"/>
                <a:gd name="f126" fmla="*/ f98 f29 1"/>
                <a:gd name="f127" fmla="*/ f99 f30 1"/>
                <a:gd name="f128" fmla="*/ f100 f29 1"/>
                <a:gd name="f129" fmla="*/ f101 f30 1"/>
                <a:gd name="f130" fmla="*/ f102 f29 1"/>
                <a:gd name="f131" fmla="*/ f103 f30 1"/>
                <a:gd name="f132" fmla="*/ f104 f29 1"/>
                <a:gd name="f133" fmla="*/ f105 f30 1"/>
                <a:gd name="f134" fmla="*/ f106 f29 1"/>
                <a:gd name="f135" fmla="*/ f107 f30 1"/>
                <a:gd name="f136" fmla="*/ f108 f29 1"/>
                <a:gd name="f137" fmla="*/ f109 f30 1"/>
                <a:gd name="f138" fmla="*/ f110 f29 1"/>
                <a:gd name="f139" fmla="*/ f111 f30 1"/>
                <a:gd name="f140" fmla="*/ f112 f29 1"/>
                <a:gd name="f141" fmla="*/ f11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  <a:cxn ang="f89">
                  <a:pos x="f128" y="f129"/>
                </a:cxn>
                <a:cxn ang="f89">
                  <a:pos x="f130" y="f131"/>
                </a:cxn>
                <a:cxn ang="f89">
                  <a:pos x="f132" y="f133"/>
                </a:cxn>
                <a:cxn ang="f89">
                  <a:pos x="f134" y="f135"/>
                </a:cxn>
                <a:cxn ang="f89">
                  <a:pos x="f136" y="f137"/>
                </a:cxn>
                <a:cxn ang="f89">
                  <a:pos x="f138" y="f139"/>
                </a:cxn>
                <a:cxn ang="f89">
                  <a:pos x="f140" y="f141"/>
                </a:cxn>
                <a:cxn ang="f89">
                  <a:pos x="f118" y="f119"/>
                </a:cxn>
              </a:cxnLst>
              <a:rect l="f114" t="f117" r="f115" b="f116"/>
              <a:pathLst>
                <a:path w="317" h="203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5"/>
                  </a:lnTo>
                  <a:lnTo>
                    <a:pt x="f6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1" name="Freeform 151">
              <a:extLst>
                <a:ext uri="{FF2B5EF4-FFF2-40B4-BE49-F238E27FC236}">
                  <a16:creationId xmlns:a16="http://schemas.microsoft.com/office/drawing/2014/main" id="{26464619-D582-D852-A559-567668B58BCD}"/>
                </a:ext>
              </a:extLst>
            </p:cNvPr>
            <p:cNvSpPr/>
            <p:nvPr/>
          </p:nvSpPr>
          <p:spPr>
            <a:xfrm>
              <a:off x="8018839" y="3714036"/>
              <a:ext cx="634118" cy="4322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7"/>
                <a:gd name="f7" fmla="val 203"/>
                <a:gd name="f8" fmla="val 155"/>
                <a:gd name="f9" fmla="val 111"/>
                <a:gd name="f10" fmla="val 26"/>
                <a:gd name="f11" fmla="val 85"/>
                <a:gd name="f12" fmla="val 79"/>
                <a:gd name="f13" fmla="val 42"/>
                <a:gd name="f14" fmla="val 107"/>
                <a:gd name="f15" fmla="val 24"/>
                <a:gd name="f16" fmla="val 134"/>
                <a:gd name="f17" fmla="val 10"/>
                <a:gd name="f18" fmla="val 162"/>
                <a:gd name="f19" fmla="val 90"/>
                <a:gd name="f20" fmla="val 291"/>
                <a:gd name="f21" fmla="val 101"/>
                <a:gd name="f22" fmla="val 264"/>
                <a:gd name="f23" fmla="val 116"/>
                <a:gd name="f24" fmla="val 236"/>
                <a:gd name="f25" fmla="val 133"/>
                <a:gd name="f26" fmla="val 181"/>
                <a:gd name="f27" fmla="val 177"/>
                <a:gd name="f28" fmla="+- 0 0 -90"/>
                <a:gd name="f29" fmla="*/ f3 1 317"/>
                <a:gd name="f30" fmla="*/ f4 1 203"/>
                <a:gd name="f31" fmla="+- f7 0 f5"/>
                <a:gd name="f32" fmla="+- f6 0 f5"/>
                <a:gd name="f33" fmla="*/ f28 f0 1"/>
                <a:gd name="f34" fmla="*/ f32 1 317"/>
                <a:gd name="f35" fmla="*/ f31 1 203"/>
                <a:gd name="f36" fmla="*/ 155 f32 1"/>
                <a:gd name="f37" fmla="*/ 203 f31 1"/>
                <a:gd name="f38" fmla="*/ 0 f32 1"/>
                <a:gd name="f39" fmla="*/ 111 f31 1"/>
                <a:gd name="f40" fmla="*/ 26 f32 1"/>
                <a:gd name="f41" fmla="*/ 85 f31 1"/>
                <a:gd name="f42" fmla="*/ 79 f32 1"/>
                <a:gd name="f43" fmla="*/ 42 f31 1"/>
                <a:gd name="f44" fmla="*/ 107 f32 1"/>
                <a:gd name="f45" fmla="*/ 24 f31 1"/>
                <a:gd name="f46" fmla="*/ 134 f32 1"/>
                <a:gd name="f47" fmla="*/ 10 f31 1"/>
                <a:gd name="f48" fmla="*/ 162 f32 1"/>
                <a:gd name="f49" fmla="*/ 0 f31 1"/>
                <a:gd name="f50" fmla="*/ 317 f32 1"/>
                <a:gd name="f51" fmla="*/ 90 f31 1"/>
                <a:gd name="f52" fmla="*/ 291 f32 1"/>
                <a:gd name="f53" fmla="*/ 101 f31 1"/>
                <a:gd name="f54" fmla="*/ 264 f32 1"/>
                <a:gd name="f55" fmla="*/ 116 f31 1"/>
                <a:gd name="f56" fmla="*/ 236 f32 1"/>
                <a:gd name="f57" fmla="*/ 133 f31 1"/>
                <a:gd name="f58" fmla="*/ 181 f32 1"/>
                <a:gd name="f59" fmla="*/ 177 f31 1"/>
                <a:gd name="f60" fmla="*/ f33 1 f2"/>
                <a:gd name="f61" fmla="*/ f36 1 317"/>
                <a:gd name="f62" fmla="*/ f37 1 203"/>
                <a:gd name="f63" fmla="*/ f38 1 317"/>
                <a:gd name="f64" fmla="*/ f39 1 203"/>
                <a:gd name="f65" fmla="*/ f40 1 317"/>
                <a:gd name="f66" fmla="*/ f41 1 203"/>
                <a:gd name="f67" fmla="*/ f42 1 317"/>
                <a:gd name="f68" fmla="*/ f43 1 203"/>
                <a:gd name="f69" fmla="*/ f44 1 317"/>
                <a:gd name="f70" fmla="*/ f45 1 203"/>
                <a:gd name="f71" fmla="*/ f46 1 317"/>
                <a:gd name="f72" fmla="*/ f47 1 203"/>
                <a:gd name="f73" fmla="*/ f48 1 317"/>
                <a:gd name="f74" fmla="*/ f49 1 203"/>
                <a:gd name="f75" fmla="*/ f50 1 317"/>
                <a:gd name="f76" fmla="*/ f51 1 203"/>
                <a:gd name="f77" fmla="*/ f52 1 317"/>
                <a:gd name="f78" fmla="*/ f53 1 203"/>
                <a:gd name="f79" fmla="*/ f54 1 317"/>
                <a:gd name="f80" fmla="*/ f55 1 203"/>
                <a:gd name="f81" fmla="*/ f56 1 317"/>
                <a:gd name="f82" fmla="*/ f57 1 203"/>
                <a:gd name="f83" fmla="*/ f58 1 317"/>
                <a:gd name="f84" fmla="*/ f59 1 203"/>
                <a:gd name="f85" fmla="*/ 0 1 f34"/>
                <a:gd name="f86" fmla="*/ f6 1 f34"/>
                <a:gd name="f87" fmla="*/ 0 1 f35"/>
                <a:gd name="f88" fmla="*/ f7 1 f35"/>
                <a:gd name="f89" fmla="+- f60 0 f1"/>
                <a:gd name="f90" fmla="*/ f61 1 f34"/>
                <a:gd name="f91" fmla="*/ f62 1 f35"/>
                <a:gd name="f92" fmla="*/ f63 1 f34"/>
                <a:gd name="f93" fmla="*/ f64 1 f35"/>
                <a:gd name="f94" fmla="*/ f65 1 f34"/>
                <a:gd name="f95" fmla="*/ f66 1 f35"/>
                <a:gd name="f96" fmla="*/ f67 1 f34"/>
                <a:gd name="f97" fmla="*/ f68 1 f35"/>
                <a:gd name="f98" fmla="*/ f69 1 f34"/>
                <a:gd name="f99" fmla="*/ f70 1 f35"/>
                <a:gd name="f100" fmla="*/ f71 1 f34"/>
                <a:gd name="f101" fmla="*/ f72 1 f35"/>
                <a:gd name="f102" fmla="*/ f73 1 f34"/>
                <a:gd name="f103" fmla="*/ f74 1 f35"/>
                <a:gd name="f104" fmla="*/ f75 1 f34"/>
                <a:gd name="f105" fmla="*/ f76 1 f35"/>
                <a:gd name="f106" fmla="*/ f77 1 f34"/>
                <a:gd name="f107" fmla="*/ f78 1 f35"/>
                <a:gd name="f108" fmla="*/ f79 1 f34"/>
                <a:gd name="f109" fmla="*/ f80 1 f35"/>
                <a:gd name="f110" fmla="*/ f81 1 f34"/>
                <a:gd name="f111" fmla="*/ f82 1 f35"/>
                <a:gd name="f112" fmla="*/ f83 1 f34"/>
                <a:gd name="f113" fmla="*/ f84 1 f35"/>
                <a:gd name="f114" fmla="*/ f85 f29 1"/>
                <a:gd name="f115" fmla="*/ f86 f29 1"/>
                <a:gd name="f116" fmla="*/ f88 f30 1"/>
                <a:gd name="f117" fmla="*/ f87 f30 1"/>
                <a:gd name="f118" fmla="*/ f90 f29 1"/>
                <a:gd name="f119" fmla="*/ f91 f30 1"/>
                <a:gd name="f120" fmla="*/ f92 f29 1"/>
                <a:gd name="f121" fmla="*/ f93 f30 1"/>
                <a:gd name="f122" fmla="*/ f94 f29 1"/>
                <a:gd name="f123" fmla="*/ f95 f30 1"/>
                <a:gd name="f124" fmla="*/ f96 f29 1"/>
                <a:gd name="f125" fmla="*/ f97 f30 1"/>
                <a:gd name="f126" fmla="*/ f98 f29 1"/>
                <a:gd name="f127" fmla="*/ f99 f30 1"/>
                <a:gd name="f128" fmla="*/ f100 f29 1"/>
                <a:gd name="f129" fmla="*/ f101 f30 1"/>
                <a:gd name="f130" fmla="*/ f102 f29 1"/>
                <a:gd name="f131" fmla="*/ f103 f30 1"/>
                <a:gd name="f132" fmla="*/ f104 f29 1"/>
                <a:gd name="f133" fmla="*/ f105 f30 1"/>
                <a:gd name="f134" fmla="*/ f106 f29 1"/>
                <a:gd name="f135" fmla="*/ f107 f30 1"/>
                <a:gd name="f136" fmla="*/ f108 f29 1"/>
                <a:gd name="f137" fmla="*/ f109 f30 1"/>
                <a:gd name="f138" fmla="*/ f110 f29 1"/>
                <a:gd name="f139" fmla="*/ f111 f30 1"/>
                <a:gd name="f140" fmla="*/ f112 f29 1"/>
                <a:gd name="f141" fmla="*/ f11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  <a:cxn ang="f89">
                  <a:pos x="f128" y="f129"/>
                </a:cxn>
                <a:cxn ang="f89">
                  <a:pos x="f130" y="f131"/>
                </a:cxn>
                <a:cxn ang="f89">
                  <a:pos x="f132" y="f133"/>
                </a:cxn>
                <a:cxn ang="f89">
                  <a:pos x="f134" y="f135"/>
                </a:cxn>
                <a:cxn ang="f89">
                  <a:pos x="f136" y="f137"/>
                </a:cxn>
                <a:cxn ang="f89">
                  <a:pos x="f138" y="f139"/>
                </a:cxn>
                <a:cxn ang="f89">
                  <a:pos x="f140" y="f141"/>
                </a:cxn>
                <a:cxn ang="f89">
                  <a:pos x="f118" y="f119"/>
                </a:cxn>
              </a:cxnLst>
              <a:rect l="f114" t="f117" r="f115" b="f116"/>
              <a:pathLst>
                <a:path w="317" h="203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5"/>
                  </a:lnTo>
                  <a:lnTo>
                    <a:pt x="f6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2" name="Freeform 152">
              <a:extLst>
                <a:ext uri="{FF2B5EF4-FFF2-40B4-BE49-F238E27FC236}">
                  <a16:creationId xmlns:a16="http://schemas.microsoft.com/office/drawing/2014/main" id="{47A0697B-2B87-F3DD-927E-2759DF8035AB}"/>
                </a:ext>
              </a:extLst>
            </p:cNvPr>
            <p:cNvSpPr/>
            <p:nvPr/>
          </p:nvSpPr>
          <p:spPr>
            <a:xfrm>
              <a:off x="7663897" y="4283287"/>
              <a:ext cx="442688" cy="6462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4"/>
                <a:gd name="f7" fmla="val 301"/>
                <a:gd name="f8" fmla="val 157"/>
                <a:gd name="f9" fmla="val 210"/>
                <a:gd name="f10" fmla="val 7"/>
                <a:gd name="f11" fmla="val 159"/>
                <a:gd name="f12" fmla="val 23"/>
                <a:gd name="f13" fmla="val 105"/>
                <a:gd name="f14" fmla="val 42"/>
                <a:gd name="f15" fmla="val 52"/>
                <a:gd name="f16" fmla="val 67"/>
                <a:gd name="f17" fmla="val 91"/>
                <a:gd name="f18" fmla="val 199"/>
                <a:gd name="f19" fmla="val 143"/>
                <a:gd name="f20" fmla="val 197"/>
                <a:gd name="f21" fmla="val 164"/>
                <a:gd name="f22" fmla="val 250"/>
                <a:gd name="f23" fmla="+- 0 0 -90"/>
                <a:gd name="f24" fmla="*/ f3 1 224"/>
                <a:gd name="f25" fmla="*/ f4 1 301"/>
                <a:gd name="f26" fmla="+- f7 0 f5"/>
                <a:gd name="f27" fmla="+- f6 0 f5"/>
                <a:gd name="f28" fmla="*/ f23 f0 1"/>
                <a:gd name="f29" fmla="*/ f27 1 224"/>
                <a:gd name="f30" fmla="*/ f26 1 301"/>
                <a:gd name="f31" fmla="*/ 157 f27 1"/>
                <a:gd name="f32" fmla="*/ 301 f26 1"/>
                <a:gd name="f33" fmla="*/ 0 f27 1"/>
                <a:gd name="f34" fmla="*/ 210 f26 1"/>
                <a:gd name="f35" fmla="*/ 7 f27 1"/>
                <a:gd name="f36" fmla="*/ 159 f26 1"/>
                <a:gd name="f37" fmla="*/ 23 f27 1"/>
                <a:gd name="f38" fmla="*/ 105 f26 1"/>
                <a:gd name="f39" fmla="*/ 42 f27 1"/>
                <a:gd name="f40" fmla="*/ 52 f26 1"/>
                <a:gd name="f41" fmla="*/ 67 f27 1"/>
                <a:gd name="f42" fmla="*/ 0 f26 1"/>
                <a:gd name="f43" fmla="*/ 224 f27 1"/>
                <a:gd name="f44" fmla="*/ 91 f26 1"/>
                <a:gd name="f45" fmla="*/ 199 f27 1"/>
                <a:gd name="f46" fmla="*/ 143 f26 1"/>
                <a:gd name="f47" fmla="*/ 180 f27 1"/>
                <a:gd name="f48" fmla="*/ 197 f26 1"/>
                <a:gd name="f49" fmla="*/ 164 f27 1"/>
                <a:gd name="f50" fmla="*/ 250 f26 1"/>
                <a:gd name="f51" fmla="*/ f28 1 f2"/>
                <a:gd name="f52" fmla="*/ f31 1 224"/>
                <a:gd name="f53" fmla="*/ f32 1 301"/>
                <a:gd name="f54" fmla="*/ f33 1 224"/>
                <a:gd name="f55" fmla="*/ f34 1 301"/>
                <a:gd name="f56" fmla="*/ f35 1 224"/>
                <a:gd name="f57" fmla="*/ f36 1 301"/>
                <a:gd name="f58" fmla="*/ f37 1 224"/>
                <a:gd name="f59" fmla="*/ f38 1 301"/>
                <a:gd name="f60" fmla="*/ f39 1 224"/>
                <a:gd name="f61" fmla="*/ f40 1 301"/>
                <a:gd name="f62" fmla="*/ f41 1 224"/>
                <a:gd name="f63" fmla="*/ f42 1 301"/>
                <a:gd name="f64" fmla="*/ f43 1 224"/>
                <a:gd name="f65" fmla="*/ f44 1 301"/>
                <a:gd name="f66" fmla="*/ f45 1 224"/>
                <a:gd name="f67" fmla="*/ f46 1 301"/>
                <a:gd name="f68" fmla="*/ f47 1 224"/>
                <a:gd name="f69" fmla="*/ f48 1 301"/>
                <a:gd name="f70" fmla="*/ f49 1 224"/>
                <a:gd name="f71" fmla="*/ f50 1 301"/>
                <a:gd name="f72" fmla="*/ 0 1 f29"/>
                <a:gd name="f73" fmla="*/ f6 1 f29"/>
                <a:gd name="f74" fmla="*/ 0 1 f30"/>
                <a:gd name="f75" fmla="*/ f7 1 f30"/>
                <a:gd name="f76" fmla="+- f51 0 f1"/>
                <a:gd name="f77" fmla="*/ f52 1 f29"/>
                <a:gd name="f78" fmla="*/ f53 1 f30"/>
                <a:gd name="f79" fmla="*/ f54 1 f29"/>
                <a:gd name="f80" fmla="*/ f55 1 f30"/>
                <a:gd name="f81" fmla="*/ f56 1 f29"/>
                <a:gd name="f82" fmla="*/ f57 1 f30"/>
                <a:gd name="f83" fmla="*/ f58 1 f29"/>
                <a:gd name="f84" fmla="*/ f59 1 f30"/>
                <a:gd name="f85" fmla="*/ f60 1 f29"/>
                <a:gd name="f86" fmla="*/ f61 1 f30"/>
                <a:gd name="f87" fmla="*/ f62 1 f29"/>
                <a:gd name="f88" fmla="*/ f63 1 f30"/>
                <a:gd name="f89" fmla="*/ f64 1 f29"/>
                <a:gd name="f90" fmla="*/ f65 1 f30"/>
                <a:gd name="f91" fmla="*/ f66 1 f29"/>
                <a:gd name="f92" fmla="*/ f67 1 f30"/>
                <a:gd name="f93" fmla="*/ f68 1 f29"/>
                <a:gd name="f94" fmla="*/ f69 1 f30"/>
                <a:gd name="f95" fmla="*/ f70 1 f29"/>
                <a:gd name="f96" fmla="*/ f71 1 f30"/>
                <a:gd name="f97" fmla="*/ f72 f24 1"/>
                <a:gd name="f98" fmla="*/ f73 f24 1"/>
                <a:gd name="f99" fmla="*/ f75 f25 1"/>
                <a:gd name="f100" fmla="*/ f74 f25 1"/>
                <a:gd name="f101" fmla="*/ f77 f24 1"/>
                <a:gd name="f102" fmla="*/ f78 f25 1"/>
                <a:gd name="f103" fmla="*/ f79 f24 1"/>
                <a:gd name="f104" fmla="*/ f80 f25 1"/>
                <a:gd name="f105" fmla="*/ f81 f24 1"/>
                <a:gd name="f106" fmla="*/ f82 f25 1"/>
                <a:gd name="f107" fmla="*/ f83 f24 1"/>
                <a:gd name="f108" fmla="*/ f84 f25 1"/>
                <a:gd name="f109" fmla="*/ f85 f24 1"/>
                <a:gd name="f110" fmla="*/ f86 f25 1"/>
                <a:gd name="f111" fmla="*/ f87 f24 1"/>
                <a:gd name="f112" fmla="*/ f88 f25 1"/>
                <a:gd name="f113" fmla="*/ f89 f24 1"/>
                <a:gd name="f114" fmla="*/ f90 f25 1"/>
                <a:gd name="f115" fmla="*/ f91 f24 1"/>
                <a:gd name="f116" fmla="*/ f92 f25 1"/>
                <a:gd name="f117" fmla="*/ f93 f24 1"/>
                <a:gd name="f118" fmla="*/ f94 f25 1"/>
                <a:gd name="f119" fmla="*/ f95 f24 1"/>
                <a:gd name="f120" fmla="*/ f96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105" y="f106"/>
                </a:cxn>
                <a:cxn ang="f76">
                  <a:pos x="f107" y="f108"/>
                </a:cxn>
                <a:cxn ang="f76">
                  <a:pos x="f109" y="f110"/>
                </a:cxn>
                <a:cxn ang="f76">
                  <a:pos x="f111" y="f112"/>
                </a:cxn>
                <a:cxn ang="f76">
                  <a:pos x="f113" y="f114"/>
                </a:cxn>
                <a:cxn ang="f76">
                  <a:pos x="f115" y="f116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01" y="f102"/>
                </a:cxn>
              </a:cxnLst>
              <a:rect l="f97" t="f100" r="f98" b="f99"/>
              <a:pathLst>
                <a:path w="224" h="301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5"/>
                  </a:lnTo>
                  <a:lnTo>
                    <a:pt x="f6" y="f17"/>
                  </a:lnTo>
                  <a:lnTo>
                    <a:pt x="f18" y="f19"/>
                  </a:lnTo>
                  <a:lnTo>
                    <a:pt x="f2" y="f20"/>
                  </a:lnTo>
                  <a:lnTo>
                    <a:pt x="f21" y="f2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3" name="Freeform 153">
              <a:extLst>
                <a:ext uri="{FF2B5EF4-FFF2-40B4-BE49-F238E27FC236}">
                  <a16:creationId xmlns:a16="http://schemas.microsoft.com/office/drawing/2014/main" id="{01595B14-BCCA-DDB4-ABC8-0FD70EF30761}"/>
                </a:ext>
              </a:extLst>
            </p:cNvPr>
            <p:cNvSpPr/>
            <p:nvPr/>
          </p:nvSpPr>
          <p:spPr>
            <a:xfrm>
              <a:off x="7663897" y="4283287"/>
              <a:ext cx="442688" cy="6462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4"/>
                <a:gd name="f7" fmla="val 301"/>
                <a:gd name="f8" fmla="val 157"/>
                <a:gd name="f9" fmla="val 210"/>
                <a:gd name="f10" fmla="val 7"/>
                <a:gd name="f11" fmla="val 159"/>
                <a:gd name="f12" fmla="val 23"/>
                <a:gd name="f13" fmla="val 105"/>
                <a:gd name="f14" fmla="val 42"/>
                <a:gd name="f15" fmla="val 52"/>
                <a:gd name="f16" fmla="val 67"/>
                <a:gd name="f17" fmla="val 91"/>
                <a:gd name="f18" fmla="val 199"/>
                <a:gd name="f19" fmla="val 143"/>
                <a:gd name="f20" fmla="val 197"/>
                <a:gd name="f21" fmla="val 164"/>
                <a:gd name="f22" fmla="val 250"/>
                <a:gd name="f23" fmla="+- 0 0 -90"/>
                <a:gd name="f24" fmla="*/ f3 1 224"/>
                <a:gd name="f25" fmla="*/ f4 1 301"/>
                <a:gd name="f26" fmla="+- f7 0 f5"/>
                <a:gd name="f27" fmla="+- f6 0 f5"/>
                <a:gd name="f28" fmla="*/ f23 f0 1"/>
                <a:gd name="f29" fmla="*/ f27 1 224"/>
                <a:gd name="f30" fmla="*/ f26 1 301"/>
                <a:gd name="f31" fmla="*/ 157 f27 1"/>
                <a:gd name="f32" fmla="*/ 301 f26 1"/>
                <a:gd name="f33" fmla="*/ 0 f27 1"/>
                <a:gd name="f34" fmla="*/ 210 f26 1"/>
                <a:gd name="f35" fmla="*/ 7 f27 1"/>
                <a:gd name="f36" fmla="*/ 159 f26 1"/>
                <a:gd name="f37" fmla="*/ 23 f27 1"/>
                <a:gd name="f38" fmla="*/ 105 f26 1"/>
                <a:gd name="f39" fmla="*/ 42 f27 1"/>
                <a:gd name="f40" fmla="*/ 52 f26 1"/>
                <a:gd name="f41" fmla="*/ 67 f27 1"/>
                <a:gd name="f42" fmla="*/ 0 f26 1"/>
                <a:gd name="f43" fmla="*/ 224 f27 1"/>
                <a:gd name="f44" fmla="*/ 91 f26 1"/>
                <a:gd name="f45" fmla="*/ 199 f27 1"/>
                <a:gd name="f46" fmla="*/ 143 f26 1"/>
                <a:gd name="f47" fmla="*/ 180 f27 1"/>
                <a:gd name="f48" fmla="*/ 197 f26 1"/>
                <a:gd name="f49" fmla="*/ 164 f27 1"/>
                <a:gd name="f50" fmla="*/ 250 f26 1"/>
                <a:gd name="f51" fmla="*/ f28 1 f2"/>
                <a:gd name="f52" fmla="*/ f31 1 224"/>
                <a:gd name="f53" fmla="*/ f32 1 301"/>
                <a:gd name="f54" fmla="*/ f33 1 224"/>
                <a:gd name="f55" fmla="*/ f34 1 301"/>
                <a:gd name="f56" fmla="*/ f35 1 224"/>
                <a:gd name="f57" fmla="*/ f36 1 301"/>
                <a:gd name="f58" fmla="*/ f37 1 224"/>
                <a:gd name="f59" fmla="*/ f38 1 301"/>
                <a:gd name="f60" fmla="*/ f39 1 224"/>
                <a:gd name="f61" fmla="*/ f40 1 301"/>
                <a:gd name="f62" fmla="*/ f41 1 224"/>
                <a:gd name="f63" fmla="*/ f42 1 301"/>
                <a:gd name="f64" fmla="*/ f43 1 224"/>
                <a:gd name="f65" fmla="*/ f44 1 301"/>
                <a:gd name="f66" fmla="*/ f45 1 224"/>
                <a:gd name="f67" fmla="*/ f46 1 301"/>
                <a:gd name="f68" fmla="*/ f47 1 224"/>
                <a:gd name="f69" fmla="*/ f48 1 301"/>
                <a:gd name="f70" fmla="*/ f49 1 224"/>
                <a:gd name="f71" fmla="*/ f50 1 301"/>
                <a:gd name="f72" fmla="*/ 0 1 f29"/>
                <a:gd name="f73" fmla="*/ f6 1 f29"/>
                <a:gd name="f74" fmla="*/ 0 1 f30"/>
                <a:gd name="f75" fmla="*/ f7 1 f30"/>
                <a:gd name="f76" fmla="+- f51 0 f1"/>
                <a:gd name="f77" fmla="*/ f52 1 f29"/>
                <a:gd name="f78" fmla="*/ f53 1 f30"/>
                <a:gd name="f79" fmla="*/ f54 1 f29"/>
                <a:gd name="f80" fmla="*/ f55 1 f30"/>
                <a:gd name="f81" fmla="*/ f56 1 f29"/>
                <a:gd name="f82" fmla="*/ f57 1 f30"/>
                <a:gd name="f83" fmla="*/ f58 1 f29"/>
                <a:gd name="f84" fmla="*/ f59 1 f30"/>
                <a:gd name="f85" fmla="*/ f60 1 f29"/>
                <a:gd name="f86" fmla="*/ f61 1 f30"/>
                <a:gd name="f87" fmla="*/ f62 1 f29"/>
                <a:gd name="f88" fmla="*/ f63 1 f30"/>
                <a:gd name="f89" fmla="*/ f64 1 f29"/>
                <a:gd name="f90" fmla="*/ f65 1 f30"/>
                <a:gd name="f91" fmla="*/ f66 1 f29"/>
                <a:gd name="f92" fmla="*/ f67 1 f30"/>
                <a:gd name="f93" fmla="*/ f68 1 f29"/>
                <a:gd name="f94" fmla="*/ f69 1 f30"/>
                <a:gd name="f95" fmla="*/ f70 1 f29"/>
                <a:gd name="f96" fmla="*/ f71 1 f30"/>
                <a:gd name="f97" fmla="*/ f72 f24 1"/>
                <a:gd name="f98" fmla="*/ f73 f24 1"/>
                <a:gd name="f99" fmla="*/ f75 f25 1"/>
                <a:gd name="f100" fmla="*/ f74 f25 1"/>
                <a:gd name="f101" fmla="*/ f77 f24 1"/>
                <a:gd name="f102" fmla="*/ f78 f25 1"/>
                <a:gd name="f103" fmla="*/ f79 f24 1"/>
                <a:gd name="f104" fmla="*/ f80 f25 1"/>
                <a:gd name="f105" fmla="*/ f81 f24 1"/>
                <a:gd name="f106" fmla="*/ f82 f25 1"/>
                <a:gd name="f107" fmla="*/ f83 f24 1"/>
                <a:gd name="f108" fmla="*/ f84 f25 1"/>
                <a:gd name="f109" fmla="*/ f85 f24 1"/>
                <a:gd name="f110" fmla="*/ f86 f25 1"/>
                <a:gd name="f111" fmla="*/ f87 f24 1"/>
                <a:gd name="f112" fmla="*/ f88 f25 1"/>
                <a:gd name="f113" fmla="*/ f89 f24 1"/>
                <a:gd name="f114" fmla="*/ f90 f25 1"/>
                <a:gd name="f115" fmla="*/ f91 f24 1"/>
                <a:gd name="f116" fmla="*/ f92 f25 1"/>
                <a:gd name="f117" fmla="*/ f93 f24 1"/>
                <a:gd name="f118" fmla="*/ f94 f25 1"/>
                <a:gd name="f119" fmla="*/ f95 f24 1"/>
                <a:gd name="f120" fmla="*/ f96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105" y="f106"/>
                </a:cxn>
                <a:cxn ang="f76">
                  <a:pos x="f107" y="f108"/>
                </a:cxn>
                <a:cxn ang="f76">
                  <a:pos x="f109" y="f110"/>
                </a:cxn>
                <a:cxn ang="f76">
                  <a:pos x="f111" y="f112"/>
                </a:cxn>
                <a:cxn ang="f76">
                  <a:pos x="f113" y="f114"/>
                </a:cxn>
                <a:cxn ang="f76">
                  <a:pos x="f115" y="f116"/>
                </a:cxn>
                <a:cxn ang="f76">
                  <a:pos x="f117" y="f118"/>
                </a:cxn>
                <a:cxn ang="f76">
                  <a:pos x="f119" y="f120"/>
                </a:cxn>
                <a:cxn ang="f76">
                  <a:pos x="f101" y="f102"/>
                </a:cxn>
              </a:cxnLst>
              <a:rect l="f97" t="f100" r="f98" b="f99"/>
              <a:pathLst>
                <a:path w="224" h="301">
                  <a:moveTo>
                    <a:pt x="f8" y="f7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5"/>
                  </a:lnTo>
                  <a:lnTo>
                    <a:pt x="f6" y="f17"/>
                  </a:lnTo>
                  <a:lnTo>
                    <a:pt x="f18" y="f19"/>
                  </a:lnTo>
                  <a:lnTo>
                    <a:pt x="f2" y="f20"/>
                  </a:lnTo>
                  <a:lnTo>
                    <a:pt x="f21" y="f2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4" name="Freeform 154">
              <a:extLst>
                <a:ext uri="{FF2B5EF4-FFF2-40B4-BE49-F238E27FC236}">
                  <a16:creationId xmlns:a16="http://schemas.microsoft.com/office/drawing/2014/main" id="{6EED6458-A476-1031-D2CE-C93C88277D78}"/>
                </a:ext>
              </a:extLst>
            </p:cNvPr>
            <p:cNvSpPr/>
            <p:nvPr/>
          </p:nvSpPr>
          <p:spPr>
            <a:xfrm>
              <a:off x="7476454" y="4732696"/>
              <a:ext cx="498521" cy="3338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"/>
                <a:gd name="f7" fmla="val 155"/>
                <a:gd name="f8" fmla="val 157"/>
                <a:gd name="f9" fmla="val 65"/>
                <a:gd name="f10" fmla="val 93"/>
                <a:gd name="f11" fmla="val 91"/>
                <a:gd name="f12" fmla="+- 0 0 -90"/>
                <a:gd name="f13" fmla="*/ f3 1 250"/>
                <a:gd name="f14" fmla="*/ f4 1 155"/>
                <a:gd name="f15" fmla="+- f7 0 f5"/>
                <a:gd name="f16" fmla="+- f6 0 f5"/>
                <a:gd name="f17" fmla="*/ f12 f0 1"/>
                <a:gd name="f18" fmla="*/ f16 1 250"/>
                <a:gd name="f19" fmla="*/ f15 1 155"/>
                <a:gd name="f20" fmla="*/ 157 f16 1"/>
                <a:gd name="f21" fmla="*/ 155 f15 1"/>
                <a:gd name="f22" fmla="*/ 0 f16 1"/>
                <a:gd name="f23" fmla="*/ 65 f15 1"/>
                <a:gd name="f24" fmla="*/ 93 f16 1"/>
                <a:gd name="f25" fmla="*/ 0 f15 1"/>
                <a:gd name="f26" fmla="*/ 250 f16 1"/>
                <a:gd name="f27" fmla="*/ 91 f15 1"/>
                <a:gd name="f28" fmla="*/ f17 1 f2"/>
                <a:gd name="f29" fmla="*/ f20 1 250"/>
                <a:gd name="f30" fmla="*/ f21 1 155"/>
                <a:gd name="f31" fmla="*/ f22 1 250"/>
                <a:gd name="f32" fmla="*/ f23 1 155"/>
                <a:gd name="f33" fmla="*/ f24 1 250"/>
                <a:gd name="f34" fmla="*/ f25 1 155"/>
                <a:gd name="f35" fmla="*/ f26 1 250"/>
                <a:gd name="f36" fmla="*/ f27 1 15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0" h="15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5" name="Freeform 155">
              <a:extLst>
                <a:ext uri="{FF2B5EF4-FFF2-40B4-BE49-F238E27FC236}">
                  <a16:creationId xmlns:a16="http://schemas.microsoft.com/office/drawing/2014/main" id="{2DA97DF6-A5CC-0407-C51D-975954B475BA}"/>
                </a:ext>
              </a:extLst>
            </p:cNvPr>
            <p:cNvSpPr/>
            <p:nvPr/>
          </p:nvSpPr>
          <p:spPr>
            <a:xfrm>
              <a:off x="7476454" y="4732696"/>
              <a:ext cx="498521" cy="3338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"/>
                <a:gd name="f7" fmla="val 155"/>
                <a:gd name="f8" fmla="val 157"/>
                <a:gd name="f9" fmla="val 65"/>
                <a:gd name="f10" fmla="val 93"/>
                <a:gd name="f11" fmla="val 91"/>
                <a:gd name="f12" fmla="+- 0 0 -90"/>
                <a:gd name="f13" fmla="*/ f3 1 250"/>
                <a:gd name="f14" fmla="*/ f4 1 155"/>
                <a:gd name="f15" fmla="+- f7 0 f5"/>
                <a:gd name="f16" fmla="+- f6 0 f5"/>
                <a:gd name="f17" fmla="*/ f12 f0 1"/>
                <a:gd name="f18" fmla="*/ f16 1 250"/>
                <a:gd name="f19" fmla="*/ f15 1 155"/>
                <a:gd name="f20" fmla="*/ 157 f16 1"/>
                <a:gd name="f21" fmla="*/ 155 f15 1"/>
                <a:gd name="f22" fmla="*/ 0 f16 1"/>
                <a:gd name="f23" fmla="*/ 65 f15 1"/>
                <a:gd name="f24" fmla="*/ 93 f16 1"/>
                <a:gd name="f25" fmla="*/ 0 f15 1"/>
                <a:gd name="f26" fmla="*/ 250 f16 1"/>
                <a:gd name="f27" fmla="*/ 91 f15 1"/>
                <a:gd name="f28" fmla="*/ f17 1 f2"/>
                <a:gd name="f29" fmla="*/ f20 1 250"/>
                <a:gd name="f30" fmla="*/ f21 1 155"/>
                <a:gd name="f31" fmla="*/ f22 1 250"/>
                <a:gd name="f32" fmla="*/ f23 1 155"/>
                <a:gd name="f33" fmla="*/ f24 1 250"/>
                <a:gd name="f34" fmla="*/ f25 1 155"/>
                <a:gd name="f35" fmla="*/ f26 1 250"/>
                <a:gd name="f36" fmla="*/ f27 1 155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0" h="15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6" name="Freeform 156">
              <a:extLst>
                <a:ext uri="{FF2B5EF4-FFF2-40B4-BE49-F238E27FC236}">
                  <a16:creationId xmlns:a16="http://schemas.microsoft.com/office/drawing/2014/main" id="{7EA8528C-57E5-4DC4-BA0D-ABF4F5EB61A6}"/>
                </a:ext>
              </a:extLst>
            </p:cNvPr>
            <p:cNvSpPr/>
            <p:nvPr/>
          </p:nvSpPr>
          <p:spPr>
            <a:xfrm>
              <a:off x="7476454" y="4873944"/>
              <a:ext cx="338995" cy="509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0"/>
                <a:gd name="f7" fmla="val 238"/>
                <a:gd name="f8" fmla="val 15"/>
                <a:gd name="f9" fmla="val 148"/>
                <a:gd name="f10" fmla="val 157"/>
                <a:gd name="f11" fmla="val 90"/>
                <a:gd name="f12" fmla="+- 0 0 -90"/>
                <a:gd name="f13" fmla="*/ f3 1 170"/>
                <a:gd name="f14" fmla="*/ f4 1 238"/>
                <a:gd name="f15" fmla="+- f7 0 f5"/>
                <a:gd name="f16" fmla="+- f6 0 f5"/>
                <a:gd name="f17" fmla="*/ f12 f0 1"/>
                <a:gd name="f18" fmla="*/ f16 1 170"/>
                <a:gd name="f19" fmla="*/ f15 1 238"/>
                <a:gd name="f20" fmla="*/ 170 f16 1"/>
                <a:gd name="f21" fmla="*/ 238 f15 1"/>
                <a:gd name="f22" fmla="*/ 15 f16 1"/>
                <a:gd name="f23" fmla="*/ 148 f15 1"/>
                <a:gd name="f24" fmla="*/ 0 f16 1"/>
                <a:gd name="f25" fmla="*/ 0 f15 1"/>
                <a:gd name="f26" fmla="*/ 157 f16 1"/>
                <a:gd name="f27" fmla="*/ 90 f15 1"/>
                <a:gd name="f28" fmla="*/ f17 1 f2"/>
                <a:gd name="f29" fmla="*/ f20 1 170"/>
                <a:gd name="f30" fmla="*/ f21 1 238"/>
                <a:gd name="f31" fmla="*/ f22 1 170"/>
                <a:gd name="f32" fmla="*/ f23 1 238"/>
                <a:gd name="f33" fmla="*/ f24 1 170"/>
                <a:gd name="f34" fmla="*/ f25 1 238"/>
                <a:gd name="f35" fmla="*/ f26 1 170"/>
                <a:gd name="f36" fmla="*/ f27 1 23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70" h="238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7" name="Freeform 165">
              <a:extLst>
                <a:ext uri="{FF2B5EF4-FFF2-40B4-BE49-F238E27FC236}">
                  <a16:creationId xmlns:a16="http://schemas.microsoft.com/office/drawing/2014/main" id="{69FFB399-5339-7EB5-FD94-A65E14050CDB}"/>
                </a:ext>
              </a:extLst>
            </p:cNvPr>
            <p:cNvSpPr/>
            <p:nvPr/>
          </p:nvSpPr>
          <p:spPr>
            <a:xfrm>
              <a:off x="7787533" y="3641277"/>
              <a:ext cx="1515489" cy="20630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0"/>
                <a:gd name="f7" fmla="val 965"/>
                <a:gd name="f8" fmla="val 667"/>
                <a:gd name="f9" fmla="val 363"/>
                <a:gd name="f10" fmla="val 660"/>
                <a:gd name="f11" fmla="val 414"/>
                <a:gd name="f12" fmla="val 644"/>
                <a:gd name="f13" fmla="val 467"/>
                <a:gd name="f14" fmla="val 625"/>
                <a:gd name="f15" fmla="val 521"/>
                <a:gd name="f16" fmla="val 600"/>
                <a:gd name="f17" fmla="val 573"/>
                <a:gd name="f18" fmla="val 656"/>
                <a:gd name="f19" fmla="val 628"/>
                <a:gd name="f20" fmla="val 544"/>
                <a:gd name="f21" fmla="val 783"/>
                <a:gd name="f22" fmla="val 490"/>
                <a:gd name="f23" fmla="val 728"/>
                <a:gd name="f24" fmla="val 464"/>
                <a:gd name="f25" fmla="val 754"/>
                <a:gd name="f26" fmla="val 409"/>
                <a:gd name="f27" fmla="val 798"/>
                <a:gd name="f28" fmla="val 381"/>
                <a:gd name="f29" fmla="val 815"/>
                <a:gd name="f30" fmla="val 354"/>
                <a:gd name="f31" fmla="val 830"/>
                <a:gd name="f32" fmla="val 328"/>
                <a:gd name="f33" fmla="val 840"/>
                <a:gd name="f34" fmla="val 290"/>
                <a:gd name="f35" fmla="val 957"/>
                <a:gd name="f36" fmla="val 165"/>
                <a:gd name="f37" fmla="val 203"/>
                <a:gd name="f38" fmla="val 847"/>
                <a:gd name="f39" fmla="val 186"/>
                <a:gd name="f40" fmla="val 841"/>
                <a:gd name="f41" fmla="val 157"/>
                <a:gd name="f42" fmla="val 824"/>
                <a:gd name="f43" fmla="val 133"/>
                <a:gd name="f44" fmla="val 799"/>
                <a:gd name="f45" fmla="val 115"/>
                <a:gd name="f46" fmla="val 767"/>
                <a:gd name="f47" fmla="val 107"/>
                <a:gd name="f48" fmla="val 750"/>
                <a:gd name="f49" fmla="val 13"/>
                <a:gd name="f50" fmla="val 814"/>
                <a:gd name="f51" fmla="val 666"/>
                <a:gd name="f52" fmla="val 93"/>
                <a:gd name="f53" fmla="val 602"/>
                <a:gd name="f54" fmla="val 100"/>
                <a:gd name="f55" fmla="val 551"/>
                <a:gd name="f56" fmla="val 116"/>
                <a:gd name="f57" fmla="val 498"/>
                <a:gd name="f58" fmla="val 135"/>
                <a:gd name="f59" fmla="val 444"/>
                <a:gd name="f60" fmla="val 160"/>
                <a:gd name="f61" fmla="val 392"/>
                <a:gd name="f62" fmla="val 104"/>
                <a:gd name="f63" fmla="val 337"/>
                <a:gd name="f64" fmla="val 216"/>
                <a:gd name="f65" fmla="val 270"/>
                <a:gd name="f66" fmla="val 237"/>
                <a:gd name="f67" fmla="val 296"/>
                <a:gd name="f68" fmla="val 211"/>
                <a:gd name="f69" fmla="val 351"/>
                <a:gd name="f70" fmla="val 167"/>
                <a:gd name="f71" fmla="val 379"/>
                <a:gd name="f72" fmla="val 150"/>
                <a:gd name="f73" fmla="val 406"/>
                <a:gd name="f74" fmla="val 432"/>
                <a:gd name="f75" fmla="val 125"/>
                <a:gd name="f76" fmla="val 470"/>
                <a:gd name="f77" fmla="val 6"/>
                <a:gd name="f78" fmla="val 595"/>
                <a:gd name="f79" fmla="val 557"/>
                <a:gd name="f80" fmla="val 118"/>
                <a:gd name="f81" fmla="val 574"/>
                <a:gd name="f82" fmla="val 124"/>
                <a:gd name="f83" fmla="val 141"/>
                <a:gd name="f84" fmla="val 627"/>
                <a:gd name="f85" fmla="val 166"/>
                <a:gd name="f86" fmla="val 645"/>
                <a:gd name="f87" fmla="val 196"/>
                <a:gd name="f88" fmla="val 653"/>
                <a:gd name="f89" fmla="val 215"/>
                <a:gd name="f90" fmla="val 747"/>
                <a:gd name="f91" fmla="val 299"/>
                <a:gd name="f92" fmla="+- 0 0 -90"/>
                <a:gd name="f93" fmla="*/ f3 1 760"/>
                <a:gd name="f94" fmla="*/ f4 1 965"/>
                <a:gd name="f95" fmla="+- f7 0 f5"/>
                <a:gd name="f96" fmla="+- f6 0 f5"/>
                <a:gd name="f97" fmla="*/ f92 f0 1"/>
                <a:gd name="f98" fmla="*/ f96 1 760"/>
                <a:gd name="f99" fmla="*/ f95 1 965"/>
                <a:gd name="f100" fmla="*/ 667 f96 1"/>
                <a:gd name="f101" fmla="*/ 363 f95 1"/>
                <a:gd name="f102" fmla="*/ 660 f96 1"/>
                <a:gd name="f103" fmla="*/ 414 f95 1"/>
                <a:gd name="f104" fmla="*/ 644 f96 1"/>
                <a:gd name="f105" fmla="*/ 467 f95 1"/>
                <a:gd name="f106" fmla="*/ 625 f96 1"/>
                <a:gd name="f107" fmla="*/ 521 f95 1"/>
                <a:gd name="f108" fmla="*/ 600 f96 1"/>
                <a:gd name="f109" fmla="*/ 573 f95 1"/>
                <a:gd name="f110" fmla="*/ 656 f96 1"/>
                <a:gd name="f111" fmla="*/ 628 f95 1"/>
                <a:gd name="f112" fmla="*/ 544 f96 1"/>
                <a:gd name="f113" fmla="*/ 783 f95 1"/>
                <a:gd name="f114" fmla="*/ 490 f96 1"/>
                <a:gd name="f115" fmla="*/ 728 f95 1"/>
                <a:gd name="f116" fmla="*/ 464 f96 1"/>
                <a:gd name="f117" fmla="*/ 754 f95 1"/>
                <a:gd name="f118" fmla="*/ 409 f96 1"/>
                <a:gd name="f119" fmla="*/ 798 f95 1"/>
                <a:gd name="f120" fmla="*/ 381 f96 1"/>
                <a:gd name="f121" fmla="*/ 815 f95 1"/>
                <a:gd name="f122" fmla="*/ 354 f96 1"/>
                <a:gd name="f123" fmla="*/ 830 f95 1"/>
                <a:gd name="f124" fmla="*/ 328 f96 1"/>
                <a:gd name="f125" fmla="*/ 840 f95 1"/>
                <a:gd name="f126" fmla="*/ 290 f96 1"/>
                <a:gd name="f127" fmla="*/ 957 f95 1"/>
                <a:gd name="f128" fmla="*/ 165 f96 1"/>
                <a:gd name="f129" fmla="*/ 965 f95 1"/>
                <a:gd name="f130" fmla="*/ 203 f96 1"/>
                <a:gd name="f131" fmla="*/ 847 f95 1"/>
                <a:gd name="f132" fmla="*/ 186 f96 1"/>
                <a:gd name="f133" fmla="*/ 841 f95 1"/>
                <a:gd name="f134" fmla="*/ 157 f96 1"/>
                <a:gd name="f135" fmla="*/ 824 f95 1"/>
                <a:gd name="f136" fmla="*/ 133 f96 1"/>
                <a:gd name="f137" fmla="*/ 799 f95 1"/>
                <a:gd name="f138" fmla="*/ 115 f96 1"/>
                <a:gd name="f139" fmla="*/ 767 f95 1"/>
                <a:gd name="f140" fmla="*/ 107 f96 1"/>
                <a:gd name="f141" fmla="*/ 750 f95 1"/>
                <a:gd name="f142" fmla="*/ 13 f96 1"/>
                <a:gd name="f143" fmla="*/ 814 f95 1"/>
                <a:gd name="f144" fmla="*/ 0 f96 1"/>
                <a:gd name="f145" fmla="*/ 666 f95 1"/>
                <a:gd name="f146" fmla="*/ 93 f96 1"/>
                <a:gd name="f147" fmla="*/ 602 f95 1"/>
                <a:gd name="f148" fmla="*/ 100 f96 1"/>
                <a:gd name="f149" fmla="*/ 551 f95 1"/>
                <a:gd name="f150" fmla="*/ 116 f96 1"/>
                <a:gd name="f151" fmla="*/ 498 f95 1"/>
                <a:gd name="f152" fmla="*/ 135 f96 1"/>
                <a:gd name="f153" fmla="*/ 444 f95 1"/>
                <a:gd name="f154" fmla="*/ 160 f96 1"/>
                <a:gd name="f155" fmla="*/ 392 f95 1"/>
                <a:gd name="f156" fmla="*/ 104 f96 1"/>
                <a:gd name="f157" fmla="*/ 337 f95 1"/>
                <a:gd name="f158" fmla="*/ 216 f96 1"/>
                <a:gd name="f159" fmla="*/ 180 f95 1"/>
                <a:gd name="f160" fmla="*/ 270 f96 1"/>
                <a:gd name="f161" fmla="*/ 237 f95 1"/>
                <a:gd name="f162" fmla="*/ 296 f96 1"/>
                <a:gd name="f163" fmla="*/ 211 f95 1"/>
                <a:gd name="f164" fmla="*/ 351 f96 1"/>
                <a:gd name="f165" fmla="*/ 167 f95 1"/>
                <a:gd name="f166" fmla="*/ 379 f96 1"/>
                <a:gd name="f167" fmla="*/ 150 f95 1"/>
                <a:gd name="f168" fmla="*/ 406 f96 1"/>
                <a:gd name="f169" fmla="*/ 135 f95 1"/>
                <a:gd name="f170" fmla="*/ 432 f96 1"/>
                <a:gd name="f171" fmla="*/ 125 f95 1"/>
                <a:gd name="f172" fmla="*/ 470 f96 1"/>
                <a:gd name="f173" fmla="*/ 6 f95 1"/>
                <a:gd name="f174" fmla="*/ 595 f96 1"/>
                <a:gd name="f175" fmla="*/ 0 f95 1"/>
                <a:gd name="f176" fmla="*/ 557 f96 1"/>
                <a:gd name="f177" fmla="*/ 118 f95 1"/>
                <a:gd name="f178" fmla="*/ 574 f96 1"/>
                <a:gd name="f179" fmla="*/ 124 f95 1"/>
                <a:gd name="f180" fmla="*/ 602 f96 1"/>
                <a:gd name="f181" fmla="*/ 141 f95 1"/>
                <a:gd name="f182" fmla="*/ 627 f96 1"/>
                <a:gd name="f183" fmla="*/ 166 f95 1"/>
                <a:gd name="f184" fmla="*/ 645 f96 1"/>
                <a:gd name="f185" fmla="*/ 196 f95 1"/>
                <a:gd name="f186" fmla="*/ 653 f96 1"/>
                <a:gd name="f187" fmla="*/ 215 f95 1"/>
                <a:gd name="f188" fmla="*/ 747 f96 1"/>
                <a:gd name="f189" fmla="*/ 760 f96 1"/>
                <a:gd name="f190" fmla="*/ 299 f95 1"/>
                <a:gd name="f191" fmla="*/ f97 1 f2"/>
                <a:gd name="f192" fmla="*/ f100 1 760"/>
                <a:gd name="f193" fmla="*/ f101 1 965"/>
                <a:gd name="f194" fmla="*/ f102 1 760"/>
                <a:gd name="f195" fmla="*/ f103 1 965"/>
                <a:gd name="f196" fmla="*/ f104 1 760"/>
                <a:gd name="f197" fmla="*/ f105 1 965"/>
                <a:gd name="f198" fmla="*/ f106 1 760"/>
                <a:gd name="f199" fmla="*/ f107 1 965"/>
                <a:gd name="f200" fmla="*/ f108 1 760"/>
                <a:gd name="f201" fmla="*/ f109 1 965"/>
                <a:gd name="f202" fmla="*/ f110 1 760"/>
                <a:gd name="f203" fmla="*/ f111 1 965"/>
                <a:gd name="f204" fmla="*/ f112 1 760"/>
                <a:gd name="f205" fmla="*/ f113 1 965"/>
                <a:gd name="f206" fmla="*/ f114 1 760"/>
                <a:gd name="f207" fmla="*/ f115 1 965"/>
                <a:gd name="f208" fmla="*/ f116 1 760"/>
                <a:gd name="f209" fmla="*/ f117 1 965"/>
                <a:gd name="f210" fmla="*/ f118 1 760"/>
                <a:gd name="f211" fmla="*/ f119 1 965"/>
                <a:gd name="f212" fmla="*/ f120 1 760"/>
                <a:gd name="f213" fmla="*/ f121 1 965"/>
                <a:gd name="f214" fmla="*/ f122 1 760"/>
                <a:gd name="f215" fmla="*/ f123 1 965"/>
                <a:gd name="f216" fmla="*/ f124 1 760"/>
                <a:gd name="f217" fmla="*/ f125 1 965"/>
                <a:gd name="f218" fmla="*/ f126 1 760"/>
                <a:gd name="f219" fmla="*/ f127 1 965"/>
                <a:gd name="f220" fmla="*/ f128 1 760"/>
                <a:gd name="f221" fmla="*/ f129 1 965"/>
                <a:gd name="f222" fmla="*/ f130 1 760"/>
                <a:gd name="f223" fmla="*/ f131 1 965"/>
                <a:gd name="f224" fmla="*/ f132 1 760"/>
                <a:gd name="f225" fmla="*/ f133 1 965"/>
                <a:gd name="f226" fmla="*/ f134 1 760"/>
                <a:gd name="f227" fmla="*/ f135 1 965"/>
                <a:gd name="f228" fmla="*/ f136 1 760"/>
                <a:gd name="f229" fmla="*/ f137 1 965"/>
                <a:gd name="f230" fmla="*/ f138 1 760"/>
                <a:gd name="f231" fmla="*/ f139 1 965"/>
                <a:gd name="f232" fmla="*/ f140 1 760"/>
                <a:gd name="f233" fmla="*/ f141 1 965"/>
                <a:gd name="f234" fmla="*/ f142 1 760"/>
                <a:gd name="f235" fmla="*/ f143 1 965"/>
                <a:gd name="f236" fmla="*/ f144 1 760"/>
                <a:gd name="f237" fmla="*/ f145 1 965"/>
                <a:gd name="f238" fmla="*/ f146 1 760"/>
                <a:gd name="f239" fmla="*/ f147 1 965"/>
                <a:gd name="f240" fmla="*/ f148 1 760"/>
                <a:gd name="f241" fmla="*/ f149 1 965"/>
                <a:gd name="f242" fmla="*/ f150 1 760"/>
                <a:gd name="f243" fmla="*/ f151 1 965"/>
                <a:gd name="f244" fmla="*/ f152 1 760"/>
                <a:gd name="f245" fmla="*/ f153 1 965"/>
                <a:gd name="f246" fmla="*/ f154 1 760"/>
                <a:gd name="f247" fmla="*/ f155 1 965"/>
                <a:gd name="f248" fmla="*/ f156 1 760"/>
                <a:gd name="f249" fmla="*/ f157 1 965"/>
                <a:gd name="f250" fmla="*/ f158 1 760"/>
                <a:gd name="f251" fmla="*/ f159 1 965"/>
                <a:gd name="f252" fmla="*/ f160 1 760"/>
                <a:gd name="f253" fmla="*/ f161 1 965"/>
                <a:gd name="f254" fmla="*/ f162 1 760"/>
                <a:gd name="f255" fmla="*/ f163 1 965"/>
                <a:gd name="f256" fmla="*/ f164 1 760"/>
                <a:gd name="f257" fmla="*/ f165 1 965"/>
                <a:gd name="f258" fmla="*/ f166 1 760"/>
                <a:gd name="f259" fmla="*/ f167 1 965"/>
                <a:gd name="f260" fmla="*/ f168 1 760"/>
                <a:gd name="f261" fmla="*/ f169 1 965"/>
                <a:gd name="f262" fmla="*/ f170 1 760"/>
                <a:gd name="f263" fmla="*/ f171 1 965"/>
                <a:gd name="f264" fmla="*/ f172 1 760"/>
                <a:gd name="f265" fmla="*/ f173 1 965"/>
                <a:gd name="f266" fmla="*/ f174 1 760"/>
                <a:gd name="f267" fmla="*/ f175 1 965"/>
                <a:gd name="f268" fmla="*/ f176 1 760"/>
                <a:gd name="f269" fmla="*/ f177 1 965"/>
                <a:gd name="f270" fmla="*/ f178 1 760"/>
                <a:gd name="f271" fmla="*/ f179 1 965"/>
                <a:gd name="f272" fmla="*/ f180 1 760"/>
                <a:gd name="f273" fmla="*/ f181 1 965"/>
                <a:gd name="f274" fmla="*/ f182 1 760"/>
                <a:gd name="f275" fmla="*/ f183 1 965"/>
                <a:gd name="f276" fmla="*/ f184 1 760"/>
                <a:gd name="f277" fmla="*/ f185 1 965"/>
                <a:gd name="f278" fmla="*/ f186 1 760"/>
                <a:gd name="f279" fmla="*/ f187 1 965"/>
                <a:gd name="f280" fmla="*/ f188 1 760"/>
                <a:gd name="f281" fmla="*/ f189 1 760"/>
                <a:gd name="f282" fmla="*/ f190 1 965"/>
                <a:gd name="f283" fmla="*/ 0 1 f98"/>
                <a:gd name="f284" fmla="*/ f6 1 f98"/>
                <a:gd name="f285" fmla="*/ 0 1 f99"/>
                <a:gd name="f286" fmla="*/ f7 1 f99"/>
                <a:gd name="f287" fmla="+- f191 0 f1"/>
                <a:gd name="f288" fmla="*/ f192 1 f98"/>
                <a:gd name="f289" fmla="*/ f193 1 f99"/>
                <a:gd name="f290" fmla="*/ f194 1 f98"/>
                <a:gd name="f291" fmla="*/ f195 1 f99"/>
                <a:gd name="f292" fmla="*/ f196 1 f98"/>
                <a:gd name="f293" fmla="*/ f197 1 f99"/>
                <a:gd name="f294" fmla="*/ f198 1 f98"/>
                <a:gd name="f295" fmla="*/ f199 1 f99"/>
                <a:gd name="f296" fmla="*/ f200 1 f98"/>
                <a:gd name="f297" fmla="*/ f201 1 f99"/>
                <a:gd name="f298" fmla="*/ f202 1 f98"/>
                <a:gd name="f299" fmla="*/ f203 1 f99"/>
                <a:gd name="f300" fmla="*/ f204 1 f98"/>
                <a:gd name="f301" fmla="*/ f205 1 f99"/>
                <a:gd name="f302" fmla="*/ f206 1 f98"/>
                <a:gd name="f303" fmla="*/ f207 1 f99"/>
                <a:gd name="f304" fmla="*/ f208 1 f98"/>
                <a:gd name="f305" fmla="*/ f209 1 f99"/>
                <a:gd name="f306" fmla="*/ f210 1 f98"/>
                <a:gd name="f307" fmla="*/ f211 1 f99"/>
                <a:gd name="f308" fmla="*/ f212 1 f98"/>
                <a:gd name="f309" fmla="*/ f213 1 f99"/>
                <a:gd name="f310" fmla="*/ f214 1 f98"/>
                <a:gd name="f311" fmla="*/ f215 1 f99"/>
                <a:gd name="f312" fmla="*/ f216 1 f98"/>
                <a:gd name="f313" fmla="*/ f217 1 f99"/>
                <a:gd name="f314" fmla="*/ f218 1 f98"/>
                <a:gd name="f315" fmla="*/ f219 1 f99"/>
                <a:gd name="f316" fmla="*/ f220 1 f98"/>
                <a:gd name="f317" fmla="*/ f221 1 f99"/>
                <a:gd name="f318" fmla="*/ f222 1 f98"/>
                <a:gd name="f319" fmla="*/ f223 1 f99"/>
                <a:gd name="f320" fmla="*/ f224 1 f98"/>
                <a:gd name="f321" fmla="*/ f225 1 f99"/>
                <a:gd name="f322" fmla="*/ f226 1 f98"/>
                <a:gd name="f323" fmla="*/ f227 1 f99"/>
                <a:gd name="f324" fmla="*/ f228 1 f98"/>
                <a:gd name="f325" fmla="*/ f229 1 f99"/>
                <a:gd name="f326" fmla="*/ f230 1 f98"/>
                <a:gd name="f327" fmla="*/ f231 1 f99"/>
                <a:gd name="f328" fmla="*/ f232 1 f98"/>
                <a:gd name="f329" fmla="*/ f233 1 f99"/>
                <a:gd name="f330" fmla="*/ f234 1 f98"/>
                <a:gd name="f331" fmla="*/ f235 1 f99"/>
                <a:gd name="f332" fmla="*/ f236 1 f98"/>
                <a:gd name="f333" fmla="*/ f237 1 f99"/>
                <a:gd name="f334" fmla="*/ f238 1 f98"/>
                <a:gd name="f335" fmla="*/ f239 1 f99"/>
                <a:gd name="f336" fmla="*/ f240 1 f98"/>
                <a:gd name="f337" fmla="*/ f241 1 f99"/>
                <a:gd name="f338" fmla="*/ f242 1 f98"/>
                <a:gd name="f339" fmla="*/ f243 1 f99"/>
                <a:gd name="f340" fmla="*/ f244 1 f98"/>
                <a:gd name="f341" fmla="*/ f245 1 f99"/>
                <a:gd name="f342" fmla="*/ f246 1 f98"/>
                <a:gd name="f343" fmla="*/ f247 1 f99"/>
                <a:gd name="f344" fmla="*/ f248 1 f98"/>
                <a:gd name="f345" fmla="*/ f249 1 f99"/>
                <a:gd name="f346" fmla="*/ f250 1 f98"/>
                <a:gd name="f347" fmla="*/ f251 1 f99"/>
                <a:gd name="f348" fmla="*/ f252 1 f98"/>
                <a:gd name="f349" fmla="*/ f253 1 f99"/>
                <a:gd name="f350" fmla="*/ f254 1 f98"/>
                <a:gd name="f351" fmla="*/ f255 1 f99"/>
                <a:gd name="f352" fmla="*/ f256 1 f98"/>
                <a:gd name="f353" fmla="*/ f257 1 f99"/>
                <a:gd name="f354" fmla="*/ f258 1 f98"/>
                <a:gd name="f355" fmla="*/ f259 1 f99"/>
                <a:gd name="f356" fmla="*/ f260 1 f98"/>
                <a:gd name="f357" fmla="*/ f261 1 f99"/>
                <a:gd name="f358" fmla="*/ f262 1 f98"/>
                <a:gd name="f359" fmla="*/ f263 1 f99"/>
                <a:gd name="f360" fmla="*/ f264 1 f98"/>
                <a:gd name="f361" fmla="*/ f265 1 f99"/>
                <a:gd name="f362" fmla="*/ f266 1 f98"/>
                <a:gd name="f363" fmla="*/ f267 1 f99"/>
                <a:gd name="f364" fmla="*/ f268 1 f98"/>
                <a:gd name="f365" fmla="*/ f269 1 f99"/>
                <a:gd name="f366" fmla="*/ f270 1 f98"/>
                <a:gd name="f367" fmla="*/ f271 1 f99"/>
                <a:gd name="f368" fmla="*/ f272 1 f98"/>
                <a:gd name="f369" fmla="*/ f273 1 f99"/>
                <a:gd name="f370" fmla="*/ f274 1 f98"/>
                <a:gd name="f371" fmla="*/ f275 1 f99"/>
                <a:gd name="f372" fmla="*/ f276 1 f98"/>
                <a:gd name="f373" fmla="*/ f277 1 f99"/>
                <a:gd name="f374" fmla="*/ f278 1 f98"/>
                <a:gd name="f375" fmla="*/ f279 1 f99"/>
                <a:gd name="f376" fmla="*/ f280 1 f98"/>
                <a:gd name="f377" fmla="*/ f281 1 f98"/>
                <a:gd name="f378" fmla="*/ f282 1 f99"/>
                <a:gd name="f379" fmla="*/ f283 f93 1"/>
                <a:gd name="f380" fmla="*/ f284 f93 1"/>
                <a:gd name="f381" fmla="*/ f286 f94 1"/>
                <a:gd name="f382" fmla="*/ f285 f94 1"/>
                <a:gd name="f383" fmla="*/ f288 f93 1"/>
                <a:gd name="f384" fmla="*/ f289 f94 1"/>
                <a:gd name="f385" fmla="*/ f290 f93 1"/>
                <a:gd name="f386" fmla="*/ f291 f94 1"/>
                <a:gd name="f387" fmla="*/ f292 f93 1"/>
                <a:gd name="f388" fmla="*/ f293 f94 1"/>
                <a:gd name="f389" fmla="*/ f294 f93 1"/>
                <a:gd name="f390" fmla="*/ f295 f94 1"/>
                <a:gd name="f391" fmla="*/ f296 f93 1"/>
                <a:gd name="f392" fmla="*/ f297 f94 1"/>
                <a:gd name="f393" fmla="*/ f298 f93 1"/>
                <a:gd name="f394" fmla="*/ f299 f94 1"/>
                <a:gd name="f395" fmla="*/ f300 f93 1"/>
                <a:gd name="f396" fmla="*/ f301 f94 1"/>
                <a:gd name="f397" fmla="*/ f302 f93 1"/>
                <a:gd name="f398" fmla="*/ f303 f94 1"/>
                <a:gd name="f399" fmla="*/ f304 f93 1"/>
                <a:gd name="f400" fmla="*/ f305 f94 1"/>
                <a:gd name="f401" fmla="*/ f306 f93 1"/>
                <a:gd name="f402" fmla="*/ f307 f94 1"/>
                <a:gd name="f403" fmla="*/ f308 f93 1"/>
                <a:gd name="f404" fmla="*/ f309 f94 1"/>
                <a:gd name="f405" fmla="*/ f310 f93 1"/>
                <a:gd name="f406" fmla="*/ f311 f94 1"/>
                <a:gd name="f407" fmla="*/ f312 f93 1"/>
                <a:gd name="f408" fmla="*/ f313 f94 1"/>
                <a:gd name="f409" fmla="*/ f314 f93 1"/>
                <a:gd name="f410" fmla="*/ f315 f94 1"/>
                <a:gd name="f411" fmla="*/ f316 f93 1"/>
                <a:gd name="f412" fmla="*/ f317 f94 1"/>
                <a:gd name="f413" fmla="*/ f318 f93 1"/>
                <a:gd name="f414" fmla="*/ f319 f94 1"/>
                <a:gd name="f415" fmla="*/ f320 f93 1"/>
                <a:gd name="f416" fmla="*/ f321 f94 1"/>
                <a:gd name="f417" fmla="*/ f322 f93 1"/>
                <a:gd name="f418" fmla="*/ f323 f94 1"/>
                <a:gd name="f419" fmla="*/ f324 f93 1"/>
                <a:gd name="f420" fmla="*/ f325 f94 1"/>
                <a:gd name="f421" fmla="*/ f326 f93 1"/>
                <a:gd name="f422" fmla="*/ f327 f94 1"/>
                <a:gd name="f423" fmla="*/ f328 f93 1"/>
                <a:gd name="f424" fmla="*/ f329 f94 1"/>
                <a:gd name="f425" fmla="*/ f330 f93 1"/>
                <a:gd name="f426" fmla="*/ f331 f94 1"/>
                <a:gd name="f427" fmla="*/ f332 f93 1"/>
                <a:gd name="f428" fmla="*/ f333 f94 1"/>
                <a:gd name="f429" fmla="*/ f334 f93 1"/>
                <a:gd name="f430" fmla="*/ f335 f94 1"/>
                <a:gd name="f431" fmla="*/ f336 f93 1"/>
                <a:gd name="f432" fmla="*/ f337 f94 1"/>
                <a:gd name="f433" fmla="*/ f338 f93 1"/>
                <a:gd name="f434" fmla="*/ f339 f94 1"/>
                <a:gd name="f435" fmla="*/ f340 f93 1"/>
                <a:gd name="f436" fmla="*/ f341 f94 1"/>
                <a:gd name="f437" fmla="*/ f342 f93 1"/>
                <a:gd name="f438" fmla="*/ f343 f94 1"/>
                <a:gd name="f439" fmla="*/ f344 f93 1"/>
                <a:gd name="f440" fmla="*/ f345 f94 1"/>
                <a:gd name="f441" fmla="*/ f346 f93 1"/>
                <a:gd name="f442" fmla="*/ f347 f94 1"/>
                <a:gd name="f443" fmla="*/ f348 f93 1"/>
                <a:gd name="f444" fmla="*/ f349 f94 1"/>
                <a:gd name="f445" fmla="*/ f350 f93 1"/>
                <a:gd name="f446" fmla="*/ f351 f94 1"/>
                <a:gd name="f447" fmla="*/ f352 f93 1"/>
                <a:gd name="f448" fmla="*/ f353 f94 1"/>
                <a:gd name="f449" fmla="*/ f354 f93 1"/>
                <a:gd name="f450" fmla="*/ f355 f94 1"/>
                <a:gd name="f451" fmla="*/ f356 f93 1"/>
                <a:gd name="f452" fmla="*/ f357 f94 1"/>
                <a:gd name="f453" fmla="*/ f358 f93 1"/>
                <a:gd name="f454" fmla="*/ f359 f94 1"/>
                <a:gd name="f455" fmla="*/ f360 f93 1"/>
                <a:gd name="f456" fmla="*/ f361 f94 1"/>
                <a:gd name="f457" fmla="*/ f362 f93 1"/>
                <a:gd name="f458" fmla="*/ f363 f94 1"/>
                <a:gd name="f459" fmla="*/ f364 f93 1"/>
                <a:gd name="f460" fmla="*/ f365 f94 1"/>
                <a:gd name="f461" fmla="*/ f366 f93 1"/>
                <a:gd name="f462" fmla="*/ f367 f94 1"/>
                <a:gd name="f463" fmla="*/ f368 f93 1"/>
                <a:gd name="f464" fmla="*/ f369 f94 1"/>
                <a:gd name="f465" fmla="*/ f370 f93 1"/>
                <a:gd name="f466" fmla="*/ f371 f94 1"/>
                <a:gd name="f467" fmla="*/ f372 f93 1"/>
                <a:gd name="f468" fmla="*/ f373 f94 1"/>
                <a:gd name="f469" fmla="*/ f374 f93 1"/>
                <a:gd name="f470" fmla="*/ f375 f94 1"/>
                <a:gd name="f471" fmla="*/ f376 f93 1"/>
                <a:gd name="f472" fmla="*/ f377 f93 1"/>
                <a:gd name="f473" fmla="*/ f378 f9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7">
                  <a:pos x="f383" y="f384"/>
                </a:cxn>
                <a:cxn ang="f287">
                  <a:pos x="f385" y="f386"/>
                </a:cxn>
                <a:cxn ang="f287">
                  <a:pos x="f387" y="f388"/>
                </a:cxn>
                <a:cxn ang="f287">
                  <a:pos x="f389" y="f390"/>
                </a:cxn>
                <a:cxn ang="f287">
                  <a:pos x="f391" y="f392"/>
                </a:cxn>
                <a:cxn ang="f287">
                  <a:pos x="f393" y="f394"/>
                </a:cxn>
                <a:cxn ang="f287">
                  <a:pos x="f395" y="f396"/>
                </a:cxn>
                <a:cxn ang="f287">
                  <a:pos x="f397" y="f398"/>
                </a:cxn>
                <a:cxn ang="f287">
                  <a:pos x="f399" y="f400"/>
                </a:cxn>
                <a:cxn ang="f287">
                  <a:pos x="f401" y="f402"/>
                </a:cxn>
                <a:cxn ang="f287">
                  <a:pos x="f403" y="f404"/>
                </a:cxn>
                <a:cxn ang="f287">
                  <a:pos x="f405" y="f406"/>
                </a:cxn>
                <a:cxn ang="f287">
                  <a:pos x="f407" y="f408"/>
                </a:cxn>
                <a:cxn ang="f287">
                  <a:pos x="f409" y="f410"/>
                </a:cxn>
                <a:cxn ang="f287">
                  <a:pos x="f411" y="f412"/>
                </a:cxn>
                <a:cxn ang="f287">
                  <a:pos x="f413" y="f414"/>
                </a:cxn>
                <a:cxn ang="f287">
                  <a:pos x="f415" y="f416"/>
                </a:cxn>
                <a:cxn ang="f287">
                  <a:pos x="f417" y="f418"/>
                </a:cxn>
                <a:cxn ang="f287">
                  <a:pos x="f419" y="f420"/>
                </a:cxn>
                <a:cxn ang="f287">
                  <a:pos x="f421" y="f422"/>
                </a:cxn>
                <a:cxn ang="f287">
                  <a:pos x="f423" y="f424"/>
                </a:cxn>
                <a:cxn ang="f287">
                  <a:pos x="f425" y="f426"/>
                </a:cxn>
                <a:cxn ang="f287">
                  <a:pos x="f427" y="f428"/>
                </a:cxn>
                <a:cxn ang="f287">
                  <a:pos x="f429" y="f430"/>
                </a:cxn>
                <a:cxn ang="f287">
                  <a:pos x="f431" y="f432"/>
                </a:cxn>
                <a:cxn ang="f287">
                  <a:pos x="f433" y="f434"/>
                </a:cxn>
                <a:cxn ang="f287">
                  <a:pos x="f435" y="f436"/>
                </a:cxn>
                <a:cxn ang="f287">
                  <a:pos x="f437" y="f438"/>
                </a:cxn>
                <a:cxn ang="f287">
                  <a:pos x="f439" y="f440"/>
                </a:cxn>
                <a:cxn ang="f287">
                  <a:pos x="f441" y="f442"/>
                </a:cxn>
                <a:cxn ang="f287">
                  <a:pos x="f443" y="f444"/>
                </a:cxn>
                <a:cxn ang="f287">
                  <a:pos x="f445" y="f446"/>
                </a:cxn>
                <a:cxn ang="f287">
                  <a:pos x="f447" y="f448"/>
                </a:cxn>
                <a:cxn ang="f287">
                  <a:pos x="f449" y="f450"/>
                </a:cxn>
                <a:cxn ang="f287">
                  <a:pos x="f451" y="f452"/>
                </a:cxn>
                <a:cxn ang="f287">
                  <a:pos x="f453" y="f454"/>
                </a:cxn>
                <a:cxn ang="f287">
                  <a:pos x="f455" y="f456"/>
                </a:cxn>
                <a:cxn ang="f287">
                  <a:pos x="f457" y="f458"/>
                </a:cxn>
                <a:cxn ang="f287">
                  <a:pos x="f459" y="f460"/>
                </a:cxn>
                <a:cxn ang="f287">
                  <a:pos x="f461" y="f462"/>
                </a:cxn>
                <a:cxn ang="f287">
                  <a:pos x="f463" y="f464"/>
                </a:cxn>
                <a:cxn ang="f287">
                  <a:pos x="f465" y="f466"/>
                </a:cxn>
                <a:cxn ang="f287">
                  <a:pos x="f467" y="f468"/>
                </a:cxn>
                <a:cxn ang="f287">
                  <a:pos x="f469" y="f470"/>
                </a:cxn>
                <a:cxn ang="f287">
                  <a:pos x="f471" y="f450"/>
                </a:cxn>
                <a:cxn ang="f287">
                  <a:pos x="f472" y="f473"/>
                </a:cxn>
                <a:cxn ang="f287">
                  <a:pos x="f383" y="f384"/>
                </a:cxn>
              </a:cxnLst>
              <a:rect l="f379" t="f382" r="f380" b="f381"/>
              <a:pathLst>
                <a:path w="760" h="965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7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2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5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53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72"/>
                  </a:lnTo>
                  <a:lnTo>
                    <a:pt x="f6" y="f9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08" name="Freeform 157">
              <a:extLst>
                <a:ext uri="{FF2B5EF4-FFF2-40B4-BE49-F238E27FC236}">
                  <a16:creationId xmlns:a16="http://schemas.microsoft.com/office/drawing/2014/main" id="{4038F8F8-6BCD-72B3-D807-5F180473972F}"/>
                </a:ext>
              </a:extLst>
            </p:cNvPr>
            <p:cNvSpPr/>
            <p:nvPr/>
          </p:nvSpPr>
          <p:spPr>
            <a:xfrm>
              <a:off x="7476454" y="4873944"/>
              <a:ext cx="338995" cy="509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0"/>
                <a:gd name="f7" fmla="val 238"/>
                <a:gd name="f8" fmla="val 15"/>
                <a:gd name="f9" fmla="val 148"/>
                <a:gd name="f10" fmla="val 157"/>
                <a:gd name="f11" fmla="val 90"/>
                <a:gd name="f12" fmla="+- 0 0 -90"/>
                <a:gd name="f13" fmla="*/ f3 1 170"/>
                <a:gd name="f14" fmla="*/ f4 1 238"/>
                <a:gd name="f15" fmla="+- f7 0 f5"/>
                <a:gd name="f16" fmla="+- f6 0 f5"/>
                <a:gd name="f17" fmla="*/ f12 f0 1"/>
                <a:gd name="f18" fmla="*/ f16 1 170"/>
                <a:gd name="f19" fmla="*/ f15 1 238"/>
                <a:gd name="f20" fmla="*/ 170 f16 1"/>
                <a:gd name="f21" fmla="*/ 238 f15 1"/>
                <a:gd name="f22" fmla="*/ 15 f16 1"/>
                <a:gd name="f23" fmla="*/ 148 f15 1"/>
                <a:gd name="f24" fmla="*/ 0 f16 1"/>
                <a:gd name="f25" fmla="*/ 0 f15 1"/>
                <a:gd name="f26" fmla="*/ 157 f16 1"/>
                <a:gd name="f27" fmla="*/ 90 f15 1"/>
                <a:gd name="f28" fmla="*/ f17 1 f2"/>
                <a:gd name="f29" fmla="*/ f20 1 170"/>
                <a:gd name="f30" fmla="*/ f21 1 238"/>
                <a:gd name="f31" fmla="*/ f22 1 170"/>
                <a:gd name="f32" fmla="*/ f23 1 238"/>
                <a:gd name="f33" fmla="*/ f24 1 170"/>
                <a:gd name="f34" fmla="*/ f25 1 238"/>
                <a:gd name="f35" fmla="*/ f26 1 170"/>
                <a:gd name="f36" fmla="*/ f27 1 23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170" h="238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9" name="Freeform 158">
              <a:extLst>
                <a:ext uri="{FF2B5EF4-FFF2-40B4-BE49-F238E27FC236}">
                  <a16:creationId xmlns:a16="http://schemas.microsoft.com/office/drawing/2014/main" id="{7E2DB38B-2DBF-04D4-4DA5-3E098027FF64}"/>
                </a:ext>
              </a:extLst>
            </p:cNvPr>
            <p:cNvSpPr/>
            <p:nvPr/>
          </p:nvSpPr>
          <p:spPr>
            <a:xfrm>
              <a:off x="7683840" y="3833878"/>
              <a:ext cx="538398" cy="5264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"/>
                <a:gd name="f7" fmla="val 247"/>
                <a:gd name="f8" fmla="val 156"/>
                <a:gd name="f9" fmla="val 155"/>
                <a:gd name="f10" fmla="val 111"/>
                <a:gd name="f11" fmla="val 90"/>
                <a:gd name="f12" fmla="+- 0 0 -90"/>
                <a:gd name="f13" fmla="*/ f3 1 268"/>
                <a:gd name="f14" fmla="*/ f4 1 247"/>
                <a:gd name="f15" fmla="+- f7 0 f5"/>
                <a:gd name="f16" fmla="+- f6 0 f5"/>
                <a:gd name="f17" fmla="*/ f12 f0 1"/>
                <a:gd name="f18" fmla="*/ f16 1 268"/>
                <a:gd name="f19" fmla="*/ f15 1 247"/>
                <a:gd name="f20" fmla="*/ 156 f16 1"/>
                <a:gd name="f21" fmla="*/ 247 f15 1"/>
                <a:gd name="f22" fmla="*/ 0 f16 1"/>
                <a:gd name="f23" fmla="*/ 155 f15 1"/>
                <a:gd name="f24" fmla="*/ 111 f16 1"/>
                <a:gd name="f25" fmla="*/ 0 f15 1"/>
                <a:gd name="f26" fmla="*/ 268 f16 1"/>
                <a:gd name="f27" fmla="*/ 90 f15 1"/>
                <a:gd name="f28" fmla="*/ f17 1 f2"/>
                <a:gd name="f29" fmla="*/ f20 1 268"/>
                <a:gd name="f30" fmla="*/ f21 1 247"/>
                <a:gd name="f31" fmla="*/ f22 1 268"/>
                <a:gd name="f32" fmla="*/ f23 1 247"/>
                <a:gd name="f33" fmla="*/ f24 1 268"/>
                <a:gd name="f34" fmla="*/ f25 1 247"/>
                <a:gd name="f35" fmla="*/ f26 1 268"/>
                <a:gd name="f36" fmla="*/ f27 1 24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68" h="24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0" name="Freeform 159">
              <a:extLst>
                <a:ext uri="{FF2B5EF4-FFF2-40B4-BE49-F238E27FC236}">
                  <a16:creationId xmlns:a16="http://schemas.microsoft.com/office/drawing/2014/main" id="{B08C856F-38DA-0492-A7BE-AB59A3992D60}"/>
                </a:ext>
              </a:extLst>
            </p:cNvPr>
            <p:cNvSpPr/>
            <p:nvPr/>
          </p:nvSpPr>
          <p:spPr>
            <a:xfrm>
              <a:off x="7683840" y="3833878"/>
              <a:ext cx="538398" cy="5264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"/>
                <a:gd name="f7" fmla="val 247"/>
                <a:gd name="f8" fmla="val 156"/>
                <a:gd name="f9" fmla="val 155"/>
                <a:gd name="f10" fmla="val 111"/>
                <a:gd name="f11" fmla="val 90"/>
                <a:gd name="f12" fmla="+- 0 0 -90"/>
                <a:gd name="f13" fmla="*/ f3 1 268"/>
                <a:gd name="f14" fmla="*/ f4 1 247"/>
                <a:gd name="f15" fmla="+- f7 0 f5"/>
                <a:gd name="f16" fmla="+- f6 0 f5"/>
                <a:gd name="f17" fmla="*/ f12 f0 1"/>
                <a:gd name="f18" fmla="*/ f16 1 268"/>
                <a:gd name="f19" fmla="*/ f15 1 247"/>
                <a:gd name="f20" fmla="*/ 156 f16 1"/>
                <a:gd name="f21" fmla="*/ 247 f15 1"/>
                <a:gd name="f22" fmla="*/ 0 f16 1"/>
                <a:gd name="f23" fmla="*/ 155 f15 1"/>
                <a:gd name="f24" fmla="*/ 111 f16 1"/>
                <a:gd name="f25" fmla="*/ 0 f15 1"/>
                <a:gd name="f26" fmla="*/ 268 f16 1"/>
                <a:gd name="f27" fmla="*/ 90 f15 1"/>
                <a:gd name="f28" fmla="*/ f17 1 f2"/>
                <a:gd name="f29" fmla="*/ f20 1 268"/>
                <a:gd name="f30" fmla="*/ f21 1 247"/>
                <a:gd name="f31" fmla="*/ f22 1 268"/>
                <a:gd name="f32" fmla="*/ f23 1 247"/>
                <a:gd name="f33" fmla="*/ f24 1 268"/>
                <a:gd name="f34" fmla="*/ f25 1 247"/>
                <a:gd name="f35" fmla="*/ f26 1 268"/>
                <a:gd name="f36" fmla="*/ f27 1 24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68" h="24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1" name="Freeform 163">
              <a:extLst>
                <a:ext uri="{FF2B5EF4-FFF2-40B4-BE49-F238E27FC236}">
                  <a16:creationId xmlns:a16="http://schemas.microsoft.com/office/drawing/2014/main" id="{B52632A7-F508-F49D-0A1B-63A241A75480}"/>
                </a:ext>
              </a:extLst>
            </p:cNvPr>
            <p:cNvSpPr/>
            <p:nvPr/>
          </p:nvSpPr>
          <p:spPr>
            <a:xfrm>
              <a:off x="7787533" y="3641277"/>
              <a:ext cx="1515489" cy="20630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0"/>
                <a:gd name="f7" fmla="val 965"/>
                <a:gd name="f8" fmla="val 667"/>
                <a:gd name="f9" fmla="val 363"/>
                <a:gd name="f10" fmla="val 660"/>
                <a:gd name="f11" fmla="val 414"/>
                <a:gd name="f12" fmla="val 644"/>
                <a:gd name="f13" fmla="val 467"/>
                <a:gd name="f14" fmla="val 625"/>
                <a:gd name="f15" fmla="val 521"/>
                <a:gd name="f16" fmla="val 600"/>
                <a:gd name="f17" fmla="val 573"/>
                <a:gd name="f18" fmla="val 656"/>
                <a:gd name="f19" fmla="val 628"/>
                <a:gd name="f20" fmla="val 544"/>
                <a:gd name="f21" fmla="val 783"/>
                <a:gd name="f22" fmla="val 490"/>
                <a:gd name="f23" fmla="val 728"/>
                <a:gd name="f24" fmla="val 464"/>
                <a:gd name="f25" fmla="val 754"/>
                <a:gd name="f26" fmla="val 409"/>
                <a:gd name="f27" fmla="val 798"/>
                <a:gd name="f28" fmla="val 381"/>
                <a:gd name="f29" fmla="val 815"/>
                <a:gd name="f30" fmla="val 354"/>
                <a:gd name="f31" fmla="val 830"/>
                <a:gd name="f32" fmla="val 328"/>
                <a:gd name="f33" fmla="val 840"/>
                <a:gd name="f34" fmla="val 290"/>
                <a:gd name="f35" fmla="val 957"/>
                <a:gd name="f36" fmla="val 165"/>
                <a:gd name="f37" fmla="val 203"/>
                <a:gd name="f38" fmla="val 847"/>
                <a:gd name="f39" fmla="val 186"/>
                <a:gd name="f40" fmla="val 841"/>
                <a:gd name="f41" fmla="val 157"/>
                <a:gd name="f42" fmla="val 824"/>
                <a:gd name="f43" fmla="val 133"/>
                <a:gd name="f44" fmla="val 799"/>
                <a:gd name="f45" fmla="val 115"/>
                <a:gd name="f46" fmla="val 767"/>
                <a:gd name="f47" fmla="val 107"/>
                <a:gd name="f48" fmla="val 750"/>
                <a:gd name="f49" fmla="val 13"/>
                <a:gd name="f50" fmla="val 814"/>
                <a:gd name="f51" fmla="val 666"/>
                <a:gd name="f52" fmla="val 93"/>
                <a:gd name="f53" fmla="val 602"/>
                <a:gd name="f54" fmla="val 100"/>
                <a:gd name="f55" fmla="val 551"/>
                <a:gd name="f56" fmla="val 116"/>
                <a:gd name="f57" fmla="val 498"/>
                <a:gd name="f58" fmla="val 135"/>
                <a:gd name="f59" fmla="val 444"/>
                <a:gd name="f60" fmla="val 160"/>
                <a:gd name="f61" fmla="val 392"/>
                <a:gd name="f62" fmla="val 104"/>
                <a:gd name="f63" fmla="val 337"/>
                <a:gd name="f64" fmla="val 216"/>
                <a:gd name="f65" fmla="val 270"/>
                <a:gd name="f66" fmla="val 237"/>
                <a:gd name="f67" fmla="val 296"/>
                <a:gd name="f68" fmla="val 211"/>
                <a:gd name="f69" fmla="val 351"/>
                <a:gd name="f70" fmla="val 167"/>
                <a:gd name="f71" fmla="val 379"/>
                <a:gd name="f72" fmla="val 150"/>
                <a:gd name="f73" fmla="val 406"/>
                <a:gd name="f74" fmla="val 432"/>
                <a:gd name="f75" fmla="val 125"/>
                <a:gd name="f76" fmla="val 470"/>
                <a:gd name="f77" fmla="val 6"/>
                <a:gd name="f78" fmla="val 595"/>
                <a:gd name="f79" fmla="val 557"/>
                <a:gd name="f80" fmla="val 118"/>
                <a:gd name="f81" fmla="val 574"/>
                <a:gd name="f82" fmla="val 124"/>
                <a:gd name="f83" fmla="val 141"/>
                <a:gd name="f84" fmla="val 627"/>
                <a:gd name="f85" fmla="val 166"/>
                <a:gd name="f86" fmla="val 645"/>
                <a:gd name="f87" fmla="val 196"/>
                <a:gd name="f88" fmla="val 653"/>
                <a:gd name="f89" fmla="val 215"/>
                <a:gd name="f90" fmla="val 747"/>
                <a:gd name="f91" fmla="val 299"/>
                <a:gd name="f92" fmla="+- 0 0 -90"/>
                <a:gd name="f93" fmla="*/ f3 1 760"/>
                <a:gd name="f94" fmla="*/ f4 1 965"/>
                <a:gd name="f95" fmla="+- f7 0 f5"/>
                <a:gd name="f96" fmla="+- f6 0 f5"/>
                <a:gd name="f97" fmla="*/ f92 f0 1"/>
                <a:gd name="f98" fmla="*/ f96 1 760"/>
                <a:gd name="f99" fmla="*/ f95 1 965"/>
                <a:gd name="f100" fmla="*/ 667 f96 1"/>
                <a:gd name="f101" fmla="*/ 363 f95 1"/>
                <a:gd name="f102" fmla="*/ 660 f96 1"/>
                <a:gd name="f103" fmla="*/ 414 f95 1"/>
                <a:gd name="f104" fmla="*/ 644 f96 1"/>
                <a:gd name="f105" fmla="*/ 467 f95 1"/>
                <a:gd name="f106" fmla="*/ 625 f96 1"/>
                <a:gd name="f107" fmla="*/ 521 f95 1"/>
                <a:gd name="f108" fmla="*/ 600 f96 1"/>
                <a:gd name="f109" fmla="*/ 573 f95 1"/>
                <a:gd name="f110" fmla="*/ 656 f96 1"/>
                <a:gd name="f111" fmla="*/ 628 f95 1"/>
                <a:gd name="f112" fmla="*/ 544 f96 1"/>
                <a:gd name="f113" fmla="*/ 783 f95 1"/>
                <a:gd name="f114" fmla="*/ 490 f96 1"/>
                <a:gd name="f115" fmla="*/ 728 f95 1"/>
                <a:gd name="f116" fmla="*/ 464 f96 1"/>
                <a:gd name="f117" fmla="*/ 754 f95 1"/>
                <a:gd name="f118" fmla="*/ 409 f96 1"/>
                <a:gd name="f119" fmla="*/ 798 f95 1"/>
                <a:gd name="f120" fmla="*/ 381 f96 1"/>
                <a:gd name="f121" fmla="*/ 815 f95 1"/>
                <a:gd name="f122" fmla="*/ 354 f96 1"/>
                <a:gd name="f123" fmla="*/ 830 f95 1"/>
                <a:gd name="f124" fmla="*/ 328 f96 1"/>
                <a:gd name="f125" fmla="*/ 840 f95 1"/>
                <a:gd name="f126" fmla="*/ 290 f96 1"/>
                <a:gd name="f127" fmla="*/ 957 f95 1"/>
                <a:gd name="f128" fmla="*/ 165 f96 1"/>
                <a:gd name="f129" fmla="*/ 965 f95 1"/>
                <a:gd name="f130" fmla="*/ 203 f96 1"/>
                <a:gd name="f131" fmla="*/ 847 f95 1"/>
                <a:gd name="f132" fmla="*/ 186 f96 1"/>
                <a:gd name="f133" fmla="*/ 841 f95 1"/>
                <a:gd name="f134" fmla="*/ 157 f96 1"/>
                <a:gd name="f135" fmla="*/ 824 f95 1"/>
                <a:gd name="f136" fmla="*/ 133 f96 1"/>
                <a:gd name="f137" fmla="*/ 799 f95 1"/>
                <a:gd name="f138" fmla="*/ 115 f96 1"/>
                <a:gd name="f139" fmla="*/ 767 f95 1"/>
                <a:gd name="f140" fmla="*/ 107 f96 1"/>
                <a:gd name="f141" fmla="*/ 750 f95 1"/>
                <a:gd name="f142" fmla="*/ 13 f96 1"/>
                <a:gd name="f143" fmla="*/ 814 f95 1"/>
                <a:gd name="f144" fmla="*/ 0 f96 1"/>
                <a:gd name="f145" fmla="*/ 666 f95 1"/>
                <a:gd name="f146" fmla="*/ 93 f96 1"/>
                <a:gd name="f147" fmla="*/ 602 f95 1"/>
                <a:gd name="f148" fmla="*/ 100 f96 1"/>
                <a:gd name="f149" fmla="*/ 551 f95 1"/>
                <a:gd name="f150" fmla="*/ 116 f96 1"/>
                <a:gd name="f151" fmla="*/ 498 f95 1"/>
                <a:gd name="f152" fmla="*/ 135 f96 1"/>
                <a:gd name="f153" fmla="*/ 444 f95 1"/>
                <a:gd name="f154" fmla="*/ 160 f96 1"/>
                <a:gd name="f155" fmla="*/ 392 f95 1"/>
                <a:gd name="f156" fmla="*/ 104 f96 1"/>
                <a:gd name="f157" fmla="*/ 337 f95 1"/>
                <a:gd name="f158" fmla="*/ 216 f96 1"/>
                <a:gd name="f159" fmla="*/ 180 f95 1"/>
                <a:gd name="f160" fmla="*/ 270 f96 1"/>
                <a:gd name="f161" fmla="*/ 237 f95 1"/>
                <a:gd name="f162" fmla="*/ 296 f96 1"/>
                <a:gd name="f163" fmla="*/ 211 f95 1"/>
                <a:gd name="f164" fmla="*/ 351 f96 1"/>
                <a:gd name="f165" fmla="*/ 167 f95 1"/>
                <a:gd name="f166" fmla="*/ 379 f96 1"/>
                <a:gd name="f167" fmla="*/ 150 f95 1"/>
                <a:gd name="f168" fmla="*/ 406 f96 1"/>
                <a:gd name="f169" fmla="*/ 135 f95 1"/>
                <a:gd name="f170" fmla="*/ 432 f96 1"/>
                <a:gd name="f171" fmla="*/ 125 f95 1"/>
                <a:gd name="f172" fmla="*/ 470 f96 1"/>
                <a:gd name="f173" fmla="*/ 6 f95 1"/>
                <a:gd name="f174" fmla="*/ 595 f96 1"/>
                <a:gd name="f175" fmla="*/ 0 f95 1"/>
                <a:gd name="f176" fmla="*/ 557 f96 1"/>
                <a:gd name="f177" fmla="*/ 118 f95 1"/>
                <a:gd name="f178" fmla="*/ 574 f96 1"/>
                <a:gd name="f179" fmla="*/ 124 f95 1"/>
                <a:gd name="f180" fmla="*/ 602 f96 1"/>
                <a:gd name="f181" fmla="*/ 141 f95 1"/>
                <a:gd name="f182" fmla="*/ 627 f96 1"/>
                <a:gd name="f183" fmla="*/ 166 f95 1"/>
                <a:gd name="f184" fmla="*/ 645 f96 1"/>
                <a:gd name="f185" fmla="*/ 196 f95 1"/>
                <a:gd name="f186" fmla="*/ 653 f96 1"/>
                <a:gd name="f187" fmla="*/ 215 f95 1"/>
                <a:gd name="f188" fmla="*/ 747 f96 1"/>
                <a:gd name="f189" fmla="*/ 760 f96 1"/>
                <a:gd name="f190" fmla="*/ 299 f95 1"/>
                <a:gd name="f191" fmla="*/ f97 1 f2"/>
                <a:gd name="f192" fmla="*/ f100 1 760"/>
                <a:gd name="f193" fmla="*/ f101 1 965"/>
                <a:gd name="f194" fmla="*/ f102 1 760"/>
                <a:gd name="f195" fmla="*/ f103 1 965"/>
                <a:gd name="f196" fmla="*/ f104 1 760"/>
                <a:gd name="f197" fmla="*/ f105 1 965"/>
                <a:gd name="f198" fmla="*/ f106 1 760"/>
                <a:gd name="f199" fmla="*/ f107 1 965"/>
                <a:gd name="f200" fmla="*/ f108 1 760"/>
                <a:gd name="f201" fmla="*/ f109 1 965"/>
                <a:gd name="f202" fmla="*/ f110 1 760"/>
                <a:gd name="f203" fmla="*/ f111 1 965"/>
                <a:gd name="f204" fmla="*/ f112 1 760"/>
                <a:gd name="f205" fmla="*/ f113 1 965"/>
                <a:gd name="f206" fmla="*/ f114 1 760"/>
                <a:gd name="f207" fmla="*/ f115 1 965"/>
                <a:gd name="f208" fmla="*/ f116 1 760"/>
                <a:gd name="f209" fmla="*/ f117 1 965"/>
                <a:gd name="f210" fmla="*/ f118 1 760"/>
                <a:gd name="f211" fmla="*/ f119 1 965"/>
                <a:gd name="f212" fmla="*/ f120 1 760"/>
                <a:gd name="f213" fmla="*/ f121 1 965"/>
                <a:gd name="f214" fmla="*/ f122 1 760"/>
                <a:gd name="f215" fmla="*/ f123 1 965"/>
                <a:gd name="f216" fmla="*/ f124 1 760"/>
                <a:gd name="f217" fmla="*/ f125 1 965"/>
                <a:gd name="f218" fmla="*/ f126 1 760"/>
                <a:gd name="f219" fmla="*/ f127 1 965"/>
                <a:gd name="f220" fmla="*/ f128 1 760"/>
                <a:gd name="f221" fmla="*/ f129 1 965"/>
                <a:gd name="f222" fmla="*/ f130 1 760"/>
                <a:gd name="f223" fmla="*/ f131 1 965"/>
                <a:gd name="f224" fmla="*/ f132 1 760"/>
                <a:gd name="f225" fmla="*/ f133 1 965"/>
                <a:gd name="f226" fmla="*/ f134 1 760"/>
                <a:gd name="f227" fmla="*/ f135 1 965"/>
                <a:gd name="f228" fmla="*/ f136 1 760"/>
                <a:gd name="f229" fmla="*/ f137 1 965"/>
                <a:gd name="f230" fmla="*/ f138 1 760"/>
                <a:gd name="f231" fmla="*/ f139 1 965"/>
                <a:gd name="f232" fmla="*/ f140 1 760"/>
                <a:gd name="f233" fmla="*/ f141 1 965"/>
                <a:gd name="f234" fmla="*/ f142 1 760"/>
                <a:gd name="f235" fmla="*/ f143 1 965"/>
                <a:gd name="f236" fmla="*/ f144 1 760"/>
                <a:gd name="f237" fmla="*/ f145 1 965"/>
                <a:gd name="f238" fmla="*/ f146 1 760"/>
                <a:gd name="f239" fmla="*/ f147 1 965"/>
                <a:gd name="f240" fmla="*/ f148 1 760"/>
                <a:gd name="f241" fmla="*/ f149 1 965"/>
                <a:gd name="f242" fmla="*/ f150 1 760"/>
                <a:gd name="f243" fmla="*/ f151 1 965"/>
                <a:gd name="f244" fmla="*/ f152 1 760"/>
                <a:gd name="f245" fmla="*/ f153 1 965"/>
                <a:gd name="f246" fmla="*/ f154 1 760"/>
                <a:gd name="f247" fmla="*/ f155 1 965"/>
                <a:gd name="f248" fmla="*/ f156 1 760"/>
                <a:gd name="f249" fmla="*/ f157 1 965"/>
                <a:gd name="f250" fmla="*/ f158 1 760"/>
                <a:gd name="f251" fmla="*/ f159 1 965"/>
                <a:gd name="f252" fmla="*/ f160 1 760"/>
                <a:gd name="f253" fmla="*/ f161 1 965"/>
                <a:gd name="f254" fmla="*/ f162 1 760"/>
                <a:gd name="f255" fmla="*/ f163 1 965"/>
                <a:gd name="f256" fmla="*/ f164 1 760"/>
                <a:gd name="f257" fmla="*/ f165 1 965"/>
                <a:gd name="f258" fmla="*/ f166 1 760"/>
                <a:gd name="f259" fmla="*/ f167 1 965"/>
                <a:gd name="f260" fmla="*/ f168 1 760"/>
                <a:gd name="f261" fmla="*/ f169 1 965"/>
                <a:gd name="f262" fmla="*/ f170 1 760"/>
                <a:gd name="f263" fmla="*/ f171 1 965"/>
                <a:gd name="f264" fmla="*/ f172 1 760"/>
                <a:gd name="f265" fmla="*/ f173 1 965"/>
                <a:gd name="f266" fmla="*/ f174 1 760"/>
                <a:gd name="f267" fmla="*/ f175 1 965"/>
                <a:gd name="f268" fmla="*/ f176 1 760"/>
                <a:gd name="f269" fmla="*/ f177 1 965"/>
                <a:gd name="f270" fmla="*/ f178 1 760"/>
                <a:gd name="f271" fmla="*/ f179 1 965"/>
                <a:gd name="f272" fmla="*/ f180 1 760"/>
                <a:gd name="f273" fmla="*/ f181 1 965"/>
                <a:gd name="f274" fmla="*/ f182 1 760"/>
                <a:gd name="f275" fmla="*/ f183 1 965"/>
                <a:gd name="f276" fmla="*/ f184 1 760"/>
                <a:gd name="f277" fmla="*/ f185 1 965"/>
                <a:gd name="f278" fmla="*/ f186 1 760"/>
                <a:gd name="f279" fmla="*/ f187 1 965"/>
                <a:gd name="f280" fmla="*/ f188 1 760"/>
                <a:gd name="f281" fmla="*/ f189 1 760"/>
                <a:gd name="f282" fmla="*/ f190 1 965"/>
                <a:gd name="f283" fmla="*/ 0 1 f98"/>
                <a:gd name="f284" fmla="*/ f6 1 f98"/>
                <a:gd name="f285" fmla="*/ 0 1 f99"/>
                <a:gd name="f286" fmla="*/ f7 1 f99"/>
                <a:gd name="f287" fmla="+- f191 0 f1"/>
                <a:gd name="f288" fmla="*/ f192 1 f98"/>
                <a:gd name="f289" fmla="*/ f193 1 f99"/>
                <a:gd name="f290" fmla="*/ f194 1 f98"/>
                <a:gd name="f291" fmla="*/ f195 1 f99"/>
                <a:gd name="f292" fmla="*/ f196 1 f98"/>
                <a:gd name="f293" fmla="*/ f197 1 f99"/>
                <a:gd name="f294" fmla="*/ f198 1 f98"/>
                <a:gd name="f295" fmla="*/ f199 1 f99"/>
                <a:gd name="f296" fmla="*/ f200 1 f98"/>
                <a:gd name="f297" fmla="*/ f201 1 f99"/>
                <a:gd name="f298" fmla="*/ f202 1 f98"/>
                <a:gd name="f299" fmla="*/ f203 1 f99"/>
                <a:gd name="f300" fmla="*/ f204 1 f98"/>
                <a:gd name="f301" fmla="*/ f205 1 f99"/>
                <a:gd name="f302" fmla="*/ f206 1 f98"/>
                <a:gd name="f303" fmla="*/ f207 1 f99"/>
                <a:gd name="f304" fmla="*/ f208 1 f98"/>
                <a:gd name="f305" fmla="*/ f209 1 f99"/>
                <a:gd name="f306" fmla="*/ f210 1 f98"/>
                <a:gd name="f307" fmla="*/ f211 1 f99"/>
                <a:gd name="f308" fmla="*/ f212 1 f98"/>
                <a:gd name="f309" fmla="*/ f213 1 f99"/>
                <a:gd name="f310" fmla="*/ f214 1 f98"/>
                <a:gd name="f311" fmla="*/ f215 1 f99"/>
                <a:gd name="f312" fmla="*/ f216 1 f98"/>
                <a:gd name="f313" fmla="*/ f217 1 f99"/>
                <a:gd name="f314" fmla="*/ f218 1 f98"/>
                <a:gd name="f315" fmla="*/ f219 1 f99"/>
                <a:gd name="f316" fmla="*/ f220 1 f98"/>
                <a:gd name="f317" fmla="*/ f221 1 f99"/>
                <a:gd name="f318" fmla="*/ f222 1 f98"/>
                <a:gd name="f319" fmla="*/ f223 1 f99"/>
                <a:gd name="f320" fmla="*/ f224 1 f98"/>
                <a:gd name="f321" fmla="*/ f225 1 f99"/>
                <a:gd name="f322" fmla="*/ f226 1 f98"/>
                <a:gd name="f323" fmla="*/ f227 1 f99"/>
                <a:gd name="f324" fmla="*/ f228 1 f98"/>
                <a:gd name="f325" fmla="*/ f229 1 f99"/>
                <a:gd name="f326" fmla="*/ f230 1 f98"/>
                <a:gd name="f327" fmla="*/ f231 1 f99"/>
                <a:gd name="f328" fmla="*/ f232 1 f98"/>
                <a:gd name="f329" fmla="*/ f233 1 f99"/>
                <a:gd name="f330" fmla="*/ f234 1 f98"/>
                <a:gd name="f331" fmla="*/ f235 1 f99"/>
                <a:gd name="f332" fmla="*/ f236 1 f98"/>
                <a:gd name="f333" fmla="*/ f237 1 f99"/>
                <a:gd name="f334" fmla="*/ f238 1 f98"/>
                <a:gd name="f335" fmla="*/ f239 1 f99"/>
                <a:gd name="f336" fmla="*/ f240 1 f98"/>
                <a:gd name="f337" fmla="*/ f241 1 f99"/>
                <a:gd name="f338" fmla="*/ f242 1 f98"/>
                <a:gd name="f339" fmla="*/ f243 1 f99"/>
                <a:gd name="f340" fmla="*/ f244 1 f98"/>
                <a:gd name="f341" fmla="*/ f245 1 f99"/>
                <a:gd name="f342" fmla="*/ f246 1 f98"/>
                <a:gd name="f343" fmla="*/ f247 1 f99"/>
                <a:gd name="f344" fmla="*/ f248 1 f98"/>
                <a:gd name="f345" fmla="*/ f249 1 f99"/>
                <a:gd name="f346" fmla="*/ f250 1 f98"/>
                <a:gd name="f347" fmla="*/ f251 1 f99"/>
                <a:gd name="f348" fmla="*/ f252 1 f98"/>
                <a:gd name="f349" fmla="*/ f253 1 f99"/>
                <a:gd name="f350" fmla="*/ f254 1 f98"/>
                <a:gd name="f351" fmla="*/ f255 1 f99"/>
                <a:gd name="f352" fmla="*/ f256 1 f98"/>
                <a:gd name="f353" fmla="*/ f257 1 f99"/>
                <a:gd name="f354" fmla="*/ f258 1 f98"/>
                <a:gd name="f355" fmla="*/ f259 1 f99"/>
                <a:gd name="f356" fmla="*/ f260 1 f98"/>
                <a:gd name="f357" fmla="*/ f261 1 f99"/>
                <a:gd name="f358" fmla="*/ f262 1 f98"/>
                <a:gd name="f359" fmla="*/ f263 1 f99"/>
                <a:gd name="f360" fmla="*/ f264 1 f98"/>
                <a:gd name="f361" fmla="*/ f265 1 f99"/>
                <a:gd name="f362" fmla="*/ f266 1 f98"/>
                <a:gd name="f363" fmla="*/ f267 1 f99"/>
                <a:gd name="f364" fmla="*/ f268 1 f98"/>
                <a:gd name="f365" fmla="*/ f269 1 f99"/>
                <a:gd name="f366" fmla="*/ f270 1 f98"/>
                <a:gd name="f367" fmla="*/ f271 1 f99"/>
                <a:gd name="f368" fmla="*/ f272 1 f98"/>
                <a:gd name="f369" fmla="*/ f273 1 f99"/>
                <a:gd name="f370" fmla="*/ f274 1 f98"/>
                <a:gd name="f371" fmla="*/ f275 1 f99"/>
                <a:gd name="f372" fmla="*/ f276 1 f98"/>
                <a:gd name="f373" fmla="*/ f277 1 f99"/>
                <a:gd name="f374" fmla="*/ f278 1 f98"/>
                <a:gd name="f375" fmla="*/ f279 1 f99"/>
                <a:gd name="f376" fmla="*/ f280 1 f98"/>
                <a:gd name="f377" fmla="*/ f281 1 f98"/>
                <a:gd name="f378" fmla="*/ f282 1 f99"/>
                <a:gd name="f379" fmla="*/ f283 f93 1"/>
                <a:gd name="f380" fmla="*/ f284 f93 1"/>
                <a:gd name="f381" fmla="*/ f286 f94 1"/>
                <a:gd name="f382" fmla="*/ f285 f94 1"/>
                <a:gd name="f383" fmla="*/ f288 f93 1"/>
                <a:gd name="f384" fmla="*/ f289 f94 1"/>
                <a:gd name="f385" fmla="*/ f290 f93 1"/>
                <a:gd name="f386" fmla="*/ f291 f94 1"/>
                <a:gd name="f387" fmla="*/ f292 f93 1"/>
                <a:gd name="f388" fmla="*/ f293 f94 1"/>
                <a:gd name="f389" fmla="*/ f294 f93 1"/>
                <a:gd name="f390" fmla="*/ f295 f94 1"/>
                <a:gd name="f391" fmla="*/ f296 f93 1"/>
                <a:gd name="f392" fmla="*/ f297 f94 1"/>
                <a:gd name="f393" fmla="*/ f298 f93 1"/>
                <a:gd name="f394" fmla="*/ f299 f94 1"/>
                <a:gd name="f395" fmla="*/ f300 f93 1"/>
                <a:gd name="f396" fmla="*/ f301 f94 1"/>
                <a:gd name="f397" fmla="*/ f302 f93 1"/>
                <a:gd name="f398" fmla="*/ f303 f94 1"/>
                <a:gd name="f399" fmla="*/ f304 f93 1"/>
                <a:gd name="f400" fmla="*/ f305 f94 1"/>
                <a:gd name="f401" fmla="*/ f306 f93 1"/>
                <a:gd name="f402" fmla="*/ f307 f94 1"/>
                <a:gd name="f403" fmla="*/ f308 f93 1"/>
                <a:gd name="f404" fmla="*/ f309 f94 1"/>
                <a:gd name="f405" fmla="*/ f310 f93 1"/>
                <a:gd name="f406" fmla="*/ f311 f94 1"/>
                <a:gd name="f407" fmla="*/ f312 f93 1"/>
                <a:gd name="f408" fmla="*/ f313 f94 1"/>
                <a:gd name="f409" fmla="*/ f314 f93 1"/>
                <a:gd name="f410" fmla="*/ f315 f94 1"/>
                <a:gd name="f411" fmla="*/ f316 f93 1"/>
                <a:gd name="f412" fmla="*/ f317 f94 1"/>
                <a:gd name="f413" fmla="*/ f318 f93 1"/>
                <a:gd name="f414" fmla="*/ f319 f94 1"/>
                <a:gd name="f415" fmla="*/ f320 f93 1"/>
                <a:gd name="f416" fmla="*/ f321 f94 1"/>
                <a:gd name="f417" fmla="*/ f322 f93 1"/>
                <a:gd name="f418" fmla="*/ f323 f94 1"/>
                <a:gd name="f419" fmla="*/ f324 f93 1"/>
                <a:gd name="f420" fmla="*/ f325 f94 1"/>
                <a:gd name="f421" fmla="*/ f326 f93 1"/>
                <a:gd name="f422" fmla="*/ f327 f94 1"/>
                <a:gd name="f423" fmla="*/ f328 f93 1"/>
                <a:gd name="f424" fmla="*/ f329 f94 1"/>
                <a:gd name="f425" fmla="*/ f330 f93 1"/>
                <a:gd name="f426" fmla="*/ f331 f94 1"/>
                <a:gd name="f427" fmla="*/ f332 f93 1"/>
                <a:gd name="f428" fmla="*/ f333 f94 1"/>
                <a:gd name="f429" fmla="*/ f334 f93 1"/>
                <a:gd name="f430" fmla="*/ f335 f94 1"/>
                <a:gd name="f431" fmla="*/ f336 f93 1"/>
                <a:gd name="f432" fmla="*/ f337 f94 1"/>
                <a:gd name="f433" fmla="*/ f338 f93 1"/>
                <a:gd name="f434" fmla="*/ f339 f94 1"/>
                <a:gd name="f435" fmla="*/ f340 f93 1"/>
                <a:gd name="f436" fmla="*/ f341 f94 1"/>
                <a:gd name="f437" fmla="*/ f342 f93 1"/>
                <a:gd name="f438" fmla="*/ f343 f94 1"/>
                <a:gd name="f439" fmla="*/ f344 f93 1"/>
                <a:gd name="f440" fmla="*/ f345 f94 1"/>
                <a:gd name="f441" fmla="*/ f346 f93 1"/>
                <a:gd name="f442" fmla="*/ f347 f94 1"/>
                <a:gd name="f443" fmla="*/ f348 f93 1"/>
                <a:gd name="f444" fmla="*/ f349 f94 1"/>
                <a:gd name="f445" fmla="*/ f350 f93 1"/>
                <a:gd name="f446" fmla="*/ f351 f94 1"/>
                <a:gd name="f447" fmla="*/ f352 f93 1"/>
                <a:gd name="f448" fmla="*/ f353 f94 1"/>
                <a:gd name="f449" fmla="*/ f354 f93 1"/>
                <a:gd name="f450" fmla="*/ f355 f94 1"/>
                <a:gd name="f451" fmla="*/ f356 f93 1"/>
                <a:gd name="f452" fmla="*/ f357 f94 1"/>
                <a:gd name="f453" fmla="*/ f358 f93 1"/>
                <a:gd name="f454" fmla="*/ f359 f94 1"/>
                <a:gd name="f455" fmla="*/ f360 f93 1"/>
                <a:gd name="f456" fmla="*/ f361 f94 1"/>
                <a:gd name="f457" fmla="*/ f362 f93 1"/>
                <a:gd name="f458" fmla="*/ f363 f94 1"/>
                <a:gd name="f459" fmla="*/ f364 f93 1"/>
                <a:gd name="f460" fmla="*/ f365 f94 1"/>
                <a:gd name="f461" fmla="*/ f366 f93 1"/>
                <a:gd name="f462" fmla="*/ f367 f94 1"/>
                <a:gd name="f463" fmla="*/ f368 f93 1"/>
                <a:gd name="f464" fmla="*/ f369 f94 1"/>
                <a:gd name="f465" fmla="*/ f370 f93 1"/>
                <a:gd name="f466" fmla="*/ f371 f94 1"/>
                <a:gd name="f467" fmla="*/ f372 f93 1"/>
                <a:gd name="f468" fmla="*/ f373 f94 1"/>
                <a:gd name="f469" fmla="*/ f374 f93 1"/>
                <a:gd name="f470" fmla="*/ f375 f94 1"/>
                <a:gd name="f471" fmla="*/ f376 f93 1"/>
                <a:gd name="f472" fmla="*/ f377 f93 1"/>
                <a:gd name="f473" fmla="*/ f378 f9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7">
                  <a:pos x="f383" y="f384"/>
                </a:cxn>
                <a:cxn ang="f287">
                  <a:pos x="f385" y="f386"/>
                </a:cxn>
                <a:cxn ang="f287">
                  <a:pos x="f387" y="f388"/>
                </a:cxn>
                <a:cxn ang="f287">
                  <a:pos x="f389" y="f390"/>
                </a:cxn>
                <a:cxn ang="f287">
                  <a:pos x="f391" y="f392"/>
                </a:cxn>
                <a:cxn ang="f287">
                  <a:pos x="f393" y="f394"/>
                </a:cxn>
                <a:cxn ang="f287">
                  <a:pos x="f395" y="f396"/>
                </a:cxn>
                <a:cxn ang="f287">
                  <a:pos x="f397" y="f398"/>
                </a:cxn>
                <a:cxn ang="f287">
                  <a:pos x="f399" y="f400"/>
                </a:cxn>
                <a:cxn ang="f287">
                  <a:pos x="f401" y="f402"/>
                </a:cxn>
                <a:cxn ang="f287">
                  <a:pos x="f403" y="f404"/>
                </a:cxn>
                <a:cxn ang="f287">
                  <a:pos x="f405" y="f406"/>
                </a:cxn>
                <a:cxn ang="f287">
                  <a:pos x="f407" y="f408"/>
                </a:cxn>
                <a:cxn ang="f287">
                  <a:pos x="f409" y="f410"/>
                </a:cxn>
                <a:cxn ang="f287">
                  <a:pos x="f411" y="f412"/>
                </a:cxn>
                <a:cxn ang="f287">
                  <a:pos x="f413" y="f414"/>
                </a:cxn>
                <a:cxn ang="f287">
                  <a:pos x="f415" y="f416"/>
                </a:cxn>
                <a:cxn ang="f287">
                  <a:pos x="f417" y="f418"/>
                </a:cxn>
                <a:cxn ang="f287">
                  <a:pos x="f419" y="f420"/>
                </a:cxn>
                <a:cxn ang="f287">
                  <a:pos x="f421" y="f422"/>
                </a:cxn>
                <a:cxn ang="f287">
                  <a:pos x="f423" y="f424"/>
                </a:cxn>
                <a:cxn ang="f287">
                  <a:pos x="f425" y="f426"/>
                </a:cxn>
                <a:cxn ang="f287">
                  <a:pos x="f427" y="f428"/>
                </a:cxn>
                <a:cxn ang="f287">
                  <a:pos x="f429" y="f430"/>
                </a:cxn>
                <a:cxn ang="f287">
                  <a:pos x="f431" y="f432"/>
                </a:cxn>
                <a:cxn ang="f287">
                  <a:pos x="f433" y="f434"/>
                </a:cxn>
                <a:cxn ang="f287">
                  <a:pos x="f435" y="f436"/>
                </a:cxn>
                <a:cxn ang="f287">
                  <a:pos x="f437" y="f438"/>
                </a:cxn>
                <a:cxn ang="f287">
                  <a:pos x="f439" y="f440"/>
                </a:cxn>
                <a:cxn ang="f287">
                  <a:pos x="f441" y="f442"/>
                </a:cxn>
                <a:cxn ang="f287">
                  <a:pos x="f443" y="f444"/>
                </a:cxn>
                <a:cxn ang="f287">
                  <a:pos x="f445" y="f446"/>
                </a:cxn>
                <a:cxn ang="f287">
                  <a:pos x="f447" y="f448"/>
                </a:cxn>
                <a:cxn ang="f287">
                  <a:pos x="f449" y="f450"/>
                </a:cxn>
                <a:cxn ang="f287">
                  <a:pos x="f451" y="f452"/>
                </a:cxn>
                <a:cxn ang="f287">
                  <a:pos x="f453" y="f454"/>
                </a:cxn>
                <a:cxn ang="f287">
                  <a:pos x="f455" y="f456"/>
                </a:cxn>
                <a:cxn ang="f287">
                  <a:pos x="f457" y="f458"/>
                </a:cxn>
                <a:cxn ang="f287">
                  <a:pos x="f459" y="f460"/>
                </a:cxn>
                <a:cxn ang="f287">
                  <a:pos x="f461" y="f462"/>
                </a:cxn>
                <a:cxn ang="f287">
                  <a:pos x="f463" y="f464"/>
                </a:cxn>
                <a:cxn ang="f287">
                  <a:pos x="f465" y="f466"/>
                </a:cxn>
                <a:cxn ang="f287">
                  <a:pos x="f467" y="f468"/>
                </a:cxn>
                <a:cxn ang="f287">
                  <a:pos x="f469" y="f470"/>
                </a:cxn>
                <a:cxn ang="f287">
                  <a:pos x="f471" y="f450"/>
                </a:cxn>
                <a:cxn ang="f287">
                  <a:pos x="f472" y="f473"/>
                </a:cxn>
                <a:cxn ang="f287">
                  <a:pos x="f383" y="f384"/>
                </a:cxn>
              </a:cxnLst>
              <a:rect l="f379" t="f382" r="f380" b="f381"/>
              <a:pathLst>
                <a:path w="760" h="965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7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2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5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53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72"/>
                  </a:lnTo>
                  <a:lnTo>
                    <a:pt x="f6" y="f91"/>
                  </a:lnTo>
                  <a:lnTo>
                    <a:pt x="f8" y="f9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2" name="Freeform 160">
              <a:extLst>
                <a:ext uri="{FF2B5EF4-FFF2-40B4-BE49-F238E27FC236}">
                  <a16:creationId xmlns:a16="http://schemas.microsoft.com/office/drawing/2014/main" id="{6A8FE859-C002-DF5E-65B0-A04839F33DC3}"/>
                </a:ext>
              </a:extLst>
            </p:cNvPr>
            <p:cNvSpPr/>
            <p:nvPr/>
          </p:nvSpPr>
          <p:spPr>
            <a:xfrm>
              <a:off x="7683840" y="4167725"/>
              <a:ext cx="422745" cy="3124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2"/>
                <a:gd name="f7" fmla="val 147"/>
                <a:gd name="f8" fmla="val 55"/>
                <a:gd name="f9" fmla="val 56"/>
                <a:gd name="f10" fmla="val 156"/>
                <a:gd name="f11" fmla="val 92"/>
                <a:gd name="f12" fmla="+- 0 0 -90"/>
                <a:gd name="f13" fmla="*/ f3 1 212"/>
                <a:gd name="f14" fmla="*/ f4 1 147"/>
                <a:gd name="f15" fmla="+- f7 0 f5"/>
                <a:gd name="f16" fmla="+- f6 0 f5"/>
                <a:gd name="f17" fmla="*/ f12 f0 1"/>
                <a:gd name="f18" fmla="*/ f16 1 212"/>
                <a:gd name="f19" fmla="*/ f15 1 147"/>
                <a:gd name="f20" fmla="*/ 212 f16 1"/>
                <a:gd name="f21" fmla="*/ 147 f15 1"/>
                <a:gd name="f22" fmla="*/ 55 f16 1"/>
                <a:gd name="f23" fmla="*/ 56 f15 1"/>
                <a:gd name="f24" fmla="*/ 0 f16 1"/>
                <a:gd name="f25" fmla="*/ 0 f15 1"/>
                <a:gd name="f26" fmla="*/ 156 f16 1"/>
                <a:gd name="f27" fmla="*/ 92 f15 1"/>
                <a:gd name="f28" fmla="*/ f17 1 f2"/>
                <a:gd name="f29" fmla="*/ f20 1 212"/>
                <a:gd name="f30" fmla="*/ f21 1 147"/>
                <a:gd name="f31" fmla="*/ f22 1 212"/>
                <a:gd name="f32" fmla="*/ f23 1 147"/>
                <a:gd name="f33" fmla="*/ f24 1 212"/>
                <a:gd name="f34" fmla="*/ f25 1 147"/>
                <a:gd name="f35" fmla="*/ f26 1 212"/>
                <a:gd name="f36" fmla="*/ f27 1 14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2" h="147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3" name="Freeform 161">
              <a:extLst>
                <a:ext uri="{FF2B5EF4-FFF2-40B4-BE49-F238E27FC236}">
                  <a16:creationId xmlns:a16="http://schemas.microsoft.com/office/drawing/2014/main" id="{52275FEF-1FDD-B64B-1305-7D608DB4E743}"/>
                </a:ext>
              </a:extLst>
            </p:cNvPr>
            <p:cNvSpPr/>
            <p:nvPr/>
          </p:nvSpPr>
          <p:spPr>
            <a:xfrm>
              <a:off x="7683840" y="4167725"/>
              <a:ext cx="422745" cy="3124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2"/>
                <a:gd name="f7" fmla="val 147"/>
                <a:gd name="f8" fmla="val 55"/>
                <a:gd name="f9" fmla="val 56"/>
                <a:gd name="f10" fmla="val 156"/>
                <a:gd name="f11" fmla="val 92"/>
                <a:gd name="f12" fmla="+- 0 0 -90"/>
                <a:gd name="f13" fmla="*/ f3 1 212"/>
                <a:gd name="f14" fmla="*/ f4 1 147"/>
                <a:gd name="f15" fmla="+- f7 0 f5"/>
                <a:gd name="f16" fmla="+- f6 0 f5"/>
                <a:gd name="f17" fmla="*/ f12 f0 1"/>
                <a:gd name="f18" fmla="*/ f16 1 212"/>
                <a:gd name="f19" fmla="*/ f15 1 147"/>
                <a:gd name="f20" fmla="*/ 212 f16 1"/>
                <a:gd name="f21" fmla="*/ 147 f15 1"/>
                <a:gd name="f22" fmla="*/ 55 f16 1"/>
                <a:gd name="f23" fmla="*/ 56 f15 1"/>
                <a:gd name="f24" fmla="*/ 0 f16 1"/>
                <a:gd name="f25" fmla="*/ 0 f15 1"/>
                <a:gd name="f26" fmla="*/ 156 f16 1"/>
                <a:gd name="f27" fmla="*/ 92 f15 1"/>
                <a:gd name="f28" fmla="*/ f17 1 f2"/>
                <a:gd name="f29" fmla="*/ f20 1 212"/>
                <a:gd name="f30" fmla="*/ f21 1 147"/>
                <a:gd name="f31" fmla="*/ f22 1 212"/>
                <a:gd name="f32" fmla="*/ f23 1 147"/>
                <a:gd name="f33" fmla="*/ f24 1 212"/>
                <a:gd name="f34" fmla="*/ f25 1 147"/>
                <a:gd name="f35" fmla="*/ f26 1 212"/>
                <a:gd name="f36" fmla="*/ f27 1 147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12" h="147">
                  <a:moveTo>
                    <a:pt x="f6" y="f7"/>
                  </a:moveTo>
                  <a:lnTo>
                    <a:pt x="f8" y="f9"/>
                  </a:lnTo>
                  <a:lnTo>
                    <a:pt x="f5" y="f5"/>
                  </a:lnTo>
                  <a:lnTo>
                    <a:pt x="f10" y="f11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4" name="Freeform 162">
              <a:extLst>
                <a:ext uri="{FF2B5EF4-FFF2-40B4-BE49-F238E27FC236}">
                  <a16:creationId xmlns:a16="http://schemas.microsoft.com/office/drawing/2014/main" id="{BB55B0BE-3752-1912-27A9-504E461FB9B7}"/>
                </a:ext>
              </a:extLst>
            </p:cNvPr>
            <p:cNvSpPr/>
            <p:nvPr/>
          </p:nvSpPr>
          <p:spPr>
            <a:xfrm>
              <a:off x="8294028" y="4326090"/>
              <a:ext cx="506495" cy="6976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2"/>
                <a:gd name="f7" fmla="val 327"/>
                <a:gd name="f8" fmla="val 242"/>
                <a:gd name="f9" fmla="val 157"/>
                <a:gd name="f10" fmla="val 251"/>
                <a:gd name="f11" fmla="val 124"/>
                <a:gd name="f12" fmla="val 66"/>
                <a:gd name="f13" fmla="val 235"/>
                <a:gd name="f14" fmla="val 24"/>
                <a:gd name="f15" fmla="val 210"/>
                <a:gd name="f16" fmla="val 5"/>
                <a:gd name="f17" fmla="val 190"/>
                <a:gd name="f18" fmla="val 178"/>
                <a:gd name="f19" fmla="val 152"/>
                <a:gd name="f20" fmla="val 126"/>
                <a:gd name="f21" fmla="val 18"/>
                <a:gd name="f22" fmla="val 107"/>
                <a:gd name="f23" fmla="val 28"/>
                <a:gd name="f24" fmla="val 74"/>
                <a:gd name="f25" fmla="val 60"/>
                <a:gd name="f26" fmla="val 43"/>
                <a:gd name="f27" fmla="val 99"/>
                <a:gd name="f28" fmla="val 19"/>
                <a:gd name="f29" fmla="val 145"/>
                <a:gd name="f30" fmla="val 10"/>
                <a:gd name="f31" fmla="val 170"/>
                <a:gd name="f32" fmla="val 1"/>
                <a:gd name="f33" fmla="val 203"/>
                <a:gd name="f34" fmla="val 261"/>
                <a:gd name="f35" fmla="val 17"/>
                <a:gd name="f36" fmla="val 303"/>
                <a:gd name="f37" fmla="val 42"/>
                <a:gd name="f38" fmla="val 321"/>
                <a:gd name="f39" fmla="val 62"/>
                <a:gd name="f40" fmla="val 100"/>
                <a:gd name="f41" fmla="val 322"/>
                <a:gd name="f42" fmla="val 309"/>
                <a:gd name="f43" fmla="val 298"/>
                <a:gd name="f44" fmla="val 267"/>
                <a:gd name="f45" fmla="val 209"/>
                <a:gd name="f46" fmla="val 227"/>
                <a:gd name="f47" fmla="val 233"/>
                <a:gd name="f48" fmla="val 182"/>
                <a:gd name="f49" fmla="+- 0 0 -90"/>
                <a:gd name="f50" fmla="*/ f3 1 252"/>
                <a:gd name="f51" fmla="*/ f4 1 327"/>
                <a:gd name="f52" fmla="+- f7 0 f5"/>
                <a:gd name="f53" fmla="+- f6 0 f5"/>
                <a:gd name="f54" fmla="*/ f49 f0 1"/>
                <a:gd name="f55" fmla="*/ f53 1 252"/>
                <a:gd name="f56" fmla="*/ f52 1 327"/>
                <a:gd name="f57" fmla="*/ 242 f53 1"/>
                <a:gd name="f58" fmla="*/ 157 f52 1"/>
                <a:gd name="f59" fmla="*/ 251 f53 1"/>
                <a:gd name="f60" fmla="*/ 124 f52 1"/>
                <a:gd name="f61" fmla="*/ 252 f53 1"/>
                <a:gd name="f62" fmla="*/ 66 f52 1"/>
                <a:gd name="f63" fmla="*/ 235 f53 1"/>
                <a:gd name="f64" fmla="*/ 24 f52 1"/>
                <a:gd name="f65" fmla="*/ 210 f53 1"/>
                <a:gd name="f66" fmla="*/ 5 f52 1"/>
                <a:gd name="f67" fmla="*/ 190 f53 1"/>
                <a:gd name="f68" fmla="*/ 0 f52 1"/>
                <a:gd name="f69" fmla="*/ 178 f53 1"/>
                <a:gd name="f70" fmla="*/ 152 f53 1"/>
                <a:gd name="f71" fmla="*/ 126 f53 1"/>
                <a:gd name="f72" fmla="*/ 18 f52 1"/>
                <a:gd name="f73" fmla="*/ 107 f53 1"/>
                <a:gd name="f74" fmla="*/ 28 f52 1"/>
                <a:gd name="f75" fmla="*/ 74 f53 1"/>
                <a:gd name="f76" fmla="*/ 60 f52 1"/>
                <a:gd name="f77" fmla="*/ 43 f53 1"/>
                <a:gd name="f78" fmla="*/ 99 f52 1"/>
                <a:gd name="f79" fmla="*/ 19 f53 1"/>
                <a:gd name="f80" fmla="*/ 145 f52 1"/>
                <a:gd name="f81" fmla="*/ 10 f53 1"/>
                <a:gd name="f82" fmla="*/ 170 f52 1"/>
                <a:gd name="f83" fmla="*/ 1 f53 1"/>
                <a:gd name="f84" fmla="*/ 203 f52 1"/>
                <a:gd name="f85" fmla="*/ 0 f53 1"/>
                <a:gd name="f86" fmla="*/ 261 f52 1"/>
                <a:gd name="f87" fmla="*/ 17 f53 1"/>
                <a:gd name="f88" fmla="*/ 303 f52 1"/>
                <a:gd name="f89" fmla="*/ 42 f53 1"/>
                <a:gd name="f90" fmla="*/ 321 f52 1"/>
                <a:gd name="f91" fmla="*/ 62 f53 1"/>
                <a:gd name="f92" fmla="*/ 327 f52 1"/>
                <a:gd name="f93" fmla="*/ 100 f53 1"/>
                <a:gd name="f94" fmla="*/ 322 f52 1"/>
                <a:gd name="f95" fmla="*/ 309 f52 1"/>
                <a:gd name="f96" fmla="*/ 145 f53 1"/>
                <a:gd name="f97" fmla="*/ 298 f52 1"/>
                <a:gd name="f98" fmla="*/ 267 f52 1"/>
                <a:gd name="f99" fmla="*/ 209 f53 1"/>
                <a:gd name="f100" fmla="*/ 227 f52 1"/>
                <a:gd name="f101" fmla="*/ 233 f53 1"/>
                <a:gd name="f102" fmla="*/ 182 f52 1"/>
                <a:gd name="f103" fmla="*/ f54 1 f2"/>
                <a:gd name="f104" fmla="*/ f57 1 252"/>
                <a:gd name="f105" fmla="*/ f58 1 327"/>
                <a:gd name="f106" fmla="*/ f59 1 252"/>
                <a:gd name="f107" fmla="*/ f60 1 327"/>
                <a:gd name="f108" fmla="*/ f61 1 252"/>
                <a:gd name="f109" fmla="*/ f62 1 327"/>
                <a:gd name="f110" fmla="*/ f63 1 252"/>
                <a:gd name="f111" fmla="*/ f64 1 327"/>
                <a:gd name="f112" fmla="*/ f65 1 252"/>
                <a:gd name="f113" fmla="*/ f66 1 327"/>
                <a:gd name="f114" fmla="*/ f67 1 252"/>
                <a:gd name="f115" fmla="*/ f68 1 327"/>
                <a:gd name="f116" fmla="*/ f69 1 252"/>
                <a:gd name="f117" fmla="*/ f70 1 252"/>
                <a:gd name="f118" fmla="*/ f71 1 252"/>
                <a:gd name="f119" fmla="*/ f72 1 327"/>
                <a:gd name="f120" fmla="*/ f73 1 252"/>
                <a:gd name="f121" fmla="*/ f74 1 327"/>
                <a:gd name="f122" fmla="*/ f75 1 252"/>
                <a:gd name="f123" fmla="*/ f76 1 327"/>
                <a:gd name="f124" fmla="*/ f77 1 252"/>
                <a:gd name="f125" fmla="*/ f78 1 327"/>
                <a:gd name="f126" fmla="*/ f79 1 252"/>
                <a:gd name="f127" fmla="*/ f80 1 327"/>
                <a:gd name="f128" fmla="*/ f81 1 252"/>
                <a:gd name="f129" fmla="*/ f82 1 327"/>
                <a:gd name="f130" fmla="*/ f83 1 252"/>
                <a:gd name="f131" fmla="*/ f84 1 327"/>
                <a:gd name="f132" fmla="*/ f85 1 252"/>
                <a:gd name="f133" fmla="*/ f86 1 327"/>
                <a:gd name="f134" fmla="*/ f87 1 252"/>
                <a:gd name="f135" fmla="*/ f88 1 327"/>
                <a:gd name="f136" fmla="*/ f89 1 252"/>
                <a:gd name="f137" fmla="*/ f90 1 327"/>
                <a:gd name="f138" fmla="*/ f91 1 252"/>
                <a:gd name="f139" fmla="*/ f92 1 327"/>
                <a:gd name="f140" fmla="*/ f93 1 252"/>
                <a:gd name="f141" fmla="*/ f94 1 327"/>
                <a:gd name="f142" fmla="*/ f95 1 327"/>
                <a:gd name="f143" fmla="*/ f96 1 252"/>
                <a:gd name="f144" fmla="*/ f97 1 327"/>
                <a:gd name="f145" fmla="*/ f98 1 327"/>
                <a:gd name="f146" fmla="*/ f99 1 252"/>
                <a:gd name="f147" fmla="*/ f100 1 327"/>
                <a:gd name="f148" fmla="*/ f101 1 252"/>
                <a:gd name="f149" fmla="*/ f102 1 327"/>
                <a:gd name="f150" fmla="*/ 0 1 f55"/>
                <a:gd name="f151" fmla="*/ f6 1 f55"/>
                <a:gd name="f152" fmla="*/ 0 1 f56"/>
                <a:gd name="f153" fmla="*/ f7 1 f56"/>
                <a:gd name="f154" fmla="+- f103 0 f1"/>
                <a:gd name="f155" fmla="*/ f104 1 f55"/>
                <a:gd name="f156" fmla="*/ f105 1 f56"/>
                <a:gd name="f157" fmla="*/ f106 1 f55"/>
                <a:gd name="f158" fmla="*/ f107 1 f56"/>
                <a:gd name="f159" fmla="*/ f108 1 f55"/>
                <a:gd name="f160" fmla="*/ f109 1 f56"/>
                <a:gd name="f161" fmla="*/ f110 1 f55"/>
                <a:gd name="f162" fmla="*/ f111 1 f56"/>
                <a:gd name="f163" fmla="*/ f112 1 f55"/>
                <a:gd name="f164" fmla="*/ f113 1 f56"/>
                <a:gd name="f165" fmla="*/ f114 1 f55"/>
                <a:gd name="f166" fmla="*/ f115 1 f56"/>
                <a:gd name="f167" fmla="*/ f116 1 f55"/>
                <a:gd name="f168" fmla="*/ f117 1 f55"/>
                <a:gd name="f169" fmla="*/ f118 1 f55"/>
                <a:gd name="f170" fmla="*/ f119 1 f56"/>
                <a:gd name="f171" fmla="*/ f120 1 f55"/>
                <a:gd name="f172" fmla="*/ f121 1 f56"/>
                <a:gd name="f173" fmla="*/ f122 1 f55"/>
                <a:gd name="f174" fmla="*/ f123 1 f56"/>
                <a:gd name="f175" fmla="*/ f124 1 f55"/>
                <a:gd name="f176" fmla="*/ f125 1 f56"/>
                <a:gd name="f177" fmla="*/ f126 1 f55"/>
                <a:gd name="f178" fmla="*/ f127 1 f56"/>
                <a:gd name="f179" fmla="*/ f128 1 f55"/>
                <a:gd name="f180" fmla="*/ f129 1 f56"/>
                <a:gd name="f181" fmla="*/ f130 1 f55"/>
                <a:gd name="f182" fmla="*/ f131 1 f56"/>
                <a:gd name="f183" fmla="*/ f132 1 f55"/>
                <a:gd name="f184" fmla="*/ f133 1 f56"/>
                <a:gd name="f185" fmla="*/ f134 1 f55"/>
                <a:gd name="f186" fmla="*/ f135 1 f56"/>
                <a:gd name="f187" fmla="*/ f136 1 f55"/>
                <a:gd name="f188" fmla="*/ f137 1 f56"/>
                <a:gd name="f189" fmla="*/ f138 1 f55"/>
                <a:gd name="f190" fmla="*/ f139 1 f56"/>
                <a:gd name="f191" fmla="*/ f140 1 f55"/>
                <a:gd name="f192" fmla="*/ f141 1 f56"/>
                <a:gd name="f193" fmla="*/ f142 1 f56"/>
                <a:gd name="f194" fmla="*/ f143 1 f55"/>
                <a:gd name="f195" fmla="*/ f144 1 f56"/>
                <a:gd name="f196" fmla="*/ f145 1 f56"/>
                <a:gd name="f197" fmla="*/ f146 1 f55"/>
                <a:gd name="f198" fmla="*/ f147 1 f56"/>
                <a:gd name="f199" fmla="*/ f148 1 f55"/>
                <a:gd name="f200" fmla="*/ f149 1 f56"/>
                <a:gd name="f201" fmla="*/ f150 f50 1"/>
                <a:gd name="f202" fmla="*/ f151 f50 1"/>
                <a:gd name="f203" fmla="*/ f153 f51 1"/>
                <a:gd name="f204" fmla="*/ f152 f51 1"/>
                <a:gd name="f205" fmla="*/ f155 f50 1"/>
                <a:gd name="f206" fmla="*/ f156 f51 1"/>
                <a:gd name="f207" fmla="*/ f157 f50 1"/>
                <a:gd name="f208" fmla="*/ f158 f51 1"/>
                <a:gd name="f209" fmla="*/ f159 f50 1"/>
                <a:gd name="f210" fmla="*/ f160 f51 1"/>
                <a:gd name="f211" fmla="*/ f161 f50 1"/>
                <a:gd name="f212" fmla="*/ f162 f51 1"/>
                <a:gd name="f213" fmla="*/ f163 f50 1"/>
                <a:gd name="f214" fmla="*/ f164 f51 1"/>
                <a:gd name="f215" fmla="*/ f165 f50 1"/>
                <a:gd name="f216" fmla="*/ f166 f51 1"/>
                <a:gd name="f217" fmla="*/ f167 f50 1"/>
                <a:gd name="f218" fmla="*/ f168 f50 1"/>
                <a:gd name="f219" fmla="*/ f169 f50 1"/>
                <a:gd name="f220" fmla="*/ f170 f51 1"/>
                <a:gd name="f221" fmla="*/ f171 f50 1"/>
                <a:gd name="f222" fmla="*/ f172 f51 1"/>
                <a:gd name="f223" fmla="*/ f173 f50 1"/>
                <a:gd name="f224" fmla="*/ f174 f51 1"/>
                <a:gd name="f225" fmla="*/ f175 f50 1"/>
                <a:gd name="f226" fmla="*/ f176 f51 1"/>
                <a:gd name="f227" fmla="*/ f177 f50 1"/>
                <a:gd name="f228" fmla="*/ f178 f51 1"/>
                <a:gd name="f229" fmla="*/ f179 f50 1"/>
                <a:gd name="f230" fmla="*/ f180 f51 1"/>
                <a:gd name="f231" fmla="*/ f181 f50 1"/>
                <a:gd name="f232" fmla="*/ f182 f51 1"/>
                <a:gd name="f233" fmla="*/ f183 f50 1"/>
                <a:gd name="f234" fmla="*/ f184 f51 1"/>
                <a:gd name="f235" fmla="*/ f185 f50 1"/>
                <a:gd name="f236" fmla="*/ f186 f51 1"/>
                <a:gd name="f237" fmla="*/ f187 f50 1"/>
                <a:gd name="f238" fmla="*/ f188 f51 1"/>
                <a:gd name="f239" fmla="*/ f189 f50 1"/>
                <a:gd name="f240" fmla="*/ f190 f51 1"/>
                <a:gd name="f241" fmla="*/ f191 f50 1"/>
                <a:gd name="f242" fmla="*/ f192 f51 1"/>
                <a:gd name="f243" fmla="*/ f193 f51 1"/>
                <a:gd name="f244" fmla="*/ f194 f50 1"/>
                <a:gd name="f245" fmla="*/ f195 f51 1"/>
                <a:gd name="f246" fmla="*/ f196 f51 1"/>
                <a:gd name="f247" fmla="*/ f197 f50 1"/>
                <a:gd name="f248" fmla="*/ f198 f51 1"/>
                <a:gd name="f249" fmla="*/ f199 f50 1"/>
                <a:gd name="f250" fmla="*/ f200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05" y="f206"/>
                </a:cxn>
                <a:cxn ang="f154">
                  <a:pos x="f207" y="f208"/>
                </a:cxn>
                <a:cxn ang="f154">
                  <a:pos x="f209" y="f210"/>
                </a:cxn>
                <a:cxn ang="f154">
                  <a:pos x="f211" y="f212"/>
                </a:cxn>
                <a:cxn ang="f154">
                  <a:pos x="f213" y="f214"/>
                </a:cxn>
                <a:cxn ang="f154">
                  <a:pos x="f215" y="f216"/>
                </a:cxn>
                <a:cxn ang="f154">
                  <a:pos x="f217" y="f216"/>
                </a:cxn>
                <a:cxn ang="f154">
                  <a:pos x="f218" y="f214"/>
                </a:cxn>
                <a:cxn ang="f154">
                  <a:pos x="f219" y="f220"/>
                </a:cxn>
                <a:cxn ang="f154">
                  <a:pos x="f221" y="f222"/>
                </a:cxn>
                <a:cxn ang="f154">
                  <a:pos x="f223" y="f224"/>
                </a:cxn>
                <a:cxn ang="f154">
                  <a:pos x="f225" y="f226"/>
                </a:cxn>
                <a:cxn ang="f154">
                  <a:pos x="f227" y="f228"/>
                </a:cxn>
                <a:cxn ang="f154">
                  <a:pos x="f229" y="f230"/>
                </a:cxn>
                <a:cxn ang="f154">
                  <a:pos x="f231" y="f232"/>
                </a:cxn>
                <a:cxn ang="f154">
                  <a:pos x="f233" y="f234"/>
                </a:cxn>
                <a:cxn ang="f154">
                  <a:pos x="f235" y="f236"/>
                </a:cxn>
                <a:cxn ang="f154">
                  <a:pos x="f237" y="f238"/>
                </a:cxn>
                <a:cxn ang="f154">
                  <a:pos x="f239" y="f240"/>
                </a:cxn>
                <a:cxn ang="f154">
                  <a:pos x="f223" y="f240"/>
                </a:cxn>
                <a:cxn ang="f154">
                  <a:pos x="f241" y="f242"/>
                </a:cxn>
                <a:cxn ang="f154">
                  <a:pos x="f219" y="f243"/>
                </a:cxn>
                <a:cxn ang="f154">
                  <a:pos x="f244" y="f245"/>
                </a:cxn>
                <a:cxn ang="f154">
                  <a:pos x="f217" y="f246"/>
                </a:cxn>
                <a:cxn ang="f154">
                  <a:pos x="f247" y="f248"/>
                </a:cxn>
                <a:cxn ang="f154">
                  <a:pos x="f249" y="f250"/>
                </a:cxn>
                <a:cxn ang="f154">
                  <a:pos x="f205" y="f206"/>
                </a:cxn>
              </a:cxnLst>
              <a:rect l="f201" t="f204" r="f202" b="f203"/>
              <a:pathLst>
                <a:path w="252" h="327">
                  <a:moveTo>
                    <a:pt x="f8" y="f9"/>
                  </a:moveTo>
                  <a:lnTo>
                    <a:pt x="f10" y="f11"/>
                  </a:lnTo>
                  <a:lnTo>
                    <a:pt x="f6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5"/>
                  </a:lnTo>
                  <a:lnTo>
                    <a:pt x="f18" y="f5"/>
                  </a:lnTo>
                  <a:lnTo>
                    <a:pt x="f19" y="f16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5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7"/>
                  </a:lnTo>
                  <a:lnTo>
                    <a:pt x="f24" y="f7"/>
                  </a:lnTo>
                  <a:lnTo>
                    <a:pt x="f40" y="f41"/>
                  </a:lnTo>
                  <a:lnTo>
                    <a:pt x="f20" y="f42"/>
                  </a:lnTo>
                  <a:lnTo>
                    <a:pt x="f29" y="f43"/>
                  </a:lnTo>
                  <a:lnTo>
                    <a:pt x="f18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8" y="f9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5" name="Freeform 164">
              <a:extLst>
                <a:ext uri="{FF2B5EF4-FFF2-40B4-BE49-F238E27FC236}">
                  <a16:creationId xmlns:a16="http://schemas.microsoft.com/office/drawing/2014/main" id="{EC4EC935-3890-791B-9827-C34AFCC59F6D}"/>
                </a:ext>
              </a:extLst>
            </p:cNvPr>
            <p:cNvSpPr/>
            <p:nvPr/>
          </p:nvSpPr>
          <p:spPr>
            <a:xfrm>
              <a:off x="8294028" y="4326090"/>
              <a:ext cx="506495" cy="6976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2"/>
                <a:gd name="f7" fmla="val 327"/>
                <a:gd name="f8" fmla="val 242"/>
                <a:gd name="f9" fmla="val 157"/>
                <a:gd name="f10" fmla="val 251"/>
                <a:gd name="f11" fmla="val 124"/>
                <a:gd name="f12" fmla="val 66"/>
                <a:gd name="f13" fmla="val 235"/>
                <a:gd name="f14" fmla="val 24"/>
                <a:gd name="f15" fmla="val 210"/>
                <a:gd name="f16" fmla="val 5"/>
                <a:gd name="f17" fmla="val 190"/>
                <a:gd name="f18" fmla="val 178"/>
                <a:gd name="f19" fmla="val 152"/>
                <a:gd name="f20" fmla="val 126"/>
                <a:gd name="f21" fmla="val 18"/>
                <a:gd name="f22" fmla="val 107"/>
                <a:gd name="f23" fmla="val 28"/>
                <a:gd name="f24" fmla="val 74"/>
                <a:gd name="f25" fmla="val 60"/>
                <a:gd name="f26" fmla="val 43"/>
                <a:gd name="f27" fmla="val 99"/>
                <a:gd name="f28" fmla="val 19"/>
                <a:gd name="f29" fmla="val 145"/>
                <a:gd name="f30" fmla="val 10"/>
                <a:gd name="f31" fmla="val 170"/>
                <a:gd name="f32" fmla="val 1"/>
                <a:gd name="f33" fmla="val 203"/>
                <a:gd name="f34" fmla="val 261"/>
                <a:gd name="f35" fmla="val 17"/>
                <a:gd name="f36" fmla="val 303"/>
                <a:gd name="f37" fmla="val 42"/>
                <a:gd name="f38" fmla="val 321"/>
                <a:gd name="f39" fmla="val 62"/>
                <a:gd name="f40" fmla="val 100"/>
                <a:gd name="f41" fmla="val 322"/>
                <a:gd name="f42" fmla="val 309"/>
                <a:gd name="f43" fmla="val 298"/>
                <a:gd name="f44" fmla="val 267"/>
                <a:gd name="f45" fmla="val 209"/>
                <a:gd name="f46" fmla="val 227"/>
                <a:gd name="f47" fmla="val 233"/>
                <a:gd name="f48" fmla="val 182"/>
                <a:gd name="f49" fmla="+- 0 0 -90"/>
                <a:gd name="f50" fmla="*/ f3 1 252"/>
                <a:gd name="f51" fmla="*/ f4 1 327"/>
                <a:gd name="f52" fmla="+- f7 0 f5"/>
                <a:gd name="f53" fmla="+- f6 0 f5"/>
                <a:gd name="f54" fmla="*/ f49 f0 1"/>
                <a:gd name="f55" fmla="*/ f53 1 252"/>
                <a:gd name="f56" fmla="*/ f52 1 327"/>
                <a:gd name="f57" fmla="*/ 242 f53 1"/>
                <a:gd name="f58" fmla="*/ 157 f52 1"/>
                <a:gd name="f59" fmla="*/ 251 f53 1"/>
                <a:gd name="f60" fmla="*/ 124 f52 1"/>
                <a:gd name="f61" fmla="*/ 252 f53 1"/>
                <a:gd name="f62" fmla="*/ 66 f52 1"/>
                <a:gd name="f63" fmla="*/ 235 f53 1"/>
                <a:gd name="f64" fmla="*/ 24 f52 1"/>
                <a:gd name="f65" fmla="*/ 210 f53 1"/>
                <a:gd name="f66" fmla="*/ 5 f52 1"/>
                <a:gd name="f67" fmla="*/ 190 f53 1"/>
                <a:gd name="f68" fmla="*/ 0 f52 1"/>
                <a:gd name="f69" fmla="*/ 178 f53 1"/>
                <a:gd name="f70" fmla="*/ 152 f53 1"/>
                <a:gd name="f71" fmla="*/ 126 f53 1"/>
                <a:gd name="f72" fmla="*/ 18 f52 1"/>
                <a:gd name="f73" fmla="*/ 107 f53 1"/>
                <a:gd name="f74" fmla="*/ 28 f52 1"/>
                <a:gd name="f75" fmla="*/ 74 f53 1"/>
                <a:gd name="f76" fmla="*/ 60 f52 1"/>
                <a:gd name="f77" fmla="*/ 43 f53 1"/>
                <a:gd name="f78" fmla="*/ 99 f52 1"/>
                <a:gd name="f79" fmla="*/ 19 f53 1"/>
                <a:gd name="f80" fmla="*/ 145 f52 1"/>
                <a:gd name="f81" fmla="*/ 10 f53 1"/>
                <a:gd name="f82" fmla="*/ 170 f52 1"/>
                <a:gd name="f83" fmla="*/ 1 f53 1"/>
                <a:gd name="f84" fmla="*/ 203 f52 1"/>
                <a:gd name="f85" fmla="*/ 0 f53 1"/>
                <a:gd name="f86" fmla="*/ 261 f52 1"/>
                <a:gd name="f87" fmla="*/ 17 f53 1"/>
                <a:gd name="f88" fmla="*/ 303 f52 1"/>
                <a:gd name="f89" fmla="*/ 42 f53 1"/>
                <a:gd name="f90" fmla="*/ 321 f52 1"/>
                <a:gd name="f91" fmla="*/ 62 f53 1"/>
                <a:gd name="f92" fmla="*/ 327 f52 1"/>
                <a:gd name="f93" fmla="*/ 100 f53 1"/>
                <a:gd name="f94" fmla="*/ 322 f52 1"/>
                <a:gd name="f95" fmla="*/ 309 f52 1"/>
                <a:gd name="f96" fmla="*/ 145 f53 1"/>
                <a:gd name="f97" fmla="*/ 298 f52 1"/>
                <a:gd name="f98" fmla="*/ 267 f52 1"/>
                <a:gd name="f99" fmla="*/ 209 f53 1"/>
                <a:gd name="f100" fmla="*/ 227 f52 1"/>
                <a:gd name="f101" fmla="*/ 233 f53 1"/>
                <a:gd name="f102" fmla="*/ 182 f52 1"/>
                <a:gd name="f103" fmla="*/ f54 1 f2"/>
                <a:gd name="f104" fmla="*/ f57 1 252"/>
                <a:gd name="f105" fmla="*/ f58 1 327"/>
                <a:gd name="f106" fmla="*/ f59 1 252"/>
                <a:gd name="f107" fmla="*/ f60 1 327"/>
                <a:gd name="f108" fmla="*/ f61 1 252"/>
                <a:gd name="f109" fmla="*/ f62 1 327"/>
                <a:gd name="f110" fmla="*/ f63 1 252"/>
                <a:gd name="f111" fmla="*/ f64 1 327"/>
                <a:gd name="f112" fmla="*/ f65 1 252"/>
                <a:gd name="f113" fmla="*/ f66 1 327"/>
                <a:gd name="f114" fmla="*/ f67 1 252"/>
                <a:gd name="f115" fmla="*/ f68 1 327"/>
                <a:gd name="f116" fmla="*/ f69 1 252"/>
                <a:gd name="f117" fmla="*/ f70 1 252"/>
                <a:gd name="f118" fmla="*/ f71 1 252"/>
                <a:gd name="f119" fmla="*/ f72 1 327"/>
                <a:gd name="f120" fmla="*/ f73 1 252"/>
                <a:gd name="f121" fmla="*/ f74 1 327"/>
                <a:gd name="f122" fmla="*/ f75 1 252"/>
                <a:gd name="f123" fmla="*/ f76 1 327"/>
                <a:gd name="f124" fmla="*/ f77 1 252"/>
                <a:gd name="f125" fmla="*/ f78 1 327"/>
                <a:gd name="f126" fmla="*/ f79 1 252"/>
                <a:gd name="f127" fmla="*/ f80 1 327"/>
                <a:gd name="f128" fmla="*/ f81 1 252"/>
                <a:gd name="f129" fmla="*/ f82 1 327"/>
                <a:gd name="f130" fmla="*/ f83 1 252"/>
                <a:gd name="f131" fmla="*/ f84 1 327"/>
                <a:gd name="f132" fmla="*/ f85 1 252"/>
                <a:gd name="f133" fmla="*/ f86 1 327"/>
                <a:gd name="f134" fmla="*/ f87 1 252"/>
                <a:gd name="f135" fmla="*/ f88 1 327"/>
                <a:gd name="f136" fmla="*/ f89 1 252"/>
                <a:gd name="f137" fmla="*/ f90 1 327"/>
                <a:gd name="f138" fmla="*/ f91 1 252"/>
                <a:gd name="f139" fmla="*/ f92 1 327"/>
                <a:gd name="f140" fmla="*/ f93 1 252"/>
                <a:gd name="f141" fmla="*/ f94 1 327"/>
                <a:gd name="f142" fmla="*/ f95 1 327"/>
                <a:gd name="f143" fmla="*/ f96 1 252"/>
                <a:gd name="f144" fmla="*/ f97 1 327"/>
                <a:gd name="f145" fmla="*/ f98 1 327"/>
                <a:gd name="f146" fmla="*/ f99 1 252"/>
                <a:gd name="f147" fmla="*/ f100 1 327"/>
                <a:gd name="f148" fmla="*/ f101 1 252"/>
                <a:gd name="f149" fmla="*/ f102 1 327"/>
                <a:gd name="f150" fmla="*/ 0 1 f55"/>
                <a:gd name="f151" fmla="*/ f6 1 f55"/>
                <a:gd name="f152" fmla="*/ 0 1 f56"/>
                <a:gd name="f153" fmla="*/ f7 1 f56"/>
                <a:gd name="f154" fmla="+- f103 0 f1"/>
                <a:gd name="f155" fmla="*/ f104 1 f55"/>
                <a:gd name="f156" fmla="*/ f105 1 f56"/>
                <a:gd name="f157" fmla="*/ f106 1 f55"/>
                <a:gd name="f158" fmla="*/ f107 1 f56"/>
                <a:gd name="f159" fmla="*/ f108 1 f55"/>
                <a:gd name="f160" fmla="*/ f109 1 f56"/>
                <a:gd name="f161" fmla="*/ f110 1 f55"/>
                <a:gd name="f162" fmla="*/ f111 1 f56"/>
                <a:gd name="f163" fmla="*/ f112 1 f55"/>
                <a:gd name="f164" fmla="*/ f113 1 f56"/>
                <a:gd name="f165" fmla="*/ f114 1 f55"/>
                <a:gd name="f166" fmla="*/ f115 1 f56"/>
                <a:gd name="f167" fmla="*/ f116 1 f55"/>
                <a:gd name="f168" fmla="*/ f117 1 f55"/>
                <a:gd name="f169" fmla="*/ f118 1 f55"/>
                <a:gd name="f170" fmla="*/ f119 1 f56"/>
                <a:gd name="f171" fmla="*/ f120 1 f55"/>
                <a:gd name="f172" fmla="*/ f121 1 f56"/>
                <a:gd name="f173" fmla="*/ f122 1 f55"/>
                <a:gd name="f174" fmla="*/ f123 1 f56"/>
                <a:gd name="f175" fmla="*/ f124 1 f55"/>
                <a:gd name="f176" fmla="*/ f125 1 f56"/>
                <a:gd name="f177" fmla="*/ f126 1 f55"/>
                <a:gd name="f178" fmla="*/ f127 1 f56"/>
                <a:gd name="f179" fmla="*/ f128 1 f55"/>
                <a:gd name="f180" fmla="*/ f129 1 f56"/>
                <a:gd name="f181" fmla="*/ f130 1 f55"/>
                <a:gd name="f182" fmla="*/ f131 1 f56"/>
                <a:gd name="f183" fmla="*/ f132 1 f55"/>
                <a:gd name="f184" fmla="*/ f133 1 f56"/>
                <a:gd name="f185" fmla="*/ f134 1 f55"/>
                <a:gd name="f186" fmla="*/ f135 1 f56"/>
                <a:gd name="f187" fmla="*/ f136 1 f55"/>
                <a:gd name="f188" fmla="*/ f137 1 f56"/>
                <a:gd name="f189" fmla="*/ f138 1 f55"/>
                <a:gd name="f190" fmla="*/ f139 1 f56"/>
                <a:gd name="f191" fmla="*/ f140 1 f55"/>
                <a:gd name="f192" fmla="*/ f141 1 f56"/>
                <a:gd name="f193" fmla="*/ f142 1 f56"/>
                <a:gd name="f194" fmla="*/ f143 1 f55"/>
                <a:gd name="f195" fmla="*/ f144 1 f56"/>
                <a:gd name="f196" fmla="*/ f145 1 f56"/>
                <a:gd name="f197" fmla="*/ f146 1 f55"/>
                <a:gd name="f198" fmla="*/ f147 1 f56"/>
                <a:gd name="f199" fmla="*/ f148 1 f55"/>
                <a:gd name="f200" fmla="*/ f149 1 f56"/>
                <a:gd name="f201" fmla="*/ f150 f50 1"/>
                <a:gd name="f202" fmla="*/ f151 f50 1"/>
                <a:gd name="f203" fmla="*/ f153 f51 1"/>
                <a:gd name="f204" fmla="*/ f152 f51 1"/>
                <a:gd name="f205" fmla="*/ f155 f50 1"/>
                <a:gd name="f206" fmla="*/ f156 f51 1"/>
                <a:gd name="f207" fmla="*/ f157 f50 1"/>
                <a:gd name="f208" fmla="*/ f158 f51 1"/>
                <a:gd name="f209" fmla="*/ f159 f50 1"/>
                <a:gd name="f210" fmla="*/ f160 f51 1"/>
                <a:gd name="f211" fmla="*/ f161 f50 1"/>
                <a:gd name="f212" fmla="*/ f162 f51 1"/>
                <a:gd name="f213" fmla="*/ f163 f50 1"/>
                <a:gd name="f214" fmla="*/ f164 f51 1"/>
                <a:gd name="f215" fmla="*/ f165 f50 1"/>
                <a:gd name="f216" fmla="*/ f166 f51 1"/>
                <a:gd name="f217" fmla="*/ f167 f50 1"/>
                <a:gd name="f218" fmla="*/ f168 f50 1"/>
                <a:gd name="f219" fmla="*/ f169 f50 1"/>
                <a:gd name="f220" fmla="*/ f170 f51 1"/>
                <a:gd name="f221" fmla="*/ f171 f50 1"/>
                <a:gd name="f222" fmla="*/ f172 f51 1"/>
                <a:gd name="f223" fmla="*/ f173 f50 1"/>
                <a:gd name="f224" fmla="*/ f174 f51 1"/>
                <a:gd name="f225" fmla="*/ f175 f50 1"/>
                <a:gd name="f226" fmla="*/ f176 f51 1"/>
                <a:gd name="f227" fmla="*/ f177 f50 1"/>
                <a:gd name="f228" fmla="*/ f178 f51 1"/>
                <a:gd name="f229" fmla="*/ f179 f50 1"/>
                <a:gd name="f230" fmla="*/ f180 f51 1"/>
                <a:gd name="f231" fmla="*/ f181 f50 1"/>
                <a:gd name="f232" fmla="*/ f182 f51 1"/>
                <a:gd name="f233" fmla="*/ f183 f50 1"/>
                <a:gd name="f234" fmla="*/ f184 f51 1"/>
                <a:gd name="f235" fmla="*/ f185 f50 1"/>
                <a:gd name="f236" fmla="*/ f186 f51 1"/>
                <a:gd name="f237" fmla="*/ f187 f50 1"/>
                <a:gd name="f238" fmla="*/ f188 f51 1"/>
                <a:gd name="f239" fmla="*/ f189 f50 1"/>
                <a:gd name="f240" fmla="*/ f190 f51 1"/>
                <a:gd name="f241" fmla="*/ f191 f50 1"/>
                <a:gd name="f242" fmla="*/ f192 f51 1"/>
                <a:gd name="f243" fmla="*/ f193 f51 1"/>
                <a:gd name="f244" fmla="*/ f194 f50 1"/>
                <a:gd name="f245" fmla="*/ f195 f51 1"/>
                <a:gd name="f246" fmla="*/ f196 f51 1"/>
                <a:gd name="f247" fmla="*/ f197 f50 1"/>
                <a:gd name="f248" fmla="*/ f198 f51 1"/>
                <a:gd name="f249" fmla="*/ f199 f50 1"/>
                <a:gd name="f250" fmla="*/ f200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4">
                  <a:pos x="f205" y="f206"/>
                </a:cxn>
                <a:cxn ang="f154">
                  <a:pos x="f207" y="f208"/>
                </a:cxn>
                <a:cxn ang="f154">
                  <a:pos x="f209" y="f210"/>
                </a:cxn>
                <a:cxn ang="f154">
                  <a:pos x="f211" y="f212"/>
                </a:cxn>
                <a:cxn ang="f154">
                  <a:pos x="f213" y="f214"/>
                </a:cxn>
                <a:cxn ang="f154">
                  <a:pos x="f215" y="f216"/>
                </a:cxn>
                <a:cxn ang="f154">
                  <a:pos x="f217" y="f216"/>
                </a:cxn>
                <a:cxn ang="f154">
                  <a:pos x="f218" y="f214"/>
                </a:cxn>
                <a:cxn ang="f154">
                  <a:pos x="f219" y="f220"/>
                </a:cxn>
                <a:cxn ang="f154">
                  <a:pos x="f221" y="f222"/>
                </a:cxn>
                <a:cxn ang="f154">
                  <a:pos x="f223" y="f224"/>
                </a:cxn>
                <a:cxn ang="f154">
                  <a:pos x="f225" y="f226"/>
                </a:cxn>
                <a:cxn ang="f154">
                  <a:pos x="f227" y="f228"/>
                </a:cxn>
                <a:cxn ang="f154">
                  <a:pos x="f229" y="f230"/>
                </a:cxn>
                <a:cxn ang="f154">
                  <a:pos x="f231" y="f232"/>
                </a:cxn>
                <a:cxn ang="f154">
                  <a:pos x="f233" y="f234"/>
                </a:cxn>
                <a:cxn ang="f154">
                  <a:pos x="f235" y="f236"/>
                </a:cxn>
                <a:cxn ang="f154">
                  <a:pos x="f237" y="f238"/>
                </a:cxn>
                <a:cxn ang="f154">
                  <a:pos x="f239" y="f240"/>
                </a:cxn>
                <a:cxn ang="f154">
                  <a:pos x="f223" y="f240"/>
                </a:cxn>
                <a:cxn ang="f154">
                  <a:pos x="f241" y="f242"/>
                </a:cxn>
                <a:cxn ang="f154">
                  <a:pos x="f219" y="f243"/>
                </a:cxn>
                <a:cxn ang="f154">
                  <a:pos x="f244" y="f245"/>
                </a:cxn>
                <a:cxn ang="f154">
                  <a:pos x="f217" y="f246"/>
                </a:cxn>
                <a:cxn ang="f154">
                  <a:pos x="f247" y="f248"/>
                </a:cxn>
                <a:cxn ang="f154">
                  <a:pos x="f249" y="f250"/>
                </a:cxn>
                <a:cxn ang="f154">
                  <a:pos x="f205" y="f206"/>
                </a:cxn>
              </a:cxnLst>
              <a:rect l="f201" t="f204" r="f202" b="f203"/>
              <a:pathLst>
                <a:path w="252" h="327">
                  <a:moveTo>
                    <a:pt x="f8" y="f9"/>
                  </a:moveTo>
                  <a:lnTo>
                    <a:pt x="f10" y="f11"/>
                  </a:lnTo>
                  <a:lnTo>
                    <a:pt x="f6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5"/>
                  </a:lnTo>
                  <a:lnTo>
                    <a:pt x="f18" y="f5"/>
                  </a:lnTo>
                  <a:lnTo>
                    <a:pt x="f19" y="f16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5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7"/>
                  </a:lnTo>
                  <a:lnTo>
                    <a:pt x="f24" y="f7"/>
                  </a:lnTo>
                  <a:lnTo>
                    <a:pt x="f40" y="f41"/>
                  </a:lnTo>
                  <a:lnTo>
                    <a:pt x="f20" y="f42"/>
                  </a:lnTo>
                  <a:lnTo>
                    <a:pt x="f29" y="f43"/>
                  </a:lnTo>
                  <a:lnTo>
                    <a:pt x="f18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8" y="f9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6" name="Bogen 354">
              <a:extLst>
                <a:ext uri="{FF2B5EF4-FFF2-40B4-BE49-F238E27FC236}">
                  <a16:creationId xmlns:a16="http://schemas.microsoft.com/office/drawing/2014/main" id="{D001B371-3AAB-BDB5-5685-2EB1E709665C}"/>
                </a:ext>
              </a:extLst>
            </p:cNvPr>
            <p:cNvSpPr/>
            <p:nvPr/>
          </p:nvSpPr>
          <p:spPr>
            <a:xfrm rot="11064441" flipH="1">
              <a:off x="8093071" y="4196190"/>
              <a:ext cx="386132" cy="62914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184"/>
                <a:gd name="f11" fmla="val 298"/>
                <a:gd name="f12" fmla="+- 0 0 -274"/>
                <a:gd name="f13" fmla="+- 0 0 -241"/>
                <a:gd name="f14" fmla="+- 0 0 -208"/>
                <a:gd name="f15" fmla="abs f4"/>
                <a:gd name="f16" fmla="abs f5"/>
                <a:gd name="f17" fmla="abs f6"/>
                <a:gd name="f18" fmla="+- 0 0 f10"/>
                <a:gd name="f19" fmla="+- 0 0 f11"/>
                <a:gd name="f20" fmla="*/ f12 f0 1"/>
                <a:gd name="f21" fmla="*/ f13 f0 1"/>
                <a:gd name="f22" fmla="*/ f14 f0 1"/>
                <a:gd name="f23" fmla="?: f15 f4 1"/>
                <a:gd name="f24" fmla="?: f16 f5 1"/>
                <a:gd name="f25" fmla="?: f17 f6 1"/>
                <a:gd name="f26" fmla="*/ f18 f0 1"/>
                <a:gd name="f27" fmla="*/ f19 f0 1"/>
                <a:gd name="f28" fmla="*/ f20 1 f3"/>
                <a:gd name="f29" fmla="*/ f21 1 f3"/>
                <a:gd name="f30" fmla="*/ f22 1 f3"/>
                <a:gd name="f31" fmla="*/ f23 1 21600"/>
                <a:gd name="f32" fmla="*/ f24 1 21600"/>
                <a:gd name="f33" fmla="*/ 21600 f23 1"/>
                <a:gd name="f34" fmla="*/ 21600 f24 1"/>
                <a:gd name="f35" fmla="*/ f26 1 f3"/>
                <a:gd name="f36" fmla="*/ f27 1 f3"/>
                <a:gd name="f37" fmla="+- f28 0 f1"/>
                <a:gd name="f38" fmla="+- f29 0 f1"/>
                <a:gd name="f39" fmla="+- f30 0 f1"/>
                <a:gd name="f40" fmla="min f32 f31"/>
                <a:gd name="f41" fmla="*/ f33 1 f25"/>
                <a:gd name="f42" fmla="*/ f34 1 f25"/>
                <a:gd name="f43" fmla="+- f35 0 f1"/>
                <a:gd name="f44" fmla="+- f36 0 f1"/>
                <a:gd name="f45" fmla="val f41"/>
                <a:gd name="f46" fmla="val f42"/>
                <a:gd name="f47" fmla="+- 0 0 f43"/>
                <a:gd name="f48" fmla="+- 0 0 f44"/>
                <a:gd name="f49" fmla="+- f46 0 f7"/>
                <a:gd name="f50" fmla="+- f45 0 f7"/>
                <a:gd name="f51" fmla="+- f48 0 f47"/>
                <a:gd name="f52" fmla="+- f47 f1 0"/>
                <a:gd name="f53" fmla="+- f48 f1 0"/>
                <a:gd name="f54" fmla="+- 21600000 0 f47"/>
                <a:gd name="f55" fmla="+- f1 0 f47"/>
                <a:gd name="f56" fmla="+- 27000000 0 f47"/>
                <a:gd name="f57" fmla="+- f0 0 f47"/>
                <a:gd name="f58" fmla="+- 32400000 0 f47"/>
                <a:gd name="f59" fmla="+- f2 0 f47"/>
                <a:gd name="f60" fmla="+- 37800000 0 f47"/>
                <a:gd name="f61" fmla="*/ f49 1 2"/>
                <a:gd name="f62" fmla="*/ f50 1 2"/>
                <a:gd name="f63" fmla="+- f51 21600000 0"/>
                <a:gd name="f64" fmla="?: f55 f55 f56"/>
                <a:gd name="f65" fmla="?: f57 f57 f58"/>
                <a:gd name="f66" fmla="?: f59 f59 f60"/>
                <a:gd name="f67" fmla="*/ f52 f8 1"/>
                <a:gd name="f68" fmla="*/ f53 f8 1"/>
                <a:gd name="f69" fmla="+- f7 f61 0"/>
                <a:gd name="f70" fmla="+- f7 f62 0"/>
                <a:gd name="f71" fmla="?: f51 f51 f63"/>
                <a:gd name="f72" fmla="*/ f67 1 f0"/>
                <a:gd name="f73" fmla="*/ f68 1 f0"/>
                <a:gd name="f74" fmla="*/ f62 f40 1"/>
                <a:gd name="f75" fmla="*/ f61 f40 1"/>
                <a:gd name="f76" fmla="+- f71 0 f54"/>
                <a:gd name="f77" fmla="+- f71 0 f64"/>
                <a:gd name="f78" fmla="+- f71 0 f65"/>
                <a:gd name="f79" fmla="+- f71 0 f66"/>
                <a:gd name="f80" fmla="+- 0 0 f72"/>
                <a:gd name="f81" fmla="+- 0 0 f73"/>
                <a:gd name="f82" fmla="*/ f70 f40 1"/>
                <a:gd name="f83" fmla="*/ f69 f40 1"/>
                <a:gd name="f84" fmla="+- 0 0 f80"/>
                <a:gd name="f85" fmla="+- 0 0 f81"/>
                <a:gd name="f86" fmla="*/ f84 f0 1"/>
                <a:gd name="f87" fmla="*/ f85 f0 1"/>
                <a:gd name="f88" fmla="*/ f86 1 f8"/>
                <a:gd name="f89" fmla="*/ f87 1 f8"/>
                <a:gd name="f90" fmla="+- f88 0 f1"/>
                <a:gd name="f91" fmla="+- f89 0 f1"/>
                <a:gd name="f92" fmla="sin 1 f90"/>
                <a:gd name="f93" fmla="cos 1 f90"/>
                <a:gd name="f94" fmla="sin 1 f91"/>
                <a:gd name="f95" fmla="cos 1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+- 0 0 f99"/>
                <a:gd name="f104" fmla="val f100"/>
                <a:gd name="f105" fmla="val f101"/>
                <a:gd name="f106" fmla="val f102"/>
                <a:gd name="f107" fmla="val f103"/>
                <a:gd name="f108" fmla="*/ f104 f62 1"/>
                <a:gd name="f109" fmla="*/ f105 f61 1"/>
                <a:gd name="f110" fmla="*/ f106 f62 1"/>
                <a:gd name="f111" fmla="*/ f107 f61 1"/>
                <a:gd name="f112" fmla="+- 0 0 f109"/>
                <a:gd name="f113" fmla="+- 0 0 f108"/>
                <a:gd name="f114" fmla="+- 0 0 f111"/>
                <a:gd name="f115" fmla="+- 0 0 f110"/>
                <a:gd name="f116" fmla="+- 0 0 f112"/>
                <a:gd name="f117" fmla="+- 0 0 f113"/>
                <a:gd name="f118" fmla="+- 0 0 f114"/>
                <a:gd name="f119" fmla="+- 0 0 f115"/>
                <a:gd name="f120" fmla="at2 f116 f117"/>
                <a:gd name="f121" fmla="at2 f118 f119"/>
                <a:gd name="f122" fmla="+- f120 f1 0"/>
                <a:gd name="f123" fmla="+- f121 f1 0"/>
                <a:gd name="f124" fmla="*/ f122 f8 1"/>
                <a:gd name="f125" fmla="*/ f123 f8 1"/>
                <a:gd name="f126" fmla="*/ f124 1 f0"/>
                <a:gd name="f127" fmla="*/ f125 1 f0"/>
                <a:gd name="f128" fmla="+- 0 0 f126"/>
                <a:gd name="f129" fmla="+- 0 0 f127"/>
                <a:gd name="f130" fmla="val f128"/>
                <a:gd name="f131" fmla="val f129"/>
                <a:gd name="f132" fmla="+- 0 0 f130"/>
                <a:gd name="f133" fmla="+- 0 0 f131"/>
                <a:gd name="f134" fmla="*/ f132 f0 1"/>
                <a:gd name="f135" fmla="*/ f133 f0 1"/>
                <a:gd name="f136" fmla="*/ f134 1 f8"/>
                <a:gd name="f137" fmla="*/ f135 1 f8"/>
                <a:gd name="f138" fmla="+- f136 0 f1"/>
                <a:gd name="f139" fmla="+- f137 0 f1"/>
                <a:gd name="f140" fmla="+- f138 f1 0"/>
                <a:gd name="f141" fmla="+- f139 f1 0"/>
                <a:gd name="f142" fmla="*/ f140 f8 1"/>
                <a:gd name="f143" fmla="*/ f141 f8 1"/>
                <a:gd name="f144" fmla="*/ f142 1 f0"/>
                <a:gd name="f145" fmla="*/ f143 1 f0"/>
                <a:gd name="f146" fmla="+- 0 0 f144"/>
                <a:gd name="f147" fmla="+- 0 0 f145"/>
                <a:gd name="f148" fmla="+- 0 0 f146"/>
                <a:gd name="f149" fmla="+- 0 0 f147"/>
                <a:gd name="f150" fmla="*/ f148 f0 1"/>
                <a:gd name="f151" fmla="*/ f149 f0 1"/>
                <a:gd name="f152" fmla="*/ f150 1 f8"/>
                <a:gd name="f153" fmla="*/ f151 1 f8"/>
                <a:gd name="f154" fmla="+- f152 0 f1"/>
                <a:gd name="f155" fmla="+- f153 0 f1"/>
                <a:gd name="f156" fmla="cos 1 f154"/>
                <a:gd name="f157" fmla="sin 1 f154"/>
                <a:gd name="f158" fmla="cos 1 f155"/>
                <a:gd name="f159" fmla="sin 1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+- 0 0 f163"/>
                <a:gd name="f168" fmla="val f164"/>
                <a:gd name="f169" fmla="val f165"/>
                <a:gd name="f170" fmla="val f166"/>
                <a:gd name="f171" fmla="val f167"/>
                <a:gd name="f172" fmla="+- 0 0 f168"/>
                <a:gd name="f173" fmla="+- 0 0 f169"/>
                <a:gd name="f174" fmla="+- 0 0 f170"/>
                <a:gd name="f175" fmla="+- 0 0 f171"/>
                <a:gd name="f176" fmla="*/ f9 f172 1"/>
                <a:gd name="f177" fmla="*/ f9 f173 1"/>
                <a:gd name="f178" fmla="*/ f9 f174 1"/>
                <a:gd name="f179" fmla="*/ f9 f175 1"/>
                <a:gd name="f180" fmla="*/ f176 f62 1"/>
                <a:gd name="f181" fmla="*/ f177 f61 1"/>
                <a:gd name="f182" fmla="*/ f178 f62 1"/>
                <a:gd name="f183" fmla="*/ f179 f61 1"/>
                <a:gd name="f184" fmla="+- f70 f180 0"/>
                <a:gd name="f185" fmla="+- f69 f181 0"/>
                <a:gd name="f186" fmla="+- f70 f182 0"/>
                <a:gd name="f187" fmla="+- f69 f183 0"/>
                <a:gd name="f188" fmla="max f184 f186"/>
                <a:gd name="f189" fmla="max f185 f187"/>
                <a:gd name="f190" fmla="min f184 f186"/>
                <a:gd name="f191" fmla="min f185 f187"/>
                <a:gd name="f192" fmla="*/ f184 f40 1"/>
                <a:gd name="f193" fmla="*/ f185 f40 1"/>
                <a:gd name="f194" fmla="*/ f186 f40 1"/>
                <a:gd name="f195" fmla="*/ f187 f40 1"/>
                <a:gd name="f196" fmla="?: f76 f45 f188"/>
                <a:gd name="f197" fmla="?: f77 f46 f189"/>
                <a:gd name="f198" fmla="?: f78 f7 f190"/>
                <a:gd name="f199" fmla="?: f79 f7 f191"/>
                <a:gd name="f200" fmla="*/ f198 f40 1"/>
                <a:gd name="f201" fmla="*/ f199 f40 1"/>
                <a:gd name="f202" fmla="*/ f196 f40 1"/>
                <a:gd name="f203" fmla="*/ f197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192" y="f193"/>
                </a:cxn>
                <a:cxn ang="f38">
                  <a:pos x="f82" y="f83"/>
                </a:cxn>
                <a:cxn ang="f39">
                  <a:pos x="f194" y="f195"/>
                </a:cxn>
              </a:cxnLst>
              <a:rect l="f200" t="f201" r="f202" b="f203"/>
              <a:pathLst>
                <a:path stroke="0">
                  <a:moveTo>
                    <a:pt x="f192" y="f193"/>
                  </a:moveTo>
                  <a:arcTo wR="f74" hR="f75" stAng="f47" swAng="f71"/>
                  <a:lnTo>
                    <a:pt x="f82" y="f83"/>
                  </a:lnTo>
                  <a:close/>
                </a:path>
                <a:path fill="none">
                  <a:moveTo>
                    <a:pt x="f192" y="f193"/>
                  </a:moveTo>
                  <a:arcTo wR="f74" hR="f75" stAng="f47" swAng="f71"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17" name="Grafik 2">
            <a:extLst>
              <a:ext uri="{FF2B5EF4-FFF2-40B4-BE49-F238E27FC236}">
                <a16:creationId xmlns:a16="http://schemas.microsoft.com/office/drawing/2014/main" id="{B73D5146-AA31-AA20-2537-EF97D810F85E}"/>
              </a:ext>
            </a:extLst>
          </p:cNvPr>
          <p:cNvSpPr/>
          <p:nvPr/>
        </p:nvSpPr>
        <p:spPr>
          <a:xfrm>
            <a:off x="-3803" y="2732538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18" name="Titel 1">
            <a:extLst>
              <a:ext uri="{FF2B5EF4-FFF2-40B4-BE49-F238E27FC236}">
                <a16:creationId xmlns:a16="http://schemas.microsoft.com/office/drawing/2014/main" id="{EC50CF71-0B4C-FC8F-7489-54B6195F2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636910"/>
            <a:ext cx="4896547" cy="1151997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de-DE"/>
              <a:t>2. Lösungsansatz</a:t>
            </a:r>
          </a:p>
        </p:txBody>
      </p:sp>
      <p:grpSp>
        <p:nvGrpSpPr>
          <p:cNvPr id="119" name="easyPlaceholder_Icon_microfin">
            <a:extLst>
              <a:ext uri="{FF2B5EF4-FFF2-40B4-BE49-F238E27FC236}">
                <a16:creationId xmlns:a16="http://schemas.microsoft.com/office/drawing/2014/main" id="{1A1C99E6-568B-D3E7-9F1C-58509AB52239}"/>
              </a:ext>
            </a:extLst>
          </p:cNvPr>
          <p:cNvGrpSpPr/>
          <p:nvPr/>
        </p:nvGrpSpPr>
        <p:grpSpPr>
          <a:xfrm>
            <a:off x="10828379" y="4781379"/>
            <a:ext cx="1064425" cy="1885062"/>
            <a:chOff x="10828379" y="4781379"/>
            <a:chExt cx="1064425" cy="1885062"/>
          </a:xfrm>
        </p:grpSpPr>
        <p:sp>
          <p:nvSpPr>
            <p:cNvPr id="120" name="Freihandform: Form 6">
              <a:extLst>
                <a:ext uri="{FF2B5EF4-FFF2-40B4-BE49-F238E27FC236}">
                  <a16:creationId xmlns:a16="http://schemas.microsoft.com/office/drawing/2014/main" id="{A756744B-339C-99B8-0A2C-C6F7DA337BF4}"/>
                </a:ext>
              </a:extLst>
            </p:cNvPr>
            <p:cNvSpPr/>
            <p:nvPr/>
          </p:nvSpPr>
          <p:spPr>
            <a:xfrm>
              <a:off x="11199443" y="5768492"/>
              <a:ext cx="678512" cy="3917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800"/>
                <a:gd name="f7" fmla="val 176212"/>
                <a:gd name="f8" fmla="val 122873"/>
                <a:gd name="f9" fmla="val 176213"/>
                <a:gd name="f10" fmla="val 105727"/>
                <a:gd name="f11" fmla="val 182880"/>
                <a:gd name="f12" fmla="val 71438"/>
                <a:gd name="f13" fmla="+- 0 0 -90"/>
                <a:gd name="f14" fmla="*/ f3 1 304800"/>
                <a:gd name="f15" fmla="*/ f4 1 176212"/>
                <a:gd name="f16" fmla="+- f7 0 f5"/>
                <a:gd name="f17" fmla="+- f6 0 f5"/>
                <a:gd name="f18" fmla="*/ f13 f0 1"/>
                <a:gd name="f19" fmla="*/ f17 1 304800"/>
                <a:gd name="f20" fmla="*/ f16 1 176212"/>
                <a:gd name="f21" fmla="*/ 122873 f17 1"/>
                <a:gd name="f22" fmla="*/ 176213 f16 1"/>
                <a:gd name="f23" fmla="*/ 0 f17 1"/>
                <a:gd name="f24" fmla="*/ 105727 f16 1"/>
                <a:gd name="f25" fmla="*/ 182880 f17 1"/>
                <a:gd name="f26" fmla="*/ 0 f16 1"/>
                <a:gd name="f27" fmla="*/ 304800 f17 1"/>
                <a:gd name="f28" fmla="*/ 71438 f16 1"/>
                <a:gd name="f29" fmla="*/ f18 1 f2"/>
                <a:gd name="f30" fmla="*/ f21 1 304800"/>
                <a:gd name="f31" fmla="*/ f22 1 176212"/>
                <a:gd name="f32" fmla="*/ f23 1 304800"/>
                <a:gd name="f33" fmla="*/ f24 1 176212"/>
                <a:gd name="f34" fmla="*/ f25 1 304800"/>
                <a:gd name="f35" fmla="*/ f26 1 176212"/>
                <a:gd name="f36" fmla="*/ f27 1 304800"/>
                <a:gd name="f37" fmla="*/ f28 1 176212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04800" h="17621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ubicBezTo>
                    <a:pt x="f6" y="f12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1" name="Freihandform: Form 7">
              <a:extLst>
                <a:ext uri="{FF2B5EF4-FFF2-40B4-BE49-F238E27FC236}">
                  <a16:creationId xmlns:a16="http://schemas.microsoft.com/office/drawing/2014/main" id="{8727AF75-C6C5-90BA-F2D5-421D85C34F56}"/>
                </a:ext>
              </a:extLst>
            </p:cNvPr>
            <p:cNvSpPr/>
            <p:nvPr/>
          </p:nvSpPr>
          <p:spPr>
            <a:xfrm>
              <a:off x="11199443" y="5768492"/>
              <a:ext cx="678512" cy="3917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800"/>
                <a:gd name="f7" fmla="val 176212"/>
                <a:gd name="f8" fmla="val 122873"/>
                <a:gd name="f9" fmla="val 176213"/>
                <a:gd name="f10" fmla="val 105727"/>
                <a:gd name="f11" fmla="val 182880"/>
                <a:gd name="f12" fmla="val 71438"/>
                <a:gd name="f13" fmla="+- 0 0 -90"/>
                <a:gd name="f14" fmla="*/ f3 1 304800"/>
                <a:gd name="f15" fmla="*/ f4 1 176212"/>
                <a:gd name="f16" fmla="+- f7 0 f5"/>
                <a:gd name="f17" fmla="+- f6 0 f5"/>
                <a:gd name="f18" fmla="*/ f13 f0 1"/>
                <a:gd name="f19" fmla="*/ f17 1 304800"/>
                <a:gd name="f20" fmla="*/ f16 1 176212"/>
                <a:gd name="f21" fmla="*/ 122873 f17 1"/>
                <a:gd name="f22" fmla="*/ 176213 f16 1"/>
                <a:gd name="f23" fmla="*/ 0 f17 1"/>
                <a:gd name="f24" fmla="*/ 105727 f16 1"/>
                <a:gd name="f25" fmla="*/ 182880 f17 1"/>
                <a:gd name="f26" fmla="*/ 0 f16 1"/>
                <a:gd name="f27" fmla="*/ 304800 f17 1"/>
                <a:gd name="f28" fmla="*/ 71438 f16 1"/>
                <a:gd name="f29" fmla="*/ f18 1 f2"/>
                <a:gd name="f30" fmla="*/ f21 1 304800"/>
                <a:gd name="f31" fmla="*/ f22 1 176212"/>
                <a:gd name="f32" fmla="*/ f23 1 304800"/>
                <a:gd name="f33" fmla="*/ f24 1 176212"/>
                <a:gd name="f34" fmla="*/ f25 1 304800"/>
                <a:gd name="f35" fmla="*/ f26 1 176212"/>
                <a:gd name="f36" fmla="*/ f27 1 304800"/>
                <a:gd name="f37" fmla="*/ f28 1 176212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04800" h="17621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ubicBezTo>
                    <a:pt x="f6" y="f12"/>
                    <a:pt x="f8" y="f9"/>
                    <a:pt x="f8" y="f9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2" name="Freihandform: Form 8">
              <a:extLst>
                <a:ext uri="{FF2B5EF4-FFF2-40B4-BE49-F238E27FC236}">
                  <a16:creationId xmlns:a16="http://schemas.microsoft.com/office/drawing/2014/main" id="{A6C38597-5A87-05FC-D5E1-559E1DBE9225}"/>
                </a:ext>
              </a:extLst>
            </p:cNvPr>
            <p:cNvSpPr/>
            <p:nvPr/>
          </p:nvSpPr>
          <p:spPr>
            <a:xfrm>
              <a:off x="10828379" y="6228060"/>
              <a:ext cx="273524" cy="4362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952"/>
                <a:gd name="f11" fmla="val 12573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952 f17 1"/>
                <a:gd name="f24" fmla="*/ 125730 f16 1"/>
                <a:gd name="f25" fmla="*/ 0 f17 1"/>
                <a:gd name="f26" fmla="*/ 0 f16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22872"/>
                <a:gd name="f34" fmla="*/ f26 1 196214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19"/>
                <a:gd name="f46" fmla="*/ f34 1 f20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4 1"/>
                <a:gd name="f57" fmla="*/ f46 f15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6" y="f57"/>
                </a:cxn>
                <a:cxn ang="f40">
                  <a:pos x="f52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8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3" name="Freihandform: Form 9">
              <a:extLst>
                <a:ext uri="{FF2B5EF4-FFF2-40B4-BE49-F238E27FC236}">
                  <a16:creationId xmlns:a16="http://schemas.microsoft.com/office/drawing/2014/main" id="{1757A3BA-50D9-8716-6901-07626CA0D509}"/>
                </a:ext>
              </a:extLst>
            </p:cNvPr>
            <p:cNvSpPr/>
            <p:nvPr/>
          </p:nvSpPr>
          <p:spPr>
            <a:xfrm>
              <a:off x="10828379" y="6228060"/>
              <a:ext cx="273524" cy="4362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952"/>
                <a:gd name="f11" fmla="val 12573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952 f17 1"/>
                <a:gd name="f24" fmla="*/ 125730 f16 1"/>
                <a:gd name="f25" fmla="*/ 0 f17 1"/>
                <a:gd name="f26" fmla="*/ 0 f16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22872"/>
                <a:gd name="f34" fmla="*/ f26 1 196214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19"/>
                <a:gd name="f46" fmla="*/ f34 1 f20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4 1"/>
                <a:gd name="f57" fmla="*/ f46 f15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6" y="f57"/>
                </a:cxn>
                <a:cxn ang="f40">
                  <a:pos x="f52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8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4" name="Freihandform: Form 10">
              <a:extLst>
                <a:ext uri="{FF2B5EF4-FFF2-40B4-BE49-F238E27FC236}">
                  <a16:creationId xmlns:a16="http://schemas.microsoft.com/office/drawing/2014/main" id="{F1BBD160-FFA8-15DC-F2D8-77F93DEE13E4}"/>
                </a:ext>
              </a:extLst>
            </p:cNvPr>
            <p:cNvSpPr/>
            <p:nvPr/>
          </p:nvSpPr>
          <p:spPr>
            <a:xfrm>
              <a:off x="10830501" y="5133158"/>
              <a:ext cx="776042" cy="125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62927"/>
                <a:gd name="f8" fmla="val 332423"/>
                <a:gd name="f9" fmla="val 71438"/>
                <a:gd name="f10" fmla="val 210502"/>
                <a:gd name="f11" fmla="val 221933"/>
                <a:gd name="f12" fmla="val 6668"/>
                <a:gd name="f13" fmla="val 226695"/>
                <a:gd name="f14" fmla="val 23813"/>
                <a:gd name="f15" fmla="val 47625"/>
                <a:gd name="f16" fmla="val 83820"/>
                <a:gd name="f17" fmla="val 204788"/>
                <a:gd name="f18" fmla="val 131445"/>
                <a:gd name="f19" fmla="val 173355"/>
                <a:gd name="f20" fmla="val 186690"/>
                <a:gd name="f21" fmla="val 491490"/>
                <a:gd name="f22" fmla="val 121920"/>
                <a:gd name="f23" fmla="val 562928"/>
                <a:gd name="f24" fmla="val 295275"/>
                <a:gd name="f25" fmla="val 258127"/>
                <a:gd name="f26" fmla="val 326708"/>
                <a:gd name="f27" fmla="val 202883"/>
                <a:gd name="f28" fmla="val 348615"/>
                <a:gd name="f29" fmla="val 154305"/>
                <a:gd name="f30" fmla="val 119063"/>
                <a:gd name="f31" fmla="val 95250"/>
                <a:gd name="f32" fmla="val 343853"/>
                <a:gd name="f33" fmla="val 78105"/>
                <a:gd name="f34" fmla="+- 0 0 -90"/>
                <a:gd name="f35" fmla="*/ f3 1 348614"/>
                <a:gd name="f36" fmla="*/ f4 1 562927"/>
                <a:gd name="f37" fmla="+- f7 0 f5"/>
                <a:gd name="f38" fmla="+- f6 0 f5"/>
                <a:gd name="f39" fmla="*/ f34 f0 1"/>
                <a:gd name="f40" fmla="*/ f38 1 348614"/>
                <a:gd name="f41" fmla="*/ f37 1 562927"/>
                <a:gd name="f42" fmla="*/ 332423 f38 1"/>
                <a:gd name="f43" fmla="*/ 71438 f37 1"/>
                <a:gd name="f44" fmla="*/ 210502 f38 1"/>
                <a:gd name="f45" fmla="*/ 0 f37 1"/>
                <a:gd name="f46" fmla="*/ 226695 f38 1"/>
                <a:gd name="f47" fmla="*/ 47625 f37 1"/>
                <a:gd name="f48" fmla="*/ 173355 f38 1"/>
                <a:gd name="f49" fmla="*/ 186690 f37 1"/>
                <a:gd name="f50" fmla="*/ 0 f38 1"/>
                <a:gd name="f51" fmla="*/ 491490 f37 1"/>
                <a:gd name="f52" fmla="*/ 121920 f38 1"/>
                <a:gd name="f53" fmla="*/ 562928 f37 1"/>
                <a:gd name="f54" fmla="*/ 295275 f38 1"/>
                <a:gd name="f55" fmla="*/ 258127 f37 1"/>
                <a:gd name="f56" fmla="*/ 348615 f38 1"/>
                <a:gd name="f57" fmla="*/ 119063 f37 1"/>
                <a:gd name="f58" fmla="*/ f39 1 f2"/>
                <a:gd name="f59" fmla="*/ f42 1 348614"/>
                <a:gd name="f60" fmla="*/ f43 1 562927"/>
                <a:gd name="f61" fmla="*/ f44 1 348614"/>
                <a:gd name="f62" fmla="*/ f45 1 562927"/>
                <a:gd name="f63" fmla="*/ f46 1 348614"/>
                <a:gd name="f64" fmla="*/ f47 1 562927"/>
                <a:gd name="f65" fmla="*/ f48 1 348614"/>
                <a:gd name="f66" fmla="*/ f49 1 562927"/>
                <a:gd name="f67" fmla="*/ f50 1 348614"/>
                <a:gd name="f68" fmla="*/ f51 1 562927"/>
                <a:gd name="f69" fmla="*/ f52 1 348614"/>
                <a:gd name="f70" fmla="*/ f53 1 562927"/>
                <a:gd name="f71" fmla="*/ f54 1 348614"/>
                <a:gd name="f72" fmla="*/ f55 1 562927"/>
                <a:gd name="f73" fmla="*/ f56 1 348614"/>
                <a:gd name="f74" fmla="*/ f57 1 562927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</a:cxnLst>
              <a:rect l="f96" t="f99" r="f97" b="f98"/>
              <a:pathLst>
                <a:path w="348614" h="56292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5" name="Freihandform: Form 11">
              <a:extLst>
                <a:ext uri="{FF2B5EF4-FFF2-40B4-BE49-F238E27FC236}">
                  <a16:creationId xmlns:a16="http://schemas.microsoft.com/office/drawing/2014/main" id="{3D711DE9-D8CB-496D-1236-89363B482E1E}"/>
                </a:ext>
              </a:extLst>
            </p:cNvPr>
            <p:cNvSpPr/>
            <p:nvPr/>
          </p:nvSpPr>
          <p:spPr>
            <a:xfrm>
              <a:off x="10830501" y="5133158"/>
              <a:ext cx="776042" cy="125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62927"/>
                <a:gd name="f8" fmla="val 332423"/>
                <a:gd name="f9" fmla="val 71438"/>
                <a:gd name="f10" fmla="val 210502"/>
                <a:gd name="f11" fmla="val 221933"/>
                <a:gd name="f12" fmla="val 6668"/>
                <a:gd name="f13" fmla="val 226695"/>
                <a:gd name="f14" fmla="val 23813"/>
                <a:gd name="f15" fmla="val 47625"/>
                <a:gd name="f16" fmla="val 83820"/>
                <a:gd name="f17" fmla="val 204788"/>
                <a:gd name="f18" fmla="val 131445"/>
                <a:gd name="f19" fmla="val 173355"/>
                <a:gd name="f20" fmla="val 186690"/>
                <a:gd name="f21" fmla="val 491490"/>
                <a:gd name="f22" fmla="val 121920"/>
                <a:gd name="f23" fmla="val 562928"/>
                <a:gd name="f24" fmla="val 295275"/>
                <a:gd name="f25" fmla="val 258127"/>
                <a:gd name="f26" fmla="val 326708"/>
                <a:gd name="f27" fmla="val 202883"/>
                <a:gd name="f28" fmla="val 348615"/>
                <a:gd name="f29" fmla="val 154305"/>
                <a:gd name="f30" fmla="val 119063"/>
                <a:gd name="f31" fmla="val 95250"/>
                <a:gd name="f32" fmla="val 343853"/>
                <a:gd name="f33" fmla="val 78105"/>
                <a:gd name="f34" fmla="+- 0 0 -90"/>
                <a:gd name="f35" fmla="*/ f3 1 348614"/>
                <a:gd name="f36" fmla="*/ f4 1 562927"/>
                <a:gd name="f37" fmla="+- f7 0 f5"/>
                <a:gd name="f38" fmla="+- f6 0 f5"/>
                <a:gd name="f39" fmla="*/ f34 f0 1"/>
                <a:gd name="f40" fmla="*/ f38 1 348614"/>
                <a:gd name="f41" fmla="*/ f37 1 562927"/>
                <a:gd name="f42" fmla="*/ 332423 f38 1"/>
                <a:gd name="f43" fmla="*/ 71438 f37 1"/>
                <a:gd name="f44" fmla="*/ 210502 f38 1"/>
                <a:gd name="f45" fmla="*/ 0 f37 1"/>
                <a:gd name="f46" fmla="*/ 226695 f38 1"/>
                <a:gd name="f47" fmla="*/ 47625 f37 1"/>
                <a:gd name="f48" fmla="*/ 173355 f38 1"/>
                <a:gd name="f49" fmla="*/ 186690 f37 1"/>
                <a:gd name="f50" fmla="*/ 0 f38 1"/>
                <a:gd name="f51" fmla="*/ 491490 f37 1"/>
                <a:gd name="f52" fmla="*/ 121920 f38 1"/>
                <a:gd name="f53" fmla="*/ 562928 f37 1"/>
                <a:gd name="f54" fmla="*/ 295275 f38 1"/>
                <a:gd name="f55" fmla="*/ 258127 f37 1"/>
                <a:gd name="f56" fmla="*/ 348615 f38 1"/>
                <a:gd name="f57" fmla="*/ 119063 f37 1"/>
                <a:gd name="f58" fmla="*/ f39 1 f2"/>
                <a:gd name="f59" fmla="*/ f42 1 348614"/>
                <a:gd name="f60" fmla="*/ f43 1 562927"/>
                <a:gd name="f61" fmla="*/ f44 1 348614"/>
                <a:gd name="f62" fmla="*/ f45 1 562927"/>
                <a:gd name="f63" fmla="*/ f46 1 348614"/>
                <a:gd name="f64" fmla="*/ f47 1 562927"/>
                <a:gd name="f65" fmla="*/ f48 1 348614"/>
                <a:gd name="f66" fmla="*/ f49 1 562927"/>
                <a:gd name="f67" fmla="*/ f50 1 348614"/>
                <a:gd name="f68" fmla="*/ f51 1 562927"/>
                <a:gd name="f69" fmla="*/ f52 1 348614"/>
                <a:gd name="f70" fmla="*/ f53 1 562927"/>
                <a:gd name="f71" fmla="*/ f54 1 348614"/>
                <a:gd name="f72" fmla="*/ f55 1 562927"/>
                <a:gd name="f73" fmla="*/ f56 1 348614"/>
                <a:gd name="f74" fmla="*/ f57 1 562927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  <a:cxn ang="f79">
                  <a:pos x="f100" y="f101"/>
                </a:cxn>
              </a:cxnLst>
              <a:rect l="f96" t="f99" r="f97" b="f98"/>
              <a:pathLst>
                <a:path w="348614" h="56292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3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6" name="Freihandform: Form 12">
              <a:extLst>
                <a:ext uri="{FF2B5EF4-FFF2-40B4-BE49-F238E27FC236}">
                  <a16:creationId xmlns:a16="http://schemas.microsoft.com/office/drawing/2014/main" id="{99FAC2E2-DB47-9105-BEC9-61539631611A}"/>
                </a:ext>
              </a:extLst>
            </p:cNvPr>
            <p:cNvSpPr/>
            <p:nvPr/>
          </p:nvSpPr>
          <p:spPr>
            <a:xfrm>
              <a:off x="10830501" y="4781379"/>
              <a:ext cx="949915" cy="940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6720"/>
                <a:gd name="f7" fmla="val 423006"/>
                <a:gd name="f8" fmla="val 82012"/>
                <a:gd name="f9" fmla="val 304800"/>
                <a:gd name="f10" fmla="val 10574"/>
                <a:gd name="f11" fmla="val 274320"/>
                <a:gd name="f12" fmla="+- 0 0 7523"/>
                <a:gd name="f13" fmla="val 230505"/>
                <a:gd name="f14" fmla="+- 0 0 2761"/>
                <a:gd name="f15" fmla="val 177165"/>
                <a:gd name="f16" fmla="val 27719"/>
                <a:gd name="f17" fmla="val 66675"/>
                <a:gd name="f18" fmla="val 91537"/>
                <a:gd name="f19" fmla="val 213457"/>
                <a:gd name="f20" fmla="val 342997"/>
                <a:gd name="f21" fmla="val 351569"/>
                <a:gd name="f22" fmla="val 121920"/>
                <a:gd name="f23" fmla="val 423007"/>
                <a:gd name="f24" fmla="val 414434"/>
                <a:gd name="f25" fmla="val 284894"/>
                <a:gd name="f26" fmla="val 188595"/>
                <a:gd name="f27" fmla="val 162974"/>
                <a:gd name="f28" fmla="val 299085"/>
                <a:gd name="f29" fmla="val 99157"/>
                <a:gd name="f30" fmla="val 352425"/>
                <a:gd name="f31" fmla="val 68677"/>
                <a:gd name="f32" fmla="val 396240"/>
                <a:gd name="f33" fmla="val 63914"/>
                <a:gd name="f34" fmla="+- 0 0 -90"/>
                <a:gd name="f35" fmla="*/ f3 1 426720"/>
                <a:gd name="f36" fmla="*/ f4 1 423006"/>
                <a:gd name="f37" fmla="+- f7 0 f5"/>
                <a:gd name="f38" fmla="+- f6 0 f5"/>
                <a:gd name="f39" fmla="*/ f34 f0 1"/>
                <a:gd name="f40" fmla="*/ f38 1 426720"/>
                <a:gd name="f41" fmla="*/ f37 1 423006"/>
                <a:gd name="f42" fmla="*/ 426720 f38 1"/>
                <a:gd name="f43" fmla="*/ 82012 f37 1"/>
                <a:gd name="f44" fmla="*/ 304800 f38 1"/>
                <a:gd name="f45" fmla="*/ 10574 f37 1"/>
                <a:gd name="f46" fmla="*/ 177165 f38 1"/>
                <a:gd name="f47" fmla="*/ 27719 f37 1"/>
                <a:gd name="f48" fmla="*/ 0 f38 1"/>
                <a:gd name="f49" fmla="*/ 342997 f37 1"/>
                <a:gd name="f50" fmla="*/ 351569 f37 1"/>
                <a:gd name="f51" fmla="*/ 121920 f38 1"/>
                <a:gd name="f52" fmla="*/ 423007 f37 1"/>
                <a:gd name="f53" fmla="*/ 414434 f37 1"/>
                <a:gd name="f54" fmla="*/ 299085 f38 1"/>
                <a:gd name="f55" fmla="*/ 99157 f37 1"/>
                <a:gd name="f56" fmla="*/ f39 1 f2"/>
                <a:gd name="f57" fmla="*/ f42 1 426720"/>
                <a:gd name="f58" fmla="*/ f43 1 423006"/>
                <a:gd name="f59" fmla="*/ f44 1 426720"/>
                <a:gd name="f60" fmla="*/ f45 1 423006"/>
                <a:gd name="f61" fmla="*/ f46 1 426720"/>
                <a:gd name="f62" fmla="*/ f47 1 423006"/>
                <a:gd name="f63" fmla="*/ f48 1 426720"/>
                <a:gd name="f64" fmla="*/ f49 1 423006"/>
                <a:gd name="f65" fmla="*/ f50 1 423006"/>
                <a:gd name="f66" fmla="*/ f51 1 426720"/>
                <a:gd name="f67" fmla="*/ f52 1 423006"/>
                <a:gd name="f68" fmla="*/ f53 1 423006"/>
                <a:gd name="f69" fmla="*/ f54 1 426720"/>
                <a:gd name="f70" fmla="*/ f55 1 423006"/>
                <a:gd name="f71" fmla="*/ f5 1 f40"/>
                <a:gd name="f72" fmla="*/ f6 1 f40"/>
                <a:gd name="f73" fmla="*/ f5 1 f41"/>
                <a:gd name="f74" fmla="*/ f7 1 f41"/>
                <a:gd name="f75" fmla="+- f56 0 f1"/>
                <a:gd name="f76" fmla="*/ f57 1 f40"/>
                <a:gd name="f77" fmla="*/ f58 1 f41"/>
                <a:gd name="f78" fmla="*/ f59 1 f40"/>
                <a:gd name="f79" fmla="*/ f60 1 f41"/>
                <a:gd name="f80" fmla="*/ f61 1 f40"/>
                <a:gd name="f81" fmla="*/ f62 1 f41"/>
                <a:gd name="f82" fmla="*/ f63 1 f40"/>
                <a:gd name="f83" fmla="*/ f64 1 f41"/>
                <a:gd name="f84" fmla="*/ f65 1 f41"/>
                <a:gd name="f85" fmla="*/ f66 1 f40"/>
                <a:gd name="f86" fmla="*/ f67 1 f41"/>
                <a:gd name="f87" fmla="*/ f68 1 f41"/>
                <a:gd name="f88" fmla="*/ f69 1 f40"/>
                <a:gd name="f89" fmla="*/ f70 1 f41"/>
                <a:gd name="f90" fmla="*/ f71 f35 1"/>
                <a:gd name="f91" fmla="*/ f72 f35 1"/>
                <a:gd name="f92" fmla="*/ f74 f36 1"/>
                <a:gd name="f93" fmla="*/ f73 f36 1"/>
                <a:gd name="f94" fmla="*/ f76 f35 1"/>
                <a:gd name="f95" fmla="*/ f77 f36 1"/>
                <a:gd name="f96" fmla="*/ f78 f35 1"/>
                <a:gd name="f97" fmla="*/ f79 f36 1"/>
                <a:gd name="f98" fmla="*/ f80 f35 1"/>
                <a:gd name="f99" fmla="*/ f81 f36 1"/>
                <a:gd name="f100" fmla="*/ f82 f35 1"/>
                <a:gd name="f101" fmla="*/ f83 f36 1"/>
                <a:gd name="f102" fmla="*/ f84 f36 1"/>
                <a:gd name="f103" fmla="*/ f85 f35 1"/>
                <a:gd name="f104" fmla="*/ f86 f36 1"/>
                <a:gd name="f105" fmla="*/ f87 f36 1"/>
                <a:gd name="f106" fmla="*/ f88 f35 1"/>
                <a:gd name="f107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94" y="f95"/>
                </a:cxn>
                <a:cxn ang="f75">
                  <a:pos x="f96" y="f97"/>
                </a:cxn>
                <a:cxn ang="f75">
                  <a:pos x="f98" y="f99"/>
                </a:cxn>
                <a:cxn ang="f75">
                  <a:pos x="f100" y="f101"/>
                </a:cxn>
                <a:cxn ang="f75">
                  <a:pos x="f100" y="f102"/>
                </a:cxn>
                <a:cxn ang="f75">
                  <a:pos x="f103" y="f104"/>
                </a:cxn>
                <a:cxn ang="f75">
                  <a:pos x="f103" y="f105"/>
                </a:cxn>
                <a:cxn ang="f75">
                  <a:pos x="f106" y="f107"/>
                </a:cxn>
                <a:cxn ang="f75">
                  <a:pos x="f94" y="f95"/>
                </a:cxn>
              </a:cxnLst>
              <a:rect l="f90" t="f93" r="f91" b="f92"/>
              <a:pathLst>
                <a:path w="426720" h="423006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5" y="f19"/>
                    <a:pt x="f5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2" y="f24"/>
                  </a:ln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6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7" name="Freihandform: Form 13">
              <a:extLst>
                <a:ext uri="{FF2B5EF4-FFF2-40B4-BE49-F238E27FC236}">
                  <a16:creationId xmlns:a16="http://schemas.microsoft.com/office/drawing/2014/main" id="{A57043BE-720E-D6E1-D195-887F0C123A87}"/>
                </a:ext>
              </a:extLst>
            </p:cNvPr>
            <p:cNvSpPr/>
            <p:nvPr/>
          </p:nvSpPr>
          <p:spPr>
            <a:xfrm>
              <a:off x="10830501" y="4781379"/>
              <a:ext cx="949915" cy="940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6720"/>
                <a:gd name="f7" fmla="val 423006"/>
                <a:gd name="f8" fmla="val 82012"/>
                <a:gd name="f9" fmla="val 304800"/>
                <a:gd name="f10" fmla="val 10574"/>
                <a:gd name="f11" fmla="val 274320"/>
                <a:gd name="f12" fmla="+- 0 0 7523"/>
                <a:gd name="f13" fmla="val 230505"/>
                <a:gd name="f14" fmla="+- 0 0 2761"/>
                <a:gd name="f15" fmla="val 177165"/>
                <a:gd name="f16" fmla="val 27719"/>
                <a:gd name="f17" fmla="val 66675"/>
                <a:gd name="f18" fmla="val 91537"/>
                <a:gd name="f19" fmla="val 213457"/>
                <a:gd name="f20" fmla="val 342997"/>
                <a:gd name="f21" fmla="val 351569"/>
                <a:gd name="f22" fmla="val 121920"/>
                <a:gd name="f23" fmla="val 423007"/>
                <a:gd name="f24" fmla="val 414434"/>
                <a:gd name="f25" fmla="val 284894"/>
                <a:gd name="f26" fmla="val 188595"/>
                <a:gd name="f27" fmla="val 162974"/>
                <a:gd name="f28" fmla="val 299085"/>
                <a:gd name="f29" fmla="val 99157"/>
                <a:gd name="f30" fmla="val 352425"/>
                <a:gd name="f31" fmla="val 68677"/>
                <a:gd name="f32" fmla="val 396240"/>
                <a:gd name="f33" fmla="val 63914"/>
                <a:gd name="f34" fmla="+- 0 0 -90"/>
                <a:gd name="f35" fmla="*/ f3 1 426720"/>
                <a:gd name="f36" fmla="*/ f4 1 423006"/>
                <a:gd name="f37" fmla="+- f7 0 f5"/>
                <a:gd name="f38" fmla="+- f6 0 f5"/>
                <a:gd name="f39" fmla="*/ f34 f0 1"/>
                <a:gd name="f40" fmla="*/ f38 1 426720"/>
                <a:gd name="f41" fmla="*/ f37 1 423006"/>
                <a:gd name="f42" fmla="*/ 426720 f38 1"/>
                <a:gd name="f43" fmla="*/ 82012 f37 1"/>
                <a:gd name="f44" fmla="*/ 304800 f38 1"/>
                <a:gd name="f45" fmla="*/ 10574 f37 1"/>
                <a:gd name="f46" fmla="*/ 177165 f38 1"/>
                <a:gd name="f47" fmla="*/ 27719 f37 1"/>
                <a:gd name="f48" fmla="*/ 0 f38 1"/>
                <a:gd name="f49" fmla="*/ 342997 f37 1"/>
                <a:gd name="f50" fmla="*/ 351569 f37 1"/>
                <a:gd name="f51" fmla="*/ 121920 f38 1"/>
                <a:gd name="f52" fmla="*/ 423007 f37 1"/>
                <a:gd name="f53" fmla="*/ 414434 f37 1"/>
                <a:gd name="f54" fmla="*/ 299085 f38 1"/>
                <a:gd name="f55" fmla="*/ 99157 f37 1"/>
                <a:gd name="f56" fmla="*/ f39 1 f2"/>
                <a:gd name="f57" fmla="*/ f42 1 426720"/>
                <a:gd name="f58" fmla="*/ f43 1 423006"/>
                <a:gd name="f59" fmla="*/ f44 1 426720"/>
                <a:gd name="f60" fmla="*/ f45 1 423006"/>
                <a:gd name="f61" fmla="*/ f46 1 426720"/>
                <a:gd name="f62" fmla="*/ f47 1 423006"/>
                <a:gd name="f63" fmla="*/ f48 1 426720"/>
                <a:gd name="f64" fmla="*/ f49 1 423006"/>
                <a:gd name="f65" fmla="*/ f50 1 423006"/>
                <a:gd name="f66" fmla="*/ f51 1 426720"/>
                <a:gd name="f67" fmla="*/ f52 1 423006"/>
                <a:gd name="f68" fmla="*/ f53 1 423006"/>
                <a:gd name="f69" fmla="*/ f54 1 426720"/>
                <a:gd name="f70" fmla="*/ f55 1 423006"/>
                <a:gd name="f71" fmla="*/ f5 1 f40"/>
                <a:gd name="f72" fmla="*/ f6 1 f40"/>
                <a:gd name="f73" fmla="*/ f5 1 f41"/>
                <a:gd name="f74" fmla="*/ f7 1 f41"/>
                <a:gd name="f75" fmla="+- f56 0 f1"/>
                <a:gd name="f76" fmla="*/ f57 1 f40"/>
                <a:gd name="f77" fmla="*/ f58 1 f41"/>
                <a:gd name="f78" fmla="*/ f59 1 f40"/>
                <a:gd name="f79" fmla="*/ f60 1 f41"/>
                <a:gd name="f80" fmla="*/ f61 1 f40"/>
                <a:gd name="f81" fmla="*/ f62 1 f41"/>
                <a:gd name="f82" fmla="*/ f63 1 f40"/>
                <a:gd name="f83" fmla="*/ f64 1 f41"/>
                <a:gd name="f84" fmla="*/ f65 1 f41"/>
                <a:gd name="f85" fmla="*/ f66 1 f40"/>
                <a:gd name="f86" fmla="*/ f67 1 f41"/>
                <a:gd name="f87" fmla="*/ f68 1 f41"/>
                <a:gd name="f88" fmla="*/ f69 1 f40"/>
                <a:gd name="f89" fmla="*/ f70 1 f41"/>
                <a:gd name="f90" fmla="*/ f71 f35 1"/>
                <a:gd name="f91" fmla="*/ f72 f35 1"/>
                <a:gd name="f92" fmla="*/ f74 f36 1"/>
                <a:gd name="f93" fmla="*/ f73 f36 1"/>
                <a:gd name="f94" fmla="*/ f76 f35 1"/>
                <a:gd name="f95" fmla="*/ f77 f36 1"/>
                <a:gd name="f96" fmla="*/ f78 f35 1"/>
                <a:gd name="f97" fmla="*/ f79 f36 1"/>
                <a:gd name="f98" fmla="*/ f80 f35 1"/>
                <a:gd name="f99" fmla="*/ f81 f36 1"/>
                <a:gd name="f100" fmla="*/ f82 f35 1"/>
                <a:gd name="f101" fmla="*/ f83 f36 1"/>
                <a:gd name="f102" fmla="*/ f84 f36 1"/>
                <a:gd name="f103" fmla="*/ f85 f35 1"/>
                <a:gd name="f104" fmla="*/ f86 f36 1"/>
                <a:gd name="f105" fmla="*/ f87 f36 1"/>
                <a:gd name="f106" fmla="*/ f88 f35 1"/>
                <a:gd name="f107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94" y="f95"/>
                </a:cxn>
                <a:cxn ang="f75">
                  <a:pos x="f96" y="f97"/>
                </a:cxn>
                <a:cxn ang="f75">
                  <a:pos x="f98" y="f99"/>
                </a:cxn>
                <a:cxn ang="f75">
                  <a:pos x="f100" y="f101"/>
                </a:cxn>
                <a:cxn ang="f75">
                  <a:pos x="f100" y="f102"/>
                </a:cxn>
                <a:cxn ang="f75">
                  <a:pos x="f103" y="f104"/>
                </a:cxn>
                <a:cxn ang="f75">
                  <a:pos x="f103" y="f105"/>
                </a:cxn>
                <a:cxn ang="f75">
                  <a:pos x="f106" y="f107"/>
                </a:cxn>
                <a:cxn ang="f75">
                  <a:pos x="f94" y="f95"/>
                </a:cxn>
                <a:cxn ang="f75">
                  <a:pos x="f94" y="f95"/>
                </a:cxn>
              </a:cxnLst>
              <a:rect l="f90" t="f93" r="f91" b="f92"/>
              <a:pathLst>
                <a:path w="426720" h="423006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5" y="f19"/>
                    <a:pt x="f5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2" y="f24"/>
                  </a:ln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6" y="f8"/>
                  </a:cubicBezTo>
                  <a:cubicBezTo>
                    <a:pt x="f6" y="f8"/>
                    <a:pt x="f6" y="f8"/>
                    <a:pt x="f6" y="f8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8" name="Freihandform: Form 14">
              <a:extLst>
                <a:ext uri="{FF2B5EF4-FFF2-40B4-BE49-F238E27FC236}">
                  <a16:creationId xmlns:a16="http://schemas.microsoft.com/office/drawing/2014/main" id="{9150E061-78E5-6A89-CF21-DC346E5BC7CD}"/>
                </a:ext>
              </a:extLst>
            </p:cNvPr>
            <p:cNvSpPr/>
            <p:nvPr/>
          </p:nvSpPr>
          <p:spPr>
            <a:xfrm>
              <a:off x="11099791" y="4940548"/>
              <a:ext cx="793013" cy="17258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6235"/>
                <a:gd name="f7" fmla="val 776235"/>
                <a:gd name="f8" fmla="val 178118"/>
                <a:gd name="f9" fmla="val 27570"/>
                <a:gd name="f10" fmla="val 287655"/>
                <a:gd name="f11" fmla="+- 0 0 35295"/>
                <a:gd name="f12" fmla="val 13283"/>
                <a:gd name="f13" fmla="val 133298"/>
                <a:gd name="f14" fmla="val 213308"/>
                <a:gd name="f15" fmla="val 323850"/>
                <a:gd name="f16" fmla="val 282840"/>
                <a:gd name="f17" fmla="val 270510"/>
                <a:gd name="f18" fmla="val 375233"/>
                <a:gd name="f19" fmla="val 167640"/>
                <a:gd name="f20" fmla="val 548588"/>
                <a:gd name="f21" fmla="val 349568"/>
                <a:gd name="f22" fmla="val 443813"/>
                <a:gd name="f23" fmla="val 574305"/>
                <a:gd name="f24" fmla="val 650505"/>
                <a:gd name="f25" fmla="val 173355"/>
                <a:gd name="f26" fmla="val 345705"/>
                <a:gd name="f27" fmla="val 204788"/>
                <a:gd name="f28" fmla="val 290460"/>
                <a:gd name="f29" fmla="val 226695"/>
                <a:gd name="f30" fmla="val 241883"/>
                <a:gd name="f31" fmla="val 206640"/>
                <a:gd name="f32" fmla="val 164730"/>
                <a:gd name="f33" fmla="val 211455"/>
                <a:gd name="f34" fmla="val 143775"/>
                <a:gd name="f35" fmla="val 176213"/>
                <a:gd name="f36" fmla="val 163778"/>
                <a:gd name="f37" fmla="val 141923"/>
                <a:gd name="f38" fmla="val 183780"/>
                <a:gd name="f39" fmla="val 125730"/>
                <a:gd name="f40" fmla="val 221880"/>
                <a:gd name="f41" fmla="val 265695"/>
                <a:gd name="f42" fmla="val 279030"/>
                <a:gd name="f43" fmla="val 351420"/>
                <a:gd name="f44" fmla="val 342848"/>
                <a:gd name="f45" fmla="val 67628"/>
                <a:gd name="f46" fmla="val 91388"/>
                <a:gd name="f47" fmla="+- 0 0 -90"/>
                <a:gd name="f48" fmla="*/ f3 1 356235"/>
                <a:gd name="f49" fmla="*/ f4 1 776235"/>
                <a:gd name="f50" fmla="+- f7 0 f5"/>
                <a:gd name="f51" fmla="+- f6 0 f5"/>
                <a:gd name="f52" fmla="*/ f47 f0 1"/>
                <a:gd name="f53" fmla="*/ f51 1 356235"/>
                <a:gd name="f54" fmla="*/ f50 1 776235"/>
                <a:gd name="f55" fmla="*/ 178118 f51 1"/>
                <a:gd name="f56" fmla="*/ 27570 f50 1"/>
                <a:gd name="f57" fmla="*/ 356235 f51 1"/>
                <a:gd name="f58" fmla="*/ 133298 f50 1"/>
                <a:gd name="f59" fmla="*/ 270510 f51 1"/>
                <a:gd name="f60" fmla="*/ 375233 f50 1"/>
                <a:gd name="f61" fmla="*/ 167640 f51 1"/>
                <a:gd name="f62" fmla="*/ 548588 f50 1"/>
                <a:gd name="f63" fmla="*/ 349568 f51 1"/>
                <a:gd name="f64" fmla="*/ 443813 f50 1"/>
                <a:gd name="f65" fmla="*/ 574305 f50 1"/>
                <a:gd name="f66" fmla="*/ 0 f51 1"/>
                <a:gd name="f67" fmla="*/ 776235 f50 1"/>
                <a:gd name="f68" fmla="*/ 650505 f50 1"/>
                <a:gd name="f69" fmla="*/ 173355 f51 1"/>
                <a:gd name="f70" fmla="*/ 345705 f50 1"/>
                <a:gd name="f71" fmla="*/ 226695 f51 1"/>
                <a:gd name="f72" fmla="*/ 206640 f50 1"/>
                <a:gd name="f73" fmla="*/ 176213 f51 1"/>
                <a:gd name="f74" fmla="*/ 163778 f50 1"/>
                <a:gd name="f75" fmla="*/ 125730 f51 1"/>
                <a:gd name="f76" fmla="*/ 265695 f50 1"/>
                <a:gd name="f77" fmla="*/ 279030 f50 1"/>
                <a:gd name="f78" fmla="*/ 351420 f50 1"/>
                <a:gd name="f79" fmla="*/ 342848 f50 1"/>
                <a:gd name="f80" fmla="*/ f52 1 f2"/>
                <a:gd name="f81" fmla="*/ f55 1 356235"/>
                <a:gd name="f82" fmla="*/ f56 1 776235"/>
                <a:gd name="f83" fmla="*/ f57 1 356235"/>
                <a:gd name="f84" fmla="*/ f58 1 776235"/>
                <a:gd name="f85" fmla="*/ f59 1 356235"/>
                <a:gd name="f86" fmla="*/ f60 1 776235"/>
                <a:gd name="f87" fmla="*/ f61 1 356235"/>
                <a:gd name="f88" fmla="*/ f62 1 776235"/>
                <a:gd name="f89" fmla="*/ f63 1 356235"/>
                <a:gd name="f90" fmla="*/ f64 1 776235"/>
                <a:gd name="f91" fmla="*/ f65 1 776235"/>
                <a:gd name="f92" fmla="*/ f66 1 356235"/>
                <a:gd name="f93" fmla="*/ f67 1 776235"/>
                <a:gd name="f94" fmla="*/ f68 1 776235"/>
                <a:gd name="f95" fmla="*/ f69 1 356235"/>
                <a:gd name="f96" fmla="*/ f70 1 776235"/>
                <a:gd name="f97" fmla="*/ f71 1 356235"/>
                <a:gd name="f98" fmla="*/ f72 1 776235"/>
                <a:gd name="f99" fmla="*/ f73 1 356235"/>
                <a:gd name="f100" fmla="*/ f74 1 776235"/>
                <a:gd name="f101" fmla="*/ f75 1 356235"/>
                <a:gd name="f102" fmla="*/ f76 1 776235"/>
                <a:gd name="f103" fmla="*/ f77 1 776235"/>
                <a:gd name="f104" fmla="*/ f78 1 776235"/>
                <a:gd name="f105" fmla="*/ f79 1 776235"/>
                <a:gd name="f106" fmla="*/ f5 1 f53"/>
                <a:gd name="f107" fmla="*/ f6 1 f53"/>
                <a:gd name="f108" fmla="*/ f5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3"/>
                <a:gd name="f116" fmla="*/ f86 1 f54"/>
                <a:gd name="f117" fmla="*/ f87 1 f53"/>
                <a:gd name="f118" fmla="*/ f88 1 f54"/>
                <a:gd name="f119" fmla="*/ f89 1 f53"/>
                <a:gd name="f120" fmla="*/ f90 1 f54"/>
                <a:gd name="f121" fmla="*/ f91 1 f54"/>
                <a:gd name="f122" fmla="*/ f92 1 f53"/>
                <a:gd name="f123" fmla="*/ f93 1 f54"/>
                <a:gd name="f124" fmla="*/ f94 1 f54"/>
                <a:gd name="f125" fmla="*/ f95 1 f53"/>
                <a:gd name="f126" fmla="*/ f96 1 f54"/>
                <a:gd name="f127" fmla="*/ f97 1 f53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4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8 1"/>
                <a:gd name="f145" fmla="*/ f116 f49 1"/>
                <a:gd name="f146" fmla="*/ f117 f48 1"/>
                <a:gd name="f147" fmla="*/ f118 f49 1"/>
                <a:gd name="f148" fmla="*/ f119 f48 1"/>
                <a:gd name="f149" fmla="*/ f120 f49 1"/>
                <a:gd name="f150" fmla="*/ f121 f49 1"/>
                <a:gd name="f151" fmla="*/ f122 f48 1"/>
                <a:gd name="f152" fmla="*/ f123 f49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9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3"/>
                </a:cxn>
                <a:cxn ang="f110">
                  <a:pos x="f144" y="f145"/>
                </a:cxn>
                <a:cxn ang="f110">
                  <a:pos x="f146" y="f147"/>
                </a:cxn>
                <a:cxn ang="f110">
                  <a:pos x="f148" y="f149"/>
                </a:cxn>
                <a:cxn ang="f110">
                  <a:pos x="f148" y="f150"/>
                </a:cxn>
                <a:cxn ang="f110">
                  <a:pos x="f151" y="f152"/>
                </a:cxn>
                <a:cxn ang="f110">
                  <a:pos x="f151" y="f153"/>
                </a:cxn>
                <a:cxn ang="f110">
                  <a:pos x="f154" y="f155"/>
                </a:cxn>
                <a:cxn ang="f110">
                  <a:pos x="f156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0" y="f162"/>
                </a:cxn>
                <a:cxn ang="f110">
                  <a:pos x="f151" y="f163"/>
                </a:cxn>
                <a:cxn ang="f110">
                  <a:pos x="f151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356235" h="776235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7"/>
                  </a:lnTo>
                  <a:lnTo>
                    <a:pt x="f5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29" y="f31"/>
                  </a:cubicBezTo>
                  <a:cubicBezTo>
                    <a:pt x="f29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9" y="f41"/>
                  </a:cubicBezTo>
                  <a:lnTo>
                    <a:pt x="f39" y="f42"/>
                  </a:lnTo>
                  <a:lnTo>
                    <a:pt x="f5" y="f43"/>
                  </a:lnTo>
                  <a:lnTo>
                    <a:pt x="f5" y="f44"/>
                  </a:lnTo>
                  <a:cubicBezTo>
                    <a:pt x="f5" y="f1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9" name="Freihandform: Form 15">
              <a:extLst>
                <a:ext uri="{FF2B5EF4-FFF2-40B4-BE49-F238E27FC236}">
                  <a16:creationId xmlns:a16="http://schemas.microsoft.com/office/drawing/2014/main" id="{9A5446EC-50B4-B801-47A8-7281C662C002}"/>
                </a:ext>
              </a:extLst>
            </p:cNvPr>
            <p:cNvSpPr/>
            <p:nvPr/>
          </p:nvSpPr>
          <p:spPr>
            <a:xfrm>
              <a:off x="11099791" y="4940548"/>
              <a:ext cx="793013" cy="17258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6235"/>
                <a:gd name="f7" fmla="val 776235"/>
                <a:gd name="f8" fmla="val 178118"/>
                <a:gd name="f9" fmla="val 27570"/>
                <a:gd name="f10" fmla="val 287655"/>
                <a:gd name="f11" fmla="+- 0 0 35295"/>
                <a:gd name="f12" fmla="val 13283"/>
                <a:gd name="f13" fmla="val 133298"/>
                <a:gd name="f14" fmla="val 213308"/>
                <a:gd name="f15" fmla="val 323850"/>
                <a:gd name="f16" fmla="val 282840"/>
                <a:gd name="f17" fmla="val 270510"/>
                <a:gd name="f18" fmla="val 375233"/>
                <a:gd name="f19" fmla="val 167640"/>
                <a:gd name="f20" fmla="val 548588"/>
                <a:gd name="f21" fmla="val 349568"/>
                <a:gd name="f22" fmla="val 443813"/>
                <a:gd name="f23" fmla="val 574305"/>
                <a:gd name="f24" fmla="val 650505"/>
                <a:gd name="f25" fmla="val 173355"/>
                <a:gd name="f26" fmla="val 345705"/>
                <a:gd name="f27" fmla="val 204788"/>
                <a:gd name="f28" fmla="val 290460"/>
                <a:gd name="f29" fmla="val 226695"/>
                <a:gd name="f30" fmla="val 241883"/>
                <a:gd name="f31" fmla="val 206640"/>
                <a:gd name="f32" fmla="val 164730"/>
                <a:gd name="f33" fmla="val 211455"/>
                <a:gd name="f34" fmla="val 143775"/>
                <a:gd name="f35" fmla="val 176213"/>
                <a:gd name="f36" fmla="val 163778"/>
                <a:gd name="f37" fmla="val 141923"/>
                <a:gd name="f38" fmla="val 183780"/>
                <a:gd name="f39" fmla="val 125730"/>
                <a:gd name="f40" fmla="val 221880"/>
                <a:gd name="f41" fmla="val 265695"/>
                <a:gd name="f42" fmla="val 279030"/>
                <a:gd name="f43" fmla="val 351420"/>
                <a:gd name="f44" fmla="val 342848"/>
                <a:gd name="f45" fmla="val 67628"/>
                <a:gd name="f46" fmla="val 91388"/>
                <a:gd name="f47" fmla="+- 0 0 -90"/>
                <a:gd name="f48" fmla="*/ f3 1 356235"/>
                <a:gd name="f49" fmla="*/ f4 1 776235"/>
                <a:gd name="f50" fmla="+- f7 0 f5"/>
                <a:gd name="f51" fmla="+- f6 0 f5"/>
                <a:gd name="f52" fmla="*/ f47 f0 1"/>
                <a:gd name="f53" fmla="*/ f51 1 356235"/>
                <a:gd name="f54" fmla="*/ f50 1 776235"/>
                <a:gd name="f55" fmla="*/ 178118 f51 1"/>
                <a:gd name="f56" fmla="*/ 27570 f50 1"/>
                <a:gd name="f57" fmla="*/ 356235 f51 1"/>
                <a:gd name="f58" fmla="*/ 133298 f50 1"/>
                <a:gd name="f59" fmla="*/ 270510 f51 1"/>
                <a:gd name="f60" fmla="*/ 375233 f50 1"/>
                <a:gd name="f61" fmla="*/ 167640 f51 1"/>
                <a:gd name="f62" fmla="*/ 548588 f50 1"/>
                <a:gd name="f63" fmla="*/ 349568 f51 1"/>
                <a:gd name="f64" fmla="*/ 443813 f50 1"/>
                <a:gd name="f65" fmla="*/ 574305 f50 1"/>
                <a:gd name="f66" fmla="*/ 0 f51 1"/>
                <a:gd name="f67" fmla="*/ 776235 f50 1"/>
                <a:gd name="f68" fmla="*/ 650505 f50 1"/>
                <a:gd name="f69" fmla="*/ 173355 f51 1"/>
                <a:gd name="f70" fmla="*/ 345705 f50 1"/>
                <a:gd name="f71" fmla="*/ 226695 f51 1"/>
                <a:gd name="f72" fmla="*/ 206640 f50 1"/>
                <a:gd name="f73" fmla="*/ 176213 f51 1"/>
                <a:gd name="f74" fmla="*/ 163778 f50 1"/>
                <a:gd name="f75" fmla="*/ 125730 f51 1"/>
                <a:gd name="f76" fmla="*/ 265695 f50 1"/>
                <a:gd name="f77" fmla="*/ 279030 f50 1"/>
                <a:gd name="f78" fmla="*/ 351420 f50 1"/>
                <a:gd name="f79" fmla="*/ 342848 f50 1"/>
                <a:gd name="f80" fmla="*/ f52 1 f2"/>
                <a:gd name="f81" fmla="*/ f55 1 356235"/>
                <a:gd name="f82" fmla="*/ f56 1 776235"/>
                <a:gd name="f83" fmla="*/ f57 1 356235"/>
                <a:gd name="f84" fmla="*/ f58 1 776235"/>
                <a:gd name="f85" fmla="*/ f59 1 356235"/>
                <a:gd name="f86" fmla="*/ f60 1 776235"/>
                <a:gd name="f87" fmla="*/ f61 1 356235"/>
                <a:gd name="f88" fmla="*/ f62 1 776235"/>
                <a:gd name="f89" fmla="*/ f63 1 356235"/>
                <a:gd name="f90" fmla="*/ f64 1 776235"/>
                <a:gd name="f91" fmla="*/ f65 1 776235"/>
                <a:gd name="f92" fmla="*/ f66 1 356235"/>
                <a:gd name="f93" fmla="*/ f67 1 776235"/>
                <a:gd name="f94" fmla="*/ f68 1 776235"/>
                <a:gd name="f95" fmla="*/ f69 1 356235"/>
                <a:gd name="f96" fmla="*/ f70 1 776235"/>
                <a:gd name="f97" fmla="*/ f71 1 356235"/>
                <a:gd name="f98" fmla="*/ f72 1 776235"/>
                <a:gd name="f99" fmla="*/ f73 1 356235"/>
                <a:gd name="f100" fmla="*/ f74 1 776235"/>
                <a:gd name="f101" fmla="*/ f75 1 356235"/>
                <a:gd name="f102" fmla="*/ f76 1 776235"/>
                <a:gd name="f103" fmla="*/ f77 1 776235"/>
                <a:gd name="f104" fmla="*/ f78 1 776235"/>
                <a:gd name="f105" fmla="*/ f79 1 776235"/>
                <a:gd name="f106" fmla="*/ f5 1 f53"/>
                <a:gd name="f107" fmla="*/ f6 1 f53"/>
                <a:gd name="f108" fmla="*/ f5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3"/>
                <a:gd name="f116" fmla="*/ f86 1 f54"/>
                <a:gd name="f117" fmla="*/ f87 1 f53"/>
                <a:gd name="f118" fmla="*/ f88 1 f54"/>
                <a:gd name="f119" fmla="*/ f89 1 f53"/>
                <a:gd name="f120" fmla="*/ f90 1 f54"/>
                <a:gd name="f121" fmla="*/ f91 1 f54"/>
                <a:gd name="f122" fmla="*/ f92 1 f53"/>
                <a:gd name="f123" fmla="*/ f93 1 f54"/>
                <a:gd name="f124" fmla="*/ f94 1 f54"/>
                <a:gd name="f125" fmla="*/ f95 1 f53"/>
                <a:gd name="f126" fmla="*/ f96 1 f54"/>
                <a:gd name="f127" fmla="*/ f97 1 f53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4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8 1"/>
                <a:gd name="f145" fmla="*/ f116 f49 1"/>
                <a:gd name="f146" fmla="*/ f117 f48 1"/>
                <a:gd name="f147" fmla="*/ f118 f49 1"/>
                <a:gd name="f148" fmla="*/ f119 f48 1"/>
                <a:gd name="f149" fmla="*/ f120 f49 1"/>
                <a:gd name="f150" fmla="*/ f121 f49 1"/>
                <a:gd name="f151" fmla="*/ f122 f48 1"/>
                <a:gd name="f152" fmla="*/ f123 f49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9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3"/>
                </a:cxn>
                <a:cxn ang="f110">
                  <a:pos x="f144" y="f145"/>
                </a:cxn>
                <a:cxn ang="f110">
                  <a:pos x="f146" y="f147"/>
                </a:cxn>
                <a:cxn ang="f110">
                  <a:pos x="f148" y="f149"/>
                </a:cxn>
                <a:cxn ang="f110">
                  <a:pos x="f148" y="f150"/>
                </a:cxn>
                <a:cxn ang="f110">
                  <a:pos x="f151" y="f152"/>
                </a:cxn>
                <a:cxn ang="f110">
                  <a:pos x="f151" y="f153"/>
                </a:cxn>
                <a:cxn ang="f110">
                  <a:pos x="f154" y="f155"/>
                </a:cxn>
                <a:cxn ang="f110">
                  <a:pos x="f156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0" y="f162"/>
                </a:cxn>
                <a:cxn ang="f110">
                  <a:pos x="f151" y="f163"/>
                </a:cxn>
                <a:cxn ang="f110">
                  <a:pos x="f151" y="f164"/>
                </a:cxn>
                <a:cxn ang="f110">
                  <a:pos x="f140" y="f141"/>
                </a:cxn>
                <a:cxn ang="f110">
                  <a:pos x="f140" y="f141"/>
                </a:cxn>
              </a:cxnLst>
              <a:rect l="f136" t="f139" r="f137" b="f138"/>
              <a:pathLst>
                <a:path w="356235" h="776235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7"/>
                  </a:lnTo>
                  <a:lnTo>
                    <a:pt x="f5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29" y="f31"/>
                  </a:cubicBezTo>
                  <a:cubicBezTo>
                    <a:pt x="f29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9" y="f41"/>
                  </a:cubicBezTo>
                  <a:lnTo>
                    <a:pt x="f39" y="f42"/>
                  </a:lnTo>
                  <a:lnTo>
                    <a:pt x="f5" y="f43"/>
                  </a:lnTo>
                  <a:lnTo>
                    <a:pt x="f5" y="f44"/>
                  </a:lnTo>
                  <a:cubicBezTo>
                    <a:pt x="f5" y="f14"/>
                    <a:pt x="f45" y="f4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4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ngebots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DC007ADA-DFFB-17DE-2039-8FCA520B3F81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3" name="Gruppieren 94">
            <a:extLst>
              <a:ext uri="{FF2B5EF4-FFF2-40B4-BE49-F238E27FC236}">
                <a16:creationId xmlns:a16="http://schemas.microsoft.com/office/drawing/2014/main" id="{48E5071C-FA2F-CB37-EC70-BAC2C2B88D06}"/>
              </a:ext>
            </a:extLst>
          </p:cNvPr>
          <p:cNvGrpSpPr/>
          <p:nvPr/>
        </p:nvGrpSpPr>
        <p:grpSpPr>
          <a:xfrm>
            <a:off x="5658435" y="2630198"/>
            <a:ext cx="3085971" cy="3583944"/>
            <a:chOff x="5658435" y="2630198"/>
            <a:chExt cx="3085971" cy="3583944"/>
          </a:xfrm>
        </p:grpSpPr>
        <p:sp>
          <p:nvSpPr>
            <p:cNvPr id="4" name="Freeform 256">
              <a:extLst>
                <a:ext uri="{FF2B5EF4-FFF2-40B4-BE49-F238E27FC236}">
                  <a16:creationId xmlns:a16="http://schemas.microsoft.com/office/drawing/2014/main" id="{2CB4E12F-78FF-008B-1018-F5C0932F6E78}"/>
                </a:ext>
              </a:extLst>
            </p:cNvPr>
            <p:cNvSpPr/>
            <p:nvPr/>
          </p:nvSpPr>
          <p:spPr>
            <a:xfrm>
              <a:off x="7465216" y="2928859"/>
              <a:ext cx="746607" cy="1642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9"/>
                <a:gd name="f7" fmla="val 67"/>
                <a:gd name="f8" fmla="val 7"/>
                <a:gd name="f9" fmla="val 267"/>
                <a:gd name="f10" fmla="val 2"/>
                <a:gd name="f11" fmla="val 197"/>
                <a:gd name="f12" fmla="val 122"/>
                <a:gd name="f13" fmla="val 15"/>
                <a:gd name="f14" fmla="val 41"/>
                <a:gd name="f15" fmla="val 45"/>
                <a:gd name="f16" fmla="+- 0 0 -90"/>
                <a:gd name="f17" fmla="*/ f3 1 299"/>
                <a:gd name="f18" fmla="*/ f4 1 67"/>
                <a:gd name="f19" fmla="+- f7 0 f5"/>
                <a:gd name="f20" fmla="+- f6 0 f5"/>
                <a:gd name="f21" fmla="*/ f16 f0 1"/>
                <a:gd name="f22" fmla="*/ f20 1 299"/>
                <a:gd name="f23" fmla="*/ f19 1 67"/>
                <a:gd name="f24" fmla="*/ 299 f20 1"/>
                <a:gd name="f25" fmla="*/ 7 f19 1"/>
                <a:gd name="f26" fmla="*/ 267 f20 1"/>
                <a:gd name="f27" fmla="*/ 2 f19 1"/>
                <a:gd name="f28" fmla="*/ 197 f20 1"/>
                <a:gd name="f29" fmla="*/ 0 f19 1"/>
                <a:gd name="f30" fmla="*/ 122 f20 1"/>
                <a:gd name="f31" fmla="*/ 15 f19 1"/>
                <a:gd name="f32" fmla="*/ 41 f20 1"/>
                <a:gd name="f33" fmla="*/ 45 f19 1"/>
                <a:gd name="f34" fmla="*/ 0 f20 1"/>
                <a:gd name="f35" fmla="*/ 67 f19 1"/>
                <a:gd name="f36" fmla="*/ f21 1 f2"/>
                <a:gd name="f37" fmla="*/ f24 1 299"/>
                <a:gd name="f38" fmla="*/ f25 1 67"/>
                <a:gd name="f39" fmla="*/ f26 1 299"/>
                <a:gd name="f40" fmla="*/ f27 1 67"/>
                <a:gd name="f41" fmla="*/ f28 1 299"/>
                <a:gd name="f42" fmla="*/ f29 1 67"/>
                <a:gd name="f43" fmla="*/ f30 1 299"/>
                <a:gd name="f44" fmla="*/ f31 1 67"/>
                <a:gd name="f45" fmla="*/ f32 1 299"/>
                <a:gd name="f46" fmla="*/ f33 1 67"/>
                <a:gd name="f47" fmla="*/ f34 1 299"/>
                <a:gd name="f48" fmla="*/ f35 1 67"/>
                <a:gd name="f49" fmla="*/ 0 1 f22"/>
                <a:gd name="f50" fmla="*/ f6 1 f22"/>
                <a:gd name="f51" fmla="*/ 0 1 f23"/>
                <a:gd name="f52" fmla="*/ f7 1 f23"/>
                <a:gd name="f53" fmla="+- f36 0 f1"/>
                <a:gd name="f54" fmla="*/ f37 1 f22"/>
                <a:gd name="f55" fmla="*/ f38 1 f23"/>
                <a:gd name="f56" fmla="*/ f39 1 f22"/>
                <a:gd name="f57" fmla="*/ f40 1 f23"/>
                <a:gd name="f58" fmla="*/ f41 1 f22"/>
                <a:gd name="f59" fmla="*/ f42 1 f23"/>
                <a:gd name="f60" fmla="*/ f43 1 f22"/>
                <a:gd name="f61" fmla="*/ f44 1 f23"/>
                <a:gd name="f62" fmla="*/ f45 1 f22"/>
                <a:gd name="f63" fmla="*/ f46 1 f23"/>
                <a:gd name="f64" fmla="*/ f47 1 f22"/>
                <a:gd name="f65" fmla="*/ f48 1 f23"/>
                <a:gd name="f66" fmla="*/ f49 f17 1"/>
                <a:gd name="f67" fmla="*/ f50 f17 1"/>
                <a:gd name="f68" fmla="*/ f52 f18 1"/>
                <a:gd name="f69" fmla="*/ f51 f18 1"/>
                <a:gd name="f70" fmla="*/ f54 f17 1"/>
                <a:gd name="f71" fmla="*/ f55 f18 1"/>
                <a:gd name="f72" fmla="*/ f56 f17 1"/>
                <a:gd name="f73" fmla="*/ f57 f18 1"/>
                <a:gd name="f74" fmla="*/ f58 f17 1"/>
                <a:gd name="f75" fmla="*/ f59 f18 1"/>
                <a:gd name="f76" fmla="*/ f60 f17 1"/>
                <a:gd name="f77" fmla="*/ f61 f18 1"/>
                <a:gd name="f78" fmla="*/ f62 f17 1"/>
                <a:gd name="f79" fmla="*/ f63 f18 1"/>
                <a:gd name="f80" fmla="*/ f64 f17 1"/>
                <a:gd name="f81" fmla="*/ f6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74" y="f75"/>
                </a:cxn>
                <a:cxn ang="f53">
                  <a:pos x="f76" y="f77"/>
                </a:cxn>
                <a:cxn ang="f53">
                  <a:pos x="f78" y="f79"/>
                </a:cxn>
                <a:cxn ang="f53">
                  <a:pos x="f80" y="f81"/>
                </a:cxn>
              </a:cxnLst>
              <a:rect l="f66" t="f69" r="f67" b="f68"/>
              <a:pathLst>
                <a:path w="299" h="67">
                  <a:moveTo>
                    <a:pt x="f6" y="f8"/>
                  </a:moveTo>
                  <a:lnTo>
                    <a:pt x="f9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5" y="f7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" name="Freeform 257">
              <a:extLst>
                <a:ext uri="{FF2B5EF4-FFF2-40B4-BE49-F238E27FC236}">
                  <a16:creationId xmlns:a16="http://schemas.microsoft.com/office/drawing/2014/main" id="{F3457953-8817-B6FD-FE27-E933B458B36E}"/>
                </a:ext>
              </a:extLst>
            </p:cNvPr>
            <p:cNvSpPr/>
            <p:nvPr/>
          </p:nvSpPr>
          <p:spPr>
            <a:xfrm>
              <a:off x="7465216" y="2928859"/>
              <a:ext cx="746607" cy="1642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9"/>
                <a:gd name="f7" fmla="val 67"/>
                <a:gd name="f8" fmla="val 7"/>
                <a:gd name="f9" fmla="val 267"/>
                <a:gd name="f10" fmla="val 2"/>
                <a:gd name="f11" fmla="val 197"/>
                <a:gd name="f12" fmla="val 122"/>
                <a:gd name="f13" fmla="val 15"/>
                <a:gd name="f14" fmla="val 41"/>
                <a:gd name="f15" fmla="val 45"/>
                <a:gd name="f16" fmla="+- 0 0 -90"/>
                <a:gd name="f17" fmla="*/ f3 1 299"/>
                <a:gd name="f18" fmla="*/ f4 1 67"/>
                <a:gd name="f19" fmla="+- f7 0 f5"/>
                <a:gd name="f20" fmla="+- f6 0 f5"/>
                <a:gd name="f21" fmla="*/ f16 f0 1"/>
                <a:gd name="f22" fmla="*/ f20 1 299"/>
                <a:gd name="f23" fmla="*/ f19 1 67"/>
                <a:gd name="f24" fmla="*/ 299 f20 1"/>
                <a:gd name="f25" fmla="*/ 7 f19 1"/>
                <a:gd name="f26" fmla="*/ 267 f20 1"/>
                <a:gd name="f27" fmla="*/ 2 f19 1"/>
                <a:gd name="f28" fmla="*/ 197 f20 1"/>
                <a:gd name="f29" fmla="*/ 0 f19 1"/>
                <a:gd name="f30" fmla="*/ 122 f20 1"/>
                <a:gd name="f31" fmla="*/ 15 f19 1"/>
                <a:gd name="f32" fmla="*/ 41 f20 1"/>
                <a:gd name="f33" fmla="*/ 45 f19 1"/>
                <a:gd name="f34" fmla="*/ 0 f20 1"/>
                <a:gd name="f35" fmla="*/ 67 f19 1"/>
                <a:gd name="f36" fmla="*/ f21 1 f2"/>
                <a:gd name="f37" fmla="*/ f24 1 299"/>
                <a:gd name="f38" fmla="*/ f25 1 67"/>
                <a:gd name="f39" fmla="*/ f26 1 299"/>
                <a:gd name="f40" fmla="*/ f27 1 67"/>
                <a:gd name="f41" fmla="*/ f28 1 299"/>
                <a:gd name="f42" fmla="*/ f29 1 67"/>
                <a:gd name="f43" fmla="*/ f30 1 299"/>
                <a:gd name="f44" fmla="*/ f31 1 67"/>
                <a:gd name="f45" fmla="*/ f32 1 299"/>
                <a:gd name="f46" fmla="*/ f33 1 67"/>
                <a:gd name="f47" fmla="*/ f34 1 299"/>
                <a:gd name="f48" fmla="*/ f35 1 67"/>
                <a:gd name="f49" fmla="*/ 0 1 f22"/>
                <a:gd name="f50" fmla="*/ f6 1 f22"/>
                <a:gd name="f51" fmla="*/ 0 1 f23"/>
                <a:gd name="f52" fmla="*/ f7 1 f23"/>
                <a:gd name="f53" fmla="+- f36 0 f1"/>
                <a:gd name="f54" fmla="*/ f37 1 f22"/>
                <a:gd name="f55" fmla="*/ f38 1 f23"/>
                <a:gd name="f56" fmla="*/ f39 1 f22"/>
                <a:gd name="f57" fmla="*/ f40 1 f23"/>
                <a:gd name="f58" fmla="*/ f41 1 f22"/>
                <a:gd name="f59" fmla="*/ f42 1 f23"/>
                <a:gd name="f60" fmla="*/ f43 1 f22"/>
                <a:gd name="f61" fmla="*/ f44 1 f23"/>
                <a:gd name="f62" fmla="*/ f45 1 f22"/>
                <a:gd name="f63" fmla="*/ f46 1 f23"/>
                <a:gd name="f64" fmla="*/ f47 1 f22"/>
                <a:gd name="f65" fmla="*/ f48 1 f23"/>
                <a:gd name="f66" fmla="*/ f49 f17 1"/>
                <a:gd name="f67" fmla="*/ f50 f17 1"/>
                <a:gd name="f68" fmla="*/ f52 f18 1"/>
                <a:gd name="f69" fmla="*/ f51 f18 1"/>
                <a:gd name="f70" fmla="*/ f54 f17 1"/>
                <a:gd name="f71" fmla="*/ f55 f18 1"/>
                <a:gd name="f72" fmla="*/ f56 f17 1"/>
                <a:gd name="f73" fmla="*/ f57 f18 1"/>
                <a:gd name="f74" fmla="*/ f58 f17 1"/>
                <a:gd name="f75" fmla="*/ f59 f18 1"/>
                <a:gd name="f76" fmla="*/ f60 f17 1"/>
                <a:gd name="f77" fmla="*/ f61 f18 1"/>
                <a:gd name="f78" fmla="*/ f62 f17 1"/>
                <a:gd name="f79" fmla="*/ f63 f18 1"/>
                <a:gd name="f80" fmla="*/ f64 f17 1"/>
                <a:gd name="f81" fmla="*/ f6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74" y="f75"/>
                </a:cxn>
                <a:cxn ang="f53">
                  <a:pos x="f76" y="f77"/>
                </a:cxn>
                <a:cxn ang="f53">
                  <a:pos x="f78" y="f79"/>
                </a:cxn>
                <a:cxn ang="f53">
                  <a:pos x="f80" y="f81"/>
                </a:cxn>
              </a:cxnLst>
              <a:rect l="f66" t="f69" r="f67" b="f68"/>
              <a:pathLst>
                <a:path w="299" h="67">
                  <a:moveTo>
                    <a:pt x="f6" y="f8"/>
                  </a:moveTo>
                  <a:lnTo>
                    <a:pt x="f9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5" y="f7"/>
                  </a:lnTo>
                </a:path>
              </a:pathLst>
            </a:custGeom>
            <a:noFill/>
            <a:ln w="11109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" name="Freeform 258">
              <a:extLst>
                <a:ext uri="{FF2B5EF4-FFF2-40B4-BE49-F238E27FC236}">
                  <a16:creationId xmlns:a16="http://schemas.microsoft.com/office/drawing/2014/main" id="{B6A3F6B8-3EEE-36C2-C206-A47887B78F84}"/>
                </a:ext>
              </a:extLst>
            </p:cNvPr>
            <p:cNvSpPr/>
            <p:nvPr/>
          </p:nvSpPr>
          <p:spPr>
            <a:xfrm>
              <a:off x="6195992" y="2928859"/>
              <a:ext cx="2548414" cy="32852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6"/>
                <a:gd name="f7" fmla="val 1322"/>
                <a:gd name="f8" fmla="val 511"/>
                <a:gd name="f9" fmla="val 71"/>
                <a:gd name="f10" fmla="val 537"/>
                <a:gd name="f11" fmla="val 57"/>
                <a:gd name="f12" fmla="val 589"/>
                <a:gd name="f13" fmla="val 33"/>
                <a:gd name="f14" fmla="val 640"/>
                <a:gd name="f15" fmla="val 15"/>
                <a:gd name="f16" fmla="val 688"/>
                <a:gd name="f17" fmla="val 5"/>
                <a:gd name="f18" fmla="val 734"/>
                <a:gd name="f19" fmla="val 777"/>
                <a:gd name="f20" fmla="val 3"/>
                <a:gd name="f21" fmla="val 818"/>
                <a:gd name="f22" fmla="val 11"/>
                <a:gd name="f23" fmla="val 856"/>
                <a:gd name="f24" fmla="val 25"/>
                <a:gd name="f25" fmla="val 891"/>
                <a:gd name="f26" fmla="val 45"/>
                <a:gd name="f27" fmla="val 923"/>
                <a:gd name="f28" fmla="val 951"/>
                <a:gd name="f29" fmla="val 102"/>
                <a:gd name="f30" fmla="val 975"/>
                <a:gd name="f31" fmla="val 138"/>
                <a:gd name="f32" fmla="val 995"/>
                <a:gd name="f33" fmla="val 1010"/>
                <a:gd name="f34" fmla="val 226"/>
                <a:gd name="f35" fmla="val 1020"/>
                <a:gd name="f36" fmla="val 278"/>
                <a:gd name="f37" fmla="val 1025"/>
                <a:gd name="f38" fmla="val 335"/>
                <a:gd name="f39" fmla="val 365"/>
                <a:gd name="f40" fmla="val 1023"/>
                <a:gd name="f41" fmla="val 427"/>
                <a:gd name="f42" fmla="val 1004"/>
                <a:gd name="f43" fmla="val 553"/>
                <a:gd name="f44" fmla="val 965"/>
                <a:gd name="f45" fmla="val 681"/>
                <a:gd name="f46" fmla="val 911"/>
                <a:gd name="f47" fmla="val 808"/>
                <a:gd name="f48" fmla="val 840"/>
                <a:gd name="f49" fmla="val 928"/>
                <a:gd name="f50" fmla="val 760"/>
                <a:gd name="f51" fmla="val 1040"/>
                <a:gd name="f52" fmla="val 667"/>
                <a:gd name="f53" fmla="val 1138"/>
                <a:gd name="f54" fmla="val 567"/>
                <a:gd name="f55" fmla="val 1218"/>
                <a:gd name="f56" fmla="val 514"/>
                <a:gd name="f57" fmla="val 1252"/>
                <a:gd name="f58" fmla="val 488"/>
                <a:gd name="f59" fmla="val 1265"/>
                <a:gd name="f60" fmla="val 436"/>
                <a:gd name="f61" fmla="val 1290"/>
                <a:gd name="f62" fmla="val 386"/>
                <a:gd name="f63" fmla="val 1307"/>
                <a:gd name="f64" fmla="val 338"/>
                <a:gd name="f65" fmla="val 1317"/>
                <a:gd name="f66" fmla="val 292"/>
                <a:gd name="f67" fmla="val 248"/>
                <a:gd name="f68" fmla="val 1320"/>
                <a:gd name="f69" fmla="val 207"/>
                <a:gd name="f70" fmla="val 1312"/>
                <a:gd name="f71" fmla="val 169"/>
                <a:gd name="f72" fmla="val 1298"/>
                <a:gd name="f73" fmla="val 134"/>
                <a:gd name="f74" fmla="val 1277"/>
                <a:gd name="f75" fmla="val 103"/>
                <a:gd name="f76" fmla="val 75"/>
                <a:gd name="f77" fmla="val 1221"/>
                <a:gd name="f78" fmla="val 51"/>
                <a:gd name="f79" fmla="val 1185"/>
                <a:gd name="f80" fmla="val 32"/>
                <a:gd name="f81" fmla="val 1142"/>
                <a:gd name="f82" fmla="val 17"/>
                <a:gd name="f83" fmla="val 1096"/>
                <a:gd name="f84" fmla="val 6"/>
                <a:gd name="f85" fmla="val 1044"/>
                <a:gd name="f86" fmla="val 988"/>
                <a:gd name="f87" fmla="val 958"/>
                <a:gd name="f88" fmla="val 2"/>
                <a:gd name="f89" fmla="val 896"/>
                <a:gd name="f90" fmla="val 21"/>
                <a:gd name="f91" fmla="val 769"/>
                <a:gd name="f92" fmla="val 60"/>
                <a:gd name="f93" fmla="val 641"/>
                <a:gd name="f94" fmla="val 116"/>
                <a:gd name="f95" fmla="val 185"/>
                <a:gd name="f96" fmla="val 394"/>
                <a:gd name="f97" fmla="val 267"/>
                <a:gd name="f98" fmla="val 283"/>
                <a:gd name="f99" fmla="val 359"/>
                <a:gd name="f100" fmla="val 459"/>
                <a:gd name="f101" fmla="val 104"/>
                <a:gd name="f102" fmla="+- 0 0 -90"/>
                <a:gd name="f103" fmla="*/ f3 1 1026"/>
                <a:gd name="f104" fmla="*/ f4 1 1322"/>
                <a:gd name="f105" fmla="+- f7 0 f5"/>
                <a:gd name="f106" fmla="+- f6 0 f5"/>
                <a:gd name="f107" fmla="*/ f102 f0 1"/>
                <a:gd name="f108" fmla="*/ f106 1 1026"/>
                <a:gd name="f109" fmla="*/ f105 1 1322"/>
                <a:gd name="f110" fmla="*/ 511 f106 1"/>
                <a:gd name="f111" fmla="*/ 71 f105 1"/>
                <a:gd name="f112" fmla="*/ 537 f106 1"/>
                <a:gd name="f113" fmla="*/ 57 f105 1"/>
                <a:gd name="f114" fmla="*/ 589 f106 1"/>
                <a:gd name="f115" fmla="*/ 33 f105 1"/>
                <a:gd name="f116" fmla="*/ 640 f106 1"/>
                <a:gd name="f117" fmla="*/ 15 f105 1"/>
                <a:gd name="f118" fmla="*/ 688 f106 1"/>
                <a:gd name="f119" fmla="*/ 5 f105 1"/>
                <a:gd name="f120" fmla="*/ 734 f106 1"/>
                <a:gd name="f121" fmla="*/ 0 f105 1"/>
                <a:gd name="f122" fmla="*/ 777 f106 1"/>
                <a:gd name="f123" fmla="*/ 3 f105 1"/>
                <a:gd name="f124" fmla="*/ 818 f106 1"/>
                <a:gd name="f125" fmla="*/ 11 f105 1"/>
                <a:gd name="f126" fmla="*/ 856 f106 1"/>
                <a:gd name="f127" fmla="*/ 25 f105 1"/>
                <a:gd name="f128" fmla="*/ 891 f106 1"/>
                <a:gd name="f129" fmla="*/ 45 f105 1"/>
                <a:gd name="f130" fmla="*/ 923 f106 1"/>
                <a:gd name="f131" fmla="*/ 951 f106 1"/>
                <a:gd name="f132" fmla="*/ 102 f105 1"/>
                <a:gd name="f133" fmla="*/ 975 f106 1"/>
                <a:gd name="f134" fmla="*/ 138 f105 1"/>
                <a:gd name="f135" fmla="*/ 995 f106 1"/>
                <a:gd name="f136" fmla="*/ 180 f105 1"/>
                <a:gd name="f137" fmla="*/ 1010 f106 1"/>
                <a:gd name="f138" fmla="*/ 226 f105 1"/>
                <a:gd name="f139" fmla="*/ 1020 f106 1"/>
                <a:gd name="f140" fmla="*/ 278 f105 1"/>
                <a:gd name="f141" fmla="*/ 1025 f106 1"/>
                <a:gd name="f142" fmla="*/ 335 f105 1"/>
                <a:gd name="f143" fmla="*/ 1026 f106 1"/>
                <a:gd name="f144" fmla="*/ 365 f105 1"/>
                <a:gd name="f145" fmla="*/ 1023 f106 1"/>
                <a:gd name="f146" fmla="*/ 427 f105 1"/>
                <a:gd name="f147" fmla="*/ 1004 f106 1"/>
                <a:gd name="f148" fmla="*/ 553 f105 1"/>
                <a:gd name="f149" fmla="*/ 965 f106 1"/>
                <a:gd name="f150" fmla="*/ 681 f105 1"/>
                <a:gd name="f151" fmla="*/ 911 f106 1"/>
                <a:gd name="f152" fmla="*/ 808 f105 1"/>
                <a:gd name="f153" fmla="*/ 840 f106 1"/>
                <a:gd name="f154" fmla="*/ 928 f105 1"/>
                <a:gd name="f155" fmla="*/ 760 f106 1"/>
                <a:gd name="f156" fmla="*/ 1040 f105 1"/>
                <a:gd name="f157" fmla="*/ 667 f106 1"/>
                <a:gd name="f158" fmla="*/ 1138 f105 1"/>
                <a:gd name="f159" fmla="*/ 567 f106 1"/>
                <a:gd name="f160" fmla="*/ 1218 f105 1"/>
                <a:gd name="f161" fmla="*/ 514 f106 1"/>
                <a:gd name="f162" fmla="*/ 1252 f105 1"/>
                <a:gd name="f163" fmla="*/ 488 f106 1"/>
                <a:gd name="f164" fmla="*/ 1265 f105 1"/>
                <a:gd name="f165" fmla="*/ 436 f106 1"/>
                <a:gd name="f166" fmla="*/ 1290 f105 1"/>
                <a:gd name="f167" fmla="*/ 386 f106 1"/>
                <a:gd name="f168" fmla="*/ 1307 f105 1"/>
                <a:gd name="f169" fmla="*/ 338 f106 1"/>
                <a:gd name="f170" fmla="*/ 1317 f105 1"/>
                <a:gd name="f171" fmla="*/ 292 f106 1"/>
                <a:gd name="f172" fmla="*/ 1322 f105 1"/>
                <a:gd name="f173" fmla="*/ 248 f106 1"/>
                <a:gd name="f174" fmla="*/ 1320 f105 1"/>
                <a:gd name="f175" fmla="*/ 207 f106 1"/>
                <a:gd name="f176" fmla="*/ 1312 f105 1"/>
                <a:gd name="f177" fmla="*/ 169 f106 1"/>
                <a:gd name="f178" fmla="*/ 1298 f105 1"/>
                <a:gd name="f179" fmla="*/ 134 f106 1"/>
                <a:gd name="f180" fmla="*/ 1277 f105 1"/>
                <a:gd name="f181" fmla="*/ 103 f106 1"/>
                <a:gd name="f182" fmla="*/ 75 f106 1"/>
                <a:gd name="f183" fmla="*/ 1221 f105 1"/>
                <a:gd name="f184" fmla="*/ 51 f106 1"/>
                <a:gd name="f185" fmla="*/ 1185 f105 1"/>
                <a:gd name="f186" fmla="*/ 32 f106 1"/>
                <a:gd name="f187" fmla="*/ 1142 f105 1"/>
                <a:gd name="f188" fmla="*/ 17 f106 1"/>
                <a:gd name="f189" fmla="*/ 1096 f105 1"/>
                <a:gd name="f190" fmla="*/ 6 f106 1"/>
                <a:gd name="f191" fmla="*/ 1044 f105 1"/>
                <a:gd name="f192" fmla="*/ 0 f106 1"/>
                <a:gd name="f193" fmla="*/ 988 f105 1"/>
                <a:gd name="f194" fmla="*/ 958 f105 1"/>
                <a:gd name="f195" fmla="*/ 2 f106 1"/>
                <a:gd name="f196" fmla="*/ 896 f105 1"/>
                <a:gd name="f197" fmla="*/ 21 f106 1"/>
                <a:gd name="f198" fmla="*/ 769 f105 1"/>
                <a:gd name="f199" fmla="*/ 60 f106 1"/>
                <a:gd name="f200" fmla="*/ 641 f105 1"/>
                <a:gd name="f201" fmla="*/ 116 f106 1"/>
                <a:gd name="f202" fmla="*/ 514 f105 1"/>
                <a:gd name="f203" fmla="*/ 185 f106 1"/>
                <a:gd name="f204" fmla="*/ 394 f105 1"/>
                <a:gd name="f205" fmla="*/ 267 f106 1"/>
                <a:gd name="f206" fmla="*/ 283 f105 1"/>
                <a:gd name="f207" fmla="*/ 359 f106 1"/>
                <a:gd name="f208" fmla="*/ 185 f105 1"/>
                <a:gd name="f209" fmla="*/ 459 f106 1"/>
                <a:gd name="f210" fmla="*/ 104 f105 1"/>
                <a:gd name="f211" fmla="*/ f107 1 f2"/>
                <a:gd name="f212" fmla="*/ f110 1 1026"/>
                <a:gd name="f213" fmla="*/ f111 1 1322"/>
                <a:gd name="f214" fmla="*/ f112 1 1026"/>
                <a:gd name="f215" fmla="*/ f113 1 1322"/>
                <a:gd name="f216" fmla="*/ f114 1 1026"/>
                <a:gd name="f217" fmla="*/ f115 1 1322"/>
                <a:gd name="f218" fmla="*/ f116 1 1026"/>
                <a:gd name="f219" fmla="*/ f117 1 1322"/>
                <a:gd name="f220" fmla="*/ f118 1 1026"/>
                <a:gd name="f221" fmla="*/ f119 1 1322"/>
                <a:gd name="f222" fmla="*/ f120 1 1026"/>
                <a:gd name="f223" fmla="*/ f121 1 1322"/>
                <a:gd name="f224" fmla="*/ f122 1 1026"/>
                <a:gd name="f225" fmla="*/ f123 1 1322"/>
                <a:gd name="f226" fmla="*/ f124 1 1026"/>
                <a:gd name="f227" fmla="*/ f125 1 1322"/>
                <a:gd name="f228" fmla="*/ f126 1 1026"/>
                <a:gd name="f229" fmla="*/ f127 1 1322"/>
                <a:gd name="f230" fmla="*/ f128 1 1026"/>
                <a:gd name="f231" fmla="*/ f129 1 1322"/>
                <a:gd name="f232" fmla="*/ f130 1 1026"/>
                <a:gd name="f233" fmla="*/ f131 1 1026"/>
                <a:gd name="f234" fmla="*/ f132 1 1322"/>
                <a:gd name="f235" fmla="*/ f133 1 1026"/>
                <a:gd name="f236" fmla="*/ f134 1 1322"/>
                <a:gd name="f237" fmla="*/ f135 1 1026"/>
                <a:gd name="f238" fmla="*/ f136 1 1322"/>
                <a:gd name="f239" fmla="*/ f137 1 1026"/>
                <a:gd name="f240" fmla="*/ f138 1 1322"/>
                <a:gd name="f241" fmla="*/ f139 1 1026"/>
                <a:gd name="f242" fmla="*/ f140 1 1322"/>
                <a:gd name="f243" fmla="*/ f141 1 1026"/>
                <a:gd name="f244" fmla="*/ f142 1 1322"/>
                <a:gd name="f245" fmla="*/ f143 1 1026"/>
                <a:gd name="f246" fmla="*/ f144 1 1322"/>
                <a:gd name="f247" fmla="*/ f145 1 1026"/>
                <a:gd name="f248" fmla="*/ f146 1 1322"/>
                <a:gd name="f249" fmla="*/ f147 1 1026"/>
                <a:gd name="f250" fmla="*/ f148 1 1322"/>
                <a:gd name="f251" fmla="*/ f149 1 1026"/>
                <a:gd name="f252" fmla="*/ f150 1 1322"/>
                <a:gd name="f253" fmla="*/ f151 1 1026"/>
                <a:gd name="f254" fmla="*/ f152 1 1322"/>
                <a:gd name="f255" fmla="*/ f153 1 1026"/>
                <a:gd name="f256" fmla="*/ f154 1 1322"/>
                <a:gd name="f257" fmla="*/ f155 1 1026"/>
                <a:gd name="f258" fmla="*/ f156 1 1322"/>
                <a:gd name="f259" fmla="*/ f157 1 1026"/>
                <a:gd name="f260" fmla="*/ f158 1 1322"/>
                <a:gd name="f261" fmla="*/ f159 1 1026"/>
                <a:gd name="f262" fmla="*/ f160 1 1322"/>
                <a:gd name="f263" fmla="*/ f161 1 1026"/>
                <a:gd name="f264" fmla="*/ f162 1 1322"/>
                <a:gd name="f265" fmla="*/ f163 1 1026"/>
                <a:gd name="f266" fmla="*/ f164 1 1322"/>
                <a:gd name="f267" fmla="*/ f165 1 1026"/>
                <a:gd name="f268" fmla="*/ f166 1 1322"/>
                <a:gd name="f269" fmla="*/ f167 1 1026"/>
                <a:gd name="f270" fmla="*/ f168 1 1322"/>
                <a:gd name="f271" fmla="*/ f169 1 1026"/>
                <a:gd name="f272" fmla="*/ f170 1 1322"/>
                <a:gd name="f273" fmla="*/ f171 1 1026"/>
                <a:gd name="f274" fmla="*/ f172 1 1322"/>
                <a:gd name="f275" fmla="*/ f173 1 1026"/>
                <a:gd name="f276" fmla="*/ f174 1 1322"/>
                <a:gd name="f277" fmla="*/ f175 1 1026"/>
                <a:gd name="f278" fmla="*/ f176 1 1322"/>
                <a:gd name="f279" fmla="*/ f177 1 1026"/>
                <a:gd name="f280" fmla="*/ f178 1 1322"/>
                <a:gd name="f281" fmla="*/ f179 1 1026"/>
                <a:gd name="f282" fmla="*/ f180 1 1322"/>
                <a:gd name="f283" fmla="*/ f181 1 1026"/>
                <a:gd name="f284" fmla="*/ f182 1 1026"/>
                <a:gd name="f285" fmla="*/ f183 1 1322"/>
                <a:gd name="f286" fmla="*/ f184 1 1026"/>
                <a:gd name="f287" fmla="*/ f185 1 1322"/>
                <a:gd name="f288" fmla="*/ f186 1 1026"/>
                <a:gd name="f289" fmla="*/ f187 1 1322"/>
                <a:gd name="f290" fmla="*/ f188 1 1026"/>
                <a:gd name="f291" fmla="*/ f189 1 1322"/>
                <a:gd name="f292" fmla="*/ f190 1 1026"/>
                <a:gd name="f293" fmla="*/ f191 1 1322"/>
                <a:gd name="f294" fmla="*/ f192 1 1026"/>
                <a:gd name="f295" fmla="*/ f193 1 1322"/>
                <a:gd name="f296" fmla="*/ f194 1 1322"/>
                <a:gd name="f297" fmla="*/ f195 1 1026"/>
                <a:gd name="f298" fmla="*/ f196 1 1322"/>
                <a:gd name="f299" fmla="*/ f197 1 1026"/>
                <a:gd name="f300" fmla="*/ f198 1 1322"/>
                <a:gd name="f301" fmla="*/ f199 1 1026"/>
                <a:gd name="f302" fmla="*/ f200 1 1322"/>
                <a:gd name="f303" fmla="*/ f201 1 1026"/>
                <a:gd name="f304" fmla="*/ f202 1 1322"/>
                <a:gd name="f305" fmla="*/ f203 1 1026"/>
                <a:gd name="f306" fmla="*/ f204 1 1322"/>
                <a:gd name="f307" fmla="*/ f205 1 1026"/>
                <a:gd name="f308" fmla="*/ f206 1 1322"/>
                <a:gd name="f309" fmla="*/ f207 1 1026"/>
                <a:gd name="f310" fmla="*/ f208 1 1322"/>
                <a:gd name="f311" fmla="*/ f209 1 1026"/>
                <a:gd name="f312" fmla="*/ f210 1 1322"/>
                <a:gd name="f313" fmla="*/ 0 1 f108"/>
                <a:gd name="f314" fmla="*/ f6 1 f108"/>
                <a:gd name="f315" fmla="*/ 0 1 f109"/>
                <a:gd name="f316" fmla="*/ f7 1 f109"/>
                <a:gd name="f317" fmla="+- f211 0 f1"/>
                <a:gd name="f318" fmla="*/ f212 1 f108"/>
                <a:gd name="f319" fmla="*/ f213 1 f109"/>
                <a:gd name="f320" fmla="*/ f214 1 f108"/>
                <a:gd name="f321" fmla="*/ f215 1 f109"/>
                <a:gd name="f322" fmla="*/ f216 1 f108"/>
                <a:gd name="f323" fmla="*/ f217 1 f109"/>
                <a:gd name="f324" fmla="*/ f218 1 f108"/>
                <a:gd name="f325" fmla="*/ f219 1 f109"/>
                <a:gd name="f326" fmla="*/ f220 1 f108"/>
                <a:gd name="f327" fmla="*/ f221 1 f109"/>
                <a:gd name="f328" fmla="*/ f222 1 f108"/>
                <a:gd name="f329" fmla="*/ f223 1 f109"/>
                <a:gd name="f330" fmla="*/ f224 1 f108"/>
                <a:gd name="f331" fmla="*/ f225 1 f109"/>
                <a:gd name="f332" fmla="*/ f226 1 f108"/>
                <a:gd name="f333" fmla="*/ f227 1 f109"/>
                <a:gd name="f334" fmla="*/ f228 1 f108"/>
                <a:gd name="f335" fmla="*/ f229 1 f109"/>
                <a:gd name="f336" fmla="*/ f230 1 f108"/>
                <a:gd name="f337" fmla="*/ f231 1 f109"/>
                <a:gd name="f338" fmla="*/ f232 1 f108"/>
                <a:gd name="f339" fmla="*/ f233 1 f108"/>
                <a:gd name="f340" fmla="*/ f234 1 f109"/>
                <a:gd name="f341" fmla="*/ f235 1 f108"/>
                <a:gd name="f342" fmla="*/ f236 1 f109"/>
                <a:gd name="f343" fmla="*/ f237 1 f108"/>
                <a:gd name="f344" fmla="*/ f238 1 f109"/>
                <a:gd name="f345" fmla="*/ f239 1 f108"/>
                <a:gd name="f346" fmla="*/ f240 1 f109"/>
                <a:gd name="f347" fmla="*/ f241 1 f108"/>
                <a:gd name="f348" fmla="*/ f242 1 f109"/>
                <a:gd name="f349" fmla="*/ f243 1 f108"/>
                <a:gd name="f350" fmla="*/ f244 1 f109"/>
                <a:gd name="f351" fmla="*/ f245 1 f108"/>
                <a:gd name="f352" fmla="*/ f246 1 f109"/>
                <a:gd name="f353" fmla="*/ f247 1 f108"/>
                <a:gd name="f354" fmla="*/ f248 1 f109"/>
                <a:gd name="f355" fmla="*/ f249 1 f108"/>
                <a:gd name="f356" fmla="*/ f250 1 f109"/>
                <a:gd name="f357" fmla="*/ f251 1 f108"/>
                <a:gd name="f358" fmla="*/ f252 1 f109"/>
                <a:gd name="f359" fmla="*/ f253 1 f108"/>
                <a:gd name="f360" fmla="*/ f254 1 f109"/>
                <a:gd name="f361" fmla="*/ f255 1 f108"/>
                <a:gd name="f362" fmla="*/ f256 1 f109"/>
                <a:gd name="f363" fmla="*/ f257 1 f108"/>
                <a:gd name="f364" fmla="*/ f258 1 f109"/>
                <a:gd name="f365" fmla="*/ f259 1 f108"/>
                <a:gd name="f366" fmla="*/ f260 1 f109"/>
                <a:gd name="f367" fmla="*/ f261 1 f108"/>
                <a:gd name="f368" fmla="*/ f262 1 f109"/>
                <a:gd name="f369" fmla="*/ f263 1 f108"/>
                <a:gd name="f370" fmla="*/ f264 1 f109"/>
                <a:gd name="f371" fmla="*/ f265 1 f108"/>
                <a:gd name="f372" fmla="*/ f266 1 f109"/>
                <a:gd name="f373" fmla="*/ f267 1 f108"/>
                <a:gd name="f374" fmla="*/ f268 1 f109"/>
                <a:gd name="f375" fmla="*/ f269 1 f108"/>
                <a:gd name="f376" fmla="*/ f270 1 f109"/>
                <a:gd name="f377" fmla="*/ f271 1 f108"/>
                <a:gd name="f378" fmla="*/ f272 1 f109"/>
                <a:gd name="f379" fmla="*/ f273 1 f108"/>
                <a:gd name="f380" fmla="*/ f274 1 f109"/>
                <a:gd name="f381" fmla="*/ f275 1 f108"/>
                <a:gd name="f382" fmla="*/ f276 1 f109"/>
                <a:gd name="f383" fmla="*/ f277 1 f108"/>
                <a:gd name="f384" fmla="*/ f278 1 f109"/>
                <a:gd name="f385" fmla="*/ f279 1 f108"/>
                <a:gd name="f386" fmla="*/ f280 1 f109"/>
                <a:gd name="f387" fmla="*/ f281 1 f108"/>
                <a:gd name="f388" fmla="*/ f282 1 f109"/>
                <a:gd name="f389" fmla="*/ f283 1 f108"/>
                <a:gd name="f390" fmla="*/ f284 1 f108"/>
                <a:gd name="f391" fmla="*/ f285 1 f109"/>
                <a:gd name="f392" fmla="*/ f286 1 f108"/>
                <a:gd name="f393" fmla="*/ f287 1 f109"/>
                <a:gd name="f394" fmla="*/ f288 1 f108"/>
                <a:gd name="f395" fmla="*/ f289 1 f109"/>
                <a:gd name="f396" fmla="*/ f290 1 f108"/>
                <a:gd name="f397" fmla="*/ f291 1 f109"/>
                <a:gd name="f398" fmla="*/ f292 1 f108"/>
                <a:gd name="f399" fmla="*/ f293 1 f109"/>
                <a:gd name="f400" fmla="*/ f294 1 f108"/>
                <a:gd name="f401" fmla="*/ f295 1 f109"/>
                <a:gd name="f402" fmla="*/ f296 1 f109"/>
                <a:gd name="f403" fmla="*/ f297 1 f108"/>
                <a:gd name="f404" fmla="*/ f298 1 f109"/>
                <a:gd name="f405" fmla="*/ f299 1 f108"/>
                <a:gd name="f406" fmla="*/ f300 1 f109"/>
                <a:gd name="f407" fmla="*/ f301 1 f108"/>
                <a:gd name="f408" fmla="*/ f302 1 f109"/>
                <a:gd name="f409" fmla="*/ f303 1 f108"/>
                <a:gd name="f410" fmla="*/ f304 1 f109"/>
                <a:gd name="f411" fmla="*/ f305 1 f108"/>
                <a:gd name="f412" fmla="*/ f306 1 f109"/>
                <a:gd name="f413" fmla="*/ f307 1 f108"/>
                <a:gd name="f414" fmla="*/ f308 1 f109"/>
                <a:gd name="f415" fmla="*/ f309 1 f108"/>
                <a:gd name="f416" fmla="*/ f310 1 f109"/>
                <a:gd name="f417" fmla="*/ f311 1 f108"/>
                <a:gd name="f418" fmla="*/ f312 1 f109"/>
                <a:gd name="f419" fmla="*/ f313 f103 1"/>
                <a:gd name="f420" fmla="*/ f314 f103 1"/>
                <a:gd name="f421" fmla="*/ f316 f104 1"/>
                <a:gd name="f422" fmla="*/ f315 f104 1"/>
                <a:gd name="f423" fmla="*/ f318 f103 1"/>
                <a:gd name="f424" fmla="*/ f319 f104 1"/>
                <a:gd name="f425" fmla="*/ f320 f103 1"/>
                <a:gd name="f426" fmla="*/ f321 f104 1"/>
                <a:gd name="f427" fmla="*/ f322 f103 1"/>
                <a:gd name="f428" fmla="*/ f323 f104 1"/>
                <a:gd name="f429" fmla="*/ f324 f103 1"/>
                <a:gd name="f430" fmla="*/ f325 f104 1"/>
                <a:gd name="f431" fmla="*/ f326 f103 1"/>
                <a:gd name="f432" fmla="*/ f327 f104 1"/>
                <a:gd name="f433" fmla="*/ f328 f103 1"/>
                <a:gd name="f434" fmla="*/ f329 f104 1"/>
                <a:gd name="f435" fmla="*/ f330 f103 1"/>
                <a:gd name="f436" fmla="*/ f331 f104 1"/>
                <a:gd name="f437" fmla="*/ f332 f103 1"/>
                <a:gd name="f438" fmla="*/ f333 f104 1"/>
                <a:gd name="f439" fmla="*/ f334 f103 1"/>
                <a:gd name="f440" fmla="*/ f335 f104 1"/>
                <a:gd name="f441" fmla="*/ f336 f103 1"/>
                <a:gd name="f442" fmla="*/ f337 f104 1"/>
                <a:gd name="f443" fmla="*/ f338 f103 1"/>
                <a:gd name="f444" fmla="*/ f339 f103 1"/>
                <a:gd name="f445" fmla="*/ f340 f104 1"/>
                <a:gd name="f446" fmla="*/ f341 f103 1"/>
                <a:gd name="f447" fmla="*/ f342 f104 1"/>
                <a:gd name="f448" fmla="*/ f343 f103 1"/>
                <a:gd name="f449" fmla="*/ f344 f104 1"/>
                <a:gd name="f450" fmla="*/ f345 f103 1"/>
                <a:gd name="f451" fmla="*/ f346 f104 1"/>
                <a:gd name="f452" fmla="*/ f347 f103 1"/>
                <a:gd name="f453" fmla="*/ f348 f104 1"/>
                <a:gd name="f454" fmla="*/ f349 f103 1"/>
                <a:gd name="f455" fmla="*/ f350 f104 1"/>
                <a:gd name="f456" fmla="*/ f351 f103 1"/>
                <a:gd name="f457" fmla="*/ f352 f104 1"/>
                <a:gd name="f458" fmla="*/ f353 f103 1"/>
                <a:gd name="f459" fmla="*/ f354 f104 1"/>
                <a:gd name="f460" fmla="*/ f355 f103 1"/>
                <a:gd name="f461" fmla="*/ f356 f104 1"/>
                <a:gd name="f462" fmla="*/ f357 f103 1"/>
                <a:gd name="f463" fmla="*/ f358 f104 1"/>
                <a:gd name="f464" fmla="*/ f359 f103 1"/>
                <a:gd name="f465" fmla="*/ f360 f104 1"/>
                <a:gd name="f466" fmla="*/ f361 f103 1"/>
                <a:gd name="f467" fmla="*/ f362 f104 1"/>
                <a:gd name="f468" fmla="*/ f363 f103 1"/>
                <a:gd name="f469" fmla="*/ f364 f104 1"/>
                <a:gd name="f470" fmla="*/ f365 f103 1"/>
                <a:gd name="f471" fmla="*/ f366 f104 1"/>
                <a:gd name="f472" fmla="*/ f367 f103 1"/>
                <a:gd name="f473" fmla="*/ f368 f104 1"/>
                <a:gd name="f474" fmla="*/ f369 f103 1"/>
                <a:gd name="f475" fmla="*/ f370 f104 1"/>
                <a:gd name="f476" fmla="*/ f371 f103 1"/>
                <a:gd name="f477" fmla="*/ f372 f104 1"/>
                <a:gd name="f478" fmla="*/ f373 f103 1"/>
                <a:gd name="f479" fmla="*/ f374 f104 1"/>
                <a:gd name="f480" fmla="*/ f375 f103 1"/>
                <a:gd name="f481" fmla="*/ f376 f104 1"/>
                <a:gd name="f482" fmla="*/ f377 f103 1"/>
                <a:gd name="f483" fmla="*/ f378 f104 1"/>
                <a:gd name="f484" fmla="*/ f379 f103 1"/>
                <a:gd name="f485" fmla="*/ f380 f104 1"/>
                <a:gd name="f486" fmla="*/ f381 f103 1"/>
                <a:gd name="f487" fmla="*/ f382 f104 1"/>
                <a:gd name="f488" fmla="*/ f383 f103 1"/>
                <a:gd name="f489" fmla="*/ f384 f104 1"/>
                <a:gd name="f490" fmla="*/ f385 f103 1"/>
                <a:gd name="f491" fmla="*/ f386 f104 1"/>
                <a:gd name="f492" fmla="*/ f387 f103 1"/>
                <a:gd name="f493" fmla="*/ f388 f104 1"/>
                <a:gd name="f494" fmla="*/ f389 f103 1"/>
                <a:gd name="f495" fmla="*/ f390 f103 1"/>
                <a:gd name="f496" fmla="*/ f391 f104 1"/>
                <a:gd name="f497" fmla="*/ f392 f103 1"/>
                <a:gd name="f498" fmla="*/ f393 f104 1"/>
                <a:gd name="f499" fmla="*/ f394 f103 1"/>
                <a:gd name="f500" fmla="*/ f395 f104 1"/>
                <a:gd name="f501" fmla="*/ f396 f103 1"/>
                <a:gd name="f502" fmla="*/ f397 f104 1"/>
                <a:gd name="f503" fmla="*/ f398 f103 1"/>
                <a:gd name="f504" fmla="*/ f399 f104 1"/>
                <a:gd name="f505" fmla="*/ f400 f103 1"/>
                <a:gd name="f506" fmla="*/ f401 f104 1"/>
                <a:gd name="f507" fmla="*/ f402 f104 1"/>
                <a:gd name="f508" fmla="*/ f403 f103 1"/>
                <a:gd name="f509" fmla="*/ f404 f104 1"/>
                <a:gd name="f510" fmla="*/ f405 f103 1"/>
                <a:gd name="f511" fmla="*/ f406 f104 1"/>
                <a:gd name="f512" fmla="*/ f407 f103 1"/>
                <a:gd name="f513" fmla="*/ f408 f104 1"/>
                <a:gd name="f514" fmla="*/ f409 f103 1"/>
                <a:gd name="f515" fmla="*/ f410 f104 1"/>
                <a:gd name="f516" fmla="*/ f411 f103 1"/>
                <a:gd name="f517" fmla="*/ f412 f104 1"/>
                <a:gd name="f518" fmla="*/ f413 f103 1"/>
                <a:gd name="f519" fmla="*/ f414 f104 1"/>
                <a:gd name="f520" fmla="*/ f415 f103 1"/>
                <a:gd name="f521" fmla="*/ f416 f104 1"/>
                <a:gd name="f522" fmla="*/ f417 f103 1"/>
                <a:gd name="f523" fmla="*/ f418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7">
                  <a:pos x="f423" y="f424"/>
                </a:cxn>
                <a:cxn ang="f317">
                  <a:pos x="f425" y="f426"/>
                </a:cxn>
                <a:cxn ang="f317">
                  <a:pos x="f427" y="f428"/>
                </a:cxn>
                <a:cxn ang="f317">
                  <a:pos x="f429" y="f430"/>
                </a:cxn>
                <a:cxn ang="f317">
                  <a:pos x="f431" y="f432"/>
                </a:cxn>
                <a:cxn ang="f317">
                  <a:pos x="f433" y="f434"/>
                </a:cxn>
                <a:cxn ang="f317">
                  <a:pos x="f435" y="f436"/>
                </a:cxn>
                <a:cxn ang="f317">
                  <a:pos x="f437" y="f438"/>
                </a:cxn>
                <a:cxn ang="f317">
                  <a:pos x="f439" y="f440"/>
                </a:cxn>
                <a:cxn ang="f317">
                  <a:pos x="f441" y="f442"/>
                </a:cxn>
                <a:cxn ang="f317">
                  <a:pos x="f443" y="f424"/>
                </a:cxn>
                <a:cxn ang="f317">
                  <a:pos x="f444" y="f445"/>
                </a:cxn>
                <a:cxn ang="f317">
                  <a:pos x="f446" y="f447"/>
                </a:cxn>
                <a:cxn ang="f317">
                  <a:pos x="f448" y="f449"/>
                </a:cxn>
                <a:cxn ang="f317">
                  <a:pos x="f450" y="f451"/>
                </a:cxn>
                <a:cxn ang="f317">
                  <a:pos x="f452" y="f453"/>
                </a:cxn>
                <a:cxn ang="f317">
                  <a:pos x="f454" y="f455"/>
                </a:cxn>
                <a:cxn ang="f317">
                  <a:pos x="f456" y="f457"/>
                </a:cxn>
                <a:cxn ang="f317">
                  <a:pos x="f458" y="f459"/>
                </a:cxn>
                <a:cxn ang="f317">
                  <a:pos x="f460" y="f461"/>
                </a:cxn>
                <a:cxn ang="f317">
                  <a:pos x="f462" y="f463"/>
                </a:cxn>
                <a:cxn ang="f317">
                  <a:pos x="f464" y="f465"/>
                </a:cxn>
                <a:cxn ang="f317">
                  <a:pos x="f466" y="f467"/>
                </a:cxn>
                <a:cxn ang="f317">
                  <a:pos x="f468" y="f469"/>
                </a:cxn>
                <a:cxn ang="f317">
                  <a:pos x="f470" y="f471"/>
                </a:cxn>
                <a:cxn ang="f317">
                  <a:pos x="f472" y="f473"/>
                </a:cxn>
                <a:cxn ang="f317">
                  <a:pos x="f474" y="f475"/>
                </a:cxn>
                <a:cxn ang="f317">
                  <a:pos x="f476" y="f477"/>
                </a:cxn>
                <a:cxn ang="f317">
                  <a:pos x="f478" y="f479"/>
                </a:cxn>
                <a:cxn ang="f317">
                  <a:pos x="f480" y="f481"/>
                </a:cxn>
                <a:cxn ang="f317">
                  <a:pos x="f482" y="f483"/>
                </a:cxn>
                <a:cxn ang="f317">
                  <a:pos x="f484" y="f485"/>
                </a:cxn>
                <a:cxn ang="f317">
                  <a:pos x="f486" y="f487"/>
                </a:cxn>
                <a:cxn ang="f317">
                  <a:pos x="f488" y="f489"/>
                </a:cxn>
                <a:cxn ang="f317">
                  <a:pos x="f490" y="f491"/>
                </a:cxn>
                <a:cxn ang="f317">
                  <a:pos x="f492" y="f493"/>
                </a:cxn>
                <a:cxn ang="f317">
                  <a:pos x="f494" y="f475"/>
                </a:cxn>
                <a:cxn ang="f317">
                  <a:pos x="f495" y="f496"/>
                </a:cxn>
                <a:cxn ang="f317">
                  <a:pos x="f497" y="f498"/>
                </a:cxn>
                <a:cxn ang="f317">
                  <a:pos x="f499" y="f500"/>
                </a:cxn>
                <a:cxn ang="f317">
                  <a:pos x="f501" y="f502"/>
                </a:cxn>
                <a:cxn ang="f317">
                  <a:pos x="f503" y="f504"/>
                </a:cxn>
                <a:cxn ang="f317">
                  <a:pos x="f505" y="f506"/>
                </a:cxn>
                <a:cxn ang="f317">
                  <a:pos x="f505" y="f507"/>
                </a:cxn>
                <a:cxn ang="f317">
                  <a:pos x="f508" y="f509"/>
                </a:cxn>
                <a:cxn ang="f317">
                  <a:pos x="f510" y="f511"/>
                </a:cxn>
                <a:cxn ang="f317">
                  <a:pos x="f512" y="f513"/>
                </a:cxn>
                <a:cxn ang="f317">
                  <a:pos x="f514" y="f515"/>
                </a:cxn>
                <a:cxn ang="f317">
                  <a:pos x="f516" y="f517"/>
                </a:cxn>
                <a:cxn ang="f317">
                  <a:pos x="f518" y="f519"/>
                </a:cxn>
                <a:cxn ang="f317">
                  <a:pos x="f520" y="f521"/>
                </a:cxn>
                <a:cxn ang="f317">
                  <a:pos x="f522" y="f523"/>
                </a:cxn>
                <a:cxn ang="f317">
                  <a:pos x="f423" y="f424"/>
                </a:cxn>
              </a:cxnLst>
              <a:rect l="f419" t="f422" r="f420" b="f421"/>
              <a:pathLst>
                <a:path w="1026" h="132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5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9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6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7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57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5" y="f86"/>
                  </a:lnTo>
                  <a:lnTo>
                    <a:pt x="f5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56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95"/>
                  </a:lnTo>
                  <a:lnTo>
                    <a:pt x="f100" y="f10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C9EAA566-66E4-CDCE-BAC3-BCF922084F1A}"/>
                </a:ext>
              </a:extLst>
            </p:cNvPr>
            <p:cNvSpPr/>
            <p:nvPr/>
          </p:nvSpPr>
          <p:spPr>
            <a:xfrm>
              <a:off x="6195992" y="2928859"/>
              <a:ext cx="2548414" cy="32852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6"/>
                <a:gd name="f7" fmla="val 1322"/>
                <a:gd name="f8" fmla="val 511"/>
                <a:gd name="f9" fmla="val 71"/>
                <a:gd name="f10" fmla="val 537"/>
                <a:gd name="f11" fmla="val 57"/>
                <a:gd name="f12" fmla="val 589"/>
                <a:gd name="f13" fmla="val 33"/>
                <a:gd name="f14" fmla="val 640"/>
                <a:gd name="f15" fmla="val 15"/>
                <a:gd name="f16" fmla="val 688"/>
                <a:gd name="f17" fmla="val 5"/>
                <a:gd name="f18" fmla="val 734"/>
                <a:gd name="f19" fmla="val 777"/>
                <a:gd name="f20" fmla="val 3"/>
                <a:gd name="f21" fmla="val 818"/>
                <a:gd name="f22" fmla="val 11"/>
                <a:gd name="f23" fmla="val 856"/>
                <a:gd name="f24" fmla="val 25"/>
                <a:gd name="f25" fmla="val 891"/>
                <a:gd name="f26" fmla="val 45"/>
                <a:gd name="f27" fmla="val 923"/>
                <a:gd name="f28" fmla="val 951"/>
                <a:gd name="f29" fmla="val 102"/>
                <a:gd name="f30" fmla="val 975"/>
                <a:gd name="f31" fmla="val 138"/>
                <a:gd name="f32" fmla="val 995"/>
                <a:gd name="f33" fmla="val 1010"/>
                <a:gd name="f34" fmla="val 226"/>
                <a:gd name="f35" fmla="val 1020"/>
                <a:gd name="f36" fmla="val 278"/>
                <a:gd name="f37" fmla="val 1025"/>
                <a:gd name="f38" fmla="val 335"/>
                <a:gd name="f39" fmla="val 365"/>
                <a:gd name="f40" fmla="val 1023"/>
                <a:gd name="f41" fmla="val 427"/>
                <a:gd name="f42" fmla="val 1004"/>
                <a:gd name="f43" fmla="val 553"/>
                <a:gd name="f44" fmla="val 965"/>
                <a:gd name="f45" fmla="val 681"/>
                <a:gd name="f46" fmla="val 911"/>
                <a:gd name="f47" fmla="val 808"/>
                <a:gd name="f48" fmla="val 840"/>
                <a:gd name="f49" fmla="val 928"/>
                <a:gd name="f50" fmla="val 760"/>
                <a:gd name="f51" fmla="val 1040"/>
                <a:gd name="f52" fmla="val 667"/>
                <a:gd name="f53" fmla="val 1138"/>
                <a:gd name="f54" fmla="val 567"/>
                <a:gd name="f55" fmla="val 1218"/>
                <a:gd name="f56" fmla="val 514"/>
                <a:gd name="f57" fmla="val 1252"/>
                <a:gd name="f58" fmla="val 488"/>
                <a:gd name="f59" fmla="val 1265"/>
                <a:gd name="f60" fmla="val 436"/>
                <a:gd name="f61" fmla="val 1290"/>
                <a:gd name="f62" fmla="val 386"/>
                <a:gd name="f63" fmla="val 1307"/>
                <a:gd name="f64" fmla="val 338"/>
                <a:gd name="f65" fmla="val 1317"/>
                <a:gd name="f66" fmla="val 292"/>
                <a:gd name="f67" fmla="val 248"/>
                <a:gd name="f68" fmla="val 1320"/>
                <a:gd name="f69" fmla="val 207"/>
                <a:gd name="f70" fmla="val 1312"/>
                <a:gd name="f71" fmla="val 169"/>
                <a:gd name="f72" fmla="val 1298"/>
                <a:gd name="f73" fmla="val 134"/>
                <a:gd name="f74" fmla="val 1277"/>
                <a:gd name="f75" fmla="val 103"/>
                <a:gd name="f76" fmla="val 75"/>
                <a:gd name="f77" fmla="val 1221"/>
                <a:gd name="f78" fmla="val 51"/>
                <a:gd name="f79" fmla="val 1185"/>
                <a:gd name="f80" fmla="val 32"/>
                <a:gd name="f81" fmla="val 1142"/>
                <a:gd name="f82" fmla="val 17"/>
                <a:gd name="f83" fmla="val 1096"/>
                <a:gd name="f84" fmla="val 6"/>
                <a:gd name="f85" fmla="val 1044"/>
                <a:gd name="f86" fmla="val 988"/>
                <a:gd name="f87" fmla="val 958"/>
                <a:gd name="f88" fmla="val 2"/>
                <a:gd name="f89" fmla="val 896"/>
                <a:gd name="f90" fmla="val 21"/>
                <a:gd name="f91" fmla="val 769"/>
                <a:gd name="f92" fmla="val 60"/>
                <a:gd name="f93" fmla="val 641"/>
                <a:gd name="f94" fmla="val 116"/>
                <a:gd name="f95" fmla="val 185"/>
                <a:gd name="f96" fmla="val 394"/>
                <a:gd name="f97" fmla="val 267"/>
                <a:gd name="f98" fmla="val 283"/>
                <a:gd name="f99" fmla="val 359"/>
                <a:gd name="f100" fmla="val 459"/>
                <a:gd name="f101" fmla="val 104"/>
                <a:gd name="f102" fmla="+- 0 0 -90"/>
                <a:gd name="f103" fmla="*/ f3 1 1026"/>
                <a:gd name="f104" fmla="*/ f4 1 1322"/>
                <a:gd name="f105" fmla="+- f7 0 f5"/>
                <a:gd name="f106" fmla="+- f6 0 f5"/>
                <a:gd name="f107" fmla="*/ f102 f0 1"/>
                <a:gd name="f108" fmla="*/ f106 1 1026"/>
                <a:gd name="f109" fmla="*/ f105 1 1322"/>
                <a:gd name="f110" fmla="*/ 511 f106 1"/>
                <a:gd name="f111" fmla="*/ 71 f105 1"/>
                <a:gd name="f112" fmla="*/ 537 f106 1"/>
                <a:gd name="f113" fmla="*/ 57 f105 1"/>
                <a:gd name="f114" fmla="*/ 589 f106 1"/>
                <a:gd name="f115" fmla="*/ 33 f105 1"/>
                <a:gd name="f116" fmla="*/ 640 f106 1"/>
                <a:gd name="f117" fmla="*/ 15 f105 1"/>
                <a:gd name="f118" fmla="*/ 688 f106 1"/>
                <a:gd name="f119" fmla="*/ 5 f105 1"/>
                <a:gd name="f120" fmla="*/ 734 f106 1"/>
                <a:gd name="f121" fmla="*/ 0 f105 1"/>
                <a:gd name="f122" fmla="*/ 777 f106 1"/>
                <a:gd name="f123" fmla="*/ 3 f105 1"/>
                <a:gd name="f124" fmla="*/ 818 f106 1"/>
                <a:gd name="f125" fmla="*/ 11 f105 1"/>
                <a:gd name="f126" fmla="*/ 856 f106 1"/>
                <a:gd name="f127" fmla="*/ 25 f105 1"/>
                <a:gd name="f128" fmla="*/ 891 f106 1"/>
                <a:gd name="f129" fmla="*/ 45 f105 1"/>
                <a:gd name="f130" fmla="*/ 923 f106 1"/>
                <a:gd name="f131" fmla="*/ 951 f106 1"/>
                <a:gd name="f132" fmla="*/ 102 f105 1"/>
                <a:gd name="f133" fmla="*/ 975 f106 1"/>
                <a:gd name="f134" fmla="*/ 138 f105 1"/>
                <a:gd name="f135" fmla="*/ 995 f106 1"/>
                <a:gd name="f136" fmla="*/ 180 f105 1"/>
                <a:gd name="f137" fmla="*/ 1010 f106 1"/>
                <a:gd name="f138" fmla="*/ 226 f105 1"/>
                <a:gd name="f139" fmla="*/ 1020 f106 1"/>
                <a:gd name="f140" fmla="*/ 278 f105 1"/>
                <a:gd name="f141" fmla="*/ 1025 f106 1"/>
                <a:gd name="f142" fmla="*/ 335 f105 1"/>
                <a:gd name="f143" fmla="*/ 1026 f106 1"/>
                <a:gd name="f144" fmla="*/ 365 f105 1"/>
                <a:gd name="f145" fmla="*/ 1023 f106 1"/>
                <a:gd name="f146" fmla="*/ 427 f105 1"/>
                <a:gd name="f147" fmla="*/ 1004 f106 1"/>
                <a:gd name="f148" fmla="*/ 553 f105 1"/>
                <a:gd name="f149" fmla="*/ 965 f106 1"/>
                <a:gd name="f150" fmla="*/ 681 f105 1"/>
                <a:gd name="f151" fmla="*/ 911 f106 1"/>
                <a:gd name="f152" fmla="*/ 808 f105 1"/>
                <a:gd name="f153" fmla="*/ 840 f106 1"/>
                <a:gd name="f154" fmla="*/ 928 f105 1"/>
                <a:gd name="f155" fmla="*/ 760 f106 1"/>
                <a:gd name="f156" fmla="*/ 1040 f105 1"/>
                <a:gd name="f157" fmla="*/ 667 f106 1"/>
                <a:gd name="f158" fmla="*/ 1138 f105 1"/>
                <a:gd name="f159" fmla="*/ 567 f106 1"/>
                <a:gd name="f160" fmla="*/ 1218 f105 1"/>
                <a:gd name="f161" fmla="*/ 514 f106 1"/>
                <a:gd name="f162" fmla="*/ 1252 f105 1"/>
                <a:gd name="f163" fmla="*/ 488 f106 1"/>
                <a:gd name="f164" fmla="*/ 1265 f105 1"/>
                <a:gd name="f165" fmla="*/ 436 f106 1"/>
                <a:gd name="f166" fmla="*/ 1290 f105 1"/>
                <a:gd name="f167" fmla="*/ 386 f106 1"/>
                <a:gd name="f168" fmla="*/ 1307 f105 1"/>
                <a:gd name="f169" fmla="*/ 338 f106 1"/>
                <a:gd name="f170" fmla="*/ 1317 f105 1"/>
                <a:gd name="f171" fmla="*/ 292 f106 1"/>
                <a:gd name="f172" fmla="*/ 1322 f105 1"/>
                <a:gd name="f173" fmla="*/ 248 f106 1"/>
                <a:gd name="f174" fmla="*/ 1320 f105 1"/>
                <a:gd name="f175" fmla="*/ 207 f106 1"/>
                <a:gd name="f176" fmla="*/ 1312 f105 1"/>
                <a:gd name="f177" fmla="*/ 169 f106 1"/>
                <a:gd name="f178" fmla="*/ 1298 f105 1"/>
                <a:gd name="f179" fmla="*/ 134 f106 1"/>
                <a:gd name="f180" fmla="*/ 1277 f105 1"/>
                <a:gd name="f181" fmla="*/ 103 f106 1"/>
                <a:gd name="f182" fmla="*/ 75 f106 1"/>
                <a:gd name="f183" fmla="*/ 1221 f105 1"/>
                <a:gd name="f184" fmla="*/ 51 f106 1"/>
                <a:gd name="f185" fmla="*/ 1185 f105 1"/>
                <a:gd name="f186" fmla="*/ 32 f106 1"/>
                <a:gd name="f187" fmla="*/ 1142 f105 1"/>
                <a:gd name="f188" fmla="*/ 17 f106 1"/>
                <a:gd name="f189" fmla="*/ 1096 f105 1"/>
                <a:gd name="f190" fmla="*/ 6 f106 1"/>
                <a:gd name="f191" fmla="*/ 1044 f105 1"/>
                <a:gd name="f192" fmla="*/ 0 f106 1"/>
                <a:gd name="f193" fmla="*/ 988 f105 1"/>
                <a:gd name="f194" fmla="*/ 958 f105 1"/>
                <a:gd name="f195" fmla="*/ 2 f106 1"/>
                <a:gd name="f196" fmla="*/ 896 f105 1"/>
                <a:gd name="f197" fmla="*/ 21 f106 1"/>
                <a:gd name="f198" fmla="*/ 769 f105 1"/>
                <a:gd name="f199" fmla="*/ 60 f106 1"/>
                <a:gd name="f200" fmla="*/ 641 f105 1"/>
                <a:gd name="f201" fmla="*/ 116 f106 1"/>
                <a:gd name="f202" fmla="*/ 514 f105 1"/>
                <a:gd name="f203" fmla="*/ 185 f106 1"/>
                <a:gd name="f204" fmla="*/ 394 f105 1"/>
                <a:gd name="f205" fmla="*/ 267 f106 1"/>
                <a:gd name="f206" fmla="*/ 283 f105 1"/>
                <a:gd name="f207" fmla="*/ 359 f106 1"/>
                <a:gd name="f208" fmla="*/ 185 f105 1"/>
                <a:gd name="f209" fmla="*/ 459 f106 1"/>
                <a:gd name="f210" fmla="*/ 104 f105 1"/>
                <a:gd name="f211" fmla="*/ f107 1 f2"/>
                <a:gd name="f212" fmla="*/ f110 1 1026"/>
                <a:gd name="f213" fmla="*/ f111 1 1322"/>
                <a:gd name="f214" fmla="*/ f112 1 1026"/>
                <a:gd name="f215" fmla="*/ f113 1 1322"/>
                <a:gd name="f216" fmla="*/ f114 1 1026"/>
                <a:gd name="f217" fmla="*/ f115 1 1322"/>
                <a:gd name="f218" fmla="*/ f116 1 1026"/>
                <a:gd name="f219" fmla="*/ f117 1 1322"/>
                <a:gd name="f220" fmla="*/ f118 1 1026"/>
                <a:gd name="f221" fmla="*/ f119 1 1322"/>
                <a:gd name="f222" fmla="*/ f120 1 1026"/>
                <a:gd name="f223" fmla="*/ f121 1 1322"/>
                <a:gd name="f224" fmla="*/ f122 1 1026"/>
                <a:gd name="f225" fmla="*/ f123 1 1322"/>
                <a:gd name="f226" fmla="*/ f124 1 1026"/>
                <a:gd name="f227" fmla="*/ f125 1 1322"/>
                <a:gd name="f228" fmla="*/ f126 1 1026"/>
                <a:gd name="f229" fmla="*/ f127 1 1322"/>
                <a:gd name="f230" fmla="*/ f128 1 1026"/>
                <a:gd name="f231" fmla="*/ f129 1 1322"/>
                <a:gd name="f232" fmla="*/ f130 1 1026"/>
                <a:gd name="f233" fmla="*/ f131 1 1026"/>
                <a:gd name="f234" fmla="*/ f132 1 1322"/>
                <a:gd name="f235" fmla="*/ f133 1 1026"/>
                <a:gd name="f236" fmla="*/ f134 1 1322"/>
                <a:gd name="f237" fmla="*/ f135 1 1026"/>
                <a:gd name="f238" fmla="*/ f136 1 1322"/>
                <a:gd name="f239" fmla="*/ f137 1 1026"/>
                <a:gd name="f240" fmla="*/ f138 1 1322"/>
                <a:gd name="f241" fmla="*/ f139 1 1026"/>
                <a:gd name="f242" fmla="*/ f140 1 1322"/>
                <a:gd name="f243" fmla="*/ f141 1 1026"/>
                <a:gd name="f244" fmla="*/ f142 1 1322"/>
                <a:gd name="f245" fmla="*/ f143 1 1026"/>
                <a:gd name="f246" fmla="*/ f144 1 1322"/>
                <a:gd name="f247" fmla="*/ f145 1 1026"/>
                <a:gd name="f248" fmla="*/ f146 1 1322"/>
                <a:gd name="f249" fmla="*/ f147 1 1026"/>
                <a:gd name="f250" fmla="*/ f148 1 1322"/>
                <a:gd name="f251" fmla="*/ f149 1 1026"/>
                <a:gd name="f252" fmla="*/ f150 1 1322"/>
                <a:gd name="f253" fmla="*/ f151 1 1026"/>
                <a:gd name="f254" fmla="*/ f152 1 1322"/>
                <a:gd name="f255" fmla="*/ f153 1 1026"/>
                <a:gd name="f256" fmla="*/ f154 1 1322"/>
                <a:gd name="f257" fmla="*/ f155 1 1026"/>
                <a:gd name="f258" fmla="*/ f156 1 1322"/>
                <a:gd name="f259" fmla="*/ f157 1 1026"/>
                <a:gd name="f260" fmla="*/ f158 1 1322"/>
                <a:gd name="f261" fmla="*/ f159 1 1026"/>
                <a:gd name="f262" fmla="*/ f160 1 1322"/>
                <a:gd name="f263" fmla="*/ f161 1 1026"/>
                <a:gd name="f264" fmla="*/ f162 1 1322"/>
                <a:gd name="f265" fmla="*/ f163 1 1026"/>
                <a:gd name="f266" fmla="*/ f164 1 1322"/>
                <a:gd name="f267" fmla="*/ f165 1 1026"/>
                <a:gd name="f268" fmla="*/ f166 1 1322"/>
                <a:gd name="f269" fmla="*/ f167 1 1026"/>
                <a:gd name="f270" fmla="*/ f168 1 1322"/>
                <a:gd name="f271" fmla="*/ f169 1 1026"/>
                <a:gd name="f272" fmla="*/ f170 1 1322"/>
                <a:gd name="f273" fmla="*/ f171 1 1026"/>
                <a:gd name="f274" fmla="*/ f172 1 1322"/>
                <a:gd name="f275" fmla="*/ f173 1 1026"/>
                <a:gd name="f276" fmla="*/ f174 1 1322"/>
                <a:gd name="f277" fmla="*/ f175 1 1026"/>
                <a:gd name="f278" fmla="*/ f176 1 1322"/>
                <a:gd name="f279" fmla="*/ f177 1 1026"/>
                <a:gd name="f280" fmla="*/ f178 1 1322"/>
                <a:gd name="f281" fmla="*/ f179 1 1026"/>
                <a:gd name="f282" fmla="*/ f180 1 1322"/>
                <a:gd name="f283" fmla="*/ f181 1 1026"/>
                <a:gd name="f284" fmla="*/ f182 1 1026"/>
                <a:gd name="f285" fmla="*/ f183 1 1322"/>
                <a:gd name="f286" fmla="*/ f184 1 1026"/>
                <a:gd name="f287" fmla="*/ f185 1 1322"/>
                <a:gd name="f288" fmla="*/ f186 1 1026"/>
                <a:gd name="f289" fmla="*/ f187 1 1322"/>
                <a:gd name="f290" fmla="*/ f188 1 1026"/>
                <a:gd name="f291" fmla="*/ f189 1 1322"/>
                <a:gd name="f292" fmla="*/ f190 1 1026"/>
                <a:gd name="f293" fmla="*/ f191 1 1322"/>
                <a:gd name="f294" fmla="*/ f192 1 1026"/>
                <a:gd name="f295" fmla="*/ f193 1 1322"/>
                <a:gd name="f296" fmla="*/ f194 1 1322"/>
                <a:gd name="f297" fmla="*/ f195 1 1026"/>
                <a:gd name="f298" fmla="*/ f196 1 1322"/>
                <a:gd name="f299" fmla="*/ f197 1 1026"/>
                <a:gd name="f300" fmla="*/ f198 1 1322"/>
                <a:gd name="f301" fmla="*/ f199 1 1026"/>
                <a:gd name="f302" fmla="*/ f200 1 1322"/>
                <a:gd name="f303" fmla="*/ f201 1 1026"/>
                <a:gd name="f304" fmla="*/ f202 1 1322"/>
                <a:gd name="f305" fmla="*/ f203 1 1026"/>
                <a:gd name="f306" fmla="*/ f204 1 1322"/>
                <a:gd name="f307" fmla="*/ f205 1 1026"/>
                <a:gd name="f308" fmla="*/ f206 1 1322"/>
                <a:gd name="f309" fmla="*/ f207 1 1026"/>
                <a:gd name="f310" fmla="*/ f208 1 1322"/>
                <a:gd name="f311" fmla="*/ f209 1 1026"/>
                <a:gd name="f312" fmla="*/ f210 1 1322"/>
                <a:gd name="f313" fmla="*/ 0 1 f108"/>
                <a:gd name="f314" fmla="*/ f6 1 f108"/>
                <a:gd name="f315" fmla="*/ 0 1 f109"/>
                <a:gd name="f316" fmla="*/ f7 1 f109"/>
                <a:gd name="f317" fmla="+- f211 0 f1"/>
                <a:gd name="f318" fmla="*/ f212 1 f108"/>
                <a:gd name="f319" fmla="*/ f213 1 f109"/>
                <a:gd name="f320" fmla="*/ f214 1 f108"/>
                <a:gd name="f321" fmla="*/ f215 1 f109"/>
                <a:gd name="f322" fmla="*/ f216 1 f108"/>
                <a:gd name="f323" fmla="*/ f217 1 f109"/>
                <a:gd name="f324" fmla="*/ f218 1 f108"/>
                <a:gd name="f325" fmla="*/ f219 1 f109"/>
                <a:gd name="f326" fmla="*/ f220 1 f108"/>
                <a:gd name="f327" fmla="*/ f221 1 f109"/>
                <a:gd name="f328" fmla="*/ f222 1 f108"/>
                <a:gd name="f329" fmla="*/ f223 1 f109"/>
                <a:gd name="f330" fmla="*/ f224 1 f108"/>
                <a:gd name="f331" fmla="*/ f225 1 f109"/>
                <a:gd name="f332" fmla="*/ f226 1 f108"/>
                <a:gd name="f333" fmla="*/ f227 1 f109"/>
                <a:gd name="f334" fmla="*/ f228 1 f108"/>
                <a:gd name="f335" fmla="*/ f229 1 f109"/>
                <a:gd name="f336" fmla="*/ f230 1 f108"/>
                <a:gd name="f337" fmla="*/ f231 1 f109"/>
                <a:gd name="f338" fmla="*/ f232 1 f108"/>
                <a:gd name="f339" fmla="*/ f233 1 f108"/>
                <a:gd name="f340" fmla="*/ f234 1 f109"/>
                <a:gd name="f341" fmla="*/ f235 1 f108"/>
                <a:gd name="f342" fmla="*/ f236 1 f109"/>
                <a:gd name="f343" fmla="*/ f237 1 f108"/>
                <a:gd name="f344" fmla="*/ f238 1 f109"/>
                <a:gd name="f345" fmla="*/ f239 1 f108"/>
                <a:gd name="f346" fmla="*/ f240 1 f109"/>
                <a:gd name="f347" fmla="*/ f241 1 f108"/>
                <a:gd name="f348" fmla="*/ f242 1 f109"/>
                <a:gd name="f349" fmla="*/ f243 1 f108"/>
                <a:gd name="f350" fmla="*/ f244 1 f109"/>
                <a:gd name="f351" fmla="*/ f245 1 f108"/>
                <a:gd name="f352" fmla="*/ f246 1 f109"/>
                <a:gd name="f353" fmla="*/ f247 1 f108"/>
                <a:gd name="f354" fmla="*/ f248 1 f109"/>
                <a:gd name="f355" fmla="*/ f249 1 f108"/>
                <a:gd name="f356" fmla="*/ f250 1 f109"/>
                <a:gd name="f357" fmla="*/ f251 1 f108"/>
                <a:gd name="f358" fmla="*/ f252 1 f109"/>
                <a:gd name="f359" fmla="*/ f253 1 f108"/>
                <a:gd name="f360" fmla="*/ f254 1 f109"/>
                <a:gd name="f361" fmla="*/ f255 1 f108"/>
                <a:gd name="f362" fmla="*/ f256 1 f109"/>
                <a:gd name="f363" fmla="*/ f257 1 f108"/>
                <a:gd name="f364" fmla="*/ f258 1 f109"/>
                <a:gd name="f365" fmla="*/ f259 1 f108"/>
                <a:gd name="f366" fmla="*/ f260 1 f109"/>
                <a:gd name="f367" fmla="*/ f261 1 f108"/>
                <a:gd name="f368" fmla="*/ f262 1 f109"/>
                <a:gd name="f369" fmla="*/ f263 1 f108"/>
                <a:gd name="f370" fmla="*/ f264 1 f109"/>
                <a:gd name="f371" fmla="*/ f265 1 f108"/>
                <a:gd name="f372" fmla="*/ f266 1 f109"/>
                <a:gd name="f373" fmla="*/ f267 1 f108"/>
                <a:gd name="f374" fmla="*/ f268 1 f109"/>
                <a:gd name="f375" fmla="*/ f269 1 f108"/>
                <a:gd name="f376" fmla="*/ f270 1 f109"/>
                <a:gd name="f377" fmla="*/ f271 1 f108"/>
                <a:gd name="f378" fmla="*/ f272 1 f109"/>
                <a:gd name="f379" fmla="*/ f273 1 f108"/>
                <a:gd name="f380" fmla="*/ f274 1 f109"/>
                <a:gd name="f381" fmla="*/ f275 1 f108"/>
                <a:gd name="f382" fmla="*/ f276 1 f109"/>
                <a:gd name="f383" fmla="*/ f277 1 f108"/>
                <a:gd name="f384" fmla="*/ f278 1 f109"/>
                <a:gd name="f385" fmla="*/ f279 1 f108"/>
                <a:gd name="f386" fmla="*/ f280 1 f109"/>
                <a:gd name="f387" fmla="*/ f281 1 f108"/>
                <a:gd name="f388" fmla="*/ f282 1 f109"/>
                <a:gd name="f389" fmla="*/ f283 1 f108"/>
                <a:gd name="f390" fmla="*/ f284 1 f108"/>
                <a:gd name="f391" fmla="*/ f285 1 f109"/>
                <a:gd name="f392" fmla="*/ f286 1 f108"/>
                <a:gd name="f393" fmla="*/ f287 1 f109"/>
                <a:gd name="f394" fmla="*/ f288 1 f108"/>
                <a:gd name="f395" fmla="*/ f289 1 f109"/>
                <a:gd name="f396" fmla="*/ f290 1 f108"/>
                <a:gd name="f397" fmla="*/ f291 1 f109"/>
                <a:gd name="f398" fmla="*/ f292 1 f108"/>
                <a:gd name="f399" fmla="*/ f293 1 f109"/>
                <a:gd name="f400" fmla="*/ f294 1 f108"/>
                <a:gd name="f401" fmla="*/ f295 1 f109"/>
                <a:gd name="f402" fmla="*/ f296 1 f109"/>
                <a:gd name="f403" fmla="*/ f297 1 f108"/>
                <a:gd name="f404" fmla="*/ f298 1 f109"/>
                <a:gd name="f405" fmla="*/ f299 1 f108"/>
                <a:gd name="f406" fmla="*/ f300 1 f109"/>
                <a:gd name="f407" fmla="*/ f301 1 f108"/>
                <a:gd name="f408" fmla="*/ f302 1 f109"/>
                <a:gd name="f409" fmla="*/ f303 1 f108"/>
                <a:gd name="f410" fmla="*/ f304 1 f109"/>
                <a:gd name="f411" fmla="*/ f305 1 f108"/>
                <a:gd name="f412" fmla="*/ f306 1 f109"/>
                <a:gd name="f413" fmla="*/ f307 1 f108"/>
                <a:gd name="f414" fmla="*/ f308 1 f109"/>
                <a:gd name="f415" fmla="*/ f309 1 f108"/>
                <a:gd name="f416" fmla="*/ f310 1 f109"/>
                <a:gd name="f417" fmla="*/ f311 1 f108"/>
                <a:gd name="f418" fmla="*/ f312 1 f109"/>
                <a:gd name="f419" fmla="*/ f313 f103 1"/>
                <a:gd name="f420" fmla="*/ f314 f103 1"/>
                <a:gd name="f421" fmla="*/ f316 f104 1"/>
                <a:gd name="f422" fmla="*/ f315 f104 1"/>
                <a:gd name="f423" fmla="*/ f318 f103 1"/>
                <a:gd name="f424" fmla="*/ f319 f104 1"/>
                <a:gd name="f425" fmla="*/ f320 f103 1"/>
                <a:gd name="f426" fmla="*/ f321 f104 1"/>
                <a:gd name="f427" fmla="*/ f322 f103 1"/>
                <a:gd name="f428" fmla="*/ f323 f104 1"/>
                <a:gd name="f429" fmla="*/ f324 f103 1"/>
                <a:gd name="f430" fmla="*/ f325 f104 1"/>
                <a:gd name="f431" fmla="*/ f326 f103 1"/>
                <a:gd name="f432" fmla="*/ f327 f104 1"/>
                <a:gd name="f433" fmla="*/ f328 f103 1"/>
                <a:gd name="f434" fmla="*/ f329 f104 1"/>
                <a:gd name="f435" fmla="*/ f330 f103 1"/>
                <a:gd name="f436" fmla="*/ f331 f104 1"/>
                <a:gd name="f437" fmla="*/ f332 f103 1"/>
                <a:gd name="f438" fmla="*/ f333 f104 1"/>
                <a:gd name="f439" fmla="*/ f334 f103 1"/>
                <a:gd name="f440" fmla="*/ f335 f104 1"/>
                <a:gd name="f441" fmla="*/ f336 f103 1"/>
                <a:gd name="f442" fmla="*/ f337 f104 1"/>
                <a:gd name="f443" fmla="*/ f338 f103 1"/>
                <a:gd name="f444" fmla="*/ f339 f103 1"/>
                <a:gd name="f445" fmla="*/ f340 f104 1"/>
                <a:gd name="f446" fmla="*/ f341 f103 1"/>
                <a:gd name="f447" fmla="*/ f342 f104 1"/>
                <a:gd name="f448" fmla="*/ f343 f103 1"/>
                <a:gd name="f449" fmla="*/ f344 f104 1"/>
                <a:gd name="f450" fmla="*/ f345 f103 1"/>
                <a:gd name="f451" fmla="*/ f346 f104 1"/>
                <a:gd name="f452" fmla="*/ f347 f103 1"/>
                <a:gd name="f453" fmla="*/ f348 f104 1"/>
                <a:gd name="f454" fmla="*/ f349 f103 1"/>
                <a:gd name="f455" fmla="*/ f350 f104 1"/>
                <a:gd name="f456" fmla="*/ f351 f103 1"/>
                <a:gd name="f457" fmla="*/ f352 f104 1"/>
                <a:gd name="f458" fmla="*/ f353 f103 1"/>
                <a:gd name="f459" fmla="*/ f354 f104 1"/>
                <a:gd name="f460" fmla="*/ f355 f103 1"/>
                <a:gd name="f461" fmla="*/ f356 f104 1"/>
                <a:gd name="f462" fmla="*/ f357 f103 1"/>
                <a:gd name="f463" fmla="*/ f358 f104 1"/>
                <a:gd name="f464" fmla="*/ f359 f103 1"/>
                <a:gd name="f465" fmla="*/ f360 f104 1"/>
                <a:gd name="f466" fmla="*/ f361 f103 1"/>
                <a:gd name="f467" fmla="*/ f362 f104 1"/>
                <a:gd name="f468" fmla="*/ f363 f103 1"/>
                <a:gd name="f469" fmla="*/ f364 f104 1"/>
                <a:gd name="f470" fmla="*/ f365 f103 1"/>
                <a:gd name="f471" fmla="*/ f366 f104 1"/>
                <a:gd name="f472" fmla="*/ f367 f103 1"/>
                <a:gd name="f473" fmla="*/ f368 f104 1"/>
                <a:gd name="f474" fmla="*/ f369 f103 1"/>
                <a:gd name="f475" fmla="*/ f370 f104 1"/>
                <a:gd name="f476" fmla="*/ f371 f103 1"/>
                <a:gd name="f477" fmla="*/ f372 f104 1"/>
                <a:gd name="f478" fmla="*/ f373 f103 1"/>
                <a:gd name="f479" fmla="*/ f374 f104 1"/>
                <a:gd name="f480" fmla="*/ f375 f103 1"/>
                <a:gd name="f481" fmla="*/ f376 f104 1"/>
                <a:gd name="f482" fmla="*/ f377 f103 1"/>
                <a:gd name="f483" fmla="*/ f378 f104 1"/>
                <a:gd name="f484" fmla="*/ f379 f103 1"/>
                <a:gd name="f485" fmla="*/ f380 f104 1"/>
                <a:gd name="f486" fmla="*/ f381 f103 1"/>
                <a:gd name="f487" fmla="*/ f382 f104 1"/>
                <a:gd name="f488" fmla="*/ f383 f103 1"/>
                <a:gd name="f489" fmla="*/ f384 f104 1"/>
                <a:gd name="f490" fmla="*/ f385 f103 1"/>
                <a:gd name="f491" fmla="*/ f386 f104 1"/>
                <a:gd name="f492" fmla="*/ f387 f103 1"/>
                <a:gd name="f493" fmla="*/ f388 f104 1"/>
                <a:gd name="f494" fmla="*/ f389 f103 1"/>
                <a:gd name="f495" fmla="*/ f390 f103 1"/>
                <a:gd name="f496" fmla="*/ f391 f104 1"/>
                <a:gd name="f497" fmla="*/ f392 f103 1"/>
                <a:gd name="f498" fmla="*/ f393 f104 1"/>
                <a:gd name="f499" fmla="*/ f394 f103 1"/>
                <a:gd name="f500" fmla="*/ f395 f104 1"/>
                <a:gd name="f501" fmla="*/ f396 f103 1"/>
                <a:gd name="f502" fmla="*/ f397 f104 1"/>
                <a:gd name="f503" fmla="*/ f398 f103 1"/>
                <a:gd name="f504" fmla="*/ f399 f104 1"/>
                <a:gd name="f505" fmla="*/ f400 f103 1"/>
                <a:gd name="f506" fmla="*/ f401 f104 1"/>
                <a:gd name="f507" fmla="*/ f402 f104 1"/>
                <a:gd name="f508" fmla="*/ f403 f103 1"/>
                <a:gd name="f509" fmla="*/ f404 f104 1"/>
                <a:gd name="f510" fmla="*/ f405 f103 1"/>
                <a:gd name="f511" fmla="*/ f406 f104 1"/>
                <a:gd name="f512" fmla="*/ f407 f103 1"/>
                <a:gd name="f513" fmla="*/ f408 f104 1"/>
                <a:gd name="f514" fmla="*/ f409 f103 1"/>
                <a:gd name="f515" fmla="*/ f410 f104 1"/>
                <a:gd name="f516" fmla="*/ f411 f103 1"/>
                <a:gd name="f517" fmla="*/ f412 f104 1"/>
                <a:gd name="f518" fmla="*/ f413 f103 1"/>
                <a:gd name="f519" fmla="*/ f414 f104 1"/>
                <a:gd name="f520" fmla="*/ f415 f103 1"/>
                <a:gd name="f521" fmla="*/ f416 f104 1"/>
                <a:gd name="f522" fmla="*/ f417 f103 1"/>
                <a:gd name="f523" fmla="*/ f418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7">
                  <a:pos x="f423" y="f424"/>
                </a:cxn>
                <a:cxn ang="f317">
                  <a:pos x="f425" y="f426"/>
                </a:cxn>
                <a:cxn ang="f317">
                  <a:pos x="f427" y="f428"/>
                </a:cxn>
                <a:cxn ang="f317">
                  <a:pos x="f429" y="f430"/>
                </a:cxn>
                <a:cxn ang="f317">
                  <a:pos x="f431" y="f432"/>
                </a:cxn>
                <a:cxn ang="f317">
                  <a:pos x="f433" y="f434"/>
                </a:cxn>
                <a:cxn ang="f317">
                  <a:pos x="f435" y="f436"/>
                </a:cxn>
                <a:cxn ang="f317">
                  <a:pos x="f437" y="f438"/>
                </a:cxn>
                <a:cxn ang="f317">
                  <a:pos x="f439" y="f440"/>
                </a:cxn>
                <a:cxn ang="f317">
                  <a:pos x="f441" y="f442"/>
                </a:cxn>
                <a:cxn ang="f317">
                  <a:pos x="f443" y="f424"/>
                </a:cxn>
                <a:cxn ang="f317">
                  <a:pos x="f444" y="f445"/>
                </a:cxn>
                <a:cxn ang="f317">
                  <a:pos x="f446" y="f447"/>
                </a:cxn>
                <a:cxn ang="f317">
                  <a:pos x="f448" y="f449"/>
                </a:cxn>
                <a:cxn ang="f317">
                  <a:pos x="f450" y="f451"/>
                </a:cxn>
                <a:cxn ang="f317">
                  <a:pos x="f452" y="f453"/>
                </a:cxn>
                <a:cxn ang="f317">
                  <a:pos x="f454" y="f455"/>
                </a:cxn>
                <a:cxn ang="f317">
                  <a:pos x="f456" y="f457"/>
                </a:cxn>
                <a:cxn ang="f317">
                  <a:pos x="f458" y="f459"/>
                </a:cxn>
                <a:cxn ang="f317">
                  <a:pos x="f460" y="f461"/>
                </a:cxn>
                <a:cxn ang="f317">
                  <a:pos x="f462" y="f463"/>
                </a:cxn>
                <a:cxn ang="f317">
                  <a:pos x="f464" y="f465"/>
                </a:cxn>
                <a:cxn ang="f317">
                  <a:pos x="f466" y="f467"/>
                </a:cxn>
                <a:cxn ang="f317">
                  <a:pos x="f468" y="f469"/>
                </a:cxn>
                <a:cxn ang="f317">
                  <a:pos x="f470" y="f471"/>
                </a:cxn>
                <a:cxn ang="f317">
                  <a:pos x="f472" y="f473"/>
                </a:cxn>
                <a:cxn ang="f317">
                  <a:pos x="f474" y="f475"/>
                </a:cxn>
                <a:cxn ang="f317">
                  <a:pos x="f476" y="f477"/>
                </a:cxn>
                <a:cxn ang="f317">
                  <a:pos x="f478" y="f479"/>
                </a:cxn>
                <a:cxn ang="f317">
                  <a:pos x="f480" y="f481"/>
                </a:cxn>
                <a:cxn ang="f317">
                  <a:pos x="f482" y="f483"/>
                </a:cxn>
                <a:cxn ang="f317">
                  <a:pos x="f484" y="f485"/>
                </a:cxn>
                <a:cxn ang="f317">
                  <a:pos x="f486" y="f487"/>
                </a:cxn>
                <a:cxn ang="f317">
                  <a:pos x="f488" y="f489"/>
                </a:cxn>
                <a:cxn ang="f317">
                  <a:pos x="f490" y="f491"/>
                </a:cxn>
                <a:cxn ang="f317">
                  <a:pos x="f492" y="f493"/>
                </a:cxn>
                <a:cxn ang="f317">
                  <a:pos x="f494" y="f475"/>
                </a:cxn>
                <a:cxn ang="f317">
                  <a:pos x="f495" y="f496"/>
                </a:cxn>
                <a:cxn ang="f317">
                  <a:pos x="f497" y="f498"/>
                </a:cxn>
                <a:cxn ang="f317">
                  <a:pos x="f499" y="f500"/>
                </a:cxn>
                <a:cxn ang="f317">
                  <a:pos x="f501" y="f502"/>
                </a:cxn>
                <a:cxn ang="f317">
                  <a:pos x="f503" y="f504"/>
                </a:cxn>
                <a:cxn ang="f317">
                  <a:pos x="f505" y="f506"/>
                </a:cxn>
                <a:cxn ang="f317">
                  <a:pos x="f505" y="f507"/>
                </a:cxn>
                <a:cxn ang="f317">
                  <a:pos x="f508" y="f509"/>
                </a:cxn>
                <a:cxn ang="f317">
                  <a:pos x="f510" y="f511"/>
                </a:cxn>
                <a:cxn ang="f317">
                  <a:pos x="f512" y="f513"/>
                </a:cxn>
                <a:cxn ang="f317">
                  <a:pos x="f514" y="f515"/>
                </a:cxn>
                <a:cxn ang="f317">
                  <a:pos x="f516" y="f517"/>
                </a:cxn>
                <a:cxn ang="f317">
                  <a:pos x="f518" y="f519"/>
                </a:cxn>
                <a:cxn ang="f317">
                  <a:pos x="f520" y="f521"/>
                </a:cxn>
                <a:cxn ang="f317">
                  <a:pos x="f522" y="f523"/>
                </a:cxn>
                <a:cxn ang="f317">
                  <a:pos x="f423" y="f424"/>
                </a:cxn>
              </a:cxnLst>
              <a:rect l="f419" t="f422" r="f420" b="f421"/>
              <a:pathLst>
                <a:path w="1026" h="132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5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9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6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7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57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5" y="f86"/>
                  </a:lnTo>
                  <a:lnTo>
                    <a:pt x="f5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56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95"/>
                  </a:lnTo>
                  <a:lnTo>
                    <a:pt x="f100" y="f10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7F66A708-693E-ED85-4130-357AA4AAA155}"/>
                </a:ext>
              </a:extLst>
            </p:cNvPr>
            <p:cNvSpPr/>
            <p:nvPr/>
          </p:nvSpPr>
          <p:spPr>
            <a:xfrm>
              <a:off x="6419965" y="3197656"/>
              <a:ext cx="2115382" cy="27676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0"/>
                <a:gd name="f7" fmla="val 1112"/>
                <a:gd name="f8" fmla="val 126"/>
                <a:gd name="f9" fmla="val 380"/>
                <a:gd name="f10" fmla="val 158"/>
                <a:gd name="f11" fmla="val 327"/>
                <a:gd name="f12" fmla="val 228"/>
                <a:gd name="f13" fmla="val 233"/>
                <a:gd name="f14" fmla="val 307"/>
                <a:gd name="f15" fmla="val 152"/>
                <a:gd name="f16" fmla="val 389"/>
                <a:gd name="f17" fmla="val 87"/>
                <a:gd name="f18" fmla="val 473"/>
                <a:gd name="f19" fmla="val 39"/>
                <a:gd name="f20" fmla="val 554"/>
                <a:gd name="f21" fmla="val 9"/>
                <a:gd name="f22" fmla="val 613"/>
                <a:gd name="f23" fmla="val 650"/>
                <a:gd name="f24" fmla="val 1"/>
                <a:gd name="f25" fmla="val 686"/>
                <a:gd name="f26" fmla="val 7"/>
                <a:gd name="f27" fmla="val 719"/>
                <a:gd name="f28" fmla="val 18"/>
                <a:gd name="f29" fmla="val 734"/>
                <a:gd name="f30" fmla="val 28"/>
                <a:gd name="f31" fmla="val 749"/>
                <a:gd name="f32" fmla="val 37"/>
                <a:gd name="f33" fmla="val 776"/>
                <a:gd name="f34" fmla="val 59"/>
                <a:gd name="f35" fmla="val 799"/>
                <a:gd name="f36" fmla="val 86"/>
                <a:gd name="f37" fmla="val 817"/>
                <a:gd name="f38" fmla="val 119"/>
                <a:gd name="f39" fmla="val 838"/>
                <a:gd name="f40" fmla="val 173"/>
                <a:gd name="f41" fmla="val 257"/>
                <a:gd name="f42" fmla="val 847"/>
                <a:gd name="f43" fmla="val 352"/>
                <a:gd name="f44" fmla="val 829"/>
                <a:gd name="f45" fmla="val 454"/>
                <a:gd name="f46" fmla="val 796"/>
                <a:gd name="f47" fmla="val 561"/>
                <a:gd name="f48" fmla="val 669"/>
                <a:gd name="f49" fmla="val 722"/>
                <a:gd name="f50" fmla="val 688"/>
                <a:gd name="f51" fmla="val 775"/>
                <a:gd name="f52" fmla="val 618"/>
                <a:gd name="f53" fmla="val 871"/>
                <a:gd name="f54" fmla="val 541"/>
                <a:gd name="f55" fmla="val 953"/>
                <a:gd name="f56" fmla="val 460"/>
                <a:gd name="f57" fmla="val 1019"/>
                <a:gd name="f58" fmla="val 378"/>
                <a:gd name="f59" fmla="val 1070"/>
                <a:gd name="f60" fmla="val 298"/>
                <a:gd name="f61" fmla="val 1102"/>
                <a:gd name="f62" fmla="val 240"/>
                <a:gd name="f63" fmla="val 203"/>
                <a:gd name="f64" fmla="val 168"/>
                <a:gd name="f65" fmla="val 1107"/>
                <a:gd name="f66" fmla="val 135"/>
                <a:gd name="f67" fmla="val 1096"/>
                <a:gd name="f68" fmla="val 1086"/>
                <a:gd name="f69" fmla="val 104"/>
                <a:gd name="f70" fmla="val 1077"/>
                <a:gd name="f71" fmla="val 77"/>
                <a:gd name="f72" fmla="val 1054"/>
                <a:gd name="f73" fmla="val 54"/>
                <a:gd name="f74" fmla="val 1026"/>
                <a:gd name="f75" fmla="val 36"/>
                <a:gd name="f76" fmla="val 994"/>
                <a:gd name="f77" fmla="val 15"/>
                <a:gd name="f78" fmla="val 939"/>
                <a:gd name="f79" fmla="val 852"/>
                <a:gd name="f80" fmla="val 755"/>
                <a:gd name="f81" fmla="val 19"/>
                <a:gd name="f82" fmla="val 651"/>
                <a:gd name="f83" fmla="val 50"/>
                <a:gd name="f84" fmla="val 543"/>
                <a:gd name="f85" fmla="val 97"/>
                <a:gd name="f86" fmla="val 433"/>
                <a:gd name="f87" fmla="+- 0 0 -90"/>
                <a:gd name="f88" fmla="*/ f3 1 850"/>
                <a:gd name="f89" fmla="*/ f4 1 1112"/>
                <a:gd name="f90" fmla="+- f7 0 f5"/>
                <a:gd name="f91" fmla="+- f6 0 f5"/>
                <a:gd name="f92" fmla="*/ f87 f0 1"/>
                <a:gd name="f93" fmla="*/ f91 1 850"/>
                <a:gd name="f94" fmla="*/ f90 1 1112"/>
                <a:gd name="f95" fmla="*/ 126 f91 1"/>
                <a:gd name="f96" fmla="*/ 380 f90 1"/>
                <a:gd name="f97" fmla="*/ 158 f91 1"/>
                <a:gd name="f98" fmla="*/ 327 f90 1"/>
                <a:gd name="f99" fmla="*/ 228 f91 1"/>
                <a:gd name="f100" fmla="*/ 233 f90 1"/>
                <a:gd name="f101" fmla="*/ 307 f91 1"/>
                <a:gd name="f102" fmla="*/ 152 f90 1"/>
                <a:gd name="f103" fmla="*/ 389 f91 1"/>
                <a:gd name="f104" fmla="*/ 87 f90 1"/>
                <a:gd name="f105" fmla="*/ 473 f91 1"/>
                <a:gd name="f106" fmla="*/ 39 f90 1"/>
                <a:gd name="f107" fmla="*/ 554 f91 1"/>
                <a:gd name="f108" fmla="*/ 9 f90 1"/>
                <a:gd name="f109" fmla="*/ 613 f91 1"/>
                <a:gd name="f110" fmla="*/ 0 f90 1"/>
                <a:gd name="f111" fmla="*/ 650 f91 1"/>
                <a:gd name="f112" fmla="*/ 1 f90 1"/>
                <a:gd name="f113" fmla="*/ 686 f91 1"/>
                <a:gd name="f114" fmla="*/ 7 f90 1"/>
                <a:gd name="f115" fmla="*/ 719 f91 1"/>
                <a:gd name="f116" fmla="*/ 18 f90 1"/>
                <a:gd name="f117" fmla="*/ 734 f91 1"/>
                <a:gd name="f118" fmla="*/ 28 f90 1"/>
                <a:gd name="f119" fmla="*/ 749 f91 1"/>
                <a:gd name="f120" fmla="*/ 37 f90 1"/>
                <a:gd name="f121" fmla="*/ 776 f91 1"/>
                <a:gd name="f122" fmla="*/ 59 f90 1"/>
                <a:gd name="f123" fmla="*/ 799 f91 1"/>
                <a:gd name="f124" fmla="*/ 86 f90 1"/>
                <a:gd name="f125" fmla="*/ 817 f91 1"/>
                <a:gd name="f126" fmla="*/ 119 f90 1"/>
                <a:gd name="f127" fmla="*/ 838 f91 1"/>
                <a:gd name="f128" fmla="*/ 173 f90 1"/>
                <a:gd name="f129" fmla="*/ 850 f91 1"/>
                <a:gd name="f130" fmla="*/ 257 f90 1"/>
                <a:gd name="f131" fmla="*/ 847 f91 1"/>
                <a:gd name="f132" fmla="*/ 352 f90 1"/>
                <a:gd name="f133" fmla="*/ 829 f91 1"/>
                <a:gd name="f134" fmla="*/ 454 f90 1"/>
                <a:gd name="f135" fmla="*/ 796 f91 1"/>
                <a:gd name="f136" fmla="*/ 561 f90 1"/>
                <a:gd name="f137" fmla="*/ 669 f90 1"/>
                <a:gd name="f138" fmla="*/ 722 f90 1"/>
                <a:gd name="f139" fmla="*/ 688 f91 1"/>
                <a:gd name="f140" fmla="*/ 775 f90 1"/>
                <a:gd name="f141" fmla="*/ 618 f91 1"/>
                <a:gd name="f142" fmla="*/ 871 f90 1"/>
                <a:gd name="f143" fmla="*/ 541 f91 1"/>
                <a:gd name="f144" fmla="*/ 953 f90 1"/>
                <a:gd name="f145" fmla="*/ 460 f91 1"/>
                <a:gd name="f146" fmla="*/ 1019 f90 1"/>
                <a:gd name="f147" fmla="*/ 378 f91 1"/>
                <a:gd name="f148" fmla="*/ 1070 f90 1"/>
                <a:gd name="f149" fmla="*/ 298 f91 1"/>
                <a:gd name="f150" fmla="*/ 1102 f90 1"/>
                <a:gd name="f151" fmla="*/ 240 f91 1"/>
                <a:gd name="f152" fmla="*/ 1112 f90 1"/>
                <a:gd name="f153" fmla="*/ 203 f91 1"/>
                <a:gd name="f154" fmla="*/ 168 f91 1"/>
                <a:gd name="f155" fmla="*/ 1107 f90 1"/>
                <a:gd name="f156" fmla="*/ 135 f91 1"/>
                <a:gd name="f157" fmla="*/ 1096 f90 1"/>
                <a:gd name="f158" fmla="*/ 119 f91 1"/>
                <a:gd name="f159" fmla="*/ 1086 f90 1"/>
                <a:gd name="f160" fmla="*/ 104 f91 1"/>
                <a:gd name="f161" fmla="*/ 1077 f90 1"/>
                <a:gd name="f162" fmla="*/ 77 f91 1"/>
                <a:gd name="f163" fmla="*/ 1054 f90 1"/>
                <a:gd name="f164" fmla="*/ 54 f91 1"/>
                <a:gd name="f165" fmla="*/ 1026 f90 1"/>
                <a:gd name="f166" fmla="*/ 36 f91 1"/>
                <a:gd name="f167" fmla="*/ 994 f90 1"/>
                <a:gd name="f168" fmla="*/ 15 f91 1"/>
                <a:gd name="f169" fmla="*/ 939 f90 1"/>
                <a:gd name="f170" fmla="*/ 0 f91 1"/>
                <a:gd name="f171" fmla="*/ 852 f90 1"/>
                <a:gd name="f172" fmla="*/ 1 f91 1"/>
                <a:gd name="f173" fmla="*/ 755 f90 1"/>
                <a:gd name="f174" fmla="*/ 19 f91 1"/>
                <a:gd name="f175" fmla="*/ 651 f90 1"/>
                <a:gd name="f176" fmla="*/ 50 f91 1"/>
                <a:gd name="f177" fmla="*/ 543 f90 1"/>
                <a:gd name="f178" fmla="*/ 97 f91 1"/>
                <a:gd name="f179" fmla="*/ 433 f90 1"/>
                <a:gd name="f180" fmla="*/ f92 1 f2"/>
                <a:gd name="f181" fmla="*/ f95 1 850"/>
                <a:gd name="f182" fmla="*/ f96 1 1112"/>
                <a:gd name="f183" fmla="*/ f97 1 850"/>
                <a:gd name="f184" fmla="*/ f98 1 1112"/>
                <a:gd name="f185" fmla="*/ f99 1 850"/>
                <a:gd name="f186" fmla="*/ f100 1 1112"/>
                <a:gd name="f187" fmla="*/ f101 1 850"/>
                <a:gd name="f188" fmla="*/ f102 1 1112"/>
                <a:gd name="f189" fmla="*/ f103 1 850"/>
                <a:gd name="f190" fmla="*/ f104 1 1112"/>
                <a:gd name="f191" fmla="*/ f105 1 850"/>
                <a:gd name="f192" fmla="*/ f106 1 1112"/>
                <a:gd name="f193" fmla="*/ f107 1 850"/>
                <a:gd name="f194" fmla="*/ f108 1 1112"/>
                <a:gd name="f195" fmla="*/ f109 1 850"/>
                <a:gd name="f196" fmla="*/ f110 1 1112"/>
                <a:gd name="f197" fmla="*/ f111 1 850"/>
                <a:gd name="f198" fmla="*/ f112 1 1112"/>
                <a:gd name="f199" fmla="*/ f113 1 850"/>
                <a:gd name="f200" fmla="*/ f114 1 1112"/>
                <a:gd name="f201" fmla="*/ f115 1 850"/>
                <a:gd name="f202" fmla="*/ f116 1 1112"/>
                <a:gd name="f203" fmla="*/ f117 1 850"/>
                <a:gd name="f204" fmla="*/ f118 1 1112"/>
                <a:gd name="f205" fmla="*/ f119 1 850"/>
                <a:gd name="f206" fmla="*/ f120 1 1112"/>
                <a:gd name="f207" fmla="*/ f121 1 850"/>
                <a:gd name="f208" fmla="*/ f122 1 1112"/>
                <a:gd name="f209" fmla="*/ f123 1 850"/>
                <a:gd name="f210" fmla="*/ f124 1 1112"/>
                <a:gd name="f211" fmla="*/ f125 1 850"/>
                <a:gd name="f212" fmla="*/ f126 1 1112"/>
                <a:gd name="f213" fmla="*/ f127 1 850"/>
                <a:gd name="f214" fmla="*/ f128 1 1112"/>
                <a:gd name="f215" fmla="*/ f129 1 850"/>
                <a:gd name="f216" fmla="*/ f130 1 1112"/>
                <a:gd name="f217" fmla="*/ f131 1 850"/>
                <a:gd name="f218" fmla="*/ f132 1 1112"/>
                <a:gd name="f219" fmla="*/ f133 1 850"/>
                <a:gd name="f220" fmla="*/ f134 1 1112"/>
                <a:gd name="f221" fmla="*/ f135 1 850"/>
                <a:gd name="f222" fmla="*/ f136 1 1112"/>
                <a:gd name="f223" fmla="*/ f137 1 1112"/>
                <a:gd name="f224" fmla="*/ f138 1 1112"/>
                <a:gd name="f225" fmla="*/ f139 1 850"/>
                <a:gd name="f226" fmla="*/ f140 1 1112"/>
                <a:gd name="f227" fmla="*/ f141 1 850"/>
                <a:gd name="f228" fmla="*/ f142 1 1112"/>
                <a:gd name="f229" fmla="*/ f143 1 850"/>
                <a:gd name="f230" fmla="*/ f144 1 1112"/>
                <a:gd name="f231" fmla="*/ f145 1 850"/>
                <a:gd name="f232" fmla="*/ f146 1 1112"/>
                <a:gd name="f233" fmla="*/ f147 1 850"/>
                <a:gd name="f234" fmla="*/ f148 1 1112"/>
                <a:gd name="f235" fmla="*/ f149 1 850"/>
                <a:gd name="f236" fmla="*/ f150 1 1112"/>
                <a:gd name="f237" fmla="*/ f151 1 850"/>
                <a:gd name="f238" fmla="*/ f152 1 1112"/>
                <a:gd name="f239" fmla="*/ f153 1 850"/>
                <a:gd name="f240" fmla="*/ f154 1 850"/>
                <a:gd name="f241" fmla="*/ f155 1 1112"/>
                <a:gd name="f242" fmla="*/ f156 1 850"/>
                <a:gd name="f243" fmla="*/ f157 1 1112"/>
                <a:gd name="f244" fmla="*/ f158 1 850"/>
                <a:gd name="f245" fmla="*/ f159 1 1112"/>
                <a:gd name="f246" fmla="*/ f160 1 850"/>
                <a:gd name="f247" fmla="*/ f161 1 1112"/>
                <a:gd name="f248" fmla="*/ f162 1 850"/>
                <a:gd name="f249" fmla="*/ f163 1 1112"/>
                <a:gd name="f250" fmla="*/ f164 1 850"/>
                <a:gd name="f251" fmla="*/ f165 1 1112"/>
                <a:gd name="f252" fmla="*/ f166 1 850"/>
                <a:gd name="f253" fmla="*/ f167 1 1112"/>
                <a:gd name="f254" fmla="*/ f168 1 850"/>
                <a:gd name="f255" fmla="*/ f169 1 1112"/>
                <a:gd name="f256" fmla="*/ f170 1 850"/>
                <a:gd name="f257" fmla="*/ f171 1 1112"/>
                <a:gd name="f258" fmla="*/ f172 1 850"/>
                <a:gd name="f259" fmla="*/ f173 1 1112"/>
                <a:gd name="f260" fmla="*/ f174 1 850"/>
                <a:gd name="f261" fmla="*/ f175 1 1112"/>
                <a:gd name="f262" fmla="*/ f176 1 850"/>
                <a:gd name="f263" fmla="*/ f177 1 1112"/>
                <a:gd name="f264" fmla="*/ f178 1 850"/>
                <a:gd name="f265" fmla="*/ f179 1 1112"/>
                <a:gd name="f266" fmla="*/ 0 1 f93"/>
                <a:gd name="f267" fmla="*/ f6 1 f93"/>
                <a:gd name="f268" fmla="*/ 0 1 f94"/>
                <a:gd name="f269" fmla="*/ f7 1 f94"/>
                <a:gd name="f270" fmla="+- f180 0 f1"/>
                <a:gd name="f271" fmla="*/ f181 1 f93"/>
                <a:gd name="f272" fmla="*/ f182 1 f94"/>
                <a:gd name="f273" fmla="*/ f183 1 f93"/>
                <a:gd name="f274" fmla="*/ f184 1 f94"/>
                <a:gd name="f275" fmla="*/ f185 1 f93"/>
                <a:gd name="f276" fmla="*/ f186 1 f94"/>
                <a:gd name="f277" fmla="*/ f187 1 f93"/>
                <a:gd name="f278" fmla="*/ f188 1 f94"/>
                <a:gd name="f279" fmla="*/ f189 1 f93"/>
                <a:gd name="f280" fmla="*/ f190 1 f94"/>
                <a:gd name="f281" fmla="*/ f191 1 f93"/>
                <a:gd name="f282" fmla="*/ f192 1 f94"/>
                <a:gd name="f283" fmla="*/ f193 1 f93"/>
                <a:gd name="f284" fmla="*/ f194 1 f94"/>
                <a:gd name="f285" fmla="*/ f195 1 f93"/>
                <a:gd name="f286" fmla="*/ f196 1 f94"/>
                <a:gd name="f287" fmla="*/ f197 1 f93"/>
                <a:gd name="f288" fmla="*/ f198 1 f94"/>
                <a:gd name="f289" fmla="*/ f199 1 f93"/>
                <a:gd name="f290" fmla="*/ f200 1 f94"/>
                <a:gd name="f291" fmla="*/ f201 1 f93"/>
                <a:gd name="f292" fmla="*/ f202 1 f94"/>
                <a:gd name="f293" fmla="*/ f203 1 f93"/>
                <a:gd name="f294" fmla="*/ f204 1 f94"/>
                <a:gd name="f295" fmla="*/ f205 1 f93"/>
                <a:gd name="f296" fmla="*/ f206 1 f94"/>
                <a:gd name="f297" fmla="*/ f207 1 f93"/>
                <a:gd name="f298" fmla="*/ f208 1 f94"/>
                <a:gd name="f299" fmla="*/ f209 1 f93"/>
                <a:gd name="f300" fmla="*/ f210 1 f94"/>
                <a:gd name="f301" fmla="*/ f211 1 f93"/>
                <a:gd name="f302" fmla="*/ f212 1 f94"/>
                <a:gd name="f303" fmla="*/ f213 1 f93"/>
                <a:gd name="f304" fmla="*/ f214 1 f94"/>
                <a:gd name="f305" fmla="*/ f215 1 f93"/>
                <a:gd name="f306" fmla="*/ f216 1 f94"/>
                <a:gd name="f307" fmla="*/ f217 1 f93"/>
                <a:gd name="f308" fmla="*/ f218 1 f94"/>
                <a:gd name="f309" fmla="*/ f219 1 f93"/>
                <a:gd name="f310" fmla="*/ f220 1 f94"/>
                <a:gd name="f311" fmla="*/ f221 1 f93"/>
                <a:gd name="f312" fmla="*/ f222 1 f94"/>
                <a:gd name="f313" fmla="*/ f223 1 f94"/>
                <a:gd name="f314" fmla="*/ f224 1 f94"/>
                <a:gd name="f315" fmla="*/ f225 1 f93"/>
                <a:gd name="f316" fmla="*/ f226 1 f94"/>
                <a:gd name="f317" fmla="*/ f227 1 f93"/>
                <a:gd name="f318" fmla="*/ f228 1 f94"/>
                <a:gd name="f319" fmla="*/ f229 1 f93"/>
                <a:gd name="f320" fmla="*/ f230 1 f94"/>
                <a:gd name="f321" fmla="*/ f231 1 f93"/>
                <a:gd name="f322" fmla="*/ f232 1 f94"/>
                <a:gd name="f323" fmla="*/ f233 1 f93"/>
                <a:gd name="f324" fmla="*/ f234 1 f94"/>
                <a:gd name="f325" fmla="*/ f235 1 f93"/>
                <a:gd name="f326" fmla="*/ f236 1 f94"/>
                <a:gd name="f327" fmla="*/ f237 1 f93"/>
                <a:gd name="f328" fmla="*/ f238 1 f94"/>
                <a:gd name="f329" fmla="*/ f239 1 f93"/>
                <a:gd name="f330" fmla="*/ f240 1 f93"/>
                <a:gd name="f331" fmla="*/ f241 1 f94"/>
                <a:gd name="f332" fmla="*/ f242 1 f93"/>
                <a:gd name="f333" fmla="*/ f243 1 f94"/>
                <a:gd name="f334" fmla="*/ f244 1 f93"/>
                <a:gd name="f335" fmla="*/ f245 1 f94"/>
                <a:gd name="f336" fmla="*/ f246 1 f93"/>
                <a:gd name="f337" fmla="*/ f247 1 f94"/>
                <a:gd name="f338" fmla="*/ f248 1 f93"/>
                <a:gd name="f339" fmla="*/ f249 1 f94"/>
                <a:gd name="f340" fmla="*/ f250 1 f93"/>
                <a:gd name="f341" fmla="*/ f251 1 f94"/>
                <a:gd name="f342" fmla="*/ f252 1 f93"/>
                <a:gd name="f343" fmla="*/ f253 1 f94"/>
                <a:gd name="f344" fmla="*/ f254 1 f93"/>
                <a:gd name="f345" fmla="*/ f255 1 f94"/>
                <a:gd name="f346" fmla="*/ f256 1 f93"/>
                <a:gd name="f347" fmla="*/ f257 1 f94"/>
                <a:gd name="f348" fmla="*/ f258 1 f93"/>
                <a:gd name="f349" fmla="*/ f259 1 f94"/>
                <a:gd name="f350" fmla="*/ f260 1 f93"/>
                <a:gd name="f351" fmla="*/ f261 1 f94"/>
                <a:gd name="f352" fmla="*/ f262 1 f93"/>
                <a:gd name="f353" fmla="*/ f263 1 f94"/>
                <a:gd name="f354" fmla="*/ f264 1 f93"/>
                <a:gd name="f355" fmla="*/ f265 1 f94"/>
                <a:gd name="f356" fmla="*/ f266 f88 1"/>
                <a:gd name="f357" fmla="*/ f267 f88 1"/>
                <a:gd name="f358" fmla="*/ f269 f89 1"/>
                <a:gd name="f359" fmla="*/ f268 f89 1"/>
                <a:gd name="f360" fmla="*/ f271 f88 1"/>
                <a:gd name="f361" fmla="*/ f272 f89 1"/>
                <a:gd name="f362" fmla="*/ f273 f88 1"/>
                <a:gd name="f363" fmla="*/ f274 f89 1"/>
                <a:gd name="f364" fmla="*/ f275 f88 1"/>
                <a:gd name="f365" fmla="*/ f276 f89 1"/>
                <a:gd name="f366" fmla="*/ f277 f88 1"/>
                <a:gd name="f367" fmla="*/ f278 f89 1"/>
                <a:gd name="f368" fmla="*/ f279 f88 1"/>
                <a:gd name="f369" fmla="*/ f280 f89 1"/>
                <a:gd name="f370" fmla="*/ f281 f88 1"/>
                <a:gd name="f371" fmla="*/ f282 f89 1"/>
                <a:gd name="f372" fmla="*/ f283 f88 1"/>
                <a:gd name="f373" fmla="*/ f284 f89 1"/>
                <a:gd name="f374" fmla="*/ f285 f88 1"/>
                <a:gd name="f375" fmla="*/ f286 f89 1"/>
                <a:gd name="f376" fmla="*/ f287 f88 1"/>
                <a:gd name="f377" fmla="*/ f288 f89 1"/>
                <a:gd name="f378" fmla="*/ f289 f88 1"/>
                <a:gd name="f379" fmla="*/ f290 f89 1"/>
                <a:gd name="f380" fmla="*/ f291 f88 1"/>
                <a:gd name="f381" fmla="*/ f292 f89 1"/>
                <a:gd name="f382" fmla="*/ f293 f88 1"/>
                <a:gd name="f383" fmla="*/ f294 f89 1"/>
                <a:gd name="f384" fmla="*/ f295 f88 1"/>
                <a:gd name="f385" fmla="*/ f296 f89 1"/>
                <a:gd name="f386" fmla="*/ f297 f88 1"/>
                <a:gd name="f387" fmla="*/ f298 f89 1"/>
                <a:gd name="f388" fmla="*/ f299 f88 1"/>
                <a:gd name="f389" fmla="*/ f300 f89 1"/>
                <a:gd name="f390" fmla="*/ f301 f88 1"/>
                <a:gd name="f391" fmla="*/ f302 f89 1"/>
                <a:gd name="f392" fmla="*/ f303 f88 1"/>
                <a:gd name="f393" fmla="*/ f304 f89 1"/>
                <a:gd name="f394" fmla="*/ f305 f88 1"/>
                <a:gd name="f395" fmla="*/ f306 f89 1"/>
                <a:gd name="f396" fmla="*/ f307 f88 1"/>
                <a:gd name="f397" fmla="*/ f308 f89 1"/>
                <a:gd name="f398" fmla="*/ f309 f88 1"/>
                <a:gd name="f399" fmla="*/ f310 f89 1"/>
                <a:gd name="f400" fmla="*/ f311 f88 1"/>
                <a:gd name="f401" fmla="*/ f312 f89 1"/>
                <a:gd name="f402" fmla="*/ f313 f89 1"/>
                <a:gd name="f403" fmla="*/ f314 f89 1"/>
                <a:gd name="f404" fmla="*/ f315 f88 1"/>
                <a:gd name="f405" fmla="*/ f316 f89 1"/>
                <a:gd name="f406" fmla="*/ f317 f88 1"/>
                <a:gd name="f407" fmla="*/ f318 f89 1"/>
                <a:gd name="f408" fmla="*/ f319 f88 1"/>
                <a:gd name="f409" fmla="*/ f320 f89 1"/>
                <a:gd name="f410" fmla="*/ f321 f88 1"/>
                <a:gd name="f411" fmla="*/ f322 f89 1"/>
                <a:gd name="f412" fmla="*/ f323 f88 1"/>
                <a:gd name="f413" fmla="*/ f324 f89 1"/>
                <a:gd name="f414" fmla="*/ f325 f88 1"/>
                <a:gd name="f415" fmla="*/ f326 f89 1"/>
                <a:gd name="f416" fmla="*/ f327 f88 1"/>
                <a:gd name="f417" fmla="*/ f328 f89 1"/>
                <a:gd name="f418" fmla="*/ f329 f88 1"/>
                <a:gd name="f419" fmla="*/ f330 f88 1"/>
                <a:gd name="f420" fmla="*/ f331 f89 1"/>
                <a:gd name="f421" fmla="*/ f332 f88 1"/>
                <a:gd name="f422" fmla="*/ f333 f89 1"/>
                <a:gd name="f423" fmla="*/ f334 f88 1"/>
                <a:gd name="f424" fmla="*/ f335 f89 1"/>
                <a:gd name="f425" fmla="*/ f336 f88 1"/>
                <a:gd name="f426" fmla="*/ f337 f89 1"/>
                <a:gd name="f427" fmla="*/ f338 f88 1"/>
                <a:gd name="f428" fmla="*/ f339 f89 1"/>
                <a:gd name="f429" fmla="*/ f340 f88 1"/>
                <a:gd name="f430" fmla="*/ f341 f89 1"/>
                <a:gd name="f431" fmla="*/ f342 f88 1"/>
                <a:gd name="f432" fmla="*/ f343 f89 1"/>
                <a:gd name="f433" fmla="*/ f344 f88 1"/>
                <a:gd name="f434" fmla="*/ f345 f89 1"/>
                <a:gd name="f435" fmla="*/ f346 f88 1"/>
                <a:gd name="f436" fmla="*/ f347 f89 1"/>
                <a:gd name="f437" fmla="*/ f348 f88 1"/>
                <a:gd name="f438" fmla="*/ f349 f89 1"/>
                <a:gd name="f439" fmla="*/ f350 f88 1"/>
                <a:gd name="f440" fmla="*/ f351 f89 1"/>
                <a:gd name="f441" fmla="*/ f352 f88 1"/>
                <a:gd name="f442" fmla="*/ f353 f89 1"/>
                <a:gd name="f443" fmla="*/ f354 f88 1"/>
                <a:gd name="f444" fmla="*/ f355 f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0">
                  <a:pos x="f360" y="f361"/>
                </a:cxn>
                <a:cxn ang="f270">
                  <a:pos x="f362" y="f363"/>
                </a:cxn>
                <a:cxn ang="f270">
                  <a:pos x="f364" y="f365"/>
                </a:cxn>
                <a:cxn ang="f270">
                  <a:pos x="f366" y="f367"/>
                </a:cxn>
                <a:cxn ang="f270">
                  <a:pos x="f368" y="f369"/>
                </a:cxn>
                <a:cxn ang="f270">
                  <a:pos x="f370" y="f371"/>
                </a:cxn>
                <a:cxn ang="f270">
                  <a:pos x="f372" y="f373"/>
                </a:cxn>
                <a:cxn ang="f270">
                  <a:pos x="f374" y="f375"/>
                </a:cxn>
                <a:cxn ang="f270">
                  <a:pos x="f376" y="f377"/>
                </a:cxn>
                <a:cxn ang="f270">
                  <a:pos x="f378" y="f379"/>
                </a:cxn>
                <a:cxn ang="f270">
                  <a:pos x="f380" y="f381"/>
                </a:cxn>
                <a:cxn ang="f270">
                  <a:pos x="f382" y="f383"/>
                </a:cxn>
                <a:cxn ang="f270">
                  <a:pos x="f384" y="f385"/>
                </a:cxn>
                <a:cxn ang="f270">
                  <a:pos x="f386" y="f387"/>
                </a:cxn>
                <a:cxn ang="f270">
                  <a:pos x="f388" y="f389"/>
                </a:cxn>
                <a:cxn ang="f270">
                  <a:pos x="f390" y="f391"/>
                </a:cxn>
                <a:cxn ang="f270">
                  <a:pos x="f392" y="f393"/>
                </a:cxn>
                <a:cxn ang="f270">
                  <a:pos x="f394" y="f395"/>
                </a:cxn>
                <a:cxn ang="f270">
                  <a:pos x="f396" y="f397"/>
                </a:cxn>
                <a:cxn ang="f270">
                  <a:pos x="f398" y="f399"/>
                </a:cxn>
                <a:cxn ang="f270">
                  <a:pos x="f400" y="f401"/>
                </a:cxn>
                <a:cxn ang="f270">
                  <a:pos x="f384" y="f402"/>
                </a:cxn>
                <a:cxn ang="f270">
                  <a:pos x="f380" y="f403"/>
                </a:cxn>
                <a:cxn ang="f270">
                  <a:pos x="f404" y="f405"/>
                </a:cxn>
                <a:cxn ang="f270">
                  <a:pos x="f406" y="f407"/>
                </a:cxn>
                <a:cxn ang="f270">
                  <a:pos x="f408" y="f409"/>
                </a:cxn>
                <a:cxn ang="f270">
                  <a:pos x="f410" y="f411"/>
                </a:cxn>
                <a:cxn ang="f270">
                  <a:pos x="f412" y="f413"/>
                </a:cxn>
                <a:cxn ang="f270">
                  <a:pos x="f414" y="f415"/>
                </a:cxn>
                <a:cxn ang="f270">
                  <a:pos x="f416" y="f417"/>
                </a:cxn>
                <a:cxn ang="f270">
                  <a:pos x="f418" y="f417"/>
                </a:cxn>
                <a:cxn ang="f270">
                  <a:pos x="f419" y="f420"/>
                </a:cxn>
                <a:cxn ang="f270">
                  <a:pos x="f421" y="f422"/>
                </a:cxn>
                <a:cxn ang="f270">
                  <a:pos x="f423" y="f424"/>
                </a:cxn>
                <a:cxn ang="f270">
                  <a:pos x="f425" y="f426"/>
                </a:cxn>
                <a:cxn ang="f270">
                  <a:pos x="f427" y="f428"/>
                </a:cxn>
                <a:cxn ang="f270">
                  <a:pos x="f429" y="f430"/>
                </a:cxn>
                <a:cxn ang="f270">
                  <a:pos x="f431" y="f432"/>
                </a:cxn>
                <a:cxn ang="f270">
                  <a:pos x="f433" y="f434"/>
                </a:cxn>
                <a:cxn ang="f270">
                  <a:pos x="f435" y="f436"/>
                </a:cxn>
                <a:cxn ang="f270">
                  <a:pos x="f437" y="f438"/>
                </a:cxn>
                <a:cxn ang="f270">
                  <a:pos x="f439" y="f440"/>
                </a:cxn>
                <a:cxn ang="f270">
                  <a:pos x="f441" y="f442"/>
                </a:cxn>
                <a:cxn ang="f270">
                  <a:pos x="f443" y="f444"/>
                </a:cxn>
                <a:cxn ang="f270">
                  <a:pos x="f360" y="f361"/>
                </a:cxn>
              </a:cxnLst>
              <a:rect l="f356" t="f359" r="f357" b="f358"/>
              <a:pathLst>
                <a:path w="850" h="111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5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6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1" y="f48"/>
                  </a:lnTo>
                  <a:lnTo>
                    <a:pt x="f27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7"/>
                  </a:lnTo>
                  <a:lnTo>
                    <a:pt x="f63" y="f7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38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5" y="f79"/>
                  </a:lnTo>
                  <a:lnTo>
                    <a:pt x="f24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7D7720A5-36FC-F9F0-DC35-8898FA92D80E}"/>
                </a:ext>
              </a:extLst>
            </p:cNvPr>
            <p:cNvSpPr/>
            <p:nvPr/>
          </p:nvSpPr>
          <p:spPr>
            <a:xfrm>
              <a:off x="6419965" y="3197656"/>
              <a:ext cx="2115382" cy="27676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0"/>
                <a:gd name="f7" fmla="val 1112"/>
                <a:gd name="f8" fmla="val 126"/>
                <a:gd name="f9" fmla="val 380"/>
                <a:gd name="f10" fmla="val 158"/>
                <a:gd name="f11" fmla="val 327"/>
                <a:gd name="f12" fmla="val 228"/>
                <a:gd name="f13" fmla="val 233"/>
                <a:gd name="f14" fmla="val 307"/>
                <a:gd name="f15" fmla="val 152"/>
                <a:gd name="f16" fmla="val 389"/>
                <a:gd name="f17" fmla="val 87"/>
                <a:gd name="f18" fmla="val 473"/>
                <a:gd name="f19" fmla="val 39"/>
                <a:gd name="f20" fmla="val 554"/>
                <a:gd name="f21" fmla="val 9"/>
                <a:gd name="f22" fmla="val 613"/>
                <a:gd name="f23" fmla="val 650"/>
                <a:gd name="f24" fmla="val 1"/>
                <a:gd name="f25" fmla="val 686"/>
                <a:gd name="f26" fmla="val 7"/>
                <a:gd name="f27" fmla="val 719"/>
                <a:gd name="f28" fmla="val 18"/>
                <a:gd name="f29" fmla="val 734"/>
                <a:gd name="f30" fmla="val 28"/>
                <a:gd name="f31" fmla="val 749"/>
                <a:gd name="f32" fmla="val 37"/>
                <a:gd name="f33" fmla="val 776"/>
                <a:gd name="f34" fmla="val 59"/>
                <a:gd name="f35" fmla="val 799"/>
                <a:gd name="f36" fmla="val 86"/>
                <a:gd name="f37" fmla="val 817"/>
                <a:gd name="f38" fmla="val 119"/>
                <a:gd name="f39" fmla="val 838"/>
                <a:gd name="f40" fmla="val 173"/>
                <a:gd name="f41" fmla="val 257"/>
                <a:gd name="f42" fmla="val 847"/>
                <a:gd name="f43" fmla="val 352"/>
                <a:gd name="f44" fmla="val 829"/>
                <a:gd name="f45" fmla="val 454"/>
                <a:gd name="f46" fmla="val 796"/>
                <a:gd name="f47" fmla="val 561"/>
                <a:gd name="f48" fmla="val 669"/>
                <a:gd name="f49" fmla="val 722"/>
                <a:gd name="f50" fmla="val 688"/>
                <a:gd name="f51" fmla="val 775"/>
                <a:gd name="f52" fmla="val 618"/>
                <a:gd name="f53" fmla="val 871"/>
                <a:gd name="f54" fmla="val 541"/>
                <a:gd name="f55" fmla="val 953"/>
                <a:gd name="f56" fmla="val 460"/>
                <a:gd name="f57" fmla="val 1019"/>
                <a:gd name="f58" fmla="val 378"/>
                <a:gd name="f59" fmla="val 1070"/>
                <a:gd name="f60" fmla="val 298"/>
                <a:gd name="f61" fmla="val 1102"/>
                <a:gd name="f62" fmla="val 240"/>
                <a:gd name="f63" fmla="val 203"/>
                <a:gd name="f64" fmla="val 168"/>
                <a:gd name="f65" fmla="val 1107"/>
                <a:gd name="f66" fmla="val 135"/>
                <a:gd name="f67" fmla="val 1096"/>
                <a:gd name="f68" fmla="val 1086"/>
                <a:gd name="f69" fmla="val 104"/>
                <a:gd name="f70" fmla="val 1077"/>
                <a:gd name="f71" fmla="val 77"/>
                <a:gd name="f72" fmla="val 1054"/>
                <a:gd name="f73" fmla="val 54"/>
                <a:gd name="f74" fmla="val 1026"/>
                <a:gd name="f75" fmla="val 36"/>
                <a:gd name="f76" fmla="val 994"/>
                <a:gd name="f77" fmla="val 15"/>
                <a:gd name="f78" fmla="val 939"/>
                <a:gd name="f79" fmla="val 852"/>
                <a:gd name="f80" fmla="val 755"/>
                <a:gd name="f81" fmla="val 19"/>
                <a:gd name="f82" fmla="val 651"/>
                <a:gd name="f83" fmla="val 50"/>
                <a:gd name="f84" fmla="val 543"/>
                <a:gd name="f85" fmla="val 97"/>
                <a:gd name="f86" fmla="val 433"/>
                <a:gd name="f87" fmla="+- 0 0 -90"/>
                <a:gd name="f88" fmla="*/ f3 1 850"/>
                <a:gd name="f89" fmla="*/ f4 1 1112"/>
                <a:gd name="f90" fmla="+- f7 0 f5"/>
                <a:gd name="f91" fmla="+- f6 0 f5"/>
                <a:gd name="f92" fmla="*/ f87 f0 1"/>
                <a:gd name="f93" fmla="*/ f91 1 850"/>
                <a:gd name="f94" fmla="*/ f90 1 1112"/>
                <a:gd name="f95" fmla="*/ 126 f91 1"/>
                <a:gd name="f96" fmla="*/ 380 f90 1"/>
                <a:gd name="f97" fmla="*/ 158 f91 1"/>
                <a:gd name="f98" fmla="*/ 327 f90 1"/>
                <a:gd name="f99" fmla="*/ 228 f91 1"/>
                <a:gd name="f100" fmla="*/ 233 f90 1"/>
                <a:gd name="f101" fmla="*/ 307 f91 1"/>
                <a:gd name="f102" fmla="*/ 152 f90 1"/>
                <a:gd name="f103" fmla="*/ 389 f91 1"/>
                <a:gd name="f104" fmla="*/ 87 f90 1"/>
                <a:gd name="f105" fmla="*/ 473 f91 1"/>
                <a:gd name="f106" fmla="*/ 39 f90 1"/>
                <a:gd name="f107" fmla="*/ 554 f91 1"/>
                <a:gd name="f108" fmla="*/ 9 f90 1"/>
                <a:gd name="f109" fmla="*/ 613 f91 1"/>
                <a:gd name="f110" fmla="*/ 0 f90 1"/>
                <a:gd name="f111" fmla="*/ 650 f91 1"/>
                <a:gd name="f112" fmla="*/ 1 f90 1"/>
                <a:gd name="f113" fmla="*/ 686 f91 1"/>
                <a:gd name="f114" fmla="*/ 7 f90 1"/>
                <a:gd name="f115" fmla="*/ 719 f91 1"/>
                <a:gd name="f116" fmla="*/ 18 f90 1"/>
                <a:gd name="f117" fmla="*/ 734 f91 1"/>
                <a:gd name="f118" fmla="*/ 28 f90 1"/>
                <a:gd name="f119" fmla="*/ 749 f91 1"/>
                <a:gd name="f120" fmla="*/ 37 f90 1"/>
                <a:gd name="f121" fmla="*/ 776 f91 1"/>
                <a:gd name="f122" fmla="*/ 59 f90 1"/>
                <a:gd name="f123" fmla="*/ 799 f91 1"/>
                <a:gd name="f124" fmla="*/ 86 f90 1"/>
                <a:gd name="f125" fmla="*/ 817 f91 1"/>
                <a:gd name="f126" fmla="*/ 119 f90 1"/>
                <a:gd name="f127" fmla="*/ 838 f91 1"/>
                <a:gd name="f128" fmla="*/ 173 f90 1"/>
                <a:gd name="f129" fmla="*/ 850 f91 1"/>
                <a:gd name="f130" fmla="*/ 257 f90 1"/>
                <a:gd name="f131" fmla="*/ 847 f91 1"/>
                <a:gd name="f132" fmla="*/ 352 f90 1"/>
                <a:gd name="f133" fmla="*/ 829 f91 1"/>
                <a:gd name="f134" fmla="*/ 454 f90 1"/>
                <a:gd name="f135" fmla="*/ 796 f91 1"/>
                <a:gd name="f136" fmla="*/ 561 f90 1"/>
                <a:gd name="f137" fmla="*/ 669 f90 1"/>
                <a:gd name="f138" fmla="*/ 722 f90 1"/>
                <a:gd name="f139" fmla="*/ 688 f91 1"/>
                <a:gd name="f140" fmla="*/ 775 f90 1"/>
                <a:gd name="f141" fmla="*/ 618 f91 1"/>
                <a:gd name="f142" fmla="*/ 871 f90 1"/>
                <a:gd name="f143" fmla="*/ 541 f91 1"/>
                <a:gd name="f144" fmla="*/ 953 f90 1"/>
                <a:gd name="f145" fmla="*/ 460 f91 1"/>
                <a:gd name="f146" fmla="*/ 1019 f90 1"/>
                <a:gd name="f147" fmla="*/ 378 f91 1"/>
                <a:gd name="f148" fmla="*/ 1070 f90 1"/>
                <a:gd name="f149" fmla="*/ 298 f91 1"/>
                <a:gd name="f150" fmla="*/ 1102 f90 1"/>
                <a:gd name="f151" fmla="*/ 240 f91 1"/>
                <a:gd name="f152" fmla="*/ 1112 f90 1"/>
                <a:gd name="f153" fmla="*/ 203 f91 1"/>
                <a:gd name="f154" fmla="*/ 168 f91 1"/>
                <a:gd name="f155" fmla="*/ 1107 f90 1"/>
                <a:gd name="f156" fmla="*/ 135 f91 1"/>
                <a:gd name="f157" fmla="*/ 1096 f90 1"/>
                <a:gd name="f158" fmla="*/ 119 f91 1"/>
                <a:gd name="f159" fmla="*/ 1086 f90 1"/>
                <a:gd name="f160" fmla="*/ 104 f91 1"/>
                <a:gd name="f161" fmla="*/ 1077 f90 1"/>
                <a:gd name="f162" fmla="*/ 77 f91 1"/>
                <a:gd name="f163" fmla="*/ 1054 f90 1"/>
                <a:gd name="f164" fmla="*/ 54 f91 1"/>
                <a:gd name="f165" fmla="*/ 1026 f90 1"/>
                <a:gd name="f166" fmla="*/ 36 f91 1"/>
                <a:gd name="f167" fmla="*/ 994 f90 1"/>
                <a:gd name="f168" fmla="*/ 15 f91 1"/>
                <a:gd name="f169" fmla="*/ 939 f90 1"/>
                <a:gd name="f170" fmla="*/ 0 f91 1"/>
                <a:gd name="f171" fmla="*/ 852 f90 1"/>
                <a:gd name="f172" fmla="*/ 1 f91 1"/>
                <a:gd name="f173" fmla="*/ 755 f90 1"/>
                <a:gd name="f174" fmla="*/ 19 f91 1"/>
                <a:gd name="f175" fmla="*/ 651 f90 1"/>
                <a:gd name="f176" fmla="*/ 50 f91 1"/>
                <a:gd name="f177" fmla="*/ 543 f90 1"/>
                <a:gd name="f178" fmla="*/ 97 f91 1"/>
                <a:gd name="f179" fmla="*/ 433 f90 1"/>
                <a:gd name="f180" fmla="*/ f92 1 f2"/>
                <a:gd name="f181" fmla="*/ f95 1 850"/>
                <a:gd name="f182" fmla="*/ f96 1 1112"/>
                <a:gd name="f183" fmla="*/ f97 1 850"/>
                <a:gd name="f184" fmla="*/ f98 1 1112"/>
                <a:gd name="f185" fmla="*/ f99 1 850"/>
                <a:gd name="f186" fmla="*/ f100 1 1112"/>
                <a:gd name="f187" fmla="*/ f101 1 850"/>
                <a:gd name="f188" fmla="*/ f102 1 1112"/>
                <a:gd name="f189" fmla="*/ f103 1 850"/>
                <a:gd name="f190" fmla="*/ f104 1 1112"/>
                <a:gd name="f191" fmla="*/ f105 1 850"/>
                <a:gd name="f192" fmla="*/ f106 1 1112"/>
                <a:gd name="f193" fmla="*/ f107 1 850"/>
                <a:gd name="f194" fmla="*/ f108 1 1112"/>
                <a:gd name="f195" fmla="*/ f109 1 850"/>
                <a:gd name="f196" fmla="*/ f110 1 1112"/>
                <a:gd name="f197" fmla="*/ f111 1 850"/>
                <a:gd name="f198" fmla="*/ f112 1 1112"/>
                <a:gd name="f199" fmla="*/ f113 1 850"/>
                <a:gd name="f200" fmla="*/ f114 1 1112"/>
                <a:gd name="f201" fmla="*/ f115 1 850"/>
                <a:gd name="f202" fmla="*/ f116 1 1112"/>
                <a:gd name="f203" fmla="*/ f117 1 850"/>
                <a:gd name="f204" fmla="*/ f118 1 1112"/>
                <a:gd name="f205" fmla="*/ f119 1 850"/>
                <a:gd name="f206" fmla="*/ f120 1 1112"/>
                <a:gd name="f207" fmla="*/ f121 1 850"/>
                <a:gd name="f208" fmla="*/ f122 1 1112"/>
                <a:gd name="f209" fmla="*/ f123 1 850"/>
                <a:gd name="f210" fmla="*/ f124 1 1112"/>
                <a:gd name="f211" fmla="*/ f125 1 850"/>
                <a:gd name="f212" fmla="*/ f126 1 1112"/>
                <a:gd name="f213" fmla="*/ f127 1 850"/>
                <a:gd name="f214" fmla="*/ f128 1 1112"/>
                <a:gd name="f215" fmla="*/ f129 1 850"/>
                <a:gd name="f216" fmla="*/ f130 1 1112"/>
                <a:gd name="f217" fmla="*/ f131 1 850"/>
                <a:gd name="f218" fmla="*/ f132 1 1112"/>
                <a:gd name="f219" fmla="*/ f133 1 850"/>
                <a:gd name="f220" fmla="*/ f134 1 1112"/>
                <a:gd name="f221" fmla="*/ f135 1 850"/>
                <a:gd name="f222" fmla="*/ f136 1 1112"/>
                <a:gd name="f223" fmla="*/ f137 1 1112"/>
                <a:gd name="f224" fmla="*/ f138 1 1112"/>
                <a:gd name="f225" fmla="*/ f139 1 850"/>
                <a:gd name="f226" fmla="*/ f140 1 1112"/>
                <a:gd name="f227" fmla="*/ f141 1 850"/>
                <a:gd name="f228" fmla="*/ f142 1 1112"/>
                <a:gd name="f229" fmla="*/ f143 1 850"/>
                <a:gd name="f230" fmla="*/ f144 1 1112"/>
                <a:gd name="f231" fmla="*/ f145 1 850"/>
                <a:gd name="f232" fmla="*/ f146 1 1112"/>
                <a:gd name="f233" fmla="*/ f147 1 850"/>
                <a:gd name="f234" fmla="*/ f148 1 1112"/>
                <a:gd name="f235" fmla="*/ f149 1 850"/>
                <a:gd name="f236" fmla="*/ f150 1 1112"/>
                <a:gd name="f237" fmla="*/ f151 1 850"/>
                <a:gd name="f238" fmla="*/ f152 1 1112"/>
                <a:gd name="f239" fmla="*/ f153 1 850"/>
                <a:gd name="f240" fmla="*/ f154 1 850"/>
                <a:gd name="f241" fmla="*/ f155 1 1112"/>
                <a:gd name="f242" fmla="*/ f156 1 850"/>
                <a:gd name="f243" fmla="*/ f157 1 1112"/>
                <a:gd name="f244" fmla="*/ f158 1 850"/>
                <a:gd name="f245" fmla="*/ f159 1 1112"/>
                <a:gd name="f246" fmla="*/ f160 1 850"/>
                <a:gd name="f247" fmla="*/ f161 1 1112"/>
                <a:gd name="f248" fmla="*/ f162 1 850"/>
                <a:gd name="f249" fmla="*/ f163 1 1112"/>
                <a:gd name="f250" fmla="*/ f164 1 850"/>
                <a:gd name="f251" fmla="*/ f165 1 1112"/>
                <a:gd name="f252" fmla="*/ f166 1 850"/>
                <a:gd name="f253" fmla="*/ f167 1 1112"/>
                <a:gd name="f254" fmla="*/ f168 1 850"/>
                <a:gd name="f255" fmla="*/ f169 1 1112"/>
                <a:gd name="f256" fmla="*/ f170 1 850"/>
                <a:gd name="f257" fmla="*/ f171 1 1112"/>
                <a:gd name="f258" fmla="*/ f172 1 850"/>
                <a:gd name="f259" fmla="*/ f173 1 1112"/>
                <a:gd name="f260" fmla="*/ f174 1 850"/>
                <a:gd name="f261" fmla="*/ f175 1 1112"/>
                <a:gd name="f262" fmla="*/ f176 1 850"/>
                <a:gd name="f263" fmla="*/ f177 1 1112"/>
                <a:gd name="f264" fmla="*/ f178 1 850"/>
                <a:gd name="f265" fmla="*/ f179 1 1112"/>
                <a:gd name="f266" fmla="*/ 0 1 f93"/>
                <a:gd name="f267" fmla="*/ f6 1 f93"/>
                <a:gd name="f268" fmla="*/ 0 1 f94"/>
                <a:gd name="f269" fmla="*/ f7 1 f94"/>
                <a:gd name="f270" fmla="+- f180 0 f1"/>
                <a:gd name="f271" fmla="*/ f181 1 f93"/>
                <a:gd name="f272" fmla="*/ f182 1 f94"/>
                <a:gd name="f273" fmla="*/ f183 1 f93"/>
                <a:gd name="f274" fmla="*/ f184 1 f94"/>
                <a:gd name="f275" fmla="*/ f185 1 f93"/>
                <a:gd name="f276" fmla="*/ f186 1 f94"/>
                <a:gd name="f277" fmla="*/ f187 1 f93"/>
                <a:gd name="f278" fmla="*/ f188 1 f94"/>
                <a:gd name="f279" fmla="*/ f189 1 f93"/>
                <a:gd name="f280" fmla="*/ f190 1 f94"/>
                <a:gd name="f281" fmla="*/ f191 1 f93"/>
                <a:gd name="f282" fmla="*/ f192 1 f94"/>
                <a:gd name="f283" fmla="*/ f193 1 f93"/>
                <a:gd name="f284" fmla="*/ f194 1 f94"/>
                <a:gd name="f285" fmla="*/ f195 1 f93"/>
                <a:gd name="f286" fmla="*/ f196 1 f94"/>
                <a:gd name="f287" fmla="*/ f197 1 f93"/>
                <a:gd name="f288" fmla="*/ f198 1 f94"/>
                <a:gd name="f289" fmla="*/ f199 1 f93"/>
                <a:gd name="f290" fmla="*/ f200 1 f94"/>
                <a:gd name="f291" fmla="*/ f201 1 f93"/>
                <a:gd name="f292" fmla="*/ f202 1 f94"/>
                <a:gd name="f293" fmla="*/ f203 1 f93"/>
                <a:gd name="f294" fmla="*/ f204 1 f94"/>
                <a:gd name="f295" fmla="*/ f205 1 f93"/>
                <a:gd name="f296" fmla="*/ f206 1 f94"/>
                <a:gd name="f297" fmla="*/ f207 1 f93"/>
                <a:gd name="f298" fmla="*/ f208 1 f94"/>
                <a:gd name="f299" fmla="*/ f209 1 f93"/>
                <a:gd name="f300" fmla="*/ f210 1 f94"/>
                <a:gd name="f301" fmla="*/ f211 1 f93"/>
                <a:gd name="f302" fmla="*/ f212 1 f94"/>
                <a:gd name="f303" fmla="*/ f213 1 f93"/>
                <a:gd name="f304" fmla="*/ f214 1 f94"/>
                <a:gd name="f305" fmla="*/ f215 1 f93"/>
                <a:gd name="f306" fmla="*/ f216 1 f94"/>
                <a:gd name="f307" fmla="*/ f217 1 f93"/>
                <a:gd name="f308" fmla="*/ f218 1 f94"/>
                <a:gd name="f309" fmla="*/ f219 1 f93"/>
                <a:gd name="f310" fmla="*/ f220 1 f94"/>
                <a:gd name="f311" fmla="*/ f221 1 f93"/>
                <a:gd name="f312" fmla="*/ f222 1 f94"/>
                <a:gd name="f313" fmla="*/ f223 1 f94"/>
                <a:gd name="f314" fmla="*/ f224 1 f94"/>
                <a:gd name="f315" fmla="*/ f225 1 f93"/>
                <a:gd name="f316" fmla="*/ f226 1 f94"/>
                <a:gd name="f317" fmla="*/ f227 1 f93"/>
                <a:gd name="f318" fmla="*/ f228 1 f94"/>
                <a:gd name="f319" fmla="*/ f229 1 f93"/>
                <a:gd name="f320" fmla="*/ f230 1 f94"/>
                <a:gd name="f321" fmla="*/ f231 1 f93"/>
                <a:gd name="f322" fmla="*/ f232 1 f94"/>
                <a:gd name="f323" fmla="*/ f233 1 f93"/>
                <a:gd name="f324" fmla="*/ f234 1 f94"/>
                <a:gd name="f325" fmla="*/ f235 1 f93"/>
                <a:gd name="f326" fmla="*/ f236 1 f94"/>
                <a:gd name="f327" fmla="*/ f237 1 f93"/>
                <a:gd name="f328" fmla="*/ f238 1 f94"/>
                <a:gd name="f329" fmla="*/ f239 1 f93"/>
                <a:gd name="f330" fmla="*/ f240 1 f93"/>
                <a:gd name="f331" fmla="*/ f241 1 f94"/>
                <a:gd name="f332" fmla="*/ f242 1 f93"/>
                <a:gd name="f333" fmla="*/ f243 1 f94"/>
                <a:gd name="f334" fmla="*/ f244 1 f93"/>
                <a:gd name="f335" fmla="*/ f245 1 f94"/>
                <a:gd name="f336" fmla="*/ f246 1 f93"/>
                <a:gd name="f337" fmla="*/ f247 1 f94"/>
                <a:gd name="f338" fmla="*/ f248 1 f93"/>
                <a:gd name="f339" fmla="*/ f249 1 f94"/>
                <a:gd name="f340" fmla="*/ f250 1 f93"/>
                <a:gd name="f341" fmla="*/ f251 1 f94"/>
                <a:gd name="f342" fmla="*/ f252 1 f93"/>
                <a:gd name="f343" fmla="*/ f253 1 f94"/>
                <a:gd name="f344" fmla="*/ f254 1 f93"/>
                <a:gd name="f345" fmla="*/ f255 1 f94"/>
                <a:gd name="f346" fmla="*/ f256 1 f93"/>
                <a:gd name="f347" fmla="*/ f257 1 f94"/>
                <a:gd name="f348" fmla="*/ f258 1 f93"/>
                <a:gd name="f349" fmla="*/ f259 1 f94"/>
                <a:gd name="f350" fmla="*/ f260 1 f93"/>
                <a:gd name="f351" fmla="*/ f261 1 f94"/>
                <a:gd name="f352" fmla="*/ f262 1 f93"/>
                <a:gd name="f353" fmla="*/ f263 1 f94"/>
                <a:gd name="f354" fmla="*/ f264 1 f93"/>
                <a:gd name="f355" fmla="*/ f265 1 f94"/>
                <a:gd name="f356" fmla="*/ f266 f88 1"/>
                <a:gd name="f357" fmla="*/ f267 f88 1"/>
                <a:gd name="f358" fmla="*/ f269 f89 1"/>
                <a:gd name="f359" fmla="*/ f268 f89 1"/>
                <a:gd name="f360" fmla="*/ f271 f88 1"/>
                <a:gd name="f361" fmla="*/ f272 f89 1"/>
                <a:gd name="f362" fmla="*/ f273 f88 1"/>
                <a:gd name="f363" fmla="*/ f274 f89 1"/>
                <a:gd name="f364" fmla="*/ f275 f88 1"/>
                <a:gd name="f365" fmla="*/ f276 f89 1"/>
                <a:gd name="f366" fmla="*/ f277 f88 1"/>
                <a:gd name="f367" fmla="*/ f278 f89 1"/>
                <a:gd name="f368" fmla="*/ f279 f88 1"/>
                <a:gd name="f369" fmla="*/ f280 f89 1"/>
                <a:gd name="f370" fmla="*/ f281 f88 1"/>
                <a:gd name="f371" fmla="*/ f282 f89 1"/>
                <a:gd name="f372" fmla="*/ f283 f88 1"/>
                <a:gd name="f373" fmla="*/ f284 f89 1"/>
                <a:gd name="f374" fmla="*/ f285 f88 1"/>
                <a:gd name="f375" fmla="*/ f286 f89 1"/>
                <a:gd name="f376" fmla="*/ f287 f88 1"/>
                <a:gd name="f377" fmla="*/ f288 f89 1"/>
                <a:gd name="f378" fmla="*/ f289 f88 1"/>
                <a:gd name="f379" fmla="*/ f290 f89 1"/>
                <a:gd name="f380" fmla="*/ f291 f88 1"/>
                <a:gd name="f381" fmla="*/ f292 f89 1"/>
                <a:gd name="f382" fmla="*/ f293 f88 1"/>
                <a:gd name="f383" fmla="*/ f294 f89 1"/>
                <a:gd name="f384" fmla="*/ f295 f88 1"/>
                <a:gd name="f385" fmla="*/ f296 f89 1"/>
                <a:gd name="f386" fmla="*/ f297 f88 1"/>
                <a:gd name="f387" fmla="*/ f298 f89 1"/>
                <a:gd name="f388" fmla="*/ f299 f88 1"/>
                <a:gd name="f389" fmla="*/ f300 f89 1"/>
                <a:gd name="f390" fmla="*/ f301 f88 1"/>
                <a:gd name="f391" fmla="*/ f302 f89 1"/>
                <a:gd name="f392" fmla="*/ f303 f88 1"/>
                <a:gd name="f393" fmla="*/ f304 f89 1"/>
                <a:gd name="f394" fmla="*/ f305 f88 1"/>
                <a:gd name="f395" fmla="*/ f306 f89 1"/>
                <a:gd name="f396" fmla="*/ f307 f88 1"/>
                <a:gd name="f397" fmla="*/ f308 f89 1"/>
                <a:gd name="f398" fmla="*/ f309 f88 1"/>
                <a:gd name="f399" fmla="*/ f310 f89 1"/>
                <a:gd name="f400" fmla="*/ f311 f88 1"/>
                <a:gd name="f401" fmla="*/ f312 f89 1"/>
                <a:gd name="f402" fmla="*/ f313 f89 1"/>
                <a:gd name="f403" fmla="*/ f314 f89 1"/>
                <a:gd name="f404" fmla="*/ f315 f88 1"/>
                <a:gd name="f405" fmla="*/ f316 f89 1"/>
                <a:gd name="f406" fmla="*/ f317 f88 1"/>
                <a:gd name="f407" fmla="*/ f318 f89 1"/>
                <a:gd name="f408" fmla="*/ f319 f88 1"/>
                <a:gd name="f409" fmla="*/ f320 f89 1"/>
                <a:gd name="f410" fmla="*/ f321 f88 1"/>
                <a:gd name="f411" fmla="*/ f322 f89 1"/>
                <a:gd name="f412" fmla="*/ f323 f88 1"/>
                <a:gd name="f413" fmla="*/ f324 f89 1"/>
                <a:gd name="f414" fmla="*/ f325 f88 1"/>
                <a:gd name="f415" fmla="*/ f326 f89 1"/>
                <a:gd name="f416" fmla="*/ f327 f88 1"/>
                <a:gd name="f417" fmla="*/ f328 f89 1"/>
                <a:gd name="f418" fmla="*/ f329 f88 1"/>
                <a:gd name="f419" fmla="*/ f330 f88 1"/>
                <a:gd name="f420" fmla="*/ f331 f89 1"/>
                <a:gd name="f421" fmla="*/ f332 f88 1"/>
                <a:gd name="f422" fmla="*/ f333 f89 1"/>
                <a:gd name="f423" fmla="*/ f334 f88 1"/>
                <a:gd name="f424" fmla="*/ f335 f89 1"/>
                <a:gd name="f425" fmla="*/ f336 f88 1"/>
                <a:gd name="f426" fmla="*/ f337 f89 1"/>
                <a:gd name="f427" fmla="*/ f338 f88 1"/>
                <a:gd name="f428" fmla="*/ f339 f89 1"/>
                <a:gd name="f429" fmla="*/ f340 f88 1"/>
                <a:gd name="f430" fmla="*/ f341 f89 1"/>
                <a:gd name="f431" fmla="*/ f342 f88 1"/>
                <a:gd name="f432" fmla="*/ f343 f89 1"/>
                <a:gd name="f433" fmla="*/ f344 f88 1"/>
                <a:gd name="f434" fmla="*/ f345 f89 1"/>
                <a:gd name="f435" fmla="*/ f346 f88 1"/>
                <a:gd name="f436" fmla="*/ f347 f89 1"/>
                <a:gd name="f437" fmla="*/ f348 f88 1"/>
                <a:gd name="f438" fmla="*/ f349 f89 1"/>
                <a:gd name="f439" fmla="*/ f350 f88 1"/>
                <a:gd name="f440" fmla="*/ f351 f89 1"/>
                <a:gd name="f441" fmla="*/ f352 f88 1"/>
                <a:gd name="f442" fmla="*/ f353 f89 1"/>
                <a:gd name="f443" fmla="*/ f354 f88 1"/>
                <a:gd name="f444" fmla="*/ f355 f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0">
                  <a:pos x="f360" y="f361"/>
                </a:cxn>
                <a:cxn ang="f270">
                  <a:pos x="f362" y="f363"/>
                </a:cxn>
                <a:cxn ang="f270">
                  <a:pos x="f364" y="f365"/>
                </a:cxn>
                <a:cxn ang="f270">
                  <a:pos x="f366" y="f367"/>
                </a:cxn>
                <a:cxn ang="f270">
                  <a:pos x="f368" y="f369"/>
                </a:cxn>
                <a:cxn ang="f270">
                  <a:pos x="f370" y="f371"/>
                </a:cxn>
                <a:cxn ang="f270">
                  <a:pos x="f372" y="f373"/>
                </a:cxn>
                <a:cxn ang="f270">
                  <a:pos x="f374" y="f375"/>
                </a:cxn>
                <a:cxn ang="f270">
                  <a:pos x="f376" y="f377"/>
                </a:cxn>
                <a:cxn ang="f270">
                  <a:pos x="f378" y="f379"/>
                </a:cxn>
                <a:cxn ang="f270">
                  <a:pos x="f380" y="f381"/>
                </a:cxn>
                <a:cxn ang="f270">
                  <a:pos x="f382" y="f383"/>
                </a:cxn>
                <a:cxn ang="f270">
                  <a:pos x="f384" y="f385"/>
                </a:cxn>
                <a:cxn ang="f270">
                  <a:pos x="f386" y="f387"/>
                </a:cxn>
                <a:cxn ang="f270">
                  <a:pos x="f388" y="f389"/>
                </a:cxn>
                <a:cxn ang="f270">
                  <a:pos x="f390" y="f391"/>
                </a:cxn>
                <a:cxn ang="f270">
                  <a:pos x="f392" y="f393"/>
                </a:cxn>
                <a:cxn ang="f270">
                  <a:pos x="f394" y="f395"/>
                </a:cxn>
                <a:cxn ang="f270">
                  <a:pos x="f396" y="f397"/>
                </a:cxn>
                <a:cxn ang="f270">
                  <a:pos x="f398" y="f399"/>
                </a:cxn>
                <a:cxn ang="f270">
                  <a:pos x="f400" y="f401"/>
                </a:cxn>
                <a:cxn ang="f270">
                  <a:pos x="f384" y="f402"/>
                </a:cxn>
                <a:cxn ang="f270">
                  <a:pos x="f380" y="f403"/>
                </a:cxn>
                <a:cxn ang="f270">
                  <a:pos x="f404" y="f405"/>
                </a:cxn>
                <a:cxn ang="f270">
                  <a:pos x="f406" y="f407"/>
                </a:cxn>
                <a:cxn ang="f270">
                  <a:pos x="f408" y="f409"/>
                </a:cxn>
                <a:cxn ang="f270">
                  <a:pos x="f410" y="f411"/>
                </a:cxn>
                <a:cxn ang="f270">
                  <a:pos x="f412" y="f413"/>
                </a:cxn>
                <a:cxn ang="f270">
                  <a:pos x="f414" y="f415"/>
                </a:cxn>
                <a:cxn ang="f270">
                  <a:pos x="f416" y="f417"/>
                </a:cxn>
                <a:cxn ang="f270">
                  <a:pos x="f418" y="f417"/>
                </a:cxn>
                <a:cxn ang="f270">
                  <a:pos x="f419" y="f420"/>
                </a:cxn>
                <a:cxn ang="f270">
                  <a:pos x="f421" y="f422"/>
                </a:cxn>
                <a:cxn ang="f270">
                  <a:pos x="f423" y="f424"/>
                </a:cxn>
                <a:cxn ang="f270">
                  <a:pos x="f425" y="f426"/>
                </a:cxn>
                <a:cxn ang="f270">
                  <a:pos x="f427" y="f428"/>
                </a:cxn>
                <a:cxn ang="f270">
                  <a:pos x="f429" y="f430"/>
                </a:cxn>
                <a:cxn ang="f270">
                  <a:pos x="f431" y="f432"/>
                </a:cxn>
                <a:cxn ang="f270">
                  <a:pos x="f433" y="f434"/>
                </a:cxn>
                <a:cxn ang="f270">
                  <a:pos x="f435" y="f436"/>
                </a:cxn>
                <a:cxn ang="f270">
                  <a:pos x="f437" y="f438"/>
                </a:cxn>
                <a:cxn ang="f270">
                  <a:pos x="f439" y="f440"/>
                </a:cxn>
                <a:cxn ang="f270">
                  <a:pos x="f441" y="f442"/>
                </a:cxn>
                <a:cxn ang="f270">
                  <a:pos x="f443" y="f444"/>
                </a:cxn>
                <a:cxn ang="f270">
                  <a:pos x="f360" y="f361"/>
                </a:cxn>
              </a:cxnLst>
              <a:rect l="f356" t="f359" r="f357" b="f358"/>
              <a:pathLst>
                <a:path w="850" h="111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5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6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1" y="f48"/>
                  </a:lnTo>
                  <a:lnTo>
                    <a:pt x="f27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7"/>
                  </a:lnTo>
                  <a:lnTo>
                    <a:pt x="f63" y="f7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38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5" y="f79"/>
                  </a:lnTo>
                  <a:lnTo>
                    <a:pt x="f24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B663188A-987D-06DB-EA2D-1A4D4DE9DD03}"/>
                </a:ext>
              </a:extLst>
            </p:cNvPr>
            <p:cNvSpPr/>
            <p:nvPr/>
          </p:nvSpPr>
          <p:spPr>
            <a:xfrm>
              <a:off x="5658435" y="2630198"/>
              <a:ext cx="2712668" cy="3499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0"/>
                <a:gd name="f7" fmla="val 1405"/>
                <a:gd name="f8" fmla="val 850"/>
                <a:gd name="f9" fmla="val 37"/>
                <a:gd name="f10" fmla="val 833"/>
                <a:gd name="f11" fmla="val 27"/>
                <a:gd name="f12" fmla="val 796"/>
                <a:gd name="f13" fmla="val 12"/>
                <a:gd name="f14" fmla="val 759"/>
                <a:gd name="f15" fmla="val 3"/>
                <a:gd name="f16" fmla="val 720"/>
                <a:gd name="f17" fmla="val 679"/>
                <a:gd name="f18" fmla="val 2"/>
                <a:gd name="f19" fmla="val 635"/>
                <a:gd name="f20" fmla="val 11"/>
                <a:gd name="f21" fmla="val 563"/>
                <a:gd name="f22" fmla="val 38"/>
                <a:gd name="f23" fmla="val 511"/>
                <a:gd name="f24" fmla="val 67"/>
                <a:gd name="f25" fmla="val 484"/>
                <a:gd name="f26" fmla="val 83"/>
                <a:gd name="f27" fmla="val 430"/>
                <a:gd name="f28" fmla="val 121"/>
                <a:gd name="f29" fmla="val 351"/>
                <a:gd name="f30" fmla="val 186"/>
                <a:gd name="f31" fmla="val 256"/>
                <a:gd name="f32" fmla="val 291"/>
                <a:gd name="f33" fmla="val 172"/>
                <a:gd name="f34" fmla="val 410"/>
                <a:gd name="f35" fmla="val 136"/>
                <a:gd name="f36" fmla="val 473"/>
                <a:gd name="f37" fmla="val 105"/>
                <a:gd name="f38" fmla="val 531"/>
                <a:gd name="f39" fmla="val 55"/>
                <a:gd name="f40" fmla="val 652"/>
                <a:gd name="f41" fmla="val 20"/>
                <a:gd name="f42" fmla="val 774"/>
                <a:gd name="f43" fmla="val 894"/>
                <a:gd name="f44" fmla="val 953"/>
                <a:gd name="f45" fmla="val 1"/>
                <a:gd name="f46" fmla="val 983"/>
                <a:gd name="f47" fmla="val 7"/>
                <a:gd name="f48" fmla="val 1039"/>
                <a:gd name="f49" fmla="val 16"/>
                <a:gd name="f50" fmla="val 31"/>
                <a:gd name="f51" fmla="val 1137"/>
                <a:gd name="f52" fmla="val 51"/>
                <a:gd name="f53" fmla="val 1178"/>
                <a:gd name="f54" fmla="val 75"/>
                <a:gd name="f55" fmla="val 1215"/>
                <a:gd name="f56" fmla="val 103"/>
                <a:gd name="f57" fmla="val 1246"/>
                <a:gd name="f58" fmla="val 134"/>
                <a:gd name="f59" fmla="val 1272"/>
                <a:gd name="f60" fmla="val 150"/>
                <a:gd name="f61" fmla="val 1282"/>
                <a:gd name="f62" fmla="val 364"/>
                <a:gd name="f63" fmla="val 347"/>
                <a:gd name="f64" fmla="val 1394"/>
                <a:gd name="f65" fmla="val 316"/>
                <a:gd name="f66" fmla="val 1368"/>
                <a:gd name="f67" fmla="val 288"/>
                <a:gd name="f68" fmla="val 1337"/>
                <a:gd name="f69" fmla="val 265"/>
                <a:gd name="f70" fmla="val 1300"/>
                <a:gd name="f71" fmla="val 245"/>
                <a:gd name="f72" fmla="val 1259"/>
                <a:gd name="f73" fmla="val 230"/>
                <a:gd name="f74" fmla="val 1213"/>
                <a:gd name="f75" fmla="val 220"/>
                <a:gd name="f76" fmla="val 1161"/>
                <a:gd name="f77" fmla="val 214"/>
                <a:gd name="f78" fmla="val 1106"/>
                <a:gd name="f79" fmla="val 1076"/>
                <a:gd name="f80" fmla="val 215"/>
                <a:gd name="f81" fmla="val 1017"/>
                <a:gd name="f82" fmla="val 234"/>
                <a:gd name="f83" fmla="val 896"/>
                <a:gd name="f84" fmla="val 268"/>
                <a:gd name="f85" fmla="val 319"/>
                <a:gd name="f86" fmla="val 654"/>
                <a:gd name="f87" fmla="val 350"/>
                <a:gd name="f88" fmla="val 595"/>
                <a:gd name="f89" fmla="val 386"/>
                <a:gd name="f90" fmla="val 532"/>
                <a:gd name="f91" fmla="val 470"/>
                <a:gd name="f92" fmla="val 415"/>
                <a:gd name="f93" fmla="val 566"/>
                <a:gd name="f94" fmla="val 310"/>
                <a:gd name="f95" fmla="val 644"/>
                <a:gd name="f96" fmla="val 244"/>
                <a:gd name="f97" fmla="val 698"/>
                <a:gd name="f98" fmla="val 206"/>
                <a:gd name="f99" fmla="val 726"/>
                <a:gd name="f100" fmla="val 189"/>
                <a:gd name="f101" fmla="val 752"/>
                <a:gd name="f102" fmla="val 174"/>
                <a:gd name="f103" fmla="val 804"/>
                <a:gd name="f104" fmla="val 855"/>
                <a:gd name="f105" fmla="val 133"/>
                <a:gd name="f106" fmla="val 903"/>
                <a:gd name="f107" fmla="val 122"/>
                <a:gd name="f108" fmla="val 949"/>
                <a:gd name="f109" fmla="val 118"/>
                <a:gd name="f110" fmla="val 993"/>
                <a:gd name="f111" fmla="val 1035"/>
                <a:gd name="f112" fmla="val 129"/>
                <a:gd name="f113" fmla="val 1073"/>
                <a:gd name="f114" fmla="val 144"/>
                <a:gd name="f115" fmla="val 153"/>
                <a:gd name="f116" fmla="+- 0 0 -90"/>
                <a:gd name="f117" fmla="*/ f3 1 1090"/>
                <a:gd name="f118" fmla="*/ f4 1 1405"/>
                <a:gd name="f119" fmla="+- f7 0 f5"/>
                <a:gd name="f120" fmla="+- f6 0 f5"/>
                <a:gd name="f121" fmla="*/ f116 f0 1"/>
                <a:gd name="f122" fmla="*/ f120 1 1090"/>
                <a:gd name="f123" fmla="*/ f119 1 1405"/>
                <a:gd name="f124" fmla="*/ 850 f120 1"/>
                <a:gd name="f125" fmla="*/ 37 f119 1"/>
                <a:gd name="f126" fmla="*/ 833 f120 1"/>
                <a:gd name="f127" fmla="*/ 27 f119 1"/>
                <a:gd name="f128" fmla="*/ 796 f120 1"/>
                <a:gd name="f129" fmla="*/ 12 f119 1"/>
                <a:gd name="f130" fmla="*/ 759 f120 1"/>
                <a:gd name="f131" fmla="*/ 3 f119 1"/>
                <a:gd name="f132" fmla="*/ 720 f120 1"/>
                <a:gd name="f133" fmla="*/ 0 f119 1"/>
                <a:gd name="f134" fmla="*/ 679 f120 1"/>
                <a:gd name="f135" fmla="*/ 2 f119 1"/>
                <a:gd name="f136" fmla="*/ 635 f120 1"/>
                <a:gd name="f137" fmla="*/ 11 f119 1"/>
                <a:gd name="f138" fmla="*/ 563 f120 1"/>
                <a:gd name="f139" fmla="*/ 38 f119 1"/>
                <a:gd name="f140" fmla="*/ 511 f120 1"/>
                <a:gd name="f141" fmla="*/ 67 f119 1"/>
                <a:gd name="f142" fmla="*/ 484 f120 1"/>
                <a:gd name="f143" fmla="*/ 83 f119 1"/>
                <a:gd name="f144" fmla="*/ 430 f120 1"/>
                <a:gd name="f145" fmla="*/ 121 f119 1"/>
                <a:gd name="f146" fmla="*/ 351 f120 1"/>
                <a:gd name="f147" fmla="*/ 186 f119 1"/>
                <a:gd name="f148" fmla="*/ 256 f120 1"/>
                <a:gd name="f149" fmla="*/ 291 f119 1"/>
                <a:gd name="f150" fmla="*/ 172 f120 1"/>
                <a:gd name="f151" fmla="*/ 410 f119 1"/>
                <a:gd name="f152" fmla="*/ 136 f120 1"/>
                <a:gd name="f153" fmla="*/ 473 f119 1"/>
                <a:gd name="f154" fmla="*/ 105 f120 1"/>
                <a:gd name="f155" fmla="*/ 531 f119 1"/>
                <a:gd name="f156" fmla="*/ 55 f120 1"/>
                <a:gd name="f157" fmla="*/ 652 f119 1"/>
                <a:gd name="f158" fmla="*/ 20 f120 1"/>
                <a:gd name="f159" fmla="*/ 774 f119 1"/>
                <a:gd name="f160" fmla="*/ 2 f120 1"/>
                <a:gd name="f161" fmla="*/ 894 f119 1"/>
                <a:gd name="f162" fmla="*/ 0 f120 1"/>
                <a:gd name="f163" fmla="*/ 953 f119 1"/>
                <a:gd name="f164" fmla="*/ 1 f120 1"/>
                <a:gd name="f165" fmla="*/ 983 f119 1"/>
                <a:gd name="f166" fmla="*/ 7 f120 1"/>
                <a:gd name="f167" fmla="*/ 1039 f119 1"/>
                <a:gd name="f168" fmla="*/ 16 f120 1"/>
                <a:gd name="f169" fmla="*/ 1090 f119 1"/>
                <a:gd name="f170" fmla="*/ 31 f120 1"/>
                <a:gd name="f171" fmla="*/ 1137 f119 1"/>
                <a:gd name="f172" fmla="*/ 51 f120 1"/>
                <a:gd name="f173" fmla="*/ 1178 f119 1"/>
                <a:gd name="f174" fmla="*/ 75 f120 1"/>
                <a:gd name="f175" fmla="*/ 1215 f119 1"/>
                <a:gd name="f176" fmla="*/ 103 f120 1"/>
                <a:gd name="f177" fmla="*/ 1246 f119 1"/>
                <a:gd name="f178" fmla="*/ 134 f120 1"/>
                <a:gd name="f179" fmla="*/ 1272 f119 1"/>
                <a:gd name="f180" fmla="*/ 150 f120 1"/>
                <a:gd name="f181" fmla="*/ 1282 f119 1"/>
                <a:gd name="f182" fmla="*/ 364 f120 1"/>
                <a:gd name="f183" fmla="*/ 1405 f119 1"/>
                <a:gd name="f184" fmla="*/ 347 f120 1"/>
                <a:gd name="f185" fmla="*/ 1394 f119 1"/>
                <a:gd name="f186" fmla="*/ 316 f120 1"/>
                <a:gd name="f187" fmla="*/ 1368 f119 1"/>
                <a:gd name="f188" fmla="*/ 288 f120 1"/>
                <a:gd name="f189" fmla="*/ 1337 f119 1"/>
                <a:gd name="f190" fmla="*/ 265 f120 1"/>
                <a:gd name="f191" fmla="*/ 1300 f119 1"/>
                <a:gd name="f192" fmla="*/ 245 f120 1"/>
                <a:gd name="f193" fmla="*/ 1259 f119 1"/>
                <a:gd name="f194" fmla="*/ 230 f120 1"/>
                <a:gd name="f195" fmla="*/ 1213 f119 1"/>
                <a:gd name="f196" fmla="*/ 220 f120 1"/>
                <a:gd name="f197" fmla="*/ 1161 f119 1"/>
                <a:gd name="f198" fmla="*/ 214 f120 1"/>
                <a:gd name="f199" fmla="*/ 1106 f119 1"/>
                <a:gd name="f200" fmla="*/ 1076 f119 1"/>
                <a:gd name="f201" fmla="*/ 215 f120 1"/>
                <a:gd name="f202" fmla="*/ 1017 f119 1"/>
                <a:gd name="f203" fmla="*/ 234 f120 1"/>
                <a:gd name="f204" fmla="*/ 896 f119 1"/>
                <a:gd name="f205" fmla="*/ 268 f120 1"/>
                <a:gd name="f206" fmla="*/ 319 f120 1"/>
                <a:gd name="f207" fmla="*/ 654 f119 1"/>
                <a:gd name="f208" fmla="*/ 350 f120 1"/>
                <a:gd name="f209" fmla="*/ 595 f119 1"/>
                <a:gd name="f210" fmla="*/ 386 f120 1"/>
                <a:gd name="f211" fmla="*/ 532 f119 1"/>
                <a:gd name="f212" fmla="*/ 470 f120 1"/>
                <a:gd name="f213" fmla="*/ 415 f119 1"/>
                <a:gd name="f214" fmla="*/ 566 f120 1"/>
                <a:gd name="f215" fmla="*/ 310 f119 1"/>
                <a:gd name="f216" fmla="*/ 644 f120 1"/>
                <a:gd name="f217" fmla="*/ 244 f119 1"/>
                <a:gd name="f218" fmla="*/ 698 f120 1"/>
                <a:gd name="f219" fmla="*/ 206 f119 1"/>
                <a:gd name="f220" fmla="*/ 726 f120 1"/>
                <a:gd name="f221" fmla="*/ 189 f119 1"/>
                <a:gd name="f222" fmla="*/ 752 f120 1"/>
                <a:gd name="f223" fmla="*/ 174 f119 1"/>
                <a:gd name="f224" fmla="*/ 804 f120 1"/>
                <a:gd name="f225" fmla="*/ 150 f119 1"/>
                <a:gd name="f226" fmla="*/ 855 f120 1"/>
                <a:gd name="f227" fmla="*/ 133 f119 1"/>
                <a:gd name="f228" fmla="*/ 903 f120 1"/>
                <a:gd name="f229" fmla="*/ 122 f119 1"/>
                <a:gd name="f230" fmla="*/ 949 f120 1"/>
                <a:gd name="f231" fmla="*/ 118 f119 1"/>
                <a:gd name="f232" fmla="*/ 993 f120 1"/>
                <a:gd name="f233" fmla="*/ 1035 f120 1"/>
                <a:gd name="f234" fmla="*/ 129 f119 1"/>
                <a:gd name="f235" fmla="*/ 1073 f120 1"/>
                <a:gd name="f236" fmla="*/ 144 f119 1"/>
                <a:gd name="f237" fmla="*/ 1090 f120 1"/>
                <a:gd name="f238" fmla="*/ 153 f119 1"/>
                <a:gd name="f239" fmla="*/ f121 1 f2"/>
                <a:gd name="f240" fmla="*/ f124 1 1090"/>
                <a:gd name="f241" fmla="*/ f125 1 1405"/>
                <a:gd name="f242" fmla="*/ f126 1 1090"/>
                <a:gd name="f243" fmla="*/ f127 1 1405"/>
                <a:gd name="f244" fmla="*/ f128 1 1090"/>
                <a:gd name="f245" fmla="*/ f129 1 1405"/>
                <a:gd name="f246" fmla="*/ f130 1 1090"/>
                <a:gd name="f247" fmla="*/ f131 1 1405"/>
                <a:gd name="f248" fmla="*/ f132 1 1090"/>
                <a:gd name="f249" fmla="*/ f133 1 1405"/>
                <a:gd name="f250" fmla="*/ f134 1 1090"/>
                <a:gd name="f251" fmla="*/ f135 1 1405"/>
                <a:gd name="f252" fmla="*/ f136 1 1090"/>
                <a:gd name="f253" fmla="*/ f137 1 1405"/>
                <a:gd name="f254" fmla="*/ f138 1 1090"/>
                <a:gd name="f255" fmla="*/ f139 1 1405"/>
                <a:gd name="f256" fmla="*/ f140 1 1090"/>
                <a:gd name="f257" fmla="*/ f141 1 1405"/>
                <a:gd name="f258" fmla="*/ f142 1 1090"/>
                <a:gd name="f259" fmla="*/ f143 1 1405"/>
                <a:gd name="f260" fmla="*/ f144 1 1090"/>
                <a:gd name="f261" fmla="*/ f145 1 1405"/>
                <a:gd name="f262" fmla="*/ f146 1 1090"/>
                <a:gd name="f263" fmla="*/ f147 1 1405"/>
                <a:gd name="f264" fmla="*/ f148 1 1090"/>
                <a:gd name="f265" fmla="*/ f149 1 1405"/>
                <a:gd name="f266" fmla="*/ f150 1 1090"/>
                <a:gd name="f267" fmla="*/ f151 1 1405"/>
                <a:gd name="f268" fmla="*/ f152 1 1090"/>
                <a:gd name="f269" fmla="*/ f153 1 1405"/>
                <a:gd name="f270" fmla="*/ f154 1 1090"/>
                <a:gd name="f271" fmla="*/ f155 1 1405"/>
                <a:gd name="f272" fmla="*/ f156 1 1090"/>
                <a:gd name="f273" fmla="*/ f157 1 1405"/>
                <a:gd name="f274" fmla="*/ f158 1 1090"/>
                <a:gd name="f275" fmla="*/ f159 1 1405"/>
                <a:gd name="f276" fmla="*/ f160 1 1090"/>
                <a:gd name="f277" fmla="*/ f161 1 1405"/>
                <a:gd name="f278" fmla="*/ f162 1 1090"/>
                <a:gd name="f279" fmla="*/ f163 1 1405"/>
                <a:gd name="f280" fmla="*/ f164 1 1090"/>
                <a:gd name="f281" fmla="*/ f165 1 1405"/>
                <a:gd name="f282" fmla="*/ f166 1 1090"/>
                <a:gd name="f283" fmla="*/ f167 1 1405"/>
                <a:gd name="f284" fmla="*/ f168 1 1090"/>
                <a:gd name="f285" fmla="*/ f169 1 1405"/>
                <a:gd name="f286" fmla="*/ f170 1 1090"/>
                <a:gd name="f287" fmla="*/ f171 1 1405"/>
                <a:gd name="f288" fmla="*/ f172 1 1090"/>
                <a:gd name="f289" fmla="*/ f173 1 1405"/>
                <a:gd name="f290" fmla="*/ f174 1 1090"/>
                <a:gd name="f291" fmla="*/ f175 1 1405"/>
                <a:gd name="f292" fmla="*/ f176 1 1090"/>
                <a:gd name="f293" fmla="*/ f177 1 1405"/>
                <a:gd name="f294" fmla="*/ f178 1 1090"/>
                <a:gd name="f295" fmla="*/ f179 1 1405"/>
                <a:gd name="f296" fmla="*/ f180 1 1090"/>
                <a:gd name="f297" fmla="*/ f181 1 1405"/>
                <a:gd name="f298" fmla="*/ f182 1 1090"/>
                <a:gd name="f299" fmla="*/ f183 1 1405"/>
                <a:gd name="f300" fmla="*/ f184 1 1090"/>
                <a:gd name="f301" fmla="*/ f185 1 1405"/>
                <a:gd name="f302" fmla="*/ f186 1 1090"/>
                <a:gd name="f303" fmla="*/ f187 1 1405"/>
                <a:gd name="f304" fmla="*/ f188 1 1090"/>
                <a:gd name="f305" fmla="*/ f189 1 1405"/>
                <a:gd name="f306" fmla="*/ f190 1 1090"/>
                <a:gd name="f307" fmla="*/ f191 1 1405"/>
                <a:gd name="f308" fmla="*/ f192 1 1090"/>
                <a:gd name="f309" fmla="*/ f193 1 1405"/>
                <a:gd name="f310" fmla="*/ f194 1 1090"/>
                <a:gd name="f311" fmla="*/ f195 1 1405"/>
                <a:gd name="f312" fmla="*/ f196 1 1090"/>
                <a:gd name="f313" fmla="*/ f197 1 1405"/>
                <a:gd name="f314" fmla="*/ f198 1 1090"/>
                <a:gd name="f315" fmla="*/ f199 1 1405"/>
                <a:gd name="f316" fmla="*/ f200 1 1405"/>
                <a:gd name="f317" fmla="*/ f201 1 1090"/>
                <a:gd name="f318" fmla="*/ f202 1 1405"/>
                <a:gd name="f319" fmla="*/ f203 1 1090"/>
                <a:gd name="f320" fmla="*/ f204 1 1405"/>
                <a:gd name="f321" fmla="*/ f205 1 1090"/>
                <a:gd name="f322" fmla="*/ f206 1 1090"/>
                <a:gd name="f323" fmla="*/ f207 1 1405"/>
                <a:gd name="f324" fmla="*/ f208 1 1090"/>
                <a:gd name="f325" fmla="*/ f209 1 1405"/>
                <a:gd name="f326" fmla="*/ f210 1 1090"/>
                <a:gd name="f327" fmla="*/ f211 1 1405"/>
                <a:gd name="f328" fmla="*/ f212 1 1090"/>
                <a:gd name="f329" fmla="*/ f213 1 1405"/>
                <a:gd name="f330" fmla="*/ f214 1 1090"/>
                <a:gd name="f331" fmla="*/ f215 1 1405"/>
                <a:gd name="f332" fmla="*/ f216 1 1090"/>
                <a:gd name="f333" fmla="*/ f217 1 1405"/>
                <a:gd name="f334" fmla="*/ f218 1 1090"/>
                <a:gd name="f335" fmla="*/ f219 1 1405"/>
                <a:gd name="f336" fmla="*/ f220 1 1090"/>
                <a:gd name="f337" fmla="*/ f221 1 1405"/>
                <a:gd name="f338" fmla="*/ f222 1 1090"/>
                <a:gd name="f339" fmla="*/ f223 1 1405"/>
                <a:gd name="f340" fmla="*/ f224 1 1090"/>
                <a:gd name="f341" fmla="*/ f225 1 1405"/>
                <a:gd name="f342" fmla="*/ f226 1 1090"/>
                <a:gd name="f343" fmla="*/ f227 1 1405"/>
                <a:gd name="f344" fmla="*/ f228 1 1090"/>
                <a:gd name="f345" fmla="*/ f229 1 1405"/>
                <a:gd name="f346" fmla="*/ f230 1 1090"/>
                <a:gd name="f347" fmla="*/ f231 1 1405"/>
                <a:gd name="f348" fmla="*/ f232 1 1090"/>
                <a:gd name="f349" fmla="*/ f233 1 1090"/>
                <a:gd name="f350" fmla="*/ f234 1 1405"/>
                <a:gd name="f351" fmla="*/ f235 1 1090"/>
                <a:gd name="f352" fmla="*/ f236 1 1405"/>
                <a:gd name="f353" fmla="*/ f237 1 1090"/>
                <a:gd name="f354" fmla="*/ f238 1 1405"/>
                <a:gd name="f355" fmla="*/ 0 1 f122"/>
                <a:gd name="f356" fmla="*/ f6 1 f122"/>
                <a:gd name="f357" fmla="*/ 0 1 f123"/>
                <a:gd name="f358" fmla="*/ f7 1 f123"/>
                <a:gd name="f359" fmla="+- f239 0 f1"/>
                <a:gd name="f360" fmla="*/ f240 1 f122"/>
                <a:gd name="f361" fmla="*/ f241 1 f123"/>
                <a:gd name="f362" fmla="*/ f242 1 f122"/>
                <a:gd name="f363" fmla="*/ f243 1 f123"/>
                <a:gd name="f364" fmla="*/ f244 1 f122"/>
                <a:gd name="f365" fmla="*/ f245 1 f123"/>
                <a:gd name="f366" fmla="*/ f246 1 f122"/>
                <a:gd name="f367" fmla="*/ f247 1 f123"/>
                <a:gd name="f368" fmla="*/ f248 1 f122"/>
                <a:gd name="f369" fmla="*/ f249 1 f123"/>
                <a:gd name="f370" fmla="*/ f250 1 f122"/>
                <a:gd name="f371" fmla="*/ f251 1 f123"/>
                <a:gd name="f372" fmla="*/ f252 1 f122"/>
                <a:gd name="f373" fmla="*/ f253 1 f123"/>
                <a:gd name="f374" fmla="*/ f254 1 f122"/>
                <a:gd name="f375" fmla="*/ f255 1 f123"/>
                <a:gd name="f376" fmla="*/ f256 1 f122"/>
                <a:gd name="f377" fmla="*/ f257 1 f123"/>
                <a:gd name="f378" fmla="*/ f258 1 f122"/>
                <a:gd name="f379" fmla="*/ f259 1 f123"/>
                <a:gd name="f380" fmla="*/ f260 1 f122"/>
                <a:gd name="f381" fmla="*/ f261 1 f123"/>
                <a:gd name="f382" fmla="*/ f262 1 f122"/>
                <a:gd name="f383" fmla="*/ f263 1 f123"/>
                <a:gd name="f384" fmla="*/ f264 1 f122"/>
                <a:gd name="f385" fmla="*/ f265 1 f123"/>
                <a:gd name="f386" fmla="*/ f266 1 f122"/>
                <a:gd name="f387" fmla="*/ f267 1 f123"/>
                <a:gd name="f388" fmla="*/ f268 1 f122"/>
                <a:gd name="f389" fmla="*/ f269 1 f123"/>
                <a:gd name="f390" fmla="*/ f270 1 f122"/>
                <a:gd name="f391" fmla="*/ f271 1 f123"/>
                <a:gd name="f392" fmla="*/ f272 1 f122"/>
                <a:gd name="f393" fmla="*/ f273 1 f123"/>
                <a:gd name="f394" fmla="*/ f274 1 f122"/>
                <a:gd name="f395" fmla="*/ f275 1 f123"/>
                <a:gd name="f396" fmla="*/ f276 1 f122"/>
                <a:gd name="f397" fmla="*/ f277 1 f123"/>
                <a:gd name="f398" fmla="*/ f278 1 f122"/>
                <a:gd name="f399" fmla="*/ f279 1 f123"/>
                <a:gd name="f400" fmla="*/ f280 1 f122"/>
                <a:gd name="f401" fmla="*/ f281 1 f123"/>
                <a:gd name="f402" fmla="*/ f282 1 f122"/>
                <a:gd name="f403" fmla="*/ f283 1 f123"/>
                <a:gd name="f404" fmla="*/ f284 1 f122"/>
                <a:gd name="f405" fmla="*/ f285 1 f123"/>
                <a:gd name="f406" fmla="*/ f286 1 f122"/>
                <a:gd name="f407" fmla="*/ f287 1 f123"/>
                <a:gd name="f408" fmla="*/ f288 1 f122"/>
                <a:gd name="f409" fmla="*/ f289 1 f123"/>
                <a:gd name="f410" fmla="*/ f290 1 f122"/>
                <a:gd name="f411" fmla="*/ f291 1 f123"/>
                <a:gd name="f412" fmla="*/ f292 1 f122"/>
                <a:gd name="f413" fmla="*/ f293 1 f123"/>
                <a:gd name="f414" fmla="*/ f294 1 f122"/>
                <a:gd name="f415" fmla="*/ f295 1 f123"/>
                <a:gd name="f416" fmla="*/ f296 1 f122"/>
                <a:gd name="f417" fmla="*/ f297 1 f123"/>
                <a:gd name="f418" fmla="*/ f298 1 f122"/>
                <a:gd name="f419" fmla="*/ f299 1 f123"/>
                <a:gd name="f420" fmla="*/ f300 1 f122"/>
                <a:gd name="f421" fmla="*/ f301 1 f123"/>
                <a:gd name="f422" fmla="*/ f302 1 f122"/>
                <a:gd name="f423" fmla="*/ f303 1 f123"/>
                <a:gd name="f424" fmla="*/ f304 1 f122"/>
                <a:gd name="f425" fmla="*/ f305 1 f123"/>
                <a:gd name="f426" fmla="*/ f306 1 f122"/>
                <a:gd name="f427" fmla="*/ f307 1 f123"/>
                <a:gd name="f428" fmla="*/ f308 1 f122"/>
                <a:gd name="f429" fmla="*/ f309 1 f123"/>
                <a:gd name="f430" fmla="*/ f310 1 f122"/>
                <a:gd name="f431" fmla="*/ f311 1 f123"/>
                <a:gd name="f432" fmla="*/ f312 1 f122"/>
                <a:gd name="f433" fmla="*/ f313 1 f123"/>
                <a:gd name="f434" fmla="*/ f314 1 f122"/>
                <a:gd name="f435" fmla="*/ f315 1 f123"/>
                <a:gd name="f436" fmla="*/ f316 1 f123"/>
                <a:gd name="f437" fmla="*/ f317 1 f122"/>
                <a:gd name="f438" fmla="*/ f318 1 f123"/>
                <a:gd name="f439" fmla="*/ f319 1 f122"/>
                <a:gd name="f440" fmla="*/ f320 1 f123"/>
                <a:gd name="f441" fmla="*/ f321 1 f122"/>
                <a:gd name="f442" fmla="*/ f322 1 f122"/>
                <a:gd name="f443" fmla="*/ f323 1 f123"/>
                <a:gd name="f444" fmla="*/ f324 1 f122"/>
                <a:gd name="f445" fmla="*/ f325 1 f123"/>
                <a:gd name="f446" fmla="*/ f326 1 f122"/>
                <a:gd name="f447" fmla="*/ f327 1 f123"/>
                <a:gd name="f448" fmla="*/ f328 1 f122"/>
                <a:gd name="f449" fmla="*/ f329 1 f123"/>
                <a:gd name="f450" fmla="*/ f330 1 f122"/>
                <a:gd name="f451" fmla="*/ f331 1 f123"/>
                <a:gd name="f452" fmla="*/ f332 1 f122"/>
                <a:gd name="f453" fmla="*/ f333 1 f123"/>
                <a:gd name="f454" fmla="*/ f334 1 f122"/>
                <a:gd name="f455" fmla="*/ f335 1 f123"/>
                <a:gd name="f456" fmla="*/ f336 1 f122"/>
                <a:gd name="f457" fmla="*/ f337 1 f123"/>
                <a:gd name="f458" fmla="*/ f338 1 f122"/>
                <a:gd name="f459" fmla="*/ f339 1 f123"/>
                <a:gd name="f460" fmla="*/ f340 1 f122"/>
                <a:gd name="f461" fmla="*/ f341 1 f123"/>
                <a:gd name="f462" fmla="*/ f342 1 f122"/>
                <a:gd name="f463" fmla="*/ f343 1 f123"/>
                <a:gd name="f464" fmla="*/ f344 1 f122"/>
                <a:gd name="f465" fmla="*/ f345 1 f123"/>
                <a:gd name="f466" fmla="*/ f346 1 f122"/>
                <a:gd name="f467" fmla="*/ f347 1 f123"/>
                <a:gd name="f468" fmla="*/ f348 1 f122"/>
                <a:gd name="f469" fmla="*/ f349 1 f122"/>
                <a:gd name="f470" fmla="*/ f350 1 f123"/>
                <a:gd name="f471" fmla="*/ f351 1 f122"/>
                <a:gd name="f472" fmla="*/ f352 1 f123"/>
                <a:gd name="f473" fmla="*/ f353 1 f122"/>
                <a:gd name="f474" fmla="*/ f354 1 f123"/>
                <a:gd name="f475" fmla="*/ f355 f117 1"/>
                <a:gd name="f476" fmla="*/ f356 f117 1"/>
                <a:gd name="f477" fmla="*/ f358 f118 1"/>
                <a:gd name="f478" fmla="*/ f357 f118 1"/>
                <a:gd name="f479" fmla="*/ f360 f117 1"/>
                <a:gd name="f480" fmla="*/ f361 f118 1"/>
                <a:gd name="f481" fmla="*/ f362 f117 1"/>
                <a:gd name="f482" fmla="*/ f363 f118 1"/>
                <a:gd name="f483" fmla="*/ f364 f117 1"/>
                <a:gd name="f484" fmla="*/ f365 f118 1"/>
                <a:gd name="f485" fmla="*/ f366 f117 1"/>
                <a:gd name="f486" fmla="*/ f367 f118 1"/>
                <a:gd name="f487" fmla="*/ f368 f117 1"/>
                <a:gd name="f488" fmla="*/ f369 f118 1"/>
                <a:gd name="f489" fmla="*/ f370 f117 1"/>
                <a:gd name="f490" fmla="*/ f371 f118 1"/>
                <a:gd name="f491" fmla="*/ f372 f117 1"/>
                <a:gd name="f492" fmla="*/ f373 f118 1"/>
                <a:gd name="f493" fmla="*/ f374 f117 1"/>
                <a:gd name="f494" fmla="*/ f375 f118 1"/>
                <a:gd name="f495" fmla="*/ f376 f117 1"/>
                <a:gd name="f496" fmla="*/ f377 f118 1"/>
                <a:gd name="f497" fmla="*/ f378 f117 1"/>
                <a:gd name="f498" fmla="*/ f379 f118 1"/>
                <a:gd name="f499" fmla="*/ f380 f117 1"/>
                <a:gd name="f500" fmla="*/ f381 f118 1"/>
                <a:gd name="f501" fmla="*/ f382 f117 1"/>
                <a:gd name="f502" fmla="*/ f383 f118 1"/>
                <a:gd name="f503" fmla="*/ f384 f117 1"/>
                <a:gd name="f504" fmla="*/ f385 f118 1"/>
                <a:gd name="f505" fmla="*/ f386 f117 1"/>
                <a:gd name="f506" fmla="*/ f387 f118 1"/>
                <a:gd name="f507" fmla="*/ f388 f117 1"/>
                <a:gd name="f508" fmla="*/ f389 f118 1"/>
                <a:gd name="f509" fmla="*/ f390 f117 1"/>
                <a:gd name="f510" fmla="*/ f391 f118 1"/>
                <a:gd name="f511" fmla="*/ f392 f117 1"/>
                <a:gd name="f512" fmla="*/ f393 f118 1"/>
                <a:gd name="f513" fmla="*/ f394 f117 1"/>
                <a:gd name="f514" fmla="*/ f395 f118 1"/>
                <a:gd name="f515" fmla="*/ f396 f117 1"/>
                <a:gd name="f516" fmla="*/ f397 f118 1"/>
                <a:gd name="f517" fmla="*/ f398 f117 1"/>
                <a:gd name="f518" fmla="*/ f399 f118 1"/>
                <a:gd name="f519" fmla="*/ f400 f117 1"/>
                <a:gd name="f520" fmla="*/ f401 f118 1"/>
                <a:gd name="f521" fmla="*/ f402 f117 1"/>
                <a:gd name="f522" fmla="*/ f403 f118 1"/>
                <a:gd name="f523" fmla="*/ f404 f117 1"/>
                <a:gd name="f524" fmla="*/ f405 f118 1"/>
                <a:gd name="f525" fmla="*/ f406 f117 1"/>
                <a:gd name="f526" fmla="*/ f407 f118 1"/>
                <a:gd name="f527" fmla="*/ f408 f117 1"/>
                <a:gd name="f528" fmla="*/ f409 f118 1"/>
                <a:gd name="f529" fmla="*/ f410 f117 1"/>
                <a:gd name="f530" fmla="*/ f411 f118 1"/>
                <a:gd name="f531" fmla="*/ f412 f117 1"/>
                <a:gd name="f532" fmla="*/ f413 f118 1"/>
                <a:gd name="f533" fmla="*/ f414 f117 1"/>
                <a:gd name="f534" fmla="*/ f415 f118 1"/>
                <a:gd name="f535" fmla="*/ f416 f117 1"/>
                <a:gd name="f536" fmla="*/ f417 f118 1"/>
                <a:gd name="f537" fmla="*/ f418 f117 1"/>
                <a:gd name="f538" fmla="*/ f419 f118 1"/>
                <a:gd name="f539" fmla="*/ f420 f117 1"/>
                <a:gd name="f540" fmla="*/ f421 f118 1"/>
                <a:gd name="f541" fmla="*/ f422 f117 1"/>
                <a:gd name="f542" fmla="*/ f423 f118 1"/>
                <a:gd name="f543" fmla="*/ f424 f117 1"/>
                <a:gd name="f544" fmla="*/ f425 f118 1"/>
                <a:gd name="f545" fmla="*/ f426 f117 1"/>
                <a:gd name="f546" fmla="*/ f427 f118 1"/>
                <a:gd name="f547" fmla="*/ f428 f117 1"/>
                <a:gd name="f548" fmla="*/ f429 f118 1"/>
                <a:gd name="f549" fmla="*/ f430 f117 1"/>
                <a:gd name="f550" fmla="*/ f431 f118 1"/>
                <a:gd name="f551" fmla="*/ f432 f117 1"/>
                <a:gd name="f552" fmla="*/ f433 f118 1"/>
                <a:gd name="f553" fmla="*/ f434 f117 1"/>
                <a:gd name="f554" fmla="*/ f435 f118 1"/>
                <a:gd name="f555" fmla="*/ f436 f118 1"/>
                <a:gd name="f556" fmla="*/ f437 f117 1"/>
                <a:gd name="f557" fmla="*/ f438 f118 1"/>
                <a:gd name="f558" fmla="*/ f439 f117 1"/>
                <a:gd name="f559" fmla="*/ f440 f118 1"/>
                <a:gd name="f560" fmla="*/ f441 f117 1"/>
                <a:gd name="f561" fmla="*/ f442 f117 1"/>
                <a:gd name="f562" fmla="*/ f443 f118 1"/>
                <a:gd name="f563" fmla="*/ f444 f117 1"/>
                <a:gd name="f564" fmla="*/ f445 f118 1"/>
                <a:gd name="f565" fmla="*/ f446 f117 1"/>
                <a:gd name="f566" fmla="*/ f447 f118 1"/>
                <a:gd name="f567" fmla="*/ f448 f117 1"/>
                <a:gd name="f568" fmla="*/ f449 f118 1"/>
                <a:gd name="f569" fmla="*/ f450 f117 1"/>
                <a:gd name="f570" fmla="*/ f451 f118 1"/>
                <a:gd name="f571" fmla="*/ f452 f117 1"/>
                <a:gd name="f572" fmla="*/ f453 f118 1"/>
                <a:gd name="f573" fmla="*/ f454 f117 1"/>
                <a:gd name="f574" fmla="*/ f455 f118 1"/>
                <a:gd name="f575" fmla="*/ f456 f117 1"/>
                <a:gd name="f576" fmla="*/ f457 f118 1"/>
                <a:gd name="f577" fmla="*/ f458 f117 1"/>
                <a:gd name="f578" fmla="*/ f459 f118 1"/>
                <a:gd name="f579" fmla="*/ f460 f117 1"/>
                <a:gd name="f580" fmla="*/ f461 f118 1"/>
                <a:gd name="f581" fmla="*/ f462 f117 1"/>
                <a:gd name="f582" fmla="*/ f463 f118 1"/>
                <a:gd name="f583" fmla="*/ f464 f117 1"/>
                <a:gd name="f584" fmla="*/ f465 f118 1"/>
                <a:gd name="f585" fmla="*/ f466 f117 1"/>
                <a:gd name="f586" fmla="*/ f467 f118 1"/>
                <a:gd name="f587" fmla="*/ f468 f117 1"/>
                <a:gd name="f588" fmla="*/ f469 f117 1"/>
                <a:gd name="f589" fmla="*/ f470 f118 1"/>
                <a:gd name="f590" fmla="*/ f471 f117 1"/>
                <a:gd name="f591" fmla="*/ f472 f118 1"/>
                <a:gd name="f592" fmla="*/ f473 f117 1"/>
                <a:gd name="f593" fmla="*/ f474 f1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9">
                  <a:pos x="f479" y="f480"/>
                </a:cxn>
                <a:cxn ang="f359">
                  <a:pos x="f481" y="f482"/>
                </a:cxn>
                <a:cxn ang="f359">
                  <a:pos x="f483" y="f484"/>
                </a:cxn>
                <a:cxn ang="f359">
                  <a:pos x="f485" y="f486"/>
                </a:cxn>
                <a:cxn ang="f359">
                  <a:pos x="f487" y="f488"/>
                </a:cxn>
                <a:cxn ang="f359">
                  <a:pos x="f489" y="f490"/>
                </a:cxn>
                <a:cxn ang="f359">
                  <a:pos x="f491" y="f492"/>
                </a:cxn>
                <a:cxn ang="f359">
                  <a:pos x="f493" y="f494"/>
                </a:cxn>
                <a:cxn ang="f359">
                  <a:pos x="f495" y="f496"/>
                </a:cxn>
                <a:cxn ang="f359">
                  <a:pos x="f497" y="f498"/>
                </a:cxn>
                <a:cxn ang="f359">
                  <a:pos x="f499" y="f500"/>
                </a:cxn>
                <a:cxn ang="f359">
                  <a:pos x="f501" y="f502"/>
                </a:cxn>
                <a:cxn ang="f359">
                  <a:pos x="f503" y="f504"/>
                </a:cxn>
                <a:cxn ang="f359">
                  <a:pos x="f505" y="f506"/>
                </a:cxn>
                <a:cxn ang="f359">
                  <a:pos x="f507" y="f508"/>
                </a:cxn>
                <a:cxn ang="f359">
                  <a:pos x="f509" y="f510"/>
                </a:cxn>
                <a:cxn ang="f359">
                  <a:pos x="f511" y="f512"/>
                </a:cxn>
                <a:cxn ang="f359">
                  <a:pos x="f513" y="f514"/>
                </a:cxn>
                <a:cxn ang="f359">
                  <a:pos x="f515" y="f516"/>
                </a:cxn>
                <a:cxn ang="f359">
                  <a:pos x="f517" y="f518"/>
                </a:cxn>
                <a:cxn ang="f359">
                  <a:pos x="f519" y="f520"/>
                </a:cxn>
                <a:cxn ang="f359">
                  <a:pos x="f521" y="f522"/>
                </a:cxn>
                <a:cxn ang="f359">
                  <a:pos x="f523" y="f524"/>
                </a:cxn>
                <a:cxn ang="f359">
                  <a:pos x="f525" y="f526"/>
                </a:cxn>
                <a:cxn ang="f359">
                  <a:pos x="f527" y="f528"/>
                </a:cxn>
                <a:cxn ang="f359">
                  <a:pos x="f529" y="f530"/>
                </a:cxn>
                <a:cxn ang="f359">
                  <a:pos x="f531" y="f532"/>
                </a:cxn>
                <a:cxn ang="f359">
                  <a:pos x="f533" y="f534"/>
                </a:cxn>
                <a:cxn ang="f359">
                  <a:pos x="f535" y="f536"/>
                </a:cxn>
                <a:cxn ang="f359">
                  <a:pos x="f537" y="f538"/>
                </a:cxn>
                <a:cxn ang="f359">
                  <a:pos x="f539" y="f540"/>
                </a:cxn>
                <a:cxn ang="f359">
                  <a:pos x="f541" y="f542"/>
                </a:cxn>
                <a:cxn ang="f359">
                  <a:pos x="f543" y="f544"/>
                </a:cxn>
                <a:cxn ang="f359">
                  <a:pos x="f545" y="f546"/>
                </a:cxn>
                <a:cxn ang="f359">
                  <a:pos x="f547" y="f548"/>
                </a:cxn>
                <a:cxn ang="f359">
                  <a:pos x="f549" y="f550"/>
                </a:cxn>
                <a:cxn ang="f359">
                  <a:pos x="f551" y="f552"/>
                </a:cxn>
                <a:cxn ang="f359">
                  <a:pos x="f553" y="f554"/>
                </a:cxn>
                <a:cxn ang="f359">
                  <a:pos x="f553" y="f555"/>
                </a:cxn>
                <a:cxn ang="f359">
                  <a:pos x="f556" y="f557"/>
                </a:cxn>
                <a:cxn ang="f359">
                  <a:pos x="f558" y="f559"/>
                </a:cxn>
                <a:cxn ang="f359">
                  <a:pos x="f560" y="f514"/>
                </a:cxn>
                <a:cxn ang="f359">
                  <a:pos x="f561" y="f562"/>
                </a:cxn>
                <a:cxn ang="f359">
                  <a:pos x="f563" y="f564"/>
                </a:cxn>
                <a:cxn ang="f359">
                  <a:pos x="f565" y="f566"/>
                </a:cxn>
                <a:cxn ang="f359">
                  <a:pos x="f567" y="f568"/>
                </a:cxn>
                <a:cxn ang="f359">
                  <a:pos x="f569" y="f570"/>
                </a:cxn>
                <a:cxn ang="f359">
                  <a:pos x="f571" y="f572"/>
                </a:cxn>
                <a:cxn ang="f359">
                  <a:pos x="f573" y="f574"/>
                </a:cxn>
                <a:cxn ang="f359">
                  <a:pos x="f575" y="f576"/>
                </a:cxn>
                <a:cxn ang="f359">
                  <a:pos x="f577" y="f578"/>
                </a:cxn>
                <a:cxn ang="f359">
                  <a:pos x="f579" y="f580"/>
                </a:cxn>
                <a:cxn ang="f359">
                  <a:pos x="f581" y="f582"/>
                </a:cxn>
                <a:cxn ang="f359">
                  <a:pos x="f583" y="f584"/>
                </a:cxn>
                <a:cxn ang="f359">
                  <a:pos x="f585" y="f586"/>
                </a:cxn>
                <a:cxn ang="f359">
                  <a:pos x="f587" y="f500"/>
                </a:cxn>
                <a:cxn ang="f359">
                  <a:pos x="f588" y="f589"/>
                </a:cxn>
                <a:cxn ang="f359">
                  <a:pos x="f590" y="f591"/>
                </a:cxn>
                <a:cxn ang="f359">
                  <a:pos x="f592" y="f593"/>
                </a:cxn>
                <a:cxn ang="f359">
                  <a:pos x="f479" y="f480"/>
                </a:cxn>
              </a:cxnLst>
              <a:rect l="f475" t="f478" r="f476" b="f477"/>
              <a:pathLst>
                <a:path w="1090" h="1405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5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18" y="f43"/>
                  </a:lnTo>
                  <a:lnTo>
                    <a:pt x="f5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6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7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7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42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60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28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6" y="f11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9EB8517B-5C6A-524D-A3A9-0D1A5D8F4453}"/>
                </a:ext>
              </a:extLst>
            </p:cNvPr>
            <p:cNvSpPr/>
            <p:nvPr/>
          </p:nvSpPr>
          <p:spPr>
            <a:xfrm>
              <a:off x="5662449" y="2634212"/>
              <a:ext cx="2712668" cy="3499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0"/>
                <a:gd name="f7" fmla="val 1405"/>
                <a:gd name="f8" fmla="val 850"/>
                <a:gd name="f9" fmla="val 37"/>
                <a:gd name="f10" fmla="val 833"/>
                <a:gd name="f11" fmla="val 27"/>
                <a:gd name="f12" fmla="val 796"/>
                <a:gd name="f13" fmla="val 12"/>
                <a:gd name="f14" fmla="val 759"/>
                <a:gd name="f15" fmla="val 3"/>
                <a:gd name="f16" fmla="val 720"/>
                <a:gd name="f17" fmla="val 679"/>
                <a:gd name="f18" fmla="val 2"/>
                <a:gd name="f19" fmla="val 635"/>
                <a:gd name="f20" fmla="val 11"/>
                <a:gd name="f21" fmla="val 563"/>
                <a:gd name="f22" fmla="val 38"/>
                <a:gd name="f23" fmla="val 511"/>
                <a:gd name="f24" fmla="val 67"/>
                <a:gd name="f25" fmla="val 484"/>
                <a:gd name="f26" fmla="val 83"/>
                <a:gd name="f27" fmla="val 430"/>
                <a:gd name="f28" fmla="val 121"/>
                <a:gd name="f29" fmla="val 351"/>
                <a:gd name="f30" fmla="val 186"/>
                <a:gd name="f31" fmla="val 256"/>
                <a:gd name="f32" fmla="val 291"/>
                <a:gd name="f33" fmla="val 172"/>
                <a:gd name="f34" fmla="val 410"/>
                <a:gd name="f35" fmla="val 136"/>
                <a:gd name="f36" fmla="val 473"/>
                <a:gd name="f37" fmla="val 105"/>
                <a:gd name="f38" fmla="val 531"/>
                <a:gd name="f39" fmla="val 55"/>
                <a:gd name="f40" fmla="val 652"/>
                <a:gd name="f41" fmla="val 20"/>
                <a:gd name="f42" fmla="val 774"/>
                <a:gd name="f43" fmla="val 894"/>
                <a:gd name="f44" fmla="val 953"/>
                <a:gd name="f45" fmla="val 1"/>
                <a:gd name="f46" fmla="val 983"/>
                <a:gd name="f47" fmla="val 7"/>
                <a:gd name="f48" fmla="val 1039"/>
                <a:gd name="f49" fmla="val 16"/>
                <a:gd name="f50" fmla="val 31"/>
                <a:gd name="f51" fmla="val 1137"/>
                <a:gd name="f52" fmla="val 51"/>
                <a:gd name="f53" fmla="val 1178"/>
                <a:gd name="f54" fmla="val 75"/>
                <a:gd name="f55" fmla="val 1215"/>
                <a:gd name="f56" fmla="val 103"/>
                <a:gd name="f57" fmla="val 1246"/>
                <a:gd name="f58" fmla="val 134"/>
                <a:gd name="f59" fmla="val 1272"/>
                <a:gd name="f60" fmla="val 150"/>
                <a:gd name="f61" fmla="val 1282"/>
                <a:gd name="f62" fmla="val 364"/>
                <a:gd name="f63" fmla="val 347"/>
                <a:gd name="f64" fmla="val 1394"/>
                <a:gd name="f65" fmla="val 316"/>
                <a:gd name="f66" fmla="val 1368"/>
                <a:gd name="f67" fmla="val 288"/>
                <a:gd name="f68" fmla="val 1337"/>
                <a:gd name="f69" fmla="val 265"/>
                <a:gd name="f70" fmla="val 1300"/>
                <a:gd name="f71" fmla="val 245"/>
                <a:gd name="f72" fmla="val 1259"/>
                <a:gd name="f73" fmla="val 230"/>
                <a:gd name="f74" fmla="val 1213"/>
                <a:gd name="f75" fmla="val 220"/>
                <a:gd name="f76" fmla="val 1161"/>
                <a:gd name="f77" fmla="val 214"/>
                <a:gd name="f78" fmla="val 1106"/>
                <a:gd name="f79" fmla="val 1076"/>
                <a:gd name="f80" fmla="val 215"/>
                <a:gd name="f81" fmla="val 1017"/>
                <a:gd name="f82" fmla="val 234"/>
                <a:gd name="f83" fmla="val 896"/>
                <a:gd name="f84" fmla="val 268"/>
                <a:gd name="f85" fmla="val 319"/>
                <a:gd name="f86" fmla="val 654"/>
                <a:gd name="f87" fmla="val 350"/>
                <a:gd name="f88" fmla="val 595"/>
                <a:gd name="f89" fmla="val 386"/>
                <a:gd name="f90" fmla="val 532"/>
                <a:gd name="f91" fmla="val 470"/>
                <a:gd name="f92" fmla="val 415"/>
                <a:gd name="f93" fmla="val 566"/>
                <a:gd name="f94" fmla="val 310"/>
                <a:gd name="f95" fmla="val 644"/>
                <a:gd name="f96" fmla="val 244"/>
                <a:gd name="f97" fmla="val 698"/>
                <a:gd name="f98" fmla="val 206"/>
                <a:gd name="f99" fmla="val 726"/>
                <a:gd name="f100" fmla="val 189"/>
                <a:gd name="f101" fmla="val 752"/>
                <a:gd name="f102" fmla="val 174"/>
                <a:gd name="f103" fmla="val 804"/>
                <a:gd name="f104" fmla="val 855"/>
                <a:gd name="f105" fmla="val 133"/>
                <a:gd name="f106" fmla="val 903"/>
                <a:gd name="f107" fmla="val 122"/>
                <a:gd name="f108" fmla="val 949"/>
                <a:gd name="f109" fmla="val 118"/>
                <a:gd name="f110" fmla="val 993"/>
                <a:gd name="f111" fmla="val 1035"/>
                <a:gd name="f112" fmla="val 129"/>
                <a:gd name="f113" fmla="val 1073"/>
                <a:gd name="f114" fmla="val 144"/>
                <a:gd name="f115" fmla="val 153"/>
                <a:gd name="f116" fmla="+- 0 0 -90"/>
                <a:gd name="f117" fmla="*/ f3 1 1090"/>
                <a:gd name="f118" fmla="*/ f4 1 1405"/>
                <a:gd name="f119" fmla="+- f7 0 f5"/>
                <a:gd name="f120" fmla="+- f6 0 f5"/>
                <a:gd name="f121" fmla="*/ f116 f0 1"/>
                <a:gd name="f122" fmla="*/ f120 1 1090"/>
                <a:gd name="f123" fmla="*/ f119 1 1405"/>
                <a:gd name="f124" fmla="*/ 850 f120 1"/>
                <a:gd name="f125" fmla="*/ 37 f119 1"/>
                <a:gd name="f126" fmla="*/ 833 f120 1"/>
                <a:gd name="f127" fmla="*/ 27 f119 1"/>
                <a:gd name="f128" fmla="*/ 796 f120 1"/>
                <a:gd name="f129" fmla="*/ 12 f119 1"/>
                <a:gd name="f130" fmla="*/ 759 f120 1"/>
                <a:gd name="f131" fmla="*/ 3 f119 1"/>
                <a:gd name="f132" fmla="*/ 720 f120 1"/>
                <a:gd name="f133" fmla="*/ 0 f119 1"/>
                <a:gd name="f134" fmla="*/ 679 f120 1"/>
                <a:gd name="f135" fmla="*/ 2 f119 1"/>
                <a:gd name="f136" fmla="*/ 635 f120 1"/>
                <a:gd name="f137" fmla="*/ 11 f119 1"/>
                <a:gd name="f138" fmla="*/ 563 f120 1"/>
                <a:gd name="f139" fmla="*/ 38 f119 1"/>
                <a:gd name="f140" fmla="*/ 511 f120 1"/>
                <a:gd name="f141" fmla="*/ 67 f119 1"/>
                <a:gd name="f142" fmla="*/ 484 f120 1"/>
                <a:gd name="f143" fmla="*/ 83 f119 1"/>
                <a:gd name="f144" fmla="*/ 430 f120 1"/>
                <a:gd name="f145" fmla="*/ 121 f119 1"/>
                <a:gd name="f146" fmla="*/ 351 f120 1"/>
                <a:gd name="f147" fmla="*/ 186 f119 1"/>
                <a:gd name="f148" fmla="*/ 256 f120 1"/>
                <a:gd name="f149" fmla="*/ 291 f119 1"/>
                <a:gd name="f150" fmla="*/ 172 f120 1"/>
                <a:gd name="f151" fmla="*/ 410 f119 1"/>
                <a:gd name="f152" fmla="*/ 136 f120 1"/>
                <a:gd name="f153" fmla="*/ 473 f119 1"/>
                <a:gd name="f154" fmla="*/ 105 f120 1"/>
                <a:gd name="f155" fmla="*/ 531 f119 1"/>
                <a:gd name="f156" fmla="*/ 55 f120 1"/>
                <a:gd name="f157" fmla="*/ 652 f119 1"/>
                <a:gd name="f158" fmla="*/ 20 f120 1"/>
                <a:gd name="f159" fmla="*/ 774 f119 1"/>
                <a:gd name="f160" fmla="*/ 2 f120 1"/>
                <a:gd name="f161" fmla="*/ 894 f119 1"/>
                <a:gd name="f162" fmla="*/ 0 f120 1"/>
                <a:gd name="f163" fmla="*/ 953 f119 1"/>
                <a:gd name="f164" fmla="*/ 1 f120 1"/>
                <a:gd name="f165" fmla="*/ 983 f119 1"/>
                <a:gd name="f166" fmla="*/ 7 f120 1"/>
                <a:gd name="f167" fmla="*/ 1039 f119 1"/>
                <a:gd name="f168" fmla="*/ 16 f120 1"/>
                <a:gd name="f169" fmla="*/ 1090 f119 1"/>
                <a:gd name="f170" fmla="*/ 31 f120 1"/>
                <a:gd name="f171" fmla="*/ 1137 f119 1"/>
                <a:gd name="f172" fmla="*/ 51 f120 1"/>
                <a:gd name="f173" fmla="*/ 1178 f119 1"/>
                <a:gd name="f174" fmla="*/ 75 f120 1"/>
                <a:gd name="f175" fmla="*/ 1215 f119 1"/>
                <a:gd name="f176" fmla="*/ 103 f120 1"/>
                <a:gd name="f177" fmla="*/ 1246 f119 1"/>
                <a:gd name="f178" fmla="*/ 134 f120 1"/>
                <a:gd name="f179" fmla="*/ 1272 f119 1"/>
                <a:gd name="f180" fmla="*/ 150 f120 1"/>
                <a:gd name="f181" fmla="*/ 1282 f119 1"/>
                <a:gd name="f182" fmla="*/ 364 f120 1"/>
                <a:gd name="f183" fmla="*/ 1405 f119 1"/>
                <a:gd name="f184" fmla="*/ 347 f120 1"/>
                <a:gd name="f185" fmla="*/ 1394 f119 1"/>
                <a:gd name="f186" fmla="*/ 316 f120 1"/>
                <a:gd name="f187" fmla="*/ 1368 f119 1"/>
                <a:gd name="f188" fmla="*/ 288 f120 1"/>
                <a:gd name="f189" fmla="*/ 1337 f119 1"/>
                <a:gd name="f190" fmla="*/ 265 f120 1"/>
                <a:gd name="f191" fmla="*/ 1300 f119 1"/>
                <a:gd name="f192" fmla="*/ 245 f120 1"/>
                <a:gd name="f193" fmla="*/ 1259 f119 1"/>
                <a:gd name="f194" fmla="*/ 230 f120 1"/>
                <a:gd name="f195" fmla="*/ 1213 f119 1"/>
                <a:gd name="f196" fmla="*/ 220 f120 1"/>
                <a:gd name="f197" fmla="*/ 1161 f119 1"/>
                <a:gd name="f198" fmla="*/ 214 f120 1"/>
                <a:gd name="f199" fmla="*/ 1106 f119 1"/>
                <a:gd name="f200" fmla="*/ 1076 f119 1"/>
                <a:gd name="f201" fmla="*/ 215 f120 1"/>
                <a:gd name="f202" fmla="*/ 1017 f119 1"/>
                <a:gd name="f203" fmla="*/ 234 f120 1"/>
                <a:gd name="f204" fmla="*/ 896 f119 1"/>
                <a:gd name="f205" fmla="*/ 268 f120 1"/>
                <a:gd name="f206" fmla="*/ 319 f120 1"/>
                <a:gd name="f207" fmla="*/ 654 f119 1"/>
                <a:gd name="f208" fmla="*/ 350 f120 1"/>
                <a:gd name="f209" fmla="*/ 595 f119 1"/>
                <a:gd name="f210" fmla="*/ 386 f120 1"/>
                <a:gd name="f211" fmla="*/ 532 f119 1"/>
                <a:gd name="f212" fmla="*/ 470 f120 1"/>
                <a:gd name="f213" fmla="*/ 415 f119 1"/>
                <a:gd name="f214" fmla="*/ 566 f120 1"/>
                <a:gd name="f215" fmla="*/ 310 f119 1"/>
                <a:gd name="f216" fmla="*/ 644 f120 1"/>
                <a:gd name="f217" fmla="*/ 244 f119 1"/>
                <a:gd name="f218" fmla="*/ 698 f120 1"/>
                <a:gd name="f219" fmla="*/ 206 f119 1"/>
                <a:gd name="f220" fmla="*/ 726 f120 1"/>
                <a:gd name="f221" fmla="*/ 189 f119 1"/>
                <a:gd name="f222" fmla="*/ 752 f120 1"/>
                <a:gd name="f223" fmla="*/ 174 f119 1"/>
                <a:gd name="f224" fmla="*/ 804 f120 1"/>
                <a:gd name="f225" fmla="*/ 150 f119 1"/>
                <a:gd name="f226" fmla="*/ 855 f120 1"/>
                <a:gd name="f227" fmla="*/ 133 f119 1"/>
                <a:gd name="f228" fmla="*/ 903 f120 1"/>
                <a:gd name="f229" fmla="*/ 122 f119 1"/>
                <a:gd name="f230" fmla="*/ 949 f120 1"/>
                <a:gd name="f231" fmla="*/ 118 f119 1"/>
                <a:gd name="f232" fmla="*/ 993 f120 1"/>
                <a:gd name="f233" fmla="*/ 1035 f120 1"/>
                <a:gd name="f234" fmla="*/ 129 f119 1"/>
                <a:gd name="f235" fmla="*/ 1073 f120 1"/>
                <a:gd name="f236" fmla="*/ 144 f119 1"/>
                <a:gd name="f237" fmla="*/ 1090 f120 1"/>
                <a:gd name="f238" fmla="*/ 153 f119 1"/>
                <a:gd name="f239" fmla="*/ f121 1 f2"/>
                <a:gd name="f240" fmla="*/ f124 1 1090"/>
                <a:gd name="f241" fmla="*/ f125 1 1405"/>
                <a:gd name="f242" fmla="*/ f126 1 1090"/>
                <a:gd name="f243" fmla="*/ f127 1 1405"/>
                <a:gd name="f244" fmla="*/ f128 1 1090"/>
                <a:gd name="f245" fmla="*/ f129 1 1405"/>
                <a:gd name="f246" fmla="*/ f130 1 1090"/>
                <a:gd name="f247" fmla="*/ f131 1 1405"/>
                <a:gd name="f248" fmla="*/ f132 1 1090"/>
                <a:gd name="f249" fmla="*/ f133 1 1405"/>
                <a:gd name="f250" fmla="*/ f134 1 1090"/>
                <a:gd name="f251" fmla="*/ f135 1 1405"/>
                <a:gd name="f252" fmla="*/ f136 1 1090"/>
                <a:gd name="f253" fmla="*/ f137 1 1405"/>
                <a:gd name="f254" fmla="*/ f138 1 1090"/>
                <a:gd name="f255" fmla="*/ f139 1 1405"/>
                <a:gd name="f256" fmla="*/ f140 1 1090"/>
                <a:gd name="f257" fmla="*/ f141 1 1405"/>
                <a:gd name="f258" fmla="*/ f142 1 1090"/>
                <a:gd name="f259" fmla="*/ f143 1 1405"/>
                <a:gd name="f260" fmla="*/ f144 1 1090"/>
                <a:gd name="f261" fmla="*/ f145 1 1405"/>
                <a:gd name="f262" fmla="*/ f146 1 1090"/>
                <a:gd name="f263" fmla="*/ f147 1 1405"/>
                <a:gd name="f264" fmla="*/ f148 1 1090"/>
                <a:gd name="f265" fmla="*/ f149 1 1405"/>
                <a:gd name="f266" fmla="*/ f150 1 1090"/>
                <a:gd name="f267" fmla="*/ f151 1 1405"/>
                <a:gd name="f268" fmla="*/ f152 1 1090"/>
                <a:gd name="f269" fmla="*/ f153 1 1405"/>
                <a:gd name="f270" fmla="*/ f154 1 1090"/>
                <a:gd name="f271" fmla="*/ f155 1 1405"/>
                <a:gd name="f272" fmla="*/ f156 1 1090"/>
                <a:gd name="f273" fmla="*/ f157 1 1405"/>
                <a:gd name="f274" fmla="*/ f158 1 1090"/>
                <a:gd name="f275" fmla="*/ f159 1 1405"/>
                <a:gd name="f276" fmla="*/ f160 1 1090"/>
                <a:gd name="f277" fmla="*/ f161 1 1405"/>
                <a:gd name="f278" fmla="*/ f162 1 1090"/>
                <a:gd name="f279" fmla="*/ f163 1 1405"/>
                <a:gd name="f280" fmla="*/ f164 1 1090"/>
                <a:gd name="f281" fmla="*/ f165 1 1405"/>
                <a:gd name="f282" fmla="*/ f166 1 1090"/>
                <a:gd name="f283" fmla="*/ f167 1 1405"/>
                <a:gd name="f284" fmla="*/ f168 1 1090"/>
                <a:gd name="f285" fmla="*/ f169 1 1405"/>
                <a:gd name="f286" fmla="*/ f170 1 1090"/>
                <a:gd name="f287" fmla="*/ f171 1 1405"/>
                <a:gd name="f288" fmla="*/ f172 1 1090"/>
                <a:gd name="f289" fmla="*/ f173 1 1405"/>
                <a:gd name="f290" fmla="*/ f174 1 1090"/>
                <a:gd name="f291" fmla="*/ f175 1 1405"/>
                <a:gd name="f292" fmla="*/ f176 1 1090"/>
                <a:gd name="f293" fmla="*/ f177 1 1405"/>
                <a:gd name="f294" fmla="*/ f178 1 1090"/>
                <a:gd name="f295" fmla="*/ f179 1 1405"/>
                <a:gd name="f296" fmla="*/ f180 1 1090"/>
                <a:gd name="f297" fmla="*/ f181 1 1405"/>
                <a:gd name="f298" fmla="*/ f182 1 1090"/>
                <a:gd name="f299" fmla="*/ f183 1 1405"/>
                <a:gd name="f300" fmla="*/ f184 1 1090"/>
                <a:gd name="f301" fmla="*/ f185 1 1405"/>
                <a:gd name="f302" fmla="*/ f186 1 1090"/>
                <a:gd name="f303" fmla="*/ f187 1 1405"/>
                <a:gd name="f304" fmla="*/ f188 1 1090"/>
                <a:gd name="f305" fmla="*/ f189 1 1405"/>
                <a:gd name="f306" fmla="*/ f190 1 1090"/>
                <a:gd name="f307" fmla="*/ f191 1 1405"/>
                <a:gd name="f308" fmla="*/ f192 1 1090"/>
                <a:gd name="f309" fmla="*/ f193 1 1405"/>
                <a:gd name="f310" fmla="*/ f194 1 1090"/>
                <a:gd name="f311" fmla="*/ f195 1 1405"/>
                <a:gd name="f312" fmla="*/ f196 1 1090"/>
                <a:gd name="f313" fmla="*/ f197 1 1405"/>
                <a:gd name="f314" fmla="*/ f198 1 1090"/>
                <a:gd name="f315" fmla="*/ f199 1 1405"/>
                <a:gd name="f316" fmla="*/ f200 1 1405"/>
                <a:gd name="f317" fmla="*/ f201 1 1090"/>
                <a:gd name="f318" fmla="*/ f202 1 1405"/>
                <a:gd name="f319" fmla="*/ f203 1 1090"/>
                <a:gd name="f320" fmla="*/ f204 1 1405"/>
                <a:gd name="f321" fmla="*/ f205 1 1090"/>
                <a:gd name="f322" fmla="*/ f206 1 1090"/>
                <a:gd name="f323" fmla="*/ f207 1 1405"/>
                <a:gd name="f324" fmla="*/ f208 1 1090"/>
                <a:gd name="f325" fmla="*/ f209 1 1405"/>
                <a:gd name="f326" fmla="*/ f210 1 1090"/>
                <a:gd name="f327" fmla="*/ f211 1 1405"/>
                <a:gd name="f328" fmla="*/ f212 1 1090"/>
                <a:gd name="f329" fmla="*/ f213 1 1405"/>
                <a:gd name="f330" fmla="*/ f214 1 1090"/>
                <a:gd name="f331" fmla="*/ f215 1 1405"/>
                <a:gd name="f332" fmla="*/ f216 1 1090"/>
                <a:gd name="f333" fmla="*/ f217 1 1405"/>
                <a:gd name="f334" fmla="*/ f218 1 1090"/>
                <a:gd name="f335" fmla="*/ f219 1 1405"/>
                <a:gd name="f336" fmla="*/ f220 1 1090"/>
                <a:gd name="f337" fmla="*/ f221 1 1405"/>
                <a:gd name="f338" fmla="*/ f222 1 1090"/>
                <a:gd name="f339" fmla="*/ f223 1 1405"/>
                <a:gd name="f340" fmla="*/ f224 1 1090"/>
                <a:gd name="f341" fmla="*/ f225 1 1405"/>
                <a:gd name="f342" fmla="*/ f226 1 1090"/>
                <a:gd name="f343" fmla="*/ f227 1 1405"/>
                <a:gd name="f344" fmla="*/ f228 1 1090"/>
                <a:gd name="f345" fmla="*/ f229 1 1405"/>
                <a:gd name="f346" fmla="*/ f230 1 1090"/>
                <a:gd name="f347" fmla="*/ f231 1 1405"/>
                <a:gd name="f348" fmla="*/ f232 1 1090"/>
                <a:gd name="f349" fmla="*/ f233 1 1090"/>
                <a:gd name="f350" fmla="*/ f234 1 1405"/>
                <a:gd name="f351" fmla="*/ f235 1 1090"/>
                <a:gd name="f352" fmla="*/ f236 1 1405"/>
                <a:gd name="f353" fmla="*/ f237 1 1090"/>
                <a:gd name="f354" fmla="*/ f238 1 1405"/>
                <a:gd name="f355" fmla="*/ 0 1 f122"/>
                <a:gd name="f356" fmla="*/ f6 1 f122"/>
                <a:gd name="f357" fmla="*/ 0 1 f123"/>
                <a:gd name="f358" fmla="*/ f7 1 f123"/>
                <a:gd name="f359" fmla="+- f239 0 f1"/>
                <a:gd name="f360" fmla="*/ f240 1 f122"/>
                <a:gd name="f361" fmla="*/ f241 1 f123"/>
                <a:gd name="f362" fmla="*/ f242 1 f122"/>
                <a:gd name="f363" fmla="*/ f243 1 f123"/>
                <a:gd name="f364" fmla="*/ f244 1 f122"/>
                <a:gd name="f365" fmla="*/ f245 1 f123"/>
                <a:gd name="f366" fmla="*/ f246 1 f122"/>
                <a:gd name="f367" fmla="*/ f247 1 f123"/>
                <a:gd name="f368" fmla="*/ f248 1 f122"/>
                <a:gd name="f369" fmla="*/ f249 1 f123"/>
                <a:gd name="f370" fmla="*/ f250 1 f122"/>
                <a:gd name="f371" fmla="*/ f251 1 f123"/>
                <a:gd name="f372" fmla="*/ f252 1 f122"/>
                <a:gd name="f373" fmla="*/ f253 1 f123"/>
                <a:gd name="f374" fmla="*/ f254 1 f122"/>
                <a:gd name="f375" fmla="*/ f255 1 f123"/>
                <a:gd name="f376" fmla="*/ f256 1 f122"/>
                <a:gd name="f377" fmla="*/ f257 1 f123"/>
                <a:gd name="f378" fmla="*/ f258 1 f122"/>
                <a:gd name="f379" fmla="*/ f259 1 f123"/>
                <a:gd name="f380" fmla="*/ f260 1 f122"/>
                <a:gd name="f381" fmla="*/ f261 1 f123"/>
                <a:gd name="f382" fmla="*/ f262 1 f122"/>
                <a:gd name="f383" fmla="*/ f263 1 f123"/>
                <a:gd name="f384" fmla="*/ f264 1 f122"/>
                <a:gd name="f385" fmla="*/ f265 1 f123"/>
                <a:gd name="f386" fmla="*/ f266 1 f122"/>
                <a:gd name="f387" fmla="*/ f267 1 f123"/>
                <a:gd name="f388" fmla="*/ f268 1 f122"/>
                <a:gd name="f389" fmla="*/ f269 1 f123"/>
                <a:gd name="f390" fmla="*/ f270 1 f122"/>
                <a:gd name="f391" fmla="*/ f271 1 f123"/>
                <a:gd name="f392" fmla="*/ f272 1 f122"/>
                <a:gd name="f393" fmla="*/ f273 1 f123"/>
                <a:gd name="f394" fmla="*/ f274 1 f122"/>
                <a:gd name="f395" fmla="*/ f275 1 f123"/>
                <a:gd name="f396" fmla="*/ f276 1 f122"/>
                <a:gd name="f397" fmla="*/ f277 1 f123"/>
                <a:gd name="f398" fmla="*/ f278 1 f122"/>
                <a:gd name="f399" fmla="*/ f279 1 f123"/>
                <a:gd name="f400" fmla="*/ f280 1 f122"/>
                <a:gd name="f401" fmla="*/ f281 1 f123"/>
                <a:gd name="f402" fmla="*/ f282 1 f122"/>
                <a:gd name="f403" fmla="*/ f283 1 f123"/>
                <a:gd name="f404" fmla="*/ f284 1 f122"/>
                <a:gd name="f405" fmla="*/ f285 1 f123"/>
                <a:gd name="f406" fmla="*/ f286 1 f122"/>
                <a:gd name="f407" fmla="*/ f287 1 f123"/>
                <a:gd name="f408" fmla="*/ f288 1 f122"/>
                <a:gd name="f409" fmla="*/ f289 1 f123"/>
                <a:gd name="f410" fmla="*/ f290 1 f122"/>
                <a:gd name="f411" fmla="*/ f291 1 f123"/>
                <a:gd name="f412" fmla="*/ f292 1 f122"/>
                <a:gd name="f413" fmla="*/ f293 1 f123"/>
                <a:gd name="f414" fmla="*/ f294 1 f122"/>
                <a:gd name="f415" fmla="*/ f295 1 f123"/>
                <a:gd name="f416" fmla="*/ f296 1 f122"/>
                <a:gd name="f417" fmla="*/ f297 1 f123"/>
                <a:gd name="f418" fmla="*/ f298 1 f122"/>
                <a:gd name="f419" fmla="*/ f299 1 f123"/>
                <a:gd name="f420" fmla="*/ f300 1 f122"/>
                <a:gd name="f421" fmla="*/ f301 1 f123"/>
                <a:gd name="f422" fmla="*/ f302 1 f122"/>
                <a:gd name="f423" fmla="*/ f303 1 f123"/>
                <a:gd name="f424" fmla="*/ f304 1 f122"/>
                <a:gd name="f425" fmla="*/ f305 1 f123"/>
                <a:gd name="f426" fmla="*/ f306 1 f122"/>
                <a:gd name="f427" fmla="*/ f307 1 f123"/>
                <a:gd name="f428" fmla="*/ f308 1 f122"/>
                <a:gd name="f429" fmla="*/ f309 1 f123"/>
                <a:gd name="f430" fmla="*/ f310 1 f122"/>
                <a:gd name="f431" fmla="*/ f311 1 f123"/>
                <a:gd name="f432" fmla="*/ f312 1 f122"/>
                <a:gd name="f433" fmla="*/ f313 1 f123"/>
                <a:gd name="f434" fmla="*/ f314 1 f122"/>
                <a:gd name="f435" fmla="*/ f315 1 f123"/>
                <a:gd name="f436" fmla="*/ f316 1 f123"/>
                <a:gd name="f437" fmla="*/ f317 1 f122"/>
                <a:gd name="f438" fmla="*/ f318 1 f123"/>
                <a:gd name="f439" fmla="*/ f319 1 f122"/>
                <a:gd name="f440" fmla="*/ f320 1 f123"/>
                <a:gd name="f441" fmla="*/ f321 1 f122"/>
                <a:gd name="f442" fmla="*/ f322 1 f122"/>
                <a:gd name="f443" fmla="*/ f323 1 f123"/>
                <a:gd name="f444" fmla="*/ f324 1 f122"/>
                <a:gd name="f445" fmla="*/ f325 1 f123"/>
                <a:gd name="f446" fmla="*/ f326 1 f122"/>
                <a:gd name="f447" fmla="*/ f327 1 f123"/>
                <a:gd name="f448" fmla="*/ f328 1 f122"/>
                <a:gd name="f449" fmla="*/ f329 1 f123"/>
                <a:gd name="f450" fmla="*/ f330 1 f122"/>
                <a:gd name="f451" fmla="*/ f331 1 f123"/>
                <a:gd name="f452" fmla="*/ f332 1 f122"/>
                <a:gd name="f453" fmla="*/ f333 1 f123"/>
                <a:gd name="f454" fmla="*/ f334 1 f122"/>
                <a:gd name="f455" fmla="*/ f335 1 f123"/>
                <a:gd name="f456" fmla="*/ f336 1 f122"/>
                <a:gd name="f457" fmla="*/ f337 1 f123"/>
                <a:gd name="f458" fmla="*/ f338 1 f122"/>
                <a:gd name="f459" fmla="*/ f339 1 f123"/>
                <a:gd name="f460" fmla="*/ f340 1 f122"/>
                <a:gd name="f461" fmla="*/ f341 1 f123"/>
                <a:gd name="f462" fmla="*/ f342 1 f122"/>
                <a:gd name="f463" fmla="*/ f343 1 f123"/>
                <a:gd name="f464" fmla="*/ f344 1 f122"/>
                <a:gd name="f465" fmla="*/ f345 1 f123"/>
                <a:gd name="f466" fmla="*/ f346 1 f122"/>
                <a:gd name="f467" fmla="*/ f347 1 f123"/>
                <a:gd name="f468" fmla="*/ f348 1 f122"/>
                <a:gd name="f469" fmla="*/ f349 1 f122"/>
                <a:gd name="f470" fmla="*/ f350 1 f123"/>
                <a:gd name="f471" fmla="*/ f351 1 f122"/>
                <a:gd name="f472" fmla="*/ f352 1 f123"/>
                <a:gd name="f473" fmla="*/ f353 1 f122"/>
                <a:gd name="f474" fmla="*/ f354 1 f123"/>
                <a:gd name="f475" fmla="*/ f355 f117 1"/>
                <a:gd name="f476" fmla="*/ f356 f117 1"/>
                <a:gd name="f477" fmla="*/ f358 f118 1"/>
                <a:gd name="f478" fmla="*/ f357 f118 1"/>
                <a:gd name="f479" fmla="*/ f360 f117 1"/>
                <a:gd name="f480" fmla="*/ f361 f118 1"/>
                <a:gd name="f481" fmla="*/ f362 f117 1"/>
                <a:gd name="f482" fmla="*/ f363 f118 1"/>
                <a:gd name="f483" fmla="*/ f364 f117 1"/>
                <a:gd name="f484" fmla="*/ f365 f118 1"/>
                <a:gd name="f485" fmla="*/ f366 f117 1"/>
                <a:gd name="f486" fmla="*/ f367 f118 1"/>
                <a:gd name="f487" fmla="*/ f368 f117 1"/>
                <a:gd name="f488" fmla="*/ f369 f118 1"/>
                <a:gd name="f489" fmla="*/ f370 f117 1"/>
                <a:gd name="f490" fmla="*/ f371 f118 1"/>
                <a:gd name="f491" fmla="*/ f372 f117 1"/>
                <a:gd name="f492" fmla="*/ f373 f118 1"/>
                <a:gd name="f493" fmla="*/ f374 f117 1"/>
                <a:gd name="f494" fmla="*/ f375 f118 1"/>
                <a:gd name="f495" fmla="*/ f376 f117 1"/>
                <a:gd name="f496" fmla="*/ f377 f118 1"/>
                <a:gd name="f497" fmla="*/ f378 f117 1"/>
                <a:gd name="f498" fmla="*/ f379 f118 1"/>
                <a:gd name="f499" fmla="*/ f380 f117 1"/>
                <a:gd name="f500" fmla="*/ f381 f118 1"/>
                <a:gd name="f501" fmla="*/ f382 f117 1"/>
                <a:gd name="f502" fmla="*/ f383 f118 1"/>
                <a:gd name="f503" fmla="*/ f384 f117 1"/>
                <a:gd name="f504" fmla="*/ f385 f118 1"/>
                <a:gd name="f505" fmla="*/ f386 f117 1"/>
                <a:gd name="f506" fmla="*/ f387 f118 1"/>
                <a:gd name="f507" fmla="*/ f388 f117 1"/>
                <a:gd name="f508" fmla="*/ f389 f118 1"/>
                <a:gd name="f509" fmla="*/ f390 f117 1"/>
                <a:gd name="f510" fmla="*/ f391 f118 1"/>
                <a:gd name="f511" fmla="*/ f392 f117 1"/>
                <a:gd name="f512" fmla="*/ f393 f118 1"/>
                <a:gd name="f513" fmla="*/ f394 f117 1"/>
                <a:gd name="f514" fmla="*/ f395 f118 1"/>
                <a:gd name="f515" fmla="*/ f396 f117 1"/>
                <a:gd name="f516" fmla="*/ f397 f118 1"/>
                <a:gd name="f517" fmla="*/ f398 f117 1"/>
                <a:gd name="f518" fmla="*/ f399 f118 1"/>
                <a:gd name="f519" fmla="*/ f400 f117 1"/>
                <a:gd name="f520" fmla="*/ f401 f118 1"/>
                <a:gd name="f521" fmla="*/ f402 f117 1"/>
                <a:gd name="f522" fmla="*/ f403 f118 1"/>
                <a:gd name="f523" fmla="*/ f404 f117 1"/>
                <a:gd name="f524" fmla="*/ f405 f118 1"/>
                <a:gd name="f525" fmla="*/ f406 f117 1"/>
                <a:gd name="f526" fmla="*/ f407 f118 1"/>
                <a:gd name="f527" fmla="*/ f408 f117 1"/>
                <a:gd name="f528" fmla="*/ f409 f118 1"/>
                <a:gd name="f529" fmla="*/ f410 f117 1"/>
                <a:gd name="f530" fmla="*/ f411 f118 1"/>
                <a:gd name="f531" fmla="*/ f412 f117 1"/>
                <a:gd name="f532" fmla="*/ f413 f118 1"/>
                <a:gd name="f533" fmla="*/ f414 f117 1"/>
                <a:gd name="f534" fmla="*/ f415 f118 1"/>
                <a:gd name="f535" fmla="*/ f416 f117 1"/>
                <a:gd name="f536" fmla="*/ f417 f118 1"/>
                <a:gd name="f537" fmla="*/ f418 f117 1"/>
                <a:gd name="f538" fmla="*/ f419 f118 1"/>
                <a:gd name="f539" fmla="*/ f420 f117 1"/>
                <a:gd name="f540" fmla="*/ f421 f118 1"/>
                <a:gd name="f541" fmla="*/ f422 f117 1"/>
                <a:gd name="f542" fmla="*/ f423 f118 1"/>
                <a:gd name="f543" fmla="*/ f424 f117 1"/>
                <a:gd name="f544" fmla="*/ f425 f118 1"/>
                <a:gd name="f545" fmla="*/ f426 f117 1"/>
                <a:gd name="f546" fmla="*/ f427 f118 1"/>
                <a:gd name="f547" fmla="*/ f428 f117 1"/>
                <a:gd name="f548" fmla="*/ f429 f118 1"/>
                <a:gd name="f549" fmla="*/ f430 f117 1"/>
                <a:gd name="f550" fmla="*/ f431 f118 1"/>
                <a:gd name="f551" fmla="*/ f432 f117 1"/>
                <a:gd name="f552" fmla="*/ f433 f118 1"/>
                <a:gd name="f553" fmla="*/ f434 f117 1"/>
                <a:gd name="f554" fmla="*/ f435 f118 1"/>
                <a:gd name="f555" fmla="*/ f436 f118 1"/>
                <a:gd name="f556" fmla="*/ f437 f117 1"/>
                <a:gd name="f557" fmla="*/ f438 f118 1"/>
                <a:gd name="f558" fmla="*/ f439 f117 1"/>
                <a:gd name="f559" fmla="*/ f440 f118 1"/>
                <a:gd name="f560" fmla="*/ f441 f117 1"/>
                <a:gd name="f561" fmla="*/ f442 f117 1"/>
                <a:gd name="f562" fmla="*/ f443 f118 1"/>
                <a:gd name="f563" fmla="*/ f444 f117 1"/>
                <a:gd name="f564" fmla="*/ f445 f118 1"/>
                <a:gd name="f565" fmla="*/ f446 f117 1"/>
                <a:gd name="f566" fmla="*/ f447 f118 1"/>
                <a:gd name="f567" fmla="*/ f448 f117 1"/>
                <a:gd name="f568" fmla="*/ f449 f118 1"/>
                <a:gd name="f569" fmla="*/ f450 f117 1"/>
                <a:gd name="f570" fmla="*/ f451 f118 1"/>
                <a:gd name="f571" fmla="*/ f452 f117 1"/>
                <a:gd name="f572" fmla="*/ f453 f118 1"/>
                <a:gd name="f573" fmla="*/ f454 f117 1"/>
                <a:gd name="f574" fmla="*/ f455 f118 1"/>
                <a:gd name="f575" fmla="*/ f456 f117 1"/>
                <a:gd name="f576" fmla="*/ f457 f118 1"/>
                <a:gd name="f577" fmla="*/ f458 f117 1"/>
                <a:gd name="f578" fmla="*/ f459 f118 1"/>
                <a:gd name="f579" fmla="*/ f460 f117 1"/>
                <a:gd name="f580" fmla="*/ f461 f118 1"/>
                <a:gd name="f581" fmla="*/ f462 f117 1"/>
                <a:gd name="f582" fmla="*/ f463 f118 1"/>
                <a:gd name="f583" fmla="*/ f464 f117 1"/>
                <a:gd name="f584" fmla="*/ f465 f118 1"/>
                <a:gd name="f585" fmla="*/ f466 f117 1"/>
                <a:gd name="f586" fmla="*/ f467 f118 1"/>
                <a:gd name="f587" fmla="*/ f468 f117 1"/>
                <a:gd name="f588" fmla="*/ f469 f117 1"/>
                <a:gd name="f589" fmla="*/ f470 f118 1"/>
                <a:gd name="f590" fmla="*/ f471 f117 1"/>
                <a:gd name="f591" fmla="*/ f472 f118 1"/>
                <a:gd name="f592" fmla="*/ f473 f117 1"/>
                <a:gd name="f593" fmla="*/ f474 f1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9">
                  <a:pos x="f479" y="f480"/>
                </a:cxn>
                <a:cxn ang="f359">
                  <a:pos x="f481" y="f482"/>
                </a:cxn>
                <a:cxn ang="f359">
                  <a:pos x="f483" y="f484"/>
                </a:cxn>
                <a:cxn ang="f359">
                  <a:pos x="f485" y="f486"/>
                </a:cxn>
                <a:cxn ang="f359">
                  <a:pos x="f487" y="f488"/>
                </a:cxn>
                <a:cxn ang="f359">
                  <a:pos x="f489" y="f490"/>
                </a:cxn>
                <a:cxn ang="f359">
                  <a:pos x="f491" y="f492"/>
                </a:cxn>
                <a:cxn ang="f359">
                  <a:pos x="f493" y="f494"/>
                </a:cxn>
                <a:cxn ang="f359">
                  <a:pos x="f495" y="f496"/>
                </a:cxn>
                <a:cxn ang="f359">
                  <a:pos x="f497" y="f498"/>
                </a:cxn>
                <a:cxn ang="f359">
                  <a:pos x="f499" y="f500"/>
                </a:cxn>
                <a:cxn ang="f359">
                  <a:pos x="f501" y="f502"/>
                </a:cxn>
                <a:cxn ang="f359">
                  <a:pos x="f503" y="f504"/>
                </a:cxn>
                <a:cxn ang="f359">
                  <a:pos x="f505" y="f506"/>
                </a:cxn>
                <a:cxn ang="f359">
                  <a:pos x="f507" y="f508"/>
                </a:cxn>
                <a:cxn ang="f359">
                  <a:pos x="f509" y="f510"/>
                </a:cxn>
                <a:cxn ang="f359">
                  <a:pos x="f511" y="f512"/>
                </a:cxn>
                <a:cxn ang="f359">
                  <a:pos x="f513" y="f514"/>
                </a:cxn>
                <a:cxn ang="f359">
                  <a:pos x="f515" y="f516"/>
                </a:cxn>
                <a:cxn ang="f359">
                  <a:pos x="f517" y="f518"/>
                </a:cxn>
                <a:cxn ang="f359">
                  <a:pos x="f519" y="f520"/>
                </a:cxn>
                <a:cxn ang="f359">
                  <a:pos x="f521" y="f522"/>
                </a:cxn>
                <a:cxn ang="f359">
                  <a:pos x="f523" y="f524"/>
                </a:cxn>
                <a:cxn ang="f359">
                  <a:pos x="f525" y="f526"/>
                </a:cxn>
                <a:cxn ang="f359">
                  <a:pos x="f527" y="f528"/>
                </a:cxn>
                <a:cxn ang="f359">
                  <a:pos x="f529" y="f530"/>
                </a:cxn>
                <a:cxn ang="f359">
                  <a:pos x="f531" y="f532"/>
                </a:cxn>
                <a:cxn ang="f359">
                  <a:pos x="f533" y="f534"/>
                </a:cxn>
                <a:cxn ang="f359">
                  <a:pos x="f535" y="f536"/>
                </a:cxn>
                <a:cxn ang="f359">
                  <a:pos x="f537" y="f538"/>
                </a:cxn>
                <a:cxn ang="f359">
                  <a:pos x="f539" y="f540"/>
                </a:cxn>
                <a:cxn ang="f359">
                  <a:pos x="f541" y="f542"/>
                </a:cxn>
                <a:cxn ang="f359">
                  <a:pos x="f543" y="f544"/>
                </a:cxn>
                <a:cxn ang="f359">
                  <a:pos x="f545" y="f546"/>
                </a:cxn>
                <a:cxn ang="f359">
                  <a:pos x="f547" y="f548"/>
                </a:cxn>
                <a:cxn ang="f359">
                  <a:pos x="f549" y="f550"/>
                </a:cxn>
                <a:cxn ang="f359">
                  <a:pos x="f551" y="f552"/>
                </a:cxn>
                <a:cxn ang="f359">
                  <a:pos x="f553" y="f554"/>
                </a:cxn>
                <a:cxn ang="f359">
                  <a:pos x="f553" y="f555"/>
                </a:cxn>
                <a:cxn ang="f359">
                  <a:pos x="f556" y="f557"/>
                </a:cxn>
                <a:cxn ang="f359">
                  <a:pos x="f558" y="f559"/>
                </a:cxn>
                <a:cxn ang="f359">
                  <a:pos x="f560" y="f514"/>
                </a:cxn>
                <a:cxn ang="f359">
                  <a:pos x="f561" y="f562"/>
                </a:cxn>
                <a:cxn ang="f359">
                  <a:pos x="f563" y="f564"/>
                </a:cxn>
                <a:cxn ang="f359">
                  <a:pos x="f565" y="f566"/>
                </a:cxn>
                <a:cxn ang="f359">
                  <a:pos x="f567" y="f568"/>
                </a:cxn>
                <a:cxn ang="f359">
                  <a:pos x="f569" y="f570"/>
                </a:cxn>
                <a:cxn ang="f359">
                  <a:pos x="f571" y="f572"/>
                </a:cxn>
                <a:cxn ang="f359">
                  <a:pos x="f573" y="f574"/>
                </a:cxn>
                <a:cxn ang="f359">
                  <a:pos x="f575" y="f576"/>
                </a:cxn>
                <a:cxn ang="f359">
                  <a:pos x="f577" y="f578"/>
                </a:cxn>
                <a:cxn ang="f359">
                  <a:pos x="f579" y="f580"/>
                </a:cxn>
                <a:cxn ang="f359">
                  <a:pos x="f581" y="f582"/>
                </a:cxn>
                <a:cxn ang="f359">
                  <a:pos x="f583" y="f584"/>
                </a:cxn>
                <a:cxn ang="f359">
                  <a:pos x="f585" y="f586"/>
                </a:cxn>
                <a:cxn ang="f359">
                  <a:pos x="f587" y="f500"/>
                </a:cxn>
                <a:cxn ang="f359">
                  <a:pos x="f588" y="f589"/>
                </a:cxn>
                <a:cxn ang="f359">
                  <a:pos x="f590" y="f591"/>
                </a:cxn>
                <a:cxn ang="f359">
                  <a:pos x="f592" y="f593"/>
                </a:cxn>
                <a:cxn ang="f359">
                  <a:pos x="f479" y="f480"/>
                </a:cxn>
              </a:cxnLst>
              <a:rect l="f475" t="f478" r="f476" b="f477"/>
              <a:pathLst>
                <a:path w="1090" h="1405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5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18" y="f43"/>
                  </a:lnTo>
                  <a:lnTo>
                    <a:pt x="f5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6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7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7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42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60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28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6" y="f115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2" name="Gruppieren 103">
            <a:extLst>
              <a:ext uri="{FF2B5EF4-FFF2-40B4-BE49-F238E27FC236}">
                <a16:creationId xmlns:a16="http://schemas.microsoft.com/office/drawing/2014/main" id="{3F83793F-DAFF-CD07-5169-15327A828763}"/>
              </a:ext>
            </a:extLst>
          </p:cNvPr>
          <p:cNvGrpSpPr/>
          <p:nvPr/>
        </p:nvGrpSpPr>
        <p:grpSpPr>
          <a:xfrm>
            <a:off x="6676610" y="3698702"/>
            <a:ext cx="1328101" cy="1738759"/>
            <a:chOff x="6676610" y="3698702"/>
            <a:chExt cx="1328101" cy="1738759"/>
          </a:xfrm>
        </p:grpSpPr>
        <p:sp>
          <p:nvSpPr>
            <p:cNvPr id="13" name="Freihandform: Form 104">
              <a:extLst>
                <a:ext uri="{FF2B5EF4-FFF2-40B4-BE49-F238E27FC236}">
                  <a16:creationId xmlns:a16="http://schemas.microsoft.com/office/drawing/2014/main" id="{4FF98E0E-6B0F-8C38-18F6-B4DD89E37F7F}"/>
                </a:ext>
              </a:extLst>
            </p:cNvPr>
            <p:cNvSpPr/>
            <p:nvPr/>
          </p:nvSpPr>
          <p:spPr>
            <a:xfrm>
              <a:off x="6751893" y="3737244"/>
              <a:ext cx="1251758" cy="17002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817"/>
                <a:gd name="f7" fmla="val 2742204"/>
                <a:gd name="f8" fmla="val 70119"/>
                <a:gd name="f9" fmla="val 1939099"/>
                <a:gd name="f10" fmla="val 31665"/>
                <a:gd name="f11" fmla="val 1915340"/>
                <a:gd name="f12" fmla="val 3927"/>
                <a:gd name="f13" fmla="val 1754659"/>
                <a:gd name="f14" fmla="val 1447221"/>
                <a:gd name="f15" fmla="val 22128"/>
                <a:gd name="f16" fmla="val 1371954"/>
                <a:gd name="f17" fmla="val 99026"/>
                <a:gd name="f18" fmla="val 1210962"/>
                <a:gd name="f19" fmla="val 177114"/>
                <a:gd name="f20" fmla="val 918755"/>
                <a:gd name="f21" fmla="val 393389"/>
                <a:gd name="f22" fmla="val 727751"/>
                <a:gd name="f23" fmla="val 640622"/>
                <a:gd name="f24" fmla="val 539129"/>
                <a:gd name="f25" fmla="val 911665"/>
                <a:gd name="f26" fmla="val 402658"/>
                <a:gd name="f27" fmla="val 1138753"/>
                <a:gd name="f28" fmla="val 338813"/>
                <a:gd name="f29" fmla="val 1361077"/>
                <a:gd name="f30" fmla="val 261873"/>
                <a:gd name="f31" fmla="val 1585784"/>
                <a:gd name="f32" fmla="val 98403"/>
                <a:gd name="f33" fmla="val 1684638"/>
                <a:gd name="f34" fmla="val 12357"/>
                <a:gd name="f35" fmla="val 1968844"/>
                <a:gd name="f36" fmla="val 214376"/>
                <a:gd name="f37" fmla="val 1873915"/>
                <a:gd name="f38" fmla="val 213582"/>
                <a:gd name="f39" fmla="val 1945095"/>
                <a:gd name="f40" fmla="val 212789"/>
                <a:gd name="f41" fmla="val 2016275"/>
                <a:gd name="f42" fmla="val 211995"/>
                <a:gd name="f43" fmla="val 2087455"/>
                <a:gd name="f44" fmla="val 90616"/>
                <a:gd name="f45" fmla="val 2187146"/>
                <a:gd name="f46" fmla="val 2463114"/>
                <a:gd name="f47" fmla="val 265638"/>
                <a:gd name="f48" fmla="val 2318115"/>
                <a:gd name="f49" fmla="val 399213"/>
                <a:gd name="f50" fmla="val 2638468"/>
                <a:gd name="f51" fmla="val 533979"/>
                <a:gd name="f52" fmla="val 2667119"/>
                <a:gd name="f53" fmla="val 643742"/>
                <a:gd name="f54" fmla="val 2721962"/>
                <a:gd name="f55" fmla="val 964407"/>
                <a:gd name="f56" fmla="val 2799589"/>
                <a:gd name="f57" fmla="val 1226729"/>
                <a:gd name="f58" fmla="val 2640281"/>
                <a:gd name="f59" fmla="val 1458097"/>
                <a:gd name="f60" fmla="val 2476211"/>
                <a:gd name="f61" fmla="val 1695653"/>
                <a:gd name="f62" fmla="val 2304524"/>
                <a:gd name="f63" fmla="val 1864154"/>
                <a:gd name="f64" fmla="val 2076880"/>
                <a:gd name="f65" fmla="val 2010032"/>
                <a:gd name="f66" fmla="val 1812325"/>
                <a:gd name="f67" fmla="val 1795849"/>
                <a:gd name="f68" fmla="val 1672282"/>
                <a:gd name="f69" fmla="val 1667175"/>
                <a:gd name="f70" fmla="val 1946200"/>
                <a:gd name="f71" fmla="val 1481353"/>
                <a:gd name="f72" fmla="val 2079626"/>
                <a:gd name="f73" fmla="val 1309816"/>
                <a:gd name="f74" fmla="val 2211860"/>
                <a:gd name="f75" fmla="val 1177368"/>
                <a:gd name="f76" fmla="val 2296459"/>
                <a:gd name="f77" fmla="val 1060395"/>
                <a:gd name="f78" fmla="val 2322717"/>
                <a:gd name="f79" fmla="val 926757"/>
                <a:gd name="f80" fmla="val 2337068"/>
                <a:gd name="f81" fmla="val 750609"/>
                <a:gd name="f82" fmla="val 2332133"/>
                <a:gd name="f83" fmla="val 656614"/>
                <a:gd name="f84" fmla="val 2222426"/>
                <a:gd name="f85" fmla="val 600718"/>
                <a:gd name="f86" fmla="val 2123432"/>
                <a:gd name="f87" fmla="val 1066800"/>
                <a:gd name="f88" fmla="val 1853514"/>
                <a:gd name="f89" fmla="val 1157416"/>
                <a:gd name="f90" fmla="val 1561071"/>
                <a:gd name="f91" fmla="val 532531"/>
                <a:gd name="f92" fmla="val 1912466"/>
                <a:gd name="f93" fmla="val 523103"/>
                <a:gd name="f94" fmla="val 1680519"/>
                <a:gd name="f95" fmla="val 1070919"/>
                <a:gd name="f96" fmla="val 1367482"/>
                <a:gd name="f97" fmla="val 603197"/>
                <a:gd name="f98" fmla="val 1396701"/>
                <a:gd name="f99" fmla="val 676865"/>
                <a:gd name="f100" fmla="val 1072314"/>
                <a:gd name="f101" fmla="val 863643"/>
                <a:gd name="f102" fmla="val 897947"/>
                <a:gd name="f103" fmla="val 1042086"/>
                <a:gd name="f104" fmla="val 687860"/>
                <a:gd name="f105" fmla="val 1179190"/>
                <a:gd name="f106" fmla="val 542111"/>
                <a:gd name="f107" fmla="val 1341298"/>
                <a:gd name="f108" fmla="val 468987"/>
                <a:gd name="f109" fmla="val 1504596"/>
                <a:gd name="f110" fmla="val 417298"/>
                <a:gd name="f111" fmla="val 1657854"/>
                <a:gd name="f112" fmla="val 404373"/>
                <a:gd name="f113" fmla="val 1706338"/>
                <a:gd name="f114" fmla="val 422404"/>
                <a:gd name="f115" fmla="val 1791730"/>
                <a:gd name="f116" fmla="val 465438"/>
                <a:gd name="f117" fmla="+- 0 0 -90"/>
                <a:gd name="f118" fmla="*/ f3 1 2018817"/>
                <a:gd name="f119" fmla="*/ f4 1 2742204"/>
                <a:gd name="f120" fmla="+- f7 0 f5"/>
                <a:gd name="f121" fmla="+- f6 0 f5"/>
                <a:gd name="f122" fmla="*/ f117 f0 1"/>
                <a:gd name="f123" fmla="*/ f121 1 2018817"/>
                <a:gd name="f124" fmla="*/ f120 1 2742204"/>
                <a:gd name="f125" fmla="*/ 2018817 f121 1"/>
                <a:gd name="f126" fmla="*/ 1754659 f121 1"/>
                <a:gd name="f127" fmla="*/ 1210962 f121 1"/>
                <a:gd name="f128" fmla="*/ 261873 f121 1"/>
                <a:gd name="f129" fmla="*/ 98403 f121 1"/>
                <a:gd name="f130" fmla="*/ 12357 f121 1"/>
                <a:gd name="f131" fmla="*/ 214376 f121 1"/>
                <a:gd name="f132" fmla="*/ 211995 f121 1"/>
                <a:gd name="f133" fmla="*/ 90616 f121 1"/>
                <a:gd name="f134" fmla="*/ 0 f121 1"/>
                <a:gd name="f135" fmla="*/ 1458097 f121 1"/>
                <a:gd name="f136" fmla="*/ 2010032 f121 1"/>
                <a:gd name="f137" fmla="*/ 1795849 f121 1"/>
                <a:gd name="f138" fmla="*/ 1309816 f121 1"/>
                <a:gd name="f139" fmla="*/ 926757 f121 1"/>
                <a:gd name="f140" fmla="*/ 600718 f121 1"/>
                <a:gd name="f141" fmla="*/ 1066800 f121 1"/>
                <a:gd name="f142" fmla="*/ 1157416 f121 1"/>
                <a:gd name="f143" fmla="*/ 532531 f121 1"/>
                <a:gd name="f144" fmla="*/ 523103 f121 1"/>
                <a:gd name="f145" fmla="*/ 1070919 f121 1"/>
                <a:gd name="f146" fmla="*/ 603197 f121 1"/>
                <a:gd name="f147" fmla="*/ 1042086 f121 1"/>
                <a:gd name="f148" fmla="*/ 1504596 f121 1"/>
                <a:gd name="f149" fmla="*/ 1791730 f121 1"/>
                <a:gd name="f150" fmla="*/ 539129 f121 1"/>
                <a:gd name="f151" fmla="*/ 643742 f121 1"/>
                <a:gd name="f152" fmla="*/ 70119 f120 1"/>
                <a:gd name="f153" fmla="*/ 0 f120 1"/>
                <a:gd name="f154" fmla="*/ 177114 f120 1"/>
                <a:gd name="f155" fmla="*/ 911665 f120 1"/>
                <a:gd name="f156" fmla="*/ 1585784 f120 1"/>
                <a:gd name="f157" fmla="*/ 1684638 f120 1"/>
                <a:gd name="f158" fmla="*/ 1968844 f120 1"/>
                <a:gd name="f159" fmla="*/ 1873915 f120 1"/>
                <a:gd name="f160" fmla="*/ 2087455 f120 1"/>
                <a:gd name="f161" fmla="*/ 2187146 f120 1"/>
                <a:gd name="f162" fmla="*/ 2463114 f120 1"/>
                <a:gd name="f163" fmla="*/ 2721962 f120 1"/>
                <a:gd name="f164" fmla="*/ 2476211 f120 1"/>
                <a:gd name="f165" fmla="*/ 1812325 f120 1"/>
                <a:gd name="f166" fmla="*/ 1672282 f120 1"/>
                <a:gd name="f167" fmla="*/ 2211860 f120 1"/>
                <a:gd name="f168" fmla="*/ 2337068 f120 1"/>
                <a:gd name="f169" fmla="*/ 2123432 f120 1"/>
                <a:gd name="f170" fmla="*/ 1853514 f120 1"/>
                <a:gd name="f171" fmla="*/ 1561071 f120 1"/>
                <a:gd name="f172" fmla="*/ 1912466 f120 1"/>
                <a:gd name="f173" fmla="*/ 1680519 f120 1"/>
                <a:gd name="f174" fmla="*/ 1367482 f120 1"/>
                <a:gd name="f175" fmla="*/ 1066800 f120 1"/>
                <a:gd name="f176" fmla="*/ 1396701 f120 1"/>
                <a:gd name="f177" fmla="*/ 687860 f120 1"/>
                <a:gd name="f178" fmla="*/ 417298 f120 1"/>
                <a:gd name="f179" fmla="*/ 465438 f120 1"/>
                <a:gd name="f180" fmla="*/ 265638 f121 1"/>
                <a:gd name="f181" fmla="*/ 2318115 f120 1"/>
                <a:gd name="f182" fmla="*/ f122 1 f2"/>
                <a:gd name="f183" fmla="*/ f125 1 2018817"/>
                <a:gd name="f184" fmla="*/ f126 1 2018817"/>
                <a:gd name="f185" fmla="*/ f127 1 2018817"/>
                <a:gd name="f186" fmla="*/ f128 1 2018817"/>
                <a:gd name="f187" fmla="*/ f129 1 2018817"/>
                <a:gd name="f188" fmla="*/ f130 1 2018817"/>
                <a:gd name="f189" fmla="*/ f131 1 2018817"/>
                <a:gd name="f190" fmla="*/ f132 1 2018817"/>
                <a:gd name="f191" fmla="*/ f133 1 2018817"/>
                <a:gd name="f192" fmla="*/ f134 1 2018817"/>
                <a:gd name="f193" fmla="*/ f135 1 2018817"/>
                <a:gd name="f194" fmla="*/ f136 1 2018817"/>
                <a:gd name="f195" fmla="*/ f137 1 2018817"/>
                <a:gd name="f196" fmla="*/ f138 1 2018817"/>
                <a:gd name="f197" fmla="*/ f139 1 2018817"/>
                <a:gd name="f198" fmla="*/ f140 1 2018817"/>
                <a:gd name="f199" fmla="*/ f141 1 2018817"/>
                <a:gd name="f200" fmla="*/ f142 1 2018817"/>
                <a:gd name="f201" fmla="*/ f143 1 2018817"/>
                <a:gd name="f202" fmla="*/ f144 1 2018817"/>
                <a:gd name="f203" fmla="*/ f145 1 2018817"/>
                <a:gd name="f204" fmla="*/ f146 1 2018817"/>
                <a:gd name="f205" fmla="*/ f147 1 2018817"/>
                <a:gd name="f206" fmla="*/ f148 1 2018817"/>
                <a:gd name="f207" fmla="*/ f149 1 2018817"/>
                <a:gd name="f208" fmla="*/ f150 1 2018817"/>
                <a:gd name="f209" fmla="*/ f151 1 2018817"/>
                <a:gd name="f210" fmla="*/ f152 1 2742204"/>
                <a:gd name="f211" fmla="*/ f153 1 2742204"/>
                <a:gd name="f212" fmla="*/ f154 1 2742204"/>
                <a:gd name="f213" fmla="*/ f155 1 2742204"/>
                <a:gd name="f214" fmla="*/ f156 1 2742204"/>
                <a:gd name="f215" fmla="*/ f157 1 2742204"/>
                <a:gd name="f216" fmla="*/ f158 1 2742204"/>
                <a:gd name="f217" fmla="*/ f159 1 2742204"/>
                <a:gd name="f218" fmla="*/ f160 1 2742204"/>
                <a:gd name="f219" fmla="*/ f161 1 2742204"/>
                <a:gd name="f220" fmla="*/ f162 1 2742204"/>
                <a:gd name="f221" fmla="*/ f163 1 2742204"/>
                <a:gd name="f222" fmla="*/ f164 1 2742204"/>
                <a:gd name="f223" fmla="*/ f165 1 2742204"/>
                <a:gd name="f224" fmla="*/ f166 1 2742204"/>
                <a:gd name="f225" fmla="*/ f167 1 2742204"/>
                <a:gd name="f226" fmla="*/ f168 1 2742204"/>
                <a:gd name="f227" fmla="*/ f169 1 2742204"/>
                <a:gd name="f228" fmla="*/ f170 1 2742204"/>
                <a:gd name="f229" fmla="*/ f171 1 2742204"/>
                <a:gd name="f230" fmla="*/ f172 1 2742204"/>
                <a:gd name="f231" fmla="*/ f173 1 2742204"/>
                <a:gd name="f232" fmla="*/ f174 1 2742204"/>
                <a:gd name="f233" fmla="*/ f175 1 2742204"/>
                <a:gd name="f234" fmla="*/ f176 1 2742204"/>
                <a:gd name="f235" fmla="*/ f177 1 2742204"/>
                <a:gd name="f236" fmla="*/ f178 1 2742204"/>
                <a:gd name="f237" fmla="*/ f179 1 2742204"/>
                <a:gd name="f238" fmla="*/ f180 1 2018817"/>
                <a:gd name="f239" fmla="*/ f181 1 2742204"/>
                <a:gd name="f240" fmla="*/ f5 1 f123"/>
                <a:gd name="f241" fmla="*/ f6 1 f123"/>
                <a:gd name="f242" fmla="*/ f5 1 f124"/>
                <a:gd name="f243" fmla="*/ f7 1 f124"/>
                <a:gd name="f244" fmla="+- f182 0 f1"/>
                <a:gd name="f245" fmla="*/ f183 1 f123"/>
                <a:gd name="f246" fmla="*/ f210 1 f124"/>
                <a:gd name="f247" fmla="*/ f184 1 f123"/>
                <a:gd name="f248" fmla="*/ f211 1 f124"/>
                <a:gd name="f249" fmla="*/ f185 1 f123"/>
                <a:gd name="f250" fmla="*/ f212 1 f124"/>
                <a:gd name="f251" fmla="*/ f208 1 f123"/>
                <a:gd name="f252" fmla="*/ f213 1 f124"/>
                <a:gd name="f253" fmla="*/ f186 1 f123"/>
                <a:gd name="f254" fmla="*/ f214 1 f124"/>
                <a:gd name="f255" fmla="*/ f187 1 f123"/>
                <a:gd name="f256" fmla="*/ f215 1 f124"/>
                <a:gd name="f257" fmla="*/ f188 1 f123"/>
                <a:gd name="f258" fmla="*/ f216 1 f124"/>
                <a:gd name="f259" fmla="*/ f189 1 f123"/>
                <a:gd name="f260" fmla="*/ f217 1 f124"/>
                <a:gd name="f261" fmla="*/ f190 1 f123"/>
                <a:gd name="f262" fmla="*/ f218 1 f124"/>
                <a:gd name="f263" fmla="*/ f191 1 f123"/>
                <a:gd name="f264" fmla="*/ f219 1 f124"/>
                <a:gd name="f265" fmla="*/ f192 1 f123"/>
                <a:gd name="f266" fmla="*/ f220 1 f124"/>
                <a:gd name="f267" fmla="*/ f238 1 f123"/>
                <a:gd name="f268" fmla="*/ f239 1 f124"/>
                <a:gd name="f269" fmla="*/ f209 1 f123"/>
                <a:gd name="f270" fmla="*/ f221 1 f124"/>
                <a:gd name="f271" fmla="*/ f193 1 f123"/>
                <a:gd name="f272" fmla="*/ f222 1 f124"/>
                <a:gd name="f273" fmla="*/ f194 1 f123"/>
                <a:gd name="f274" fmla="*/ f223 1 f124"/>
                <a:gd name="f275" fmla="*/ f195 1 f123"/>
                <a:gd name="f276" fmla="*/ f224 1 f124"/>
                <a:gd name="f277" fmla="*/ f196 1 f123"/>
                <a:gd name="f278" fmla="*/ f225 1 f124"/>
                <a:gd name="f279" fmla="*/ f197 1 f123"/>
                <a:gd name="f280" fmla="*/ f226 1 f124"/>
                <a:gd name="f281" fmla="*/ f198 1 f123"/>
                <a:gd name="f282" fmla="*/ f227 1 f124"/>
                <a:gd name="f283" fmla="*/ f199 1 f123"/>
                <a:gd name="f284" fmla="*/ f228 1 f124"/>
                <a:gd name="f285" fmla="*/ f200 1 f123"/>
                <a:gd name="f286" fmla="*/ f229 1 f124"/>
                <a:gd name="f287" fmla="*/ f201 1 f123"/>
                <a:gd name="f288" fmla="*/ f230 1 f124"/>
                <a:gd name="f289" fmla="*/ f202 1 f123"/>
                <a:gd name="f290" fmla="*/ f231 1 f124"/>
                <a:gd name="f291" fmla="*/ f203 1 f123"/>
                <a:gd name="f292" fmla="*/ f232 1 f124"/>
                <a:gd name="f293" fmla="*/ f233 1 f124"/>
                <a:gd name="f294" fmla="*/ f204 1 f123"/>
                <a:gd name="f295" fmla="*/ f234 1 f124"/>
                <a:gd name="f296" fmla="*/ f205 1 f123"/>
                <a:gd name="f297" fmla="*/ f235 1 f124"/>
                <a:gd name="f298" fmla="*/ f206 1 f123"/>
                <a:gd name="f299" fmla="*/ f236 1 f124"/>
                <a:gd name="f300" fmla="*/ f207 1 f123"/>
                <a:gd name="f301" fmla="*/ f237 1 f124"/>
                <a:gd name="f302" fmla="*/ f240 f118 1"/>
                <a:gd name="f303" fmla="*/ f241 f118 1"/>
                <a:gd name="f304" fmla="*/ f243 f119 1"/>
                <a:gd name="f305" fmla="*/ f242 f119 1"/>
                <a:gd name="f306" fmla="*/ f245 f118 1"/>
                <a:gd name="f307" fmla="*/ f246 f119 1"/>
                <a:gd name="f308" fmla="*/ f247 f118 1"/>
                <a:gd name="f309" fmla="*/ f248 f119 1"/>
                <a:gd name="f310" fmla="*/ f249 f118 1"/>
                <a:gd name="f311" fmla="*/ f250 f119 1"/>
                <a:gd name="f312" fmla="*/ f251 f118 1"/>
                <a:gd name="f313" fmla="*/ f252 f119 1"/>
                <a:gd name="f314" fmla="*/ f253 f118 1"/>
                <a:gd name="f315" fmla="*/ f254 f119 1"/>
                <a:gd name="f316" fmla="*/ f255 f118 1"/>
                <a:gd name="f317" fmla="*/ f256 f119 1"/>
                <a:gd name="f318" fmla="*/ f257 f118 1"/>
                <a:gd name="f319" fmla="*/ f258 f119 1"/>
                <a:gd name="f320" fmla="*/ f259 f118 1"/>
                <a:gd name="f321" fmla="*/ f260 f119 1"/>
                <a:gd name="f322" fmla="*/ f261 f118 1"/>
                <a:gd name="f323" fmla="*/ f262 f119 1"/>
                <a:gd name="f324" fmla="*/ f263 f118 1"/>
                <a:gd name="f325" fmla="*/ f264 f119 1"/>
                <a:gd name="f326" fmla="*/ f265 f118 1"/>
                <a:gd name="f327" fmla="*/ f266 f119 1"/>
                <a:gd name="f328" fmla="*/ f267 f118 1"/>
                <a:gd name="f329" fmla="*/ f268 f119 1"/>
                <a:gd name="f330" fmla="*/ f269 f118 1"/>
                <a:gd name="f331" fmla="*/ f270 f119 1"/>
                <a:gd name="f332" fmla="*/ f271 f118 1"/>
                <a:gd name="f333" fmla="*/ f272 f119 1"/>
                <a:gd name="f334" fmla="*/ f273 f118 1"/>
                <a:gd name="f335" fmla="*/ f274 f119 1"/>
                <a:gd name="f336" fmla="*/ f275 f118 1"/>
                <a:gd name="f337" fmla="*/ f276 f119 1"/>
                <a:gd name="f338" fmla="*/ f277 f118 1"/>
                <a:gd name="f339" fmla="*/ f278 f119 1"/>
                <a:gd name="f340" fmla="*/ f279 f118 1"/>
                <a:gd name="f341" fmla="*/ f280 f119 1"/>
                <a:gd name="f342" fmla="*/ f281 f118 1"/>
                <a:gd name="f343" fmla="*/ f282 f119 1"/>
                <a:gd name="f344" fmla="*/ f283 f118 1"/>
                <a:gd name="f345" fmla="*/ f284 f119 1"/>
                <a:gd name="f346" fmla="*/ f285 f118 1"/>
                <a:gd name="f347" fmla="*/ f286 f119 1"/>
                <a:gd name="f348" fmla="*/ f287 f118 1"/>
                <a:gd name="f349" fmla="*/ f288 f119 1"/>
                <a:gd name="f350" fmla="*/ f289 f118 1"/>
                <a:gd name="f351" fmla="*/ f290 f119 1"/>
                <a:gd name="f352" fmla="*/ f291 f118 1"/>
                <a:gd name="f353" fmla="*/ f292 f119 1"/>
                <a:gd name="f354" fmla="*/ f293 f119 1"/>
                <a:gd name="f355" fmla="*/ f294 f118 1"/>
                <a:gd name="f356" fmla="*/ f295 f119 1"/>
                <a:gd name="f357" fmla="*/ f296 f118 1"/>
                <a:gd name="f358" fmla="*/ f297 f119 1"/>
                <a:gd name="f359" fmla="*/ f298 f118 1"/>
                <a:gd name="f360" fmla="*/ f299 f119 1"/>
                <a:gd name="f361" fmla="*/ f300 f118 1"/>
                <a:gd name="f362" fmla="*/ f301 f1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4">
                  <a:pos x="f306" y="f307"/>
                </a:cxn>
                <a:cxn ang="f244">
                  <a:pos x="f308" y="f309"/>
                </a:cxn>
                <a:cxn ang="f244">
                  <a:pos x="f310" y="f311"/>
                </a:cxn>
                <a:cxn ang="f244">
                  <a:pos x="f312" y="f313"/>
                </a:cxn>
                <a:cxn ang="f244">
                  <a:pos x="f314" y="f315"/>
                </a:cxn>
                <a:cxn ang="f244">
                  <a:pos x="f316" y="f317"/>
                </a:cxn>
                <a:cxn ang="f244">
                  <a:pos x="f318" y="f319"/>
                </a:cxn>
                <a:cxn ang="f244">
                  <a:pos x="f320" y="f321"/>
                </a:cxn>
                <a:cxn ang="f244">
                  <a:pos x="f322" y="f323"/>
                </a:cxn>
                <a:cxn ang="f244">
                  <a:pos x="f324" y="f325"/>
                </a:cxn>
                <a:cxn ang="f244">
                  <a:pos x="f326" y="f327"/>
                </a:cxn>
                <a:cxn ang="f244">
                  <a:pos x="f328" y="f329"/>
                </a:cxn>
                <a:cxn ang="f244">
                  <a:pos x="f330" y="f331"/>
                </a:cxn>
                <a:cxn ang="f244">
                  <a:pos x="f332" y="f333"/>
                </a:cxn>
                <a:cxn ang="f244">
                  <a:pos x="f334" y="f335"/>
                </a:cxn>
                <a:cxn ang="f244">
                  <a:pos x="f336" y="f337"/>
                </a:cxn>
                <a:cxn ang="f244">
                  <a:pos x="f338" y="f339"/>
                </a:cxn>
                <a:cxn ang="f244">
                  <a:pos x="f340" y="f341"/>
                </a:cxn>
                <a:cxn ang="f244">
                  <a:pos x="f342" y="f343"/>
                </a:cxn>
                <a:cxn ang="f244">
                  <a:pos x="f344" y="f345"/>
                </a:cxn>
                <a:cxn ang="f244">
                  <a:pos x="f346" y="f347"/>
                </a:cxn>
                <a:cxn ang="f244">
                  <a:pos x="f348" y="f349"/>
                </a:cxn>
                <a:cxn ang="f244">
                  <a:pos x="f350" y="f351"/>
                </a:cxn>
                <a:cxn ang="f244">
                  <a:pos x="f352" y="f353"/>
                </a:cxn>
                <a:cxn ang="f244">
                  <a:pos x="f346" y="f354"/>
                </a:cxn>
                <a:cxn ang="f244">
                  <a:pos x="f355" y="f356"/>
                </a:cxn>
                <a:cxn ang="f244">
                  <a:pos x="f357" y="f358"/>
                </a:cxn>
                <a:cxn ang="f244">
                  <a:pos x="f359" y="f360"/>
                </a:cxn>
                <a:cxn ang="f244">
                  <a:pos x="f361" y="f362"/>
                </a:cxn>
                <a:cxn ang="f244">
                  <a:pos x="f306" y="f307"/>
                </a:cxn>
              </a:cxnLst>
              <a:rect l="f302" t="f305" r="f303" b="f304"/>
              <a:pathLst>
                <a:path w="2018817" h="2742204">
                  <a:moveTo>
                    <a:pt x="f6" y="f8"/>
                  </a:moveTo>
                  <a:cubicBezTo>
                    <a:pt x="f9" y="f10"/>
                    <a:pt x="f11" y="f12"/>
                    <a:pt x="f13" y="f5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cubicBezTo>
                    <a:pt x="f38" y="f39"/>
                    <a:pt x="f40" y="f41"/>
                    <a:pt x="f42" y="f43"/>
                  </a:cubicBezTo>
                  <a:lnTo>
                    <a:pt x="f44" y="f45"/>
                  </a:lnTo>
                  <a:lnTo>
                    <a:pt x="f5" y="f46"/>
                  </a:lnTo>
                  <a:lnTo>
                    <a:pt x="f47" y="f48"/>
                  </a:ln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lnTo>
                    <a:pt x="f67" y="f68"/>
                  </a:lnTo>
                  <a:cubicBezTo>
                    <a:pt x="f69" y="f70"/>
                    <a:pt x="f71" y="f72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82"/>
                    <a:pt x="f83" y="f84"/>
                    <a:pt x="f85" y="f86"/>
                  </a:cubicBez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9" y="f87"/>
                  </a:ln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none" lIns="0" tIns="0" rIns="0" bIns="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20000"/>
                </a:lnSpc>
                <a:spcBef>
                  <a:spcPts val="80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" pitchFamily="34"/>
              </a:endParaRPr>
            </a:p>
          </p:txBody>
        </p:sp>
        <p:sp>
          <p:nvSpPr>
            <p:cNvPr id="14" name="Freihandform: Form 105">
              <a:extLst>
                <a:ext uri="{FF2B5EF4-FFF2-40B4-BE49-F238E27FC236}">
                  <a16:creationId xmlns:a16="http://schemas.microsoft.com/office/drawing/2014/main" id="{7EE4B444-0C90-507B-6048-5987B6B22CFF}"/>
                </a:ext>
              </a:extLst>
            </p:cNvPr>
            <p:cNvSpPr/>
            <p:nvPr/>
          </p:nvSpPr>
          <p:spPr>
            <a:xfrm>
              <a:off x="6681776" y="3698702"/>
              <a:ext cx="1322935" cy="12608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33600"/>
                <a:gd name="f7" fmla="val 2033587"/>
                <a:gd name="f8" fmla="val 122634"/>
                <a:gd name="f9" fmla="val 1981200"/>
                <a:gd name="f10" fmla="val 47625"/>
                <a:gd name="f11" fmla="val 1902222"/>
                <a:gd name="f12" fmla="val 9129"/>
                <a:gd name="f13" fmla="val 1820862"/>
                <a:gd name="f14" fmla="val 5159"/>
                <a:gd name="f15" fmla="val 1726406"/>
                <a:gd name="f16" fmla="val 1551781"/>
                <a:gd name="f17" fmla="val 7541"/>
                <a:gd name="f18" fmla="val 1429543"/>
                <a:gd name="f19" fmla="val 42466"/>
                <a:gd name="f20" fmla="val 1277540"/>
                <a:gd name="f21" fmla="val 133350"/>
                <a:gd name="f22" fmla="val 1071166"/>
                <a:gd name="f23" fmla="val 245665"/>
                <a:gd name="f24" fmla="val 936227"/>
                <a:gd name="f25" fmla="val 400844"/>
                <a:gd name="f26" fmla="val 776287"/>
                <a:gd name="f27" fmla="val 556021"/>
                <a:gd name="f28" fmla="val 578643"/>
                <a:gd name="f29" fmla="val 787796"/>
                <a:gd name="f30" fmla="val 488155"/>
                <a:gd name="f31" fmla="val 969566"/>
                <a:gd name="f32" fmla="val 376237"/>
                <a:gd name="f33" fmla="val 1212056"/>
                <a:gd name="f34" fmla="val 259556"/>
                <a:gd name="f35" fmla="val 1576387"/>
                <a:gd name="f36" fmla="val 102394"/>
                <a:gd name="f37" fmla="val 1668065"/>
                <a:gd name="f38" fmla="val 1971675"/>
                <a:gd name="f39" fmla="val 121444"/>
                <a:gd name="f40" fmla="+- 0 0 -90"/>
                <a:gd name="f41" fmla="*/ f3 1 2133600"/>
                <a:gd name="f42" fmla="*/ f4 1 2033587"/>
                <a:gd name="f43" fmla="+- f7 0 f5"/>
                <a:gd name="f44" fmla="+- f6 0 f5"/>
                <a:gd name="f45" fmla="*/ f40 f0 1"/>
                <a:gd name="f46" fmla="*/ f44 1 2133600"/>
                <a:gd name="f47" fmla="*/ f43 1 2033587"/>
                <a:gd name="f48" fmla="*/ 2133600 f44 1"/>
                <a:gd name="f49" fmla="*/ 122634 f43 1"/>
                <a:gd name="f50" fmla="*/ 1981200 f44 1"/>
                <a:gd name="f51" fmla="*/ 47625 f43 1"/>
                <a:gd name="f52" fmla="*/ 1726406 f44 1"/>
                <a:gd name="f53" fmla="*/ 0 f43 1"/>
                <a:gd name="f54" fmla="*/ 1277540 f44 1"/>
                <a:gd name="f55" fmla="*/ 133350 f43 1"/>
                <a:gd name="f56" fmla="*/ 776287 f44 1"/>
                <a:gd name="f57" fmla="*/ 556021 f43 1"/>
                <a:gd name="f58" fmla="*/ 376237 f44 1"/>
                <a:gd name="f59" fmla="*/ 1212056 f43 1"/>
                <a:gd name="f60" fmla="*/ 259556 f44 1"/>
                <a:gd name="f61" fmla="*/ 1576387 f43 1"/>
                <a:gd name="f62" fmla="*/ 102394 f44 1"/>
                <a:gd name="f63" fmla="*/ 1668065 f43 1"/>
                <a:gd name="f64" fmla="*/ 0 f44 1"/>
                <a:gd name="f65" fmla="*/ 1971675 f43 1"/>
                <a:gd name="f66" fmla="*/ 121444 f44 1"/>
                <a:gd name="f67" fmla="*/ 2033587 f43 1"/>
                <a:gd name="f68" fmla="*/ f45 1 f2"/>
                <a:gd name="f69" fmla="*/ f48 1 2133600"/>
                <a:gd name="f70" fmla="*/ f49 1 2033587"/>
                <a:gd name="f71" fmla="*/ f50 1 2133600"/>
                <a:gd name="f72" fmla="*/ f51 1 2033587"/>
                <a:gd name="f73" fmla="*/ f52 1 2133600"/>
                <a:gd name="f74" fmla="*/ f53 1 2033587"/>
                <a:gd name="f75" fmla="*/ f54 1 2133600"/>
                <a:gd name="f76" fmla="*/ f55 1 2033587"/>
                <a:gd name="f77" fmla="*/ f56 1 2133600"/>
                <a:gd name="f78" fmla="*/ f57 1 2033587"/>
                <a:gd name="f79" fmla="*/ f58 1 2133600"/>
                <a:gd name="f80" fmla="*/ f59 1 2033587"/>
                <a:gd name="f81" fmla="*/ f60 1 2133600"/>
                <a:gd name="f82" fmla="*/ f61 1 2033587"/>
                <a:gd name="f83" fmla="*/ f62 1 2133600"/>
                <a:gd name="f84" fmla="*/ f63 1 2033587"/>
                <a:gd name="f85" fmla="*/ f64 1 2133600"/>
                <a:gd name="f86" fmla="*/ f65 1 2033587"/>
                <a:gd name="f87" fmla="*/ f66 1 2133600"/>
                <a:gd name="f88" fmla="*/ f67 1 2033587"/>
                <a:gd name="f89" fmla="*/ f5 1 f46"/>
                <a:gd name="f90" fmla="*/ f6 1 f46"/>
                <a:gd name="f91" fmla="*/ f5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7"/>
                <a:gd name="f98" fmla="*/ f73 1 f46"/>
                <a:gd name="f99" fmla="*/ f74 1 f47"/>
                <a:gd name="f100" fmla="*/ f75 1 f46"/>
                <a:gd name="f101" fmla="*/ f76 1 f47"/>
                <a:gd name="f102" fmla="*/ f77 1 f46"/>
                <a:gd name="f103" fmla="*/ f78 1 f47"/>
                <a:gd name="f104" fmla="*/ f79 1 f46"/>
                <a:gd name="f105" fmla="*/ f80 1 f47"/>
                <a:gd name="f106" fmla="*/ f81 1 f46"/>
                <a:gd name="f107" fmla="*/ f82 1 f47"/>
                <a:gd name="f108" fmla="*/ f83 1 f46"/>
                <a:gd name="f109" fmla="*/ f84 1 f47"/>
                <a:gd name="f110" fmla="*/ f85 1 f46"/>
                <a:gd name="f111" fmla="*/ f86 1 f47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2 1"/>
                <a:gd name="f122" fmla="*/ f98 f41 1"/>
                <a:gd name="f123" fmla="*/ f99 f42 1"/>
                <a:gd name="f124" fmla="*/ f100 f41 1"/>
                <a:gd name="f125" fmla="*/ f101 f42 1"/>
                <a:gd name="f126" fmla="*/ f102 f41 1"/>
                <a:gd name="f127" fmla="*/ f103 f42 1"/>
                <a:gd name="f128" fmla="*/ f104 f41 1"/>
                <a:gd name="f129" fmla="*/ f105 f42 1"/>
                <a:gd name="f130" fmla="*/ f106 f41 1"/>
                <a:gd name="f131" fmla="*/ f107 f42 1"/>
                <a:gd name="f132" fmla="*/ f108 f41 1"/>
                <a:gd name="f133" fmla="*/ f109 f42 1"/>
                <a:gd name="f134" fmla="*/ f110 f41 1"/>
                <a:gd name="f135" fmla="*/ f111 f42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21"/>
                </a:cxn>
                <a:cxn ang="f93">
                  <a:pos x="f122" y="f123"/>
                </a:cxn>
                <a:cxn ang="f93">
                  <a:pos x="f124" y="f125"/>
                </a:cxn>
                <a:cxn ang="f93">
                  <a:pos x="f126" y="f127"/>
                </a:cxn>
                <a:cxn ang="f93">
                  <a:pos x="f128" y="f129"/>
                </a:cxn>
                <a:cxn ang="f93">
                  <a:pos x="f130" y="f131"/>
                </a:cxn>
                <a:cxn ang="f93">
                  <a:pos x="f132" y="f133"/>
                </a:cxn>
                <a:cxn ang="f93">
                  <a:pos x="f134" y="f135"/>
                </a:cxn>
                <a:cxn ang="f93">
                  <a:pos x="f136" y="f137"/>
                </a:cxn>
              </a:cxnLst>
              <a:rect l="f114" t="f117" r="f115" b="f116"/>
              <a:pathLst>
                <a:path w="2133600" h="2033587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lnTo>
                    <a:pt x="f34" y="f35"/>
                  </a:lnTo>
                  <a:lnTo>
                    <a:pt x="f36" y="f37"/>
                  </a:lnTo>
                  <a:lnTo>
                    <a:pt x="f5" y="f38"/>
                  </a:lnTo>
                  <a:lnTo>
                    <a:pt x="f39" y="f7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106">
              <a:extLst>
                <a:ext uri="{FF2B5EF4-FFF2-40B4-BE49-F238E27FC236}">
                  <a16:creationId xmlns:a16="http://schemas.microsoft.com/office/drawing/2014/main" id="{3E4E7207-E360-ABCC-48AC-5F3A65DCA8DF}"/>
                </a:ext>
              </a:extLst>
            </p:cNvPr>
            <p:cNvSpPr/>
            <p:nvPr/>
          </p:nvSpPr>
          <p:spPr>
            <a:xfrm>
              <a:off x="7157950" y="4354967"/>
              <a:ext cx="310804" cy="1476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1253"/>
                <a:gd name="f7" fmla="val 238125"/>
                <a:gd name="f8" fmla="val 64294"/>
                <a:gd name="f9" fmla="val 397669"/>
                <a:gd name="f10" fmla="+- 0 0 -90"/>
                <a:gd name="f11" fmla="*/ f3 1 501253"/>
                <a:gd name="f12" fmla="*/ f4 1 238125"/>
                <a:gd name="f13" fmla="+- f7 0 f5"/>
                <a:gd name="f14" fmla="+- f6 0 f5"/>
                <a:gd name="f15" fmla="*/ f10 f0 1"/>
                <a:gd name="f16" fmla="*/ f14 1 501253"/>
                <a:gd name="f17" fmla="*/ f13 1 238125"/>
                <a:gd name="f18" fmla="*/ 501253 f14 1"/>
                <a:gd name="f19" fmla="*/ 64294 f13 1"/>
                <a:gd name="f20" fmla="*/ 397669 f14 1"/>
                <a:gd name="f21" fmla="*/ 0 f13 1"/>
                <a:gd name="f22" fmla="*/ 0 f14 1"/>
                <a:gd name="f23" fmla="*/ 238125 f13 1"/>
                <a:gd name="f24" fmla="*/ f15 1 f2"/>
                <a:gd name="f25" fmla="*/ f18 1 501253"/>
                <a:gd name="f26" fmla="*/ f19 1 238125"/>
                <a:gd name="f27" fmla="*/ f20 1 501253"/>
                <a:gd name="f28" fmla="*/ f21 1 238125"/>
                <a:gd name="f29" fmla="*/ f22 1 501253"/>
                <a:gd name="f30" fmla="*/ f23 1 238125"/>
                <a:gd name="f31" fmla="*/ f5 1 f16"/>
                <a:gd name="f32" fmla="*/ f6 1 f16"/>
                <a:gd name="f33" fmla="*/ f5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7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51"/>
                </a:cxn>
              </a:cxnLst>
              <a:rect l="f42" t="f45" r="f43" b="f44"/>
              <a:pathLst>
                <a:path w="501253" h="238125">
                  <a:moveTo>
                    <a:pt x="f6" y="f8"/>
                  </a:moveTo>
                  <a:lnTo>
                    <a:pt x="f9" y="f5"/>
                  </a:lnTo>
                  <a:lnTo>
                    <a:pt x="f5" y="f7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107">
              <a:extLst>
                <a:ext uri="{FF2B5EF4-FFF2-40B4-BE49-F238E27FC236}">
                  <a16:creationId xmlns:a16="http://schemas.microsoft.com/office/drawing/2014/main" id="{642F0E82-F3F5-2D48-4692-D89C75E633CF}"/>
                </a:ext>
              </a:extLst>
            </p:cNvPr>
            <p:cNvSpPr/>
            <p:nvPr/>
          </p:nvSpPr>
          <p:spPr>
            <a:xfrm>
              <a:off x="7080427" y="4665012"/>
              <a:ext cx="389058" cy="1852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7460"/>
                <a:gd name="f7" fmla="val 298847"/>
                <a:gd name="f8" fmla="val 63103"/>
                <a:gd name="f9" fmla="val 510778"/>
                <a:gd name="f10" fmla="+- 0 0 -90"/>
                <a:gd name="f11" fmla="*/ f3 1 627460"/>
                <a:gd name="f12" fmla="*/ f4 1 298847"/>
                <a:gd name="f13" fmla="+- f7 0 f5"/>
                <a:gd name="f14" fmla="+- f6 0 f5"/>
                <a:gd name="f15" fmla="*/ f10 f0 1"/>
                <a:gd name="f16" fmla="*/ f14 1 627460"/>
                <a:gd name="f17" fmla="*/ f13 1 298847"/>
                <a:gd name="f18" fmla="*/ 627460 f14 1"/>
                <a:gd name="f19" fmla="*/ 63103 f13 1"/>
                <a:gd name="f20" fmla="*/ 510778 f14 1"/>
                <a:gd name="f21" fmla="*/ 0 f13 1"/>
                <a:gd name="f22" fmla="*/ 0 f14 1"/>
                <a:gd name="f23" fmla="*/ 298847 f13 1"/>
                <a:gd name="f24" fmla="*/ f15 1 f2"/>
                <a:gd name="f25" fmla="*/ f18 1 627460"/>
                <a:gd name="f26" fmla="*/ f19 1 298847"/>
                <a:gd name="f27" fmla="*/ f20 1 627460"/>
                <a:gd name="f28" fmla="*/ f21 1 298847"/>
                <a:gd name="f29" fmla="*/ f22 1 627460"/>
                <a:gd name="f30" fmla="*/ f23 1 298847"/>
                <a:gd name="f31" fmla="*/ f5 1 f16"/>
                <a:gd name="f32" fmla="*/ f6 1 f16"/>
                <a:gd name="f33" fmla="*/ f5 1 f17"/>
                <a:gd name="f34" fmla="*/ f7 1 f17"/>
                <a:gd name="f35" fmla="+- f24 0 f1"/>
                <a:gd name="f36" fmla="*/ f25 1 f16"/>
                <a:gd name="f37" fmla="*/ f26 1 f17"/>
                <a:gd name="f38" fmla="*/ f27 1 f16"/>
                <a:gd name="f39" fmla="*/ f28 1 f17"/>
                <a:gd name="f40" fmla="*/ f29 1 f16"/>
                <a:gd name="f41" fmla="*/ f30 1 f17"/>
                <a:gd name="f42" fmla="*/ f31 f11 1"/>
                <a:gd name="f43" fmla="*/ f32 f11 1"/>
                <a:gd name="f44" fmla="*/ f34 f12 1"/>
                <a:gd name="f45" fmla="*/ f33 f12 1"/>
                <a:gd name="f46" fmla="*/ f36 f11 1"/>
                <a:gd name="f47" fmla="*/ f37 f12 1"/>
                <a:gd name="f48" fmla="*/ f38 f11 1"/>
                <a:gd name="f49" fmla="*/ f39 f12 1"/>
                <a:gd name="f50" fmla="*/ f40 f11 1"/>
                <a:gd name="f51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46" y="f47"/>
                </a:cxn>
                <a:cxn ang="f35">
                  <a:pos x="f48" y="f49"/>
                </a:cxn>
                <a:cxn ang="f35">
                  <a:pos x="f50" y="f51"/>
                </a:cxn>
              </a:cxnLst>
              <a:rect l="f42" t="f45" r="f43" b="f44"/>
              <a:pathLst>
                <a:path w="627460" h="298847">
                  <a:moveTo>
                    <a:pt x="f6" y="f8"/>
                  </a:moveTo>
                  <a:lnTo>
                    <a:pt x="f9" y="f5"/>
                  </a:lnTo>
                  <a:lnTo>
                    <a:pt x="f5" y="f7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108">
              <a:extLst>
                <a:ext uri="{FF2B5EF4-FFF2-40B4-BE49-F238E27FC236}">
                  <a16:creationId xmlns:a16="http://schemas.microsoft.com/office/drawing/2014/main" id="{40259E2E-E22D-7554-0AC6-AC775DEB6DCF}"/>
                </a:ext>
              </a:extLst>
            </p:cNvPr>
            <p:cNvSpPr/>
            <p:nvPr/>
          </p:nvSpPr>
          <p:spPr>
            <a:xfrm>
              <a:off x="6676610" y="4935199"/>
              <a:ext cx="137315" cy="331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1457"/>
                <a:gd name="f7" fmla="val 534591"/>
                <a:gd name="f8" fmla="val 211932"/>
                <a:gd name="f9" fmla="val 107157"/>
                <a:gd name="f10" fmla="val 102394"/>
                <a:gd name="f11" fmla="val 177404"/>
                <a:gd name="f12" fmla="val 471488"/>
                <a:gd name="f13" fmla="val 120254"/>
                <a:gd name="f14" fmla="+- 0 0 -90"/>
                <a:gd name="f15" fmla="*/ f3 1 221457"/>
                <a:gd name="f16" fmla="*/ f4 1 534591"/>
                <a:gd name="f17" fmla="+- f7 0 f5"/>
                <a:gd name="f18" fmla="+- f6 0 f5"/>
                <a:gd name="f19" fmla="*/ f14 f0 1"/>
                <a:gd name="f20" fmla="*/ f18 1 221457"/>
                <a:gd name="f21" fmla="*/ f17 1 534591"/>
                <a:gd name="f22" fmla="*/ 211932 f18 1"/>
                <a:gd name="f23" fmla="*/ 0 f17 1"/>
                <a:gd name="f24" fmla="*/ 221457 f18 1"/>
                <a:gd name="f25" fmla="*/ 107157 f17 1"/>
                <a:gd name="f26" fmla="*/ 102394 f18 1"/>
                <a:gd name="f27" fmla="*/ 177404 f17 1"/>
                <a:gd name="f28" fmla="*/ 0 f18 1"/>
                <a:gd name="f29" fmla="*/ 471488 f17 1"/>
                <a:gd name="f30" fmla="*/ 120254 f18 1"/>
                <a:gd name="f31" fmla="*/ 534591 f17 1"/>
                <a:gd name="f32" fmla="*/ f19 1 f2"/>
                <a:gd name="f33" fmla="*/ f22 1 221457"/>
                <a:gd name="f34" fmla="*/ f23 1 534591"/>
                <a:gd name="f35" fmla="*/ f24 1 221457"/>
                <a:gd name="f36" fmla="*/ f25 1 534591"/>
                <a:gd name="f37" fmla="*/ f26 1 221457"/>
                <a:gd name="f38" fmla="*/ f27 1 534591"/>
                <a:gd name="f39" fmla="*/ f28 1 221457"/>
                <a:gd name="f40" fmla="*/ f29 1 534591"/>
                <a:gd name="f41" fmla="*/ f30 1 221457"/>
                <a:gd name="f42" fmla="*/ f31 1 534591"/>
                <a:gd name="f43" fmla="*/ f5 1 f20"/>
                <a:gd name="f44" fmla="*/ f6 1 f20"/>
                <a:gd name="f45" fmla="*/ f5 1 f21"/>
                <a:gd name="f46" fmla="*/ f7 1 f21"/>
                <a:gd name="f47" fmla="+- f32 0 f1"/>
                <a:gd name="f48" fmla="*/ f33 1 f20"/>
                <a:gd name="f49" fmla="*/ f34 1 f21"/>
                <a:gd name="f50" fmla="*/ f35 1 f20"/>
                <a:gd name="f51" fmla="*/ f36 1 f21"/>
                <a:gd name="f52" fmla="*/ f37 1 f20"/>
                <a:gd name="f53" fmla="*/ f38 1 f21"/>
                <a:gd name="f54" fmla="*/ f39 1 f20"/>
                <a:gd name="f55" fmla="*/ f40 1 f21"/>
                <a:gd name="f56" fmla="*/ f41 1 f20"/>
                <a:gd name="f57" fmla="*/ f42 1 f21"/>
                <a:gd name="f58" fmla="*/ f43 f15 1"/>
                <a:gd name="f59" fmla="*/ f44 f15 1"/>
                <a:gd name="f60" fmla="*/ f46 f16 1"/>
                <a:gd name="f61" fmla="*/ f45 f16 1"/>
                <a:gd name="f62" fmla="*/ f48 f15 1"/>
                <a:gd name="f63" fmla="*/ f49 f16 1"/>
                <a:gd name="f64" fmla="*/ f50 f15 1"/>
                <a:gd name="f65" fmla="*/ f51 f16 1"/>
                <a:gd name="f66" fmla="*/ f52 f15 1"/>
                <a:gd name="f67" fmla="*/ f53 f16 1"/>
                <a:gd name="f68" fmla="*/ f54 f15 1"/>
                <a:gd name="f69" fmla="*/ f55 f16 1"/>
                <a:gd name="f70" fmla="*/ f56 f15 1"/>
                <a:gd name="f71" fmla="*/ f57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62" y="f63"/>
                </a:cxn>
                <a:cxn ang="f47">
                  <a:pos x="f64" y="f65"/>
                </a:cxn>
                <a:cxn ang="f47">
                  <a:pos x="f66" y="f67"/>
                </a:cxn>
                <a:cxn ang="f47">
                  <a:pos x="f68" y="f69"/>
                </a:cxn>
                <a:cxn ang="f47">
                  <a:pos x="f70" y="f71"/>
                </a:cxn>
              </a:cxnLst>
              <a:rect l="f58" t="f61" r="f59" b="f60"/>
              <a:pathLst>
                <a:path w="221457" h="534591">
                  <a:moveTo>
                    <a:pt x="f8" y="f5"/>
                  </a:moveTo>
                  <a:lnTo>
                    <a:pt x="f6" y="f9"/>
                  </a:lnTo>
                  <a:lnTo>
                    <a:pt x="f10" y="f11"/>
                  </a:lnTo>
                  <a:lnTo>
                    <a:pt x="f5" y="f12"/>
                  </a:lnTo>
                  <a:lnTo>
                    <a:pt x="f13" y="f7"/>
                  </a:ln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109">
              <a:extLst>
                <a:ext uri="{FF2B5EF4-FFF2-40B4-BE49-F238E27FC236}">
                  <a16:creationId xmlns:a16="http://schemas.microsoft.com/office/drawing/2014/main" id="{AB574424-AFF4-9F7C-7F98-D67821E635B0}"/>
                </a:ext>
              </a:extLst>
            </p:cNvPr>
            <p:cNvSpPr/>
            <p:nvPr/>
          </p:nvSpPr>
          <p:spPr>
            <a:xfrm>
              <a:off x="6866339" y="5203164"/>
              <a:ext cx="186034" cy="169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0038"/>
                <a:gd name="f7" fmla="val 272653"/>
                <a:gd name="f8" fmla="val 33338"/>
                <a:gd name="f9" fmla="val 44450"/>
                <a:gd name="f10" fmla="val 35719"/>
                <a:gd name="f11" fmla="val 65088"/>
                <a:gd name="f12" fmla="val 100013"/>
                <a:gd name="f13" fmla="val 133350"/>
                <a:gd name="f14" fmla="val 163116"/>
                <a:gd name="f15" fmla="val 197644"/>
                <a:gd name="f16" fmla="val 233363"/>
                <a:gd name="f17" fmla="val 226219"/>
                <a:gd name="f18" fmla="+- 0 0 -90"/>
                <a:gd name="f19" fmla="*/ f3 1 300038"/>
                <a:gd name="f20" fmla="*/ f4 1 272653"/>
                <a:gd name="f21" fmla="+- f7 0 f5"/>
                <a:gd name="f22" fmla="+- f6 0 f5"/>
                <a:gd name="f23" fmla="*/ f18 f0 1"/>
                <a:gd name="f24" fmla="*/ f22 1 300038"/>
                <a:gd name="f25" fmla="*/ f21 1 272653"/>
                <a:gd name="f26" fmla="*/ 0 f22 1"/>
                <a:gd name="f27" fmla="*/ 0 f21 1"/>
                <a:gd name="f28" fmla="*/ 100013 f22 1"/>
                <a:gd name="f29" fmla="*/ 133350 f21 1"/>
                <a:gd name="f30" fmla="*/ 300038 f22 1"/>
                <a:gd name="f31" fmla="*/ 272653 f21 1"/>
                <a:gd name="f32" fmla="*/ f23 1 f2"/>
                <a:gd name="f33" fmla="*/ f26 1 300038"/>
                <a:gd name="f34" fmla="*/ f27 1 272653"/>
                <a:gd name="f35" fmla="*/ f28 1 300038"/>
                <a:gd name="f36" fmla="*/ f29 1 272653"/>
                <a:gd name="f37" fmla="*/ f30 1 300038"/>
                <a:gd name="f38" fmla="*/ f31 1 272653"/>
                <a:gd name="f39" fmla="*/ f5 1 f24"/>
                <a:gd name="f40" fmla="*/ f6 1 f24"/>
                <a:gd name="f41" fmla="*/ f5 1 f25"/>
                <a:gd name="f42" fmla="*/ f7 1 f25"/>
                <a:gd name="f43" fmla="+- f32 0 f1"/>
                <a:gd name="f44" fmla="*/ f33 1 f24"/>
                <a:gd name="f45" fmla="*/ f34 1 f25"/>
                <a:gd name="f46" fmla="*/ f35 1 f24"/>
                <a:gd name="f47" fmla="*/ f36 1 f25"/>
                <a:gd name="f48" fmla="*/ f37 1 f24"/>
                <a:gd name="f49" fmla="*/ f38 1 f25"/>
                <a:gd name="f50" fmla="*/ f39 f19 1"/>
                <a:gd name="f51" fmla="*/ f40 f19 1"/>
                <a:gd name="f52" fmla="*/ f42 f20 1"/>
                <a:gd name="f53" fmla="*/ f41 f20 1"/>
                <a:gd name="f54" fmla="*/ f44 f19 1"/>
                <a:gd name="f55" fmla="*/ f45 f20 1"/>
                <a:gd name="f56" fmla="*/ f46 f19 1"/>
                <a:gd name="f57" fmla="*/ f47 f20 1"/>
                <a:gd name="f58" fmla="*/ f48 f19 1"/>
                <a:gd name="f59" fmla="*/ f49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4" y="f55"/>
                </a:cxn>
                <a:cxn ang="f43">
                  <a:pos x="f56" y="f57"/>
                </a:cxn>
                <a:cxn ang="f43">
                  <a:pos x="f58" y="f59"/>
                </a:cxn>
              </a:cxnLst>
              <a:rect l="f50" t="f53" r="f51" b="f52"/>
              <a:pathLst>
                <a:path w="300038" h="272653">
                  <a:moveTo>
                    <a:pt x="f5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6" y="f7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110">
              <a:extLst>
                <a:ext uri="{FF2B5EF4-FFF2-40B4-BE49-F238E27FC236}">
                  <a16:creationId xmlns:a16="http://schemas.microsoft.com/office/drawing/2014/main" id="{1C6EE63B-5E00-4532-15BB-FD426B28FA17}"/>
                </a:ext>
              </a:extLst>
            </p:cNvPr>
            <p:cNvSpPr/>
            <p:nvPr/>
          </p:nvSpPr>
          <p:spPr>
            <a:xfrm>
              <a:off x="7183782" y="4739572"/>
              <a:ext cx="680661" cy="4006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7756"/>
                <a:gd name="f7" fmla="val 646219"/>
                <a:gd name="f8" fmla="val 55959"/>
                <a:gd name="f9" fmla="val 981075"/>
                <a:gd name="f10" fmla="val 872331"/>
                <a:gd name="f11" fmla="val 200819"/>
                <a:gd name="f12" fmla="val 725488"/>
                <a:gd name="f13" fmla="val 336153"/>
                <a:gd name="f14" fmla="val 586978"/>
                <a:gd name="f15" fmla="val 470297"/>
                <a:gd name="f16" fmla="val 470694"/>
                <a:gd name="f17" fmla="val 565149"/>
                <a:gd name="f18" fmla="val 369888"/>
                <a:gd name="f19" fmla="val 608807"/>
                <a:gd name="f20" fmla="val 234553"/>
                <a:gd name="f21" fmla="val 636984"/>
                <a:gd name="f22" fmla="val 153987"/>
                <a:gd name="f23" fmla="val 648494"/>
                <a:gd name="f24" fmla="val 86519"/>
                <a:gd name="f25" fmla="val 651669"/>
                <a:gd name="f26" fmla="val 632222"/>
                <a:gd name="f27" fmla="+- 0 0 -90"/>
                <a:gd name="f28" fmla="*/ f3 1 1097756"/>
                <a:gd name="f29" fmla="*/ f4 1 646219"/>
                <a:gd name="f30" fmla="+- f7 0 f5"/>
                <a:gd name="f31" fmla="+- f6 0 f5"/>
                <a:gd name="f32" fmla="*/ f27 f0 1"/>
                <a:gd name="f33" fmla="*/ f31 1 1097756"/>
                <a:gd name="f34" fmla="*/ f30 1 646219"/>
                <a:gd name="f35" fmla="*/ 1097756 f31 1"/>
                <a:gd name="f36" fmla="*/ 981075 f31 1"/>
                <a:gd name="f37" fmla="*/ 586978 f31 1"/>
                <a:gd name="f38" fmla="*/ 234553 f31 1"/>
                <a:gd name="f39" fmla="*/ 0 f31 1"/>
                <a:gd name="f40" fmla="*/ 55959 f30 1"/>
                <a:gd name="f41" fmla="*/ 0 f30 1"/>
                <a:gd name="f42" fmla="*/ 470297 f30 1"/>
                <a:gd name="f43" fmla="*/ 636984 f30 1"/>
                <a:gd name="f44" fmla="*/ 632222 f30 1"/>
                <a:gd name="f45" fmla="*/ f32 1 f2"/>
                <a:gd name="f46" fmla="*/ f35 1 1097756"/>
                <a:gd name="f47" fmla="*/ f36 1 1097756"/>
                <a:gd name="f48" fmla="*/ f37 1 1097756"/>
                <a:gd name="f49" fmla="*/ f38 1 1097756"/>
                <a:gd name="f50" fmla="*/ f39 1 1097756"/>
                <a:gd name="f51" fmla="*/ f40 1 646219"/>
                <a:gd name="f52" fmla="*/ f41 1 646219"/>
                <a:gd name="f53" fmla="*/ f42 1 646219"/>
                <a:gd name="f54" fmla="*/ f43 1 646219"/>
                <a:gd name="f55" fmla="*/ f44 1 646219"/>
                <a:gd name="f56" fmla="*/ f5 1 f33"/>
                <a:gd name="f57" fmla="*/ f6 1 f33"/>
                <a:gd name="f58" fmla="*/ f5 1 f34"/>
                <a:gd name="f59" fmla="*/ f7 1 f34"/>
                <a:gd name="f60" fmla="+- f45 0 f1"/>
                <a:gd name="f61" fmla="*/ f46 1 f33"/>
                <a:gd name="f62" fmla="*/ f51 1 f34"/>
                <a:gd name="f63" fmla="*/ f47 1 f33"/>
                <a:gd name="f64" fmla="*/ f52 1 f34"/>
                <a:gd name="f65" fmla="*/ f48 1 f33"/>
                <a:gd name="f66" fmla="*/ f53 1 f34"/>
                <a:gd name="f67" fmla="*/ f49 1 f33"/>
                <a:gd name="f68" fmla="*/ f54 1 f34"/>
                <a:gd name="f69" fmla="*/ f50 1 f33"/>
                <a:gd name="f70" fmla="*/ f55 1 f34"/>
                <a:gd name="f71" fmla="*/ f56 f28 1"/>
                <a:gd name="f72" fmla="*/ f57 f28 1"/>
                <a:gd name="f73" fmla="*/ f59 f29 1"/>
                <a:gd name="f74" fmla="*/ f58 f29 1"/>
                <a:gd name="f75" fmla="*/ f61 f28 1"/>
                <a:gd name="f76" fmla="*/ f62 f29 1"/>
                <a:gd name="f77" fmla="*/ f63 f28 1"/>
                <a:gd name="f78" fmla="*/ f64 f29 1"/>
                <a:gd name="f79" fmla="*/ f65 f28 1"/>
                <a:gd name="f80" fmla="*/ f66 f29 1"/>
                <a:gd name="f81" fmla="*/ f67 f28 1"/>
                <a:gd name="f82" fmla="*/ f68 f29 1"/>
                <a:gd name="f83" fmla="*/ f69 f28 1"/>
                <a:gd name="f84" fmla="*/ f70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75" y="f76"/>
                </a:cxn>
                <a:cxn ang="f60">
                  <a:pos x="f77" y="f78"/>
                </a:cxn>
                <a:cxn ang="f60">
                  <a:pos x="f79" y="f80"/>
                </a:cxn>
                <a:cxn ang="f60">
                  <a:pos x="f81" y="f82"/>
                </a:cxn>
                <a:cxn ang="f60">
                  <a:pos x="f83" y="f84"/>
                </a:cxn>
              </a:cxnLst>
              <a:rect l="f71" t="f74" r="f72" b="f73"/>
              <a:pathLst>
                <a:path w="1097756" h="646219">
                  <a:moveTo>
                    <a:pt x="f6" y="f8"/>
                  </a:moveTo>
                  <a:lnTo>
                    <a:pt x="f9" y="f5"/>
                  </a:ln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5" y="f26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0" name="Grafik 2">
            <a:extLst>
              <a:ext uri="{FF2B5EF4-FFF2-40B4-BE49-F238E27FC236}">
                <a16:creationId xmlns:a16="http://schemas.microsoft.com/office/drawing/2014/main" id="{33243037-F533-6577-6AE8-BB67AB5DFBB3}"/>
              </a:ext>
            </a:extLst>
          </p:cNvPr>
          <p:cNvSpPr/>
          <p:nvPr/>
        </p:nvSpPr>
        <p:spPr>
          <a:xfrm>
            <a:off x="-3803" y="2732538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1" name="Freihandform: Form 52">
            <a:extLst>
              <a:ext uri="{FF2B5EF4-FFF2-40B4-BE49-F238E27FC236}">
                <a16:creationId xmlns:a16="http://schemas.microsoft.com/office/drawing/2014/main" id="{58365872-F580-FB9D-6EE0-6F605087D739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8DCFAAF-2415-3BCC-8CE4-5B694BD8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636910"/>
            <a:ext cx="4896547" cy="1151997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3. Aufwandsvergütung und Preise</a:t>
            </a:r>
            <a:endParaRPr lang="en-US"/>
          </a:p>
        </p:txBody>
      </p:sp>
      <p:grpSp>
        <p:nvGrpSpPr>
          <p:cNvPr id="23" name="easyPlaceholder_Icon_microfin">
            <a:extLst>
              <a:ext uri="{FF2B5EF4-FFF2-40B4-BE49-F238E27FC236}">
                <a16:creationId xmlns:a16="http://schemas.microsoft.com/office/drawing/2014/main" id="{60E7E0A1-D5E2-B1D7-0ABD-93CF12BD3156}"/>
              </a:ext>
            </a:extLst>
          </p:cNvPr>
          <p:cNvGrpSpPr/>
          <p:nvPr/>
        </p:nvGrpSpPr>
        <p:grpSpPr>
          <a:xfrm>
            <a:off x="10796558" y="4816153"/>
            <a:ext cx="1131415" cy="1759626"/>
            <a:chOff x="10796558" y="4816153"/>
            <a:chExt cx="1131415" cy="1759626"/>
          </a:xfrm>
        </p:grpSpPr>
        <p:sp>
          <p:nvSpPr>
            <p:cNvPr id="24" name="Freihandform: Form 6">
              <a:extLst>
                <a:ext uri="{FF2B5EF4-FFF2-40B4-BE49-F238E27FC236}">
                  <a16:creationId xmlns:a16="http://schemas.microsoft.com/office/drawing/2014/main" id="{15771F14-EA01-E3E7-52A4-2FB0493B9949}"/>
                </a:ext>
              </a:extLst>
            </p:cNvPr>
            <p:cNvSpPr/>
            <p:nvPr/>
          </p:nvSpPr>
          <p:spPr>
            <a:xfrm>
              <a:off x="11108231" y="5708644"/>
              <a:ext cx="535820" cy="523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077"/>
                <a:gd name="f7" fmla="val 235910"/>
                <a:gd name="f8" fmla="val 121920"/>
                <a:gd name="f9" fmla="val 232410"/>
                <a:gd name="f10" fmla="val 160973"/>
                <a:gd name="f11" fmla="val 11430"/>
                <a:gd name="f12" fmla="val 167640"/>
                <a:gd name="f13" fmla="val 28575"/>
                <a:gd name="f14" fmla="val 164783"/>
                <a:gd name="f15" fmla="val 50483"/>
                <a:gd name="f16" fmla="val 152400"/>
                <a:gd name="f17" fmla="val 91440"/>
                <a:gd name="f18" fmla="val 128588"/>
                <a:gd name="f19" fmla="val 117158"/>
                <a:gd name="f20" fmla="val 86677"/>
                <a:gd name="f21" fmla="val 44768"/>
                <a:gd name="f22" fmla="val 21908"/>
                <a:gd name="f23" fmla="val 112395"/>
                <a:gd name="f24" fmla="val 6668"/>
                <a:gd name="f25" fmla="val 100965"/>
                <a:gd name="f26" fmla="val 222885"/>
                <a:gd name="f27" fmla="val 71438"/>
                <a:gd name="f28" fmla="val 234315"/>
                <a:gd name="f29" fmla="val 78105"/>
                <a:gd name="f30" fmla="val 94298"/>
                <a:gd name="f31" fmla="val 116205"/>
                <a:gd name="f32" fmla="val 159068"/>
                <a:gd name="f33" fmla="val 214313"/>
                <a:gd name="f34" fmla="val 200025"/>
                <a:gd name="f35" fmla="val 172402"/>
                <a:gd name="f36" fmla="val 223838"/>
                <a:gd name="f37" fmla="val 151448"/>
                <a:gd name="f38" fmla="val 236220"/>
                <a:gd name="f39" fmla="val 133350"/>
                <a:gd name="f40" fmla="+- 0 0 -90"/>
                <a:gd name="f41" fmla="*/ f3 1 239077"/>
                <a:gd name="f42" fmla="*/ f4 1 235910"/>
                <a:gd name="f43" fmla="+- f7 0 f5"/>
                <a:gd name="f44" fmla="+- f6 0 f5"/>
                <a:gd name="f45" fmla="*/ f40 f0 1"/>
                <a:gd name="f46" fmla="*/ f44 1 239077"/>
                <a:gd name="f47" fmla="*/ f43 1 235910"/>
                <a:gd name="f48" fmla="*/ 121920 f44 1"/>
                <a:gd name="f49" fmla="*/ 232410 f43 1"/>
                <a:gd name="f50" fmla="*/ 0 f44 1"/>
                <a:gd name="f51" fmla="*/ 160973 f43 1"/>
                <a:gd name="f52" fmla="*/ 50483 f44 1"/>
                <a:gd name="f53" fmla="*/ 152400 f43 1"/>
                <a:gd name="f54" fmla="*/ 117158 f44 1"/>
                <a:gd name="f55" fmla="*/ 44768 f43 1"/>
                <a:gd name="f56" fmla="*/ 100965 f44 1"/>
                <a:gd name="f57" fmla="*/ 0 f43 1"/>
                <a:gd name="f58" fmla="*/ 222885 f44 1"/>
                <a:gd name="f59" fmla="*/ 71438 f43 1"/>
                <a:gd name="f60" fmla="*/ 239077 f44 1"/>
                <a:gd name="f61" fmla="*/ 116205 f43 1"/>
                <a:gd name="f62" fmla="*/ 172402 f44 1"/>
                <a:gd name="f63" fmla="*/ 223838 f43 1"/>
                <a:gd name="f64" fmla="*/ f45 1 f2"/>
                <a:gd name="f65" fmla="*/ f48 1 239077"/>
                <a:gd name="f66" fmla="*/ f49 1 235910"/>
                <a:gd name="f67" fmla="*/ f50 1 239077"/>
                <a:gd name="f68" fmla="*/ f51 1 235910"/>
                <a:gd name="f69" fmla="*/ f52 1 239077"/>
                <a:gd name="f70" fmla="*/ f53 1 235910"/>
                <a:gd name="f71" fmla="*/ f54 1 239077"/>
                <a:gd name="f72" fmla="*/ f55 1 235910"/>
                <a:gd name="f73" fmla="*/ f56 1 239077"/>
                <a:gd name="f74" fmla="*/ f57 1 235910"/>
                <a:gd name="f75" fmla="*/ f58 1 239077"/>
                <a:gd name="f76" fmla="*/ f59 1 235910"/>
                <a:gd name="f77" fmla="*/ f60 1 239077"/>
                <a:gd name="f78" fmla="*/ f61 1 235910"/>
                <a:gd name="f79" fmla="*/ f62 1 239077"/>
                <a:gd name="f80" fmla="*/ f63 1 235910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</a:cxnLst>
              <a:rect l="f102" t="f105" r="f103" b="f104"/>
              <a:pathLst>
                <a:path w="239077" h="23591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5" name="Freihandform: Form 7">
              <a:extLst>
                <a:ext uri="{FF2B5EF4-FFF2-40B4-BE49-F238E27FC236}">
                  <a16:creationId xmlns:a16="http://schemas.microsoft.com/office/drawing/2014/main" id="{54551469-87A2-CDDA-6E8F-EAB189B9D672}"/>
                </a:ext>
              </a:extLst>
            </p:cNvPr>
            <p:cNvSpPr/>
            <p:nvPr/>
          </p:nvSpPr>
          <p:spPr>
            <a:xfrm>
              <a:off x="11108231" y="5708644"/>
              <a:ext cx="535820" cy="523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077"/>
                <a:gd name="f7" fmla="val 235910"/>
                <a:gd name="f8" fmla="val 121920"/>
                <a:gd name="f9" fmla="val 232410"/>
                <a:gd name="f10" fmla="val 160973"/>
                <a:gd name="f11" fmla="val 11430"/>
                <a:gd name="f12" fmla="val 167640"/>
                <a:gd name="f13" fmla="val 28575"/>
                <a:gd name="f14" fmla="val 164783"/>
                <a:gd name="f15" fmla="val 50483"/>
                <a:gd name="f16" fmla="val 152400"/>
                <a:gd name="f17" fmla="val 91440"/>
                <a:gd name="f18" fmla="val 128588"/>
                <a:gd name="f19" fmla="val 117158"/>
                <a:gd name="f20" fmla="val 86677"/>
                <a:gd name="f21" fmla="val 44768"/>
                <a:gd name="f22" fmla="val 21908"/>
                <a:gd name="f23" fmla="val 112395"/>
                <a:gd name="f24" fmla="val 6668"/>
                <a:gd name="f25" fmla="val 100965"/>
                <a:gd name="f26" fmla="val 222885"/>
                <a:gd name="f27" fmla="val 71438"/>
                <a:gd name="f28" fmla="val 234315"/>
                <a:gd name="f29" fmla="val 78105"/>
                <a:gd name="f30" fmla="val 94298"/>
                <a:gd name="f31" fmla="val 116205"/>
                <a:gd name="f32" fmla="val 159068"/>
                <a:gd name="f33" fmla="val 214313"/>
                <a:gd name="f34" fmla="val 200025"/>
                <a:gd name="f35" fmla="val 172402"/>
                <a:gd name="f36" fmla="val 223838"/>
                <a:gd name="f37" fmla="val 151448"/>
                <a:gd name="f38" fmla="val 236220"/>
                <a:gd name="f39" fmla="val 133350"/>
                <a:gd name="f40" fmla="+- 0 0 -90"/>
                <a:gd name="f41" fmla="*/ f3 1 239077"/>
                <a:gd name="f42" fmla="*/ f4 1 235910"/>
                <a:gd name="f43" fmla="+- f7 0 f5"/>
                <a:gd name="f44" fmla="+- f6 0 f5"/>
                <a:gd name="f45" fmla="*/ f40 f0 1"/>
                <a:gd name="f46" fmla="*/ f44 1 239077"/>
                <a:gd name="f47" fmla="*/ f43 1 235910"/>
                <a:gd name="f48" fmla="*/ 121920 f44 1"/>
                <a:gd name="f49" fmla="*/ 232410 f43 1"/>
                <a:gd name="f50" fmla="*/ 0 f44 1"/>
                <a:gd name="f51" fmla="*/ 160973 f43 1"/>
                <a:gd name="f52" fmla="*/ 50483 f44 1"/>
                <a:gd name="f53" fmla="*/ 152400 f43 1"/>
                <a:gd name="f54" fmla="*/ 117158 f44 1"/>
                <a:gd name="f55" fmla="*/ 44768 f43 1"/>
                <a:gd name="f56" fmla="*/ 100965 f44 1"/>
                <a:gd name="f57" fmla="*/ 0 f43 1"/>
                <a:gd name="f58" fmla="*/ 222885 f44 1"/>
                <a:gd name="f59" fmla="*/ 71438 f43 1"/>
                <a:gd name="f60" fmla="*/ 239077 f44 1"/>
                <a:gd name="f61" fmla="*/ 116205 f43 1"/>
                <a:gd name="f62" fmla="*/ 172402 f44 1"/>
                <a:gd name="f63" fmla="*/ 223838 f43 1"/>
                <a:gd name="f64" fmla="*/ f45 1 f2"/>
                <a:gd name="f65" fmla="*/ f48 1 239077"/>
                <a:gd name="f66" fmla="*/ f49 1 235910"/>
                <a:gd name="f67" fmla="*/ f50 1 239077"/>
                <a:gd name="f68" fmla="*/ f51 1 235910"/>
                <a:gd name="f69" fmla="*/ f52 1 239077"/>
                <a:gd name="f70" fmla="*/ f53 1 235910"/>
                <a:gd name="f71" fmla="*/ f54 1 239077"/>
                <a:gd name="f72" fmla="*/ f55 1 235910"/>
                <a:gd name="f73" fmla="*/ f56 1 239077"/>
                <a:gd name="f74" fmla="*/ f57 1 235910"/>
                <a:gd name="f75" fmla="*/ f58 1 239077"/>
                <a:gd name="f76" fmla="*/ f59 1 235910"/>
                <a:gd name="f77" fmla="*/ f60 1 239077"/>
                <a:gd name="f78" fmla="*/ f61 1 235910"/>
                <a:gd name="f79" fmla="*/ f62 1 239077"/>
                <a:gd name="f80" fmla="*/ f63 1 235910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  <a:cxn ang="f85">
                  <a:pos x="f106" y="f107"/>
                </a:cxn>
              </a:cxnLst>
              <a:rect l="f102" t="f105" r="f103" b="f104"/>
              <a:pathLst>
                <a:path w="239077" h="23591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6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ihandform: Form 8">
              <a:extLst>
                <a:ext uri="{FF2B5EF4-FFF2-40B4-BE49-F238E27FC236}">
                  <a16:creationId xmlns:a16="http://schemas.microsoft.com/office/drawing/2014/main" id="{65DB2304-5F40-3869-19C4-082FAEB22C67}"/>
                </a:ext>
              </a:extLst>
            </p:cNvPr>
            <p:cNvSpPr/>
            <p:nvPr/>
          </p:nvSpPr>
          <p:spPr>
            <a:xfrm>
              <a:off x="11475409" y="5431407"/>
              <a:ext cx="371447" cy="1779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734"/>
                <a:gd name="f7" fmla="val 80188"/>
                <a:gd name="f8" fmla="val 43815"/>
                <a:gd name="f9" fmla="val 8751"/>
                <a:gd name="f10" fmla="val 165735"/>
                <a:gd name="f11" fmla="val 80189"/>
                <a:gd name="f12" fmla="val 153352"/>
                <a:gd name="f13" fmla="val 73521"/>
                <a:gd name="f14" fmla="val 139065"/>
                <a:gd name="f15" fmla="val 70664"/>
                <a:gd name="f16" fmla="val 121920"/>
                <a:gd name="f17" fmla="val 71616"/>
                <a:gd name="f18" fmla="val 179"/>
                <a:gd name="f19" fmla="val 17145"/>
                <a:gd name="f20" fmla="+- 0 0 774"/>
                <a:gd name="f21" fmla="val 32385"/>
                <a:gd name="f22" fmla="val 2084"/>
                <a:gd name="f23" fmla="+- 0 0 -90"/>
                <a:gd name="f24" fmla="*/ f3 1 165734"/>
                <a:gd name="f25" fmla="*/ f4 1 80188"/>
                <a:gd name="f26" fmla="+- f7 0 f5"/>
                <a:gd name="f27" fmla="+- f6 0 f5"/>
                <a:gd name="f28" fmla="*/ f23 f0 1"/>
                <a:gd name="f29" fmla="*/ f27 1 165734"/>
                <a:gd name="f30" fmla="*/ f26 1 80188"/>
                <a:gd name="f31" fmla="*/ 43815 f27 1"/>
                <a:gd name="f32" fmla="*/ 8751 f26 1"/>
                <a:gd name="f33" fmla="*/ 165735 f27 1"/>
                <a:gd name="f34" fmla="*/ 80189 f26 1"/>
                <a:gd name="f35" fmla="*/ 121920 f27 1"/>
                <a:gd name="f36" fmla="*/ 71616 f26 1"/>
                <a:gd name="f37" fmla="*/ 0 f27 1"/>
                <a:gd name="f38" fmla="*/ 179 f26 1"/>
                <a:gd name="f39" fmla="*/ f28 1 f2"/>
                <a:gd name="f40" fmla="*/ f31 1 165734"/>
                <a:gd name="f41" fmla="*/ f32 1 80188"/>
                <a:gd name="f42" fmla="*/ f33 1 165734"/>
                <a:gd name="f43" fmla="*/ f34 1 80188"/>
                <a:gd name="f44" fmla="*/ f35 1 165734"/>
                <a:gd name="f45" fmla="*/ f36 1 80188"/>
                <a:gd name="f46" fmla="*/ f37 1 165734"/>
                <a:gd name="f47" fmla="*/ f38 1 80188"/>
                <a:gd name="f48" fmla="*/ f5 1 f29"/>
                <a:gd name="f49" fmla="*/ f6 1 f29"/>
                <a:gd name="f50" fmla="*/ f5 1 f30"/>
                <a:gd name="f51" fmla="*/ f7 1 f30"/>
                <a:gd name="f52" fmla="+- f39 0 f1"/>
                <a:gd name="f53" fmla="*/ f40 1 f29"/>
                <a:gd name="f54" fmla="*/ f41 1 f30"/>
                <a:gd name="f55" fmla="*/ f42 1 f29"/>
                <a:gd name="f56" fmla="*/ f43 1 f30"/>
                <a:gd name="f57" fmla="*/ f44 1 f29"/>
                <a:gd name="f58" fmla="*/ f45 1 f30"/>
                <a:gd name="f59" fmla="*/ f46 1 f29"/>
                <a:gd name="f60" fmla="*/ f47 1 f30"/>
                <a:gd name="f61" fmla="*/ f48 f24 1"/>
                <a:gd name="f62" fmla="*/ f49 f24 1"/>
                <a:gd name="f63" fmla="*/ f51 f25 1"/>
                <a:gd name="f64" fmla="*/ f50 f25 1"/>
                <a:gd name="f65" fmla="*/ f53 f24 1"/>
                <a:gd name="f66" fmla="*/ f54 f25 1"/>
                <a:gd name="f67" fmla="*/ f55 f24 1"/>
                <a:gd name="f68" fmla="*/ f56 f25 1"/>
                <a:gd name="f69" fmla="*/ f57 f24 1"/>
                <a:gd name="f70" fmla="*/ f58 f25 1"/>
                <a:gd name="f71" fmla="*/ f59 f24 1"/>
                <a:gd name="f72" fmla="*/ f6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5" y="f66"/>
                </a:cxn>
                <a:cxn ang="f52">
                  <a:pos x="f67" y="f68"/>
                </a:cxn>
                <a:cxn ang="f52">
                  <a:pos x="f69" y="f70"/>
                </a:cxn>
                <a:cxn ang="f52">
                  <a:pos x="f71" y="f72"/>
                </a:cxn>
                <a:cxn ang="f52">
                  <a:pos x="f65" y="f66"/>
                </a:cxn>
              </a:cxnLst>
              <a:rect l="f61" t="f64" r="f62" b="f63"/>
              <a:pathLst>
                <a:path w="165734" h="80188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5" y="f18"/>
                  </a:lnTo>
                  <a:cubicBezTo>
                    <a:pt x="f19" y="f20"/>
                    <a:pt x="f21" y="f22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7" name="Freihandform: Form 9">
              <a:extLst>
                <a:ext uri="{FF2B5EF4-FFF2-40B4-BE49-F238E27FC236}">
                  <a16:creationId xmlns:a16="http://schemas.microsoft.com/office/drawing/2014/main" id="{38E0EAF7-1E8F-2EE9-B740-6210FA907CE4}"/>
                </a:ext>
              </a:extLst>
            </p:cNvPr>
            <p:cNvSpPr/>
            <p:nvPr/>
          </p:nvSpPr>
          <p:spPr>
            <a:xfrm>
              <a:off x="11475409" y="5431407"/>
              <a:ext cx="371447" cy="1779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734"/>
                <a:gd name="f7" fmla="val 80188"/>
                <a:gd name="f8" fmla="val 43815"/>
                <a:gd name="f9" fmla="val 8751"/>
                <a:gd name="f10" fmla="val 165735"/>
                <a:gd name="f11" fmla="val 80189"/>
                <a:gd name="f12" fmla="val 153352"/>
                <a:gd name="f13" fmla="val 73521"/>
                <a:gd name="f14" fmla="val 139065"/>
                <a:gd name="f15" fmla="val 70664"/>
                <a:gd name="f16" fmla="val 121920"/>
                <a:gd name="f17" fmla="val 71616"/>
                <a:gd name="f18" fmla="val 179"/>
                <a:gd name="f19" fmla="val 17145"/>
                <a:gd name="f20" fmla="+- 0 0 774"/>
                <a:gd name="f21" fmla="val 32385"/>
                <a:gd name="f22" fmla="val 2084"/>
                <a:gd name="f23" fmla="+- 0 0 -90"/>
                <a:gd name="f24" fmla="*/ f3 1 165734"/>
                <a:gd name="f25" fmla="*/ f4 1 80188"/>
                <a:gd name="f26" fmla="+- f7 0 f5"/>
                <a:gd name="f27" fmla="+- f6 0 f5"/>
                <a:gd name="f28" fmla="*/ f23 f0 1"/>
                <a:gd name="f29" fmla="*/ f27 1 165734"/>
                <a:gd name="f30" fmla="*/ f26 1 80188"/>
                <a:gd name="f31" fmla="*/ 43815 f27 1"/>
                <a:gd name="f32" fmla="*/ 8751 f26 1"/>
                <a:gd name="f33" fmla="*/ 165735 f27 1"/>
                <a:gd name="f34" fmla="*/ 80189 f26 1"/>
                <a:gd name="f35" fmla="*/ 121920 f27 1"/>
                <a:gd name="f36" fmla="*/ 71616 f26 1"/>
                <a:gd name="f37" fmla="*/ 0 f27 1"/>
                <a:gd name="f38" fmla="*/ 179 f26 1"/>
                <a:gd name="f39" fmla="*/ f28 1 f2"/>
                <a:gd name="f40" fmla="*/ f31 1 165734"/>
                <a:gd name="f41" fmla="*/ f32 1 80188"/>
                <a:gd name="f42" fmla="*/ f33 1 165734"/>
                <a:gd name="f43" fmla="*/ f34 1 80188"/>
                <a:gd name="f44" fmla="*/ f35 1 165734"/>
                <a:gd name="f45" fmla="*/ f36 1 80188"/>
                <a:gd name="f46" fmla="*/ f37 1 165734"/>
                <a:gd name="f47" fmla="*/ f38 1 80188"/>
                <a:gd name="f48" fmla="*/ f5 1 f29"/>
                <a:gd name="f49" fmla="*/ f6 1 f29"/>
                <a:gd name="f50" fmla="*/ f5 1 f30"/>
                <a:gd name="f51" fmla="*/ f7 1 f30"/>
                <a:gd name="f52" fmla="+- f39 0 f1"/>
                <a:gd name="f53" fmla="*/ f40 1 f29"/>
                <a:gd name="f54" fmla="*/ f41 1 f30"/>
                <a:gd name="f55" fmla="*/ f42 1 f29"/>
                <a:gd name="f56" fmla="*/ f43 1 f30"/>
                <a:gd name="f57" fmla="*/ f44 1 f29"/>
                <a:gd name="f58" fmla="*/ f45 1 f30"/>
                <a:gd name="f59" fmla="*/ f46 1 f29"/>
                <a:gd name="f60" fmla="*/ f47 1 f30"/>
                <a:gd name="f61" fmla="*/ f48 f24 1"/>
                <a:gd name="f62" fmla="*/ f49 f24 1"/>
                <a:gd name="f63" fmla="*/ f51 f25 1"/>
                <a:gd name="f64" fmla="*/ f50 f25 1"/>
                <a:gd name="f65" fmla="*/ f53 f24 1"/>
                <a:gd name="f66" fmla="*/ f54 f25 1"/>
                <a:gd name="f67" fmla="*/ f55 f24 1"/>
                <a:gd name="f68" fmla="*/ f56 f25 1"/>
                <a:gd name="f69" fmla="*/ f57 f24 1"/>
                <a:gd name="f70" fmla="*/ f58 f25 1"/>
                <a:gd name="f71" fmla="*/ f59 f24 1"/>
                <a:gd name="f72" fmla="*/ f6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5" y="f66"/>
                </a:cxn>
                <a:cxn ang="f52">
                  <a:pos x="f67" y="f68"/>
                </a:cxn>
                <a:cxn ang="f52">
                  <a:pos x="f69" y="f70"/>
                </a:cxn>
                <a:cxn ang="f52">
                  <a:pos x="f71" y="f72"/>
                </a:cxn>
                <a:cxn ang="f52">
                  <a:pos x="f65" y="f66"/>
                </a:cxn>
                <a:cxn ang="f52">
                  <a:pos x="f65" y="f66"/>
                </a:cxn>
              </a:cxnLst>
              <a:rect l="f61" t="f64" r="f62" b="f63"/>
              <a:pathLst>
                <a:path w="165734" h="80188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5" y="f18"/>
                  </a:lnTo>
                  <a:cubicBezTo>
                    <a:pt x="f19" y="f20"/>
                    <a:pt x="f21" y="f22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8" name="Freihandform: Form 10">
              <a:extLst>
                <a:ext uri="{FF2B5EF4-FFF2-40B4-BE49-F238E27FC236}">
                  <a16:creationId xmlns:a16="http://schemas.microsoft.com/office/drawing/2014/main" id="{02C85780-F926-E60C-7212-B1D58195FA17}"/>
                </a:ext>
              </a:extLst>
            </p:cNvPr>
            <p:cNvSpPr/>
            <p:nvPr/>
          </p:nvSpPr>
          <p:spPr>
            <a:xfrm>
              <a:off x="10796558" y="5979151"/>
              <a:ext cx="550770" cy="3148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745"/>
                <a:gd name="f7" fmla="val 141922"/>
                <a:gd name="f8" fmla="val 122873"/>
                <a:gd name="f9" fmla="val 141923"/>
                <a:gd name="f10" fmla="val 71438"/>
                <a:gd name="f11" fmla="+- 0 0 -90"/>
                <a:gd name="f12" fmla="*/ f3 1 245745"/>
                <a:gd name="f13" fmla="*/ f4 1 141922"/>
                <a:gd name="f14" fmla="+- f7 0 f5"/>
                <a:gd name="f15" fmla="+- f6 0 f5"/>
                <a:gd name="f16" fmla="*/ f11 f0 1"/>
                <a:gd name="f17" fmla="*/ f15 1 245745"/>
                <a:gd name="f18" fmla="*/ f14 1 141922"/>
                <a:gd name="f19" fmla="*/ 122873 f15 1"/>
                <a:gd name="f20" fmla="*/ 141923 f14 1"/>
                <a:gd name="f21" fmla="*/ 0 f15 1"/>
                <a:gd name="f22" fmla="*/ 71438 f14 1"/>
                <a:gd name="f23" fmla="*/ 0 f14 1"/>
                <a:gd name="f24" fmla="*/ 245745 f15 1"/>
                <a:gd name="f25" fmla="*/ f16 1 f2"/>
                <a:gd name="f26" fmla="*/ f19 1 245745"/>
                <a:gd name="f27" fmla="*/ f20 1 141922"/>
                <a:gd name="f28" fmla="*/ f21 1 245745"/>
                <a:gd name="f29" fmla="*/ f22 1 141922"/>
                <a:gd name="f30" fmla="*/ f23 1 141922"/>
                <a:gd name="f31" fmla="*/ f24 1 245745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7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7" y="f51"/>
                </a:cxn>
                <a:cxn ang="f36">
                  <a:pos x="f52" y="f50"/>
                </a:cxn>
                <a:cxn ang="f36">
                  <a:pos x="f47" y="f48"/>
                </a:cxn>
              </a:cxnLst>
              <a:rect l="f43" t="f46" r="f44" b="f45"/>
              <a:pathLst>
                <a:path w="245745" h="141922">
                  <a:moveTo>
                    <a:pt x="f8" y="f9"/>
                  </a:moveTo>
                  <a:lnTo>
                    <a:pt x="f5" y="f10"/>
                  </a:lnTo>
                  <a:lnTo>
                    <a:pt x="f8" y="f5"/>
                  </a:lnTo>
                  <a:lnTo>
                    <a:pt x="f6" y="f10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ihandform: Form 11">
              <a:extLst>
                <a:ext uri="{FF2B5EF4-FFF2-40B4-BE49-F238E27FC236}">
                  <a16:creationId xmlns:a16="http://schemas.microsoft.com/office/drawing/2014/main" id="{ACFB81D6-3DDD-353B-3555-8E68F1D6B12A}"/>
                </a:ext>
              </a:extLst>
            </p:cNvPr>
            <p:cNvSpPr/>
            <p:nvPr/>
          </p:nvSpPr>
          <p:spPr>
            <a:xfrm>
              <a:off x="10796558" y="5979151"/>
              <a:ext cx="550770" cy="3148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745"/>
                <a:gd name="f7" fmla="val 141922"/>
                <a:gd name="f8" fmla="val 122873"/>
                <a:gd name="f9" fmla="val 141923"/>
                <a:gd name="f10" fmla="val 71438"/>
                <a:gd name="f11" fmla="+- 0 0 -90"/>
                <a:gd name="f12" fmla="*/ f3 1 245745"/>
                <a:gd name="f13" fmla="*/ f4 1 141922"/>
                <a:gd name="f14" fmla="+- f7 0 f5"/>
                <a:gd name="f15" fmla="+- f6 0 f5"/>
                <a:gd name="f16" fmla="*/ f11 f0 1"/>
                <a:gd name="f17" fmla="*/ f15 1 245745"/>
                <a:gd name="f18" fmla="*/ f14 1 141922"/>
                <a:gd name="f19" fmla="*/ 122873 f15 1"/>
                <a:gd name="f20" fmla="*/ 141923 f14 1"/>
                <a:gd name="f21" fmla="*/ 0 f15 1"/>
                <a:gd name="f22" fmla="*/ 71438 f14 1"/>
                <a:gd name="f23" fmla="*/ 0 f14 1"/>
                <a:gd name="f24" fmla="*/ 245745 f15 1"/>
                <a:gd name="f25" fmla="*/ f16 1 f2"/>
                <a:gd name="f26" fmla="*/ f19 1 245745"/>
                <a:gd name="f27" fmla="*/ f20 1 141922"/>
                <a:gd name="f28" fmla="*/ f21 1 245745"/>
                <a:gd name="f29" fmla="*/ f22 1 141922"/>
                <a:gd name="f30" fmla="*/ f23 1 141922"/>
                <a:gd name="f31" fmla="*/ f24 1 245745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7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7" y="f51"/>
                </a:cxn>
                <a:cxn ang="f36">
                  <a:pos x="f52" y="f50"/>
                </a:cxn>
                <a:cxn ang="f36">
                  <a:pos x="f47" y="f48"/>
                </a:cxn>
              </a:cxnLst>
              <a:rect l="f43" t="f46" r="f44" b="f45"/>
              <a:pathLst>
                <a:path w="245745" h="141922">
                  <a:moveTo>
                    <a:pt x="f8" y="f9"/>
                  </a:moveTo>
                  <a:lnTo>
                    <a:pt x="f5" y="f10"/>
                  </a:lnTo>
                  <a:lnTo>
                    <a:pt x="f8" y="f5"/>
                  </a:lnTo>
                  <a:lnTo>
                    <a:pt x="f6" y="f10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0" name="Freihandform: Form 12">
              <a:extLst>
                <a:ext uri="{FF2B5EF4-FFF2-40B4-BE49-F238E27FC236}">
                  <a16:creationId xmlns:a16="http://schemas.microsoft.com/office/drawing/2014/main" id="{E76A180A-6E74-4214-FC41-7A69FAEF1B59}"/>
                </a:ext>
              </a:extLst>
            </p:cNvPr>
            <p:cNvSpPr/>
            <p:nvPr/>
          </p:nvSpPr>
          <p:spPr>
            <a:xfrm>
              <a:off x="10796558" y="6135541"/>
              <a:ext cx="377848" cy="4184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592"/>
                <a:gd name="f7" fmla="val 188594"/>
                <a:gd name="f8" fmla="val 188595"/>
                <a:gd name="f9" fmla="val 46673"/>
                <a:gd name="f10" fmla="val 117157"/>
                <a:gd name="f11" fmla="val 17145"/>
                <a:gd name="f12" fmla="val 100013"/>
                <a:gd name="f13" fmla="val 61913"/>
                <a:gd name="f14" fmla="val 121920"/>
                <a:gd name="f15" fmla="val 71438"/>
                <a:gd name="f16" fmla="val 133350"/>
                <a:gd name="f17" fmla="val 139065"/>
                <a:gd name="f18" fmla="val 171450"/>
                <a:gd name="f19" fmla="+- 0 0 -90"/>
                <a:gd name="f20" fmla="*/ f3 1 168592"/>
                <a:gd name="f21" fmla="*/ f4 1 188594"/>
                <a:gd name="f22" fmla="+- f7 0 f5"/>
                <a:gd name="f23" fmla="+- f6 0 f5"/>
                <a:gd name="f24" fmla="*/ f19 f0 1"/>
                <a:gd name="f25" fmla="*/ f23 1 168592"/>
                <a:gd name="f26" fmla="*/ f22 1 188594"/>
                <a:gd name="f27" fmla="*/ 168592 f23 1"/>
                <a:gd name="f28" fmla="*/ 188595 f22 1"/>
                <a:gd name="f29" fmla="*/ 46673 f23 1"/>
                <a:gd name="f30" fmla="*/ 117157 f22 1"/>
                <a:gd name="f31" fmla="*/ 0 f23 1"/>
                <a:gd name="f32" fmla="*/ 0 f22 1"/>
                <a:gd name="f33" fmla="*/ 121920 f23 1"/>
                <a:gd name="f34" fmla="*/ 71438 f22 1"/>
                <a:gd name="f35" fmla="*/ f24 1 f2"/>
                <a:gd name="f36" fmla="*/ f27 1 168592"/>
                <a:gd name="f37" fmla="*/ f28 1 188594"/>
                <a:gd name="f38" fmla="*/ f29 1 168592"/>
                <a:gd name="f39" fmla="*/ f30 1 188594"/>
                <a:gd name="f40" fmla="*/ f31 1 168592"/>
                <a:gd name="f41" fmla="*/ f32 1 188594"/>
                <a:gd name="f42" fmla="*/ f33 1 168592"/>
                <a:gd name="f43" fmla="*/ f34 1 188594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6"/>
                <a:gd name="f55" fmla="*/ f42 1 f25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1 1"/>
                <a:gd name="f67" fmla="*/ f55 f20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6"/>
                </a:cxn>
                <a:cxn ang="f48">
                  <a:pos x="f67" y="f68"/>
                </a:cxn>
                <a:cxn ang="f48">
                  <a:pos x="f61" y="f62"/>
                </a:cxn>
              </a:cxnLst>
              <a:rect l="f57" t="f60" r="f58" b="f59"/>
              <a:pathLst>
                <a:path w="168592" h="188594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5" y="f13"/>
                    <a:pt x="f5" y="f5"/>
                  </a:cubicBezTo>
                  <a:lnTo>
                    <a:pt x="f14" y="f15"/>
                  </a:lnTo>
                  <a:cubicBezTo>
                    <a:pt x="f14" y="f16"/>
                    <a:pt x="f17" y="f18"/>
                    <a:pt x="f6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1" name="Freihandform: Form 13">
              <a:extLst>
                <a:ext uri="{FF2B5EF4-FFF2-40B4-BE49-F238E27FC236}">
                  <a16:creationId xmlns:a16="http://schemas.microsoft.com/office/drawing/2014/main" id="{DFE60592-6FFC-159F-532F-3DC43007C347}"/>
                </a:ext>
              </a:extLst>
            </p:cNvPr>
            <p:cNvSpPr/>
            <p:nvPr/>
          </p:nvSpPr>
          <p:spPr>
            <a:xfrm>
              <a:off x="10796558" y="6135541"/>
              <a:ext cx="377848" cy="4184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592"/>
                <a:gd name="f7" fmla="val 188594"/>
                <a:gd name="f8" fmla="val 188595"/>
                <a:gd name="f9" fmla="val 46673"/>
                <a:gd name="f10" fmla="val 117157"/>
                <a:gd name="f11" fmla="val 17145"/>
                <a:gd name="f12" fmla="val 100013"/>
                <a:gd name="f13" fmla="val 61913"/>
                <a:gd name="f14" fmla="val 121920"/>
                <a:gd name="f15" fmla="val 71438"/>
                <a:gd name="f16" fmla="val 133350"/>
                <a:gd name="f17" fmla="val 139065"/>
                <a:gd name="f18" fmla="val 171450"/>
                <a:gd name="f19" fmla="+- 0 0 -90"/>
                <a:gd name="f20" fmla="*/ f3 1 168592"/>
                <a:gd name="f21" fmla="*/ f4 1 188594"/>
                <a:gd name="f22" fmla="+- f7 0 f5"/>
                <a:gd name="f23" fmla="+- f6 0 f5"/>
                <a:gd name="f24" fmla="*/ f19 f0 1"/>
                <a:gd name="f25" fmla="*/ f23 1 168592"/>
                <a:gd name="f26" fmla="*/ f22 1 188594"/>
                <a:gd name="f27" fmla="*/ 168592 f23 1"/>
                <a:gd name="f28" fmla="*/ 188595 f22 1"/>
                <a:gd name="f29" fmla="*/ 46673 f23 1"/>
                <a:gd name="f30" fmla="*/ 117157 f22 1"/>
                <a:gd name="f31" fmla="*/ 0 f23 1"/>
                <a:gd name="f32" fmla="*/ 0 f22 1"/>
                <a:gd name="f33" fmla="*/ 121920 f23 1"/>
                <a:gd name="f34" fmla="*/ 71438 f22 1"/>
                <a:gd name="f35" fmla="*/ f24 1 f2"/>
                <a:gd name="f36" fmla="*/ f27 1 168592"/>
                <a:gd name="f37" fmla="*/ f28 1 188594"/>
                <a:gd name="f38" fmla="*/ f29 1 168592"/>
                <a:gd name="f39" fmla="*/ f30 1 188594"/>
                <a:gd name="f40" fmla="*/ f31 1 168592"/>
                <a:gd name="f41" fmla="*/ f32 1 188594"/>
                <a:gd name="f42" fmla="*/ f33 1 168592"/>
                <a:gd name="f43" fmla="*/ f34 1 188594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6"/>
                <a:gd name="f55" fmla="*/ f42 1 f25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1 1"/>
                <a:gd name="f67" fmla="*/ f55 f20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6"/>
                </a:cxn>
                <a:cxn ang="f48">
                  <a:pos x="f67" y="f68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68592" h="188594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5" y="f13"/>
                    <a:pt x="f5" y="f5"/>
                  </a:cubicBezTo>
                  <a:lnTo>
                    <a:pt x="f14" y="f15"/>
                  </a:lnTo>
                  <a:cubicBezTo>
                    <a:pt x="f14" y="f16"/>
                    <a:pt x="f17" y="f18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2" name="Freihandform: Form 14">
              <a:extLst>
                <a:ext uri="{FF2B5EF4-FFF2-40B4-BE49-F238E27FC236}">
                  <a16:creationId xmlns:a16="http://schemas.microsoft.com/office/drawing/2014/main" id="{D550B05B-FCF2-10D5-93C8-8268E9C12764}"/>
                </a:ext>
              </a:extLst>
            </p:cNvPr>
            <p:cNvSpPr/>
            <p:nvPr/>
          </p:nvSpPr>
          <p:spPr>
            <a:xfrm>
              <a:off x="11052727" y="5537469"/>
              <a:ext cx="275380" cy="435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125730"/>
                <a:gd name="f11" fmla="val 12192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0 f17 1"/>
                <a:gd name="f24" fmla="*/ 125730 f16 1"/>
                <a:gd name="f25" fmla="*/ 0 f16 1"/>
                <a:gd name="f26" fmla="*/ 121920 f17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96214"/>
                <a:gd name="f34" fmla="*/ f26 1 122872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20"/>
                <a:gd name="f46" fmla="*/ f34 1 f19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5 1"/>
                <a:gd name="f57" fmla="*/ f46 f14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4" y="f56"/>
                </a:cxn>
                <a:cxn ang="f40">
                  <a:pos x="f57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ihandform: Form 15">
              <a:extLst>
                <a:ext uri="{FF2B5EF4-FFF2-40B4-BE49-F238E27FC236}">
                  <a16:creationId xmlns:a16="http://schemas.microsoft.com/office/drawing/2014/main" id="{99E1855A-7A80-60D3-5546-A563CDB3D294}"/>
                </a:ext>
              </a:extLst>
            </p:cNvPr>
            <p:cNvSpPr/>
            <p:nvPr/>
          </p:nvSpPr>
          <p:spPr>
            <a:xfrm>
              <a:off x="11052727" y="5537469"/>
              <a:ext cx="275380" cy="435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125730"/>
                <a:gd name="f11" fmla="val 12192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0 f17 1"/>
                <a:gd name="f24" fmla="*/ 125730 f16 1"/>
                <a:gd name="f25" fmla="*/ 0 f16 1"/>
                <a:gd name="f26" fmla="*/ 121920 f17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96214"/>
                <a:gd name="f34" fmla="*/ f26 1 122872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20"/>
                <a:gd name="f46" fmla="*/ f34 1 f19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5 1"/>
                <a:gd name="f57" fmla="*/ f46 f14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4" y="f56"/>
                </a:cxn>
                <a:cxn ang="f40">
                  <a:pos x="f57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4" name="Freihandform: Form 16">
              <a:extLst>
                <a:ext uri="{FF2B5EF4-FFF2-40B4-BE49-F238E27FC236}">
                  <a16:creationId xmlns:a16="http://schemas.microsoft.com/office/drawing/2014/main" id="{F5BF1D42-EB1A-67FD-51B1-C7607D15548D}"/>
                </a:ext>
              </a:extLst>
            </p:cNvPr>
            <p:cNvSpPr/>
            <p:nvPr/>
          </p:nvSpPr>
          <p:spPr>
            <a:xfrm>
              <a:off x="11054858" y="5176089"/>
              <a:ext cx="548630" cy="5177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792"/>
                <a:gd name="f7" fmla="val 233362"/>
                <a:gd name="f8" fmla="val 231458"/>
                <a:gd name="f9" fmla="val 71438"/>
                <a:gd name="f10" fmla="val 109538"/>
                <a:gd name="f11" fmla="val 118110"/>
                <a:gd name="f12" fmla="val 4763"/>
                <a:gd name="f13" fmla="val 122873"/>
                <a:gd name="f14" fmla="val 16192"/>
                <a:gd name="f15" fmla="val 33338"/>
                <a:gd name="f16" fmla="val 68580"/>
                <a:gd name="f17" fmla="val 108585"/>
                <a:gd name="f18" fmla="val 100013"/>
                <a:gd name="f19" fmla="val 60008"/>
                <a:gd name="f20" fmla="val 127635"/>
                <a:gd name="f21" fmla="val 161925"/>
                <a:gd name="f22" fmla="val 121920"/>
                <a:gd name="f23" fmla="val 233363"/>
                <a:gd name="f24" fmla="val 181927"/>
                <a:gd name="f25" fmla="val 199073"/>
                <a:gd name="f26" fmla="val 230505"/>
                <a:gd name="f27" fmla="val 170498"/>
                <a:gd name="f28" fmla="val 244793"/>
                <a:gd name="f29" fmla="val 139065"/>
                <a:gd name="f30" fmla="val 104775"/>
                <a:gd name="f31" fmla="val 243840"/>
                <a:gd name="f32" fmla="val 87630"/>
                <a:gd name="f33" fmla="val 240030"/>
                <a:gd name="f34" fmla="val 76200"/>
                <a:gd name="f35" fmla="+- 0 0 -90"/>
                <a:gd name="f36" fmla="*/ f3 1 244792"/>
                <a:gd name="f37" fmla="*/ f4 1 233362"/>
                <a:gd name="f38" fmla="+- f7 0 f5"/>
                <a:gd name="f39" fmla="+- f6 0 f5"/>
                <a:gd name="f40" fmla="*/ f35 f0 1"/>
                <a:gd name="f41" fmla="*/ f39 1 244792"/>
                <a:gd name="f42" fmla="*/ f38 1 233362"/>
                <a:gd name="f43" fmla="*/ 231458 f39 1"/>
                <a:gd name="f44" fmla="*/ 71438 f38 1"/>
                <a:gd name="f45" fmla="*/ 109538 f39 1"/>
                <a:gd name="f46" fmla="*/ 0 f38 1"/>
                <a:gd name="f47" fmla="*/ 122873 f39 1"/>
                <a:gd name="f48" fmla="*/ 33338 f38 1"/>
                <a:gd name="f49" fmla="*/ 60008 f39 1"/>
                <a:gd name="f50" fmla="*/ 127635 f38 1"/>
                <a:gd name="f51" fmla="*/ 0 f39 1"/>
                <a:gd name="f52" fmla="*/ 161925 f38 1"/>
                <a:gd name="f53" fmla="*/ 121920 f39 1"/>
                <a:gd name="f54" fmla="*/ 233363 f38 1"/>
                <a:gd name="f55" fmla="*/ 181927 f39 1"/>
                <a:gd name="f56" fmla="*/ 199073 f38 1"/>
                <a:gd name="f57" fmla="*/ 244793 f39 1"/>
                <a:gd name="f58" fmla="*/ 104775 f38 1"/>
                <a:gd name="f59" fmla="*/ f40 1 f2"/>
                <a:gd name="f60" fmla="*/ f43 1 244792"/>
                <a:gd name="f61" fmla="*/ f44 1 233362"/>
                <a:gd name="f62" fmla="*/ f45 1 244792"/>
                <a:gd name="f63" fmla="*/ f46 1 233362"/>
                <a:gd name="f64" fmla="*/ f47 1 244792"/>
                <a:gd name="f65" fmla="*/ f48 1 233362"/>
                <a:gd name="f66" fmla="*/ f49 1 244792"/>
                <a:gd name="f67" fmla="*/ f50 1 233362"/>
                <a:gd name="f68" fmla="*/ f51 1 244792"/>
                <a:gd name="f69" fmla="*/ f52 1 233362"/>
                <a:gd name="f70" fmla="*/ f53 1 244792"/>
                <a:gd name="f71" fmla="*/ f54 1 233362"/>
                <a:gd name="f72" fmla="*/ f55 1 244792"/>
                <a:gd name="f73" fmla="*/ f56 1 233362"/>
                <a:gd name="f74" fmla="*/ f57 1 244792"/>
                <a:gd name="f75" fmla="*/ f58 1 233362"/>
                <a:gd name="f76" fmla="*/ f5 1 f41"/>
                <a:gd name="f77" fmla="*/ f6 1 f41"/>
                <a:gd name="f78" fmla="*/ f5 1 f42"/>
                <a:gd name="f79" fmla="*/ f7 1 f42"/>
                <a:gd name="f80" fmla="+- f59 0 f1"/>
                <a:gd name="f81" fmla="*/ f60 1 f41"/>
                <a:gd name="f82" fmla="*/ f61 1 f42"/>
                <a:gd name="f83" fmla="*/ f62 1 f41"/>
                <a:gd name="f84" fmla="*/ f63 1 f42"/>
                <a:gd name="f85" fmla="*/ f64 1 f41"/>
                <a:gd name="f86" fmla="*/ f65 1 f42"/>
                <a:gd name="f87" fmla="*/ f66 1 f41"/>
                <a:gd name="f88" fmla="*/ f67 1 f42"/>
                <a:gd name="f89" fmla="*/ f68 1 f41"/>
                <a:gd name="f90" fmla="*/ f69 1 f42"/>
                <a:gd name="f91" fmla="*/ f70 1 f41"/>
                <a:gd name="f92" fmla="*/ f71 1 f42"/>
                <a:gd name="f93" fmla="*/ f72 1 f41"/>
                <a:gd name="f94" fmla="*/ f73 1 f42"/>
                <a:gd name="f95" fmla="*/ f74 1 f41"/>
                <a:gd name="f96" fmla="*/ f75 1 f42"/>
                <a:gd name="f97" fmla="*/ f76 f36 1"/>
                <a:gd name="f98" fmla="*/ f77 f36 1"/>
                <a:gd name="f99" fmla="*/ f79 f37 1"/>
                <a:gd name="f100" fmla="*/ f78 f37 1"/>
                <a:gd name="f101" fmla="*/ f81 f36 1"/>
                <a:gd name="f102" fmla="*/ f82 f37 1"/>
                <a:gd name="f103" fmla="*/ f83 f36 1"/>
                <a:gd name="f104" fmla="*/ f84 f37 1"/>
                <a:gd name="f105" fmla="*/ f85 f36 1"/>
                <a:gd name="f106" fmla="*/ f86 f37 1"/>
                <a:gd name="f107" fmla="*/ f87 f36 1"/>
                <a:gd name="f108" fmla="*/ f88 f37 1"/>
                <a:gd name="f109" fmla="*/ f89 f36 1"/>
                <a:gd name="f110" fmla="*/ f90 f37 1"/>
                <a:gd name="f111" fmla="*/ f91 f36 1"/>
                <a:gd name="f112" fmla="*/ f92 f37 1"/>
                <a:gd name="f113" fmla="*/ f93 f36 1"/>
                <a:gd name="f114" fmla="*/ f94 f37 1"/>
                <a:gd name="f115" fmla="*/ f95 f36 1"/>
                <a:gd name="f116" fmla="*/ f96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01" y="f102"/>
                </a:cxn>
                <a:cxn ang="f80">
                  <a:pos x="f103" y="f104"/>
                </a:cxn>
                <a:cxn ang="f80">
                  <a:pos x="f105" y="f106"/>
                </a:cxn>
                <a:cxn ang="f80">
                  <a:pos x="f107" y="f108"/>
                </a:cxn>
                <a:cxn ang="f80">
                  <a:pos x="f109" y="f110"/>
                </a:cxn>
                <a:cxn ang="f80">
                  <a:pos x="f111" y="f112"/>
                </a:cxn>
                <a:cxn ang="f80">
                  <a:pos x="f113" y="f114"/>
                </a:cxn>
                <a:cxn ang="f80">
                  <a:pos x="f115" y="f116"/>
                </a:cxn>
                <a:cxn ang="f80">
                  <a:pos x="f101" y="f102"/>
                </a:cxn>
              </a:cxnLst>
              <a:rect l="f97" t="f100" r="f98" b="f99"/>
              <a:pathLst>
                <a:path w="244792" h="233362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33" y="f34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5" name="Freihandform: Form 17">
              <a:extLst>
                <a:ext uri="{FF2B5EF4-FFF2-40B4-BE49-F238E27FC236}">
                  <a16:creationId xmlns:a16="http://schemas.microsoft.com/office/drawing/2014/main" id="{9EDC7892-B1D1-9D31-1EA6-ECA27EDB19F1}"/>
                </a:ext>
              </a:extLst>
            </p:cNvPr>
            <p:cNvSpPr/>
            <p:nvPr/>
          </p:nvSpPr>
          <p:spPr>
            <a:xfrm>
              <a:off x="11054858" y="5176089"/>
              <a:ext cx="548630" cy="5177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792"/>
                <a:gd name="f7" fmla="val 233362"/>
                <a:gd name="f8" fmla="val 231458"/>
                <a:gd name="f9" fmla="val 71438"/>
                <a:gd name="f10" fmla="val 109538"/>
                <a:gd name="f11" fmla="val 118110"/>
                <a:gd name="f12" fmla="val 4763"/>
                <a:gd name="f13" fmla="val 122873"/>
                <a:gd name="f14" fmla="val 16192"/>
                <a:gd name="f15" fmla="val 33338"/>
                <a:gd name="f16" fmla="val 68580"/>
                <a:gd name="f17" fmla="val 108585"/>
                <a:gd name="f18" fmla="val 100013"/>
                <a:gd name="f19" fmla="val 60008"/>
                <a:gd name="f20" fmla="val 127635"/>
                <a:gd name="f21" fmla="val 161925"/>
                <a:gd name="f22" fmla="val 121920"/>
                <a:gd name="f23" fmla="val 233363"/>
                <a:gd name="f24" fmla="val 181927"/>
                <a:gd name="f25" fmla="val 199073"/>
                <a:gd name="f26" fmla="val 230505"/>
                <a:gd name="f27" fmla="val 170498"/>
                <a:gd name="f28" fmla="val 244793"/>
                <a:gd name="f29" fmla="val 139065"/>
                <a:gd name="f30" fmla="val 104775"/>
                <a:gd name="f31" fmla="val 243840"/>
                <a:gd name="f32" fmla="val 87630"/>
                <a:gd name="f33" fmla="val 240030"/>
                <a:gd name="f34" fmla="val 76200"/>
                <a:gd name="f35" fmla="+- 0 0 -90"/>
                <a:gd name="f36" fmla="*/ f3 1 244792"/>
                <a:gd name="f37" fmla="*/ f4 1 233362"/>
                <a:gd name="f38" fmla="+- f7 0 f5"/>
                <a:gd name="f39" fmla="+- f6 0 f5"/>
                <a:gd name="f40" fmla="*/ f35 f0 1"/>
                <a:gd name="f41" fmla="*/ f39 1 244792"/>
                <a:gd name="f42" fmla="*/ f38 1 233362"/>
                <a:gd name="f43" fmla="*/ 231458 f39 1"/>
                <a:gd name="f44" fmla="*/ 71438 f38 1"/>
                <a:gd name="f45" fmla="*/ 109538 f39 1"/>
                <a:gd name="f46" fmla="*/ 0 f38 1"/>
                <a:gd name="f47" fmla="*/ 122873 f39 1"/>
                <a:gd name="f48" fmla="*/ 33338 f38 1"/>
                <a:gd name="f49" fmla="*/ 60008 f39 1"/>
                <a:gd name="f50" fmla="*/ 127635 f38 1"/>
                <a:gd name="f51" fmla="*/ 0 f39 1"/>
                <a:gd name="f52" fmla="*/ 161925 f38 1"/>
                <a:gd name="f53" fmla="*/ 121920 f39 1"/>
                <a:gd name="f54" fmla="*/ 233363 f38 1"/>
                <a:gd name="f55" fmla="*/ 181927 f39 1"/>
                <a:gd name="f56" fmla="*/ 199073 f38 1"/>
                <a:gd name="f57" fmla="*/ 244793 f39 1"/>
                <a:gd name="f58" fmla="*/ 104775 f38 1"/>
                <a:gd name="f59" fmla="*/ f40 1 f2"/>
                <a:gd name="f60" fmla="*/ f43 1 244792"/>
                <a:gd name="f61" fmla="*/ f44 1 233362"/>
                <a:gd name="f62" fmla="*/ f45 1 244792"/>
                <a:gd name="f63" fmla="*/ f46 1 233362"/>
                <a:gd name="f64" fmla="*/ f47 1 244792"/>
                <a:gd name="f65" fmla="*/ f48 1 233362"/>
                <a:gd name="f66" fmla="*/ f49 1 244792"/>
                <a:gd name="f67" fmla="*/ f50 1 233362"/>
                <a:gd name="f68" fmla="*/ f51 1 244792"/>
                <a:gd name="f69" fmla="*/ f52 1 233362"/>
                <a:gd name="f70" fmla="*/ f53 1 244792"/>
                <a:gd name="f71" fmla="*/ f54 1 233362"/>
                <a:gd name="f72" fmla="*/ f55 1 244792"/>
                <a:gd name="f73" fmla="*/ f56 1 233362"/>
                <a:gd name="f74" fmla="*/ f57 1 244792"/>
                <a:gd name="f75" fmla="*/ f58 1 233362"/>
                <a:gd name="f76" fmla="*/ f5 1 f41"/>
                <a:gd name="f77" fmla="*/ f6 1 f41"/>
                <a:gd name="f78" fmla="*/ f5 1 f42"/>
                <a:gd name="f79" fmla="*/ f7 1 f42"/>
                <a:gd name="f80" fmla="+- f59 0 f1"/>
                <a:gd name="f81" fmla="*/ f60 1 f41"/>
                <a:gd name="f82" fmla="*/ f61 1 f42"/>
                <a:gd name="f83" fmla="*/ f62 1 f41"/>
                <a:gd name="f84" fmla="*/ f63 1 f42"/>
                <a:gd name="f85" fmla="*/ f64 1 f41"/>
                <a:gd name="f86" fmla="*/ f65 1 f42"/>
                <a:gd name="f87" fmla="*/ f66 1 f41"/>
                <a:gd name="f88" fmla="*/ f67 1 f42"/>
                <a:gd name="f89" fmla="*/ f68 1 f41"/>
                <a:gd name="f90" fmla="*/ f69 1 f42"/>
                <a:gd name="f91" fmla="*/ f70 1 f41"/>
                <a:gd name="f92" fmla="*/ f71 1 f42"/>
                <a:gd name="f93" fmla="*/ f72 1 f41"/>
                <a:gd name="f94" fmla="*/ f73 1 f42"/>
                <a:gd name="f95" fmla="*/ f74 1 f41"/>
                <a:gd name="f96" fmla="*/ f75 1 f42"/>
                <a:gd name="f97" fmla="*/ f76 f36 1"/>
                <a:gd name="f98" fmla="*/ f77 f36 1"/>
                <a:gd name="f99" fmla="*/ f79 f37 1"/>
                <a:gd name="f100" fmla="*/ f78 f37 1"/>
                <a:gd name="f101" fmla="*/ f81 f36 1"/>
                <a:gd name="f102" fmla="*/ f82 f37 1"/>
                <a:gd name="f103" fmla="*/ f83 f36 1"/>
                <a:gd name="f104" fmla="*/ f84 f37 1"/>
                <a:gd name="f105" fmla="*/ f85 f36 1"/>
                <a:gd name="f106" fmla="*/ f86 f37 1"/>
                <a:gd name="f107" fmla="*/ f87 f36 1"/>
                <a:gd name="f108" fmla="*/ f88 f37 1"/>
                <a:gd name="f109" fmla="*/ f89 f36 1"/>
                <a:gd name="f110" fmla="*/ f90 f37 1"/>
                <a:gd name="f111" fmla="*/ f91 f36 1"/>
                <a:gd name="f112" fmla="*/ f92 f37 1"/>
                <a:gd name="f113" fmla="*/ f93 f36 1"/>
                <a:gd name="f114" fmla="*/ f94 f37 1"/>
                <a:gd name="f115" fmla="*/ f95 f36 1"/>
                <a:gd name="f116" fmla="*/ f96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01" y="f102"/>
                </a:cxn>
                <a:cxn ang="f80">
                  <a:pos x="f103" y="f104"/>
                </a:cxn>
                <a:cxn ang="f80">
                  <a:pos x="f105" y="f106"/>
                </a:cxn>
                <a:cxn ang="f80">
                  <a:pos x="f107" y="f108"/>
                </a:cxn>
                <a:cxn ang="f80">
                  <a:pos x="f109" y="f110"/>
                </a:cxn>
                <a:cxn ang="f80">
                  <a:pos x="f111" y="f112"/>
                </a:cxn>
                <a:cxn ang="f80">
                  <a:pos x="f113" y="f114"/>
                </a:cxn>
                <a:cxn ang="f80">
                  <a:pos x="f115" y="f116"/>
                </a:cxn>
                <a:cxn ang="f80">
                  <a:pos x="f101" y="f102"/>
                </a:cxn>
                <a:cxn ang="f80">
                  <a:pos x="f101" y="f102"/>
                </a:cxn>
              </a:cxnLst>
              <a:rect l="f97" t="f100" r="f98" b="f99"/>
              <a:pathLst>
                <a:path w="244792" h="233362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33" y="f3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6" name="Freihandform: Form 18">
              <a:extLst>
                <a:ext uri="{FF2B5EF4-FFF2-40B4-BE49-F238E27FC236}">
                  <a16:creationId xmlns:a16="http://schemas.microsoft.com/office/drawing/2014/main" id="{25F3FAED-A2A7-2FD7-347A-CF77A1818A6A}"/>
                </a:ext>
              </a:extLst>
            </p:cNvPr>
            <p:cNvSpPr/>
            <p:nvPr/>
          </p:nvSpPr>
          <p:spPr>
            <a:xfrm>
              <a:off x="10834981" y="4816153"/>
              <a:ext cx="960641" cy="8755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8625"/>
                <a:gd name="f7" fmla="val 394637"/>
                <a:gd name="f8" fmla="val 305753"/>
                <a:gd name="f9" fmla="val 9828"/>
                <a:gd name="f10" fmla="val 275272"/>
                <a:gd name="f11" fmla="+- 0 0 8270"/>
                <a:gd name="f12" fmla="val 228600"/>
                <a:gd name="f13" fmla="+- 0 0 1602"/>
                <a:gd name="f14" fmla="val 171450"/>
                <a:gd name="f15" fmla="val 31735"/>
                <a:gd name="f16" fmla="val 69532"/>
                <a:gd name="f17" fmla="val 90790"/>
                <a:gd name="f18" fmla="val 196518"/>
                <a:gd name="f19" fmla="val 323200"/>
                <a:gd name="f20" fmla="val 121920"/>
                <a:gd name="f21" fmla="val 394638"/>
                <a:gd name="f22" fmla="val 267955"/>
                <a:gd name="f23" fmla="val 192405"/>
                <a:gd name="f24" fmla="val 162228"/>
                <a:gd name="f25" fmla="val 294322"/>
                <a:gd name="f26" fmla="val 103173"/>
                <a:gd name="f27" fmla="val 351472"/>
                <a:gd name="f28" fmla="val 69835"/>
                <a:gd name="f29" fmla="val 397193"/>
                <a:gd name="f30" fmla="val 64120"/>
                <a:gd name="f31" fmla="val 81265"/>
                <a:gd name="f32" fmla="+- 0 0 -90"/>
                <a:gd name="f33" fmla="*/ f3 1 428625"/>
                <a:gd name="f34" fmla="*/ f4 1 394637"/>
                <a:gd name="f35" fmla="+- f7 0 f5"/>
                <a:gd name="f36" fmla="+- f6 0 f5"/>
                <a:gd name="f37" fmla="*/ f32 f0 1"/>
                <a:gd name="f38" fmla="*/ f36 1 428625"/>
                <a:gd name="f39" fmla="*/ f35 1 394637"/>
                <a:gd name="f40" fmla="*/ 305753 f36 1"/>
                <a:gd name="f41" fmla="*/ 9828 f35 1"/>
                <a:gd name="f42" fmla="*/ 171450 f36 1"/>
                <a:gd name="f43" fmla="*/ 31735 f35 1"/>
                <a:gd name="f44" fmla="*/ 0 f36 1"/>
                <a:gd name="f45" fmla="*/ 323200 f35 1"/>
                <a:gd name="f46" fmla="*/ 121920 f36 1"/>
                <a:gd name="f47" fmla="*/ 394638 f35 1"/>
                <a:gd name="f48" fmla="*/ 294322 f36 1"/>
                <a:gd name="f49" fmla="*/ 103173 f35 1"/>
                <a:gd name="f50" fmla="*/ 428625 f36 1"/>
                <a:gd name="f51" fmla="*/ 81265 f35 1"/>
                <a:gd name="f52" fmla="*/ f37 1 f2"/>
                <a:gd name="f53" fmla="*/ f40 1 428625"/>
                <a:gd name="f54" fmla="*/ f41 1 394637"/>
                <a:gd name="f55" fmla="*/ f42 1 428625"/>
                <a:gd name="f56" fmla="*/ f43 1 394637"/>
                <a:gd name="f57" fmla="*/ f44 1 428625"/>
                <a:gd name="f58" fmla="*/ f45 1 394637"/>
                <a:gd name="f59" fmla="*/ f46 1 428625"/>
                <a:gd name="f60" fmla="*/ f47 1 394637"/>
                <a:gd name="f61" fmla="*/ f48 1 428625"/>
                <a:gd name="f62" fmla="*/ f49 1 394637"/>
                <a:gd name="f63" fmla="*/ f50 1 428625"/>
                <a:gd name="f64" fmla="*/ f51 1 394637"/>
                <a:gd name="f65" fmla="*/ f5 1 f38"/>
                <a:gd name="f66" fmla="*/ f6 1 f38"/>
                <a:gd name="f67" fmla="*/ f5 1 f39"/>
                <a:gd name="f68" fmla="*/ f7 1 f39"/>
                <a:gd name="f69" fmla="+- f52 0 f1"/>
                <a:gd name="f70" fmla="*/ f53 1 f38"/>
                <a:gd name="f71" fmla="*/ f54 1 f39"/>
                <a:gd name="f72" fmla="*/ f55 1 f38"/>
                <a:gd name="f73" fmla="*/ f56 1 f39"/>
                <a:gd name="f74" fmla="*/ f57 1 f38"/>
                <a:gd name="f75" fmla="*/ f58 1 f39"/>
                <a:gd name="f76" fmla="*/ f59 1 f38"/>
                <a:gd name="f77" fmla="*/ f60 1 f39"/>
                <a:gd name="f78" fmla="*/ f61 1 f38"/>
                <a:gd name="f79" fmla="*/ f62 1 f39"/>
                <a:gd name="f80" fmla="*/ f63 1 f38"/>
                <a:gd name="f81" fmla="*/ f64 1 f39"/>
                <a:gd name="f82" fmla="*/ f65 f33 1"/>
                <a:gd name="f83" fmla="*/ f66 f33 1"/>
                <a:gd name="f84" fmla="*/ f68 f34 1"/>
                <a:gd name="f85" fmla="*/ f67 f34 1"/>
                <a:gd name="f86" fmla="*/ f70 f33 1"/>
                <a:gd name="f87" fmla="*/ f71 f34 1"/>
                <a:gd name="f88" fmla="*/ f72 f33 1"/>
                <a:gd name="f89" fmla="*/ f73 f34 1"/>
                <a:gd name="f90" fmla="*/ f74 f33 1"/>
                <a:gd name="f91" fmla="*/ f75 f34 1"/>
                <a:gd name="f92" fmla="*/ f76 f33 1"/>
                <a:gd name="f93" fmla="*/ f77 f34 1"/>
                <a:gd name="f94" fmla="*/ f78 f33 1"/>
                <a:gd name="f95" fmla="*/ f79 f34 1"/>
                <a:gd name="f96" fmla="*/ f80 f33 1"/>
                <a:gd name="f97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6" y="f87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4" y="f95"/>
                </a:cxn>
                <a:cxn ang="f69">
                  <a:pos x="f96" y="f97"/>
                </a:cxn>
                <a:cxn ang="f69">
                  <a:pos x="f86" y="f87"/>
                </a:cxn>
              </a:cxnLst>
              <a:rect l="f82" t="f85" r="f83" b="f84"/>
              <a:pathLst>
                <a:path w="428625" h="3946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lnTo>
                    <a:pt x="f20" y="f21"/>
                  </a:lnTo>
                  <a:cubicBezTo>
                    <a:pt x="f20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6" y="f31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7" name="Freihandform: Form 19">
              <a:extLst>
                <a:ext uri="{FF2B5EF4-FFF2-40B4-BE49-F238E27FC236}">
                  <a16:creationId xmlns:a16="http://schemas.microsoft.com/office/drawing/2014/main" id="{DFEA93EC-A446-7046-6DA4-E58D094139E1}"/>
                </a:ext>
              </a:extLst>
            </p:cNvPr>
            <p:cNvSpPr/>
            <p:nvPr/>
          </p:nvSpPr>
          <p:spPr>
            <a:xfrm>
              <a:off x="10834981" y="4816153"/>
              <a:ext cx="960641" cy="8755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8625"/>
                <a:gd name="f7" fmla="val 394637"/>
                <a:gd name="f8" fmla="val 305753"/>
                <a:gd name="f9" fmla="val 9828"/>
                <a:gd name="f10" fmla="val 275272"/>
                <a:gd name="f11" fmla="+- 0 0 8270"/>
                <a:gd name="f12" fmla="val 228600"/>
                <a:gd name="f13" fmla="+- 0 0 1602"/>
                <a:gd name="f14" fmla="val 171450"/>
                <a:gd name="f15" fmla="val 31735"/>
                <a:gd name="f16" fmla="val 69532"/>
                <a:gd name="f17" fmla="val 90790"/>
                <a:gd name="f18" fmla="val 196518"/>
                <a:gd name="f19" fmla="val 323200"/>
                <a:gd name="f20" fmla="val 121920"/>
                <a:gd name="f21" fmla="val 394638"/>
                <a:gd name="f22" fmla="val 267955"/>
                <a:gd name="f23" fmla="val 192405"/>
                <a:gd name="f24" fmla="val 162228"/>
                <a:gd name="f25" fmla="val 294322"/>
                <a:gd name="f26" fmla="val 103173"/>
                <a:gd name="f27" fmla="val 351472"/>
                <a:gd name="f28" fmla="val 69835"/>
                <a:gd name="f29" fmla="val 397193"/>
                <a:gd name="f30" fmla="val 64120"/>
                <a:gd name="f31" fmla="val 81265"/>
                <a:gd name="f32" fmla="+- 0 0 -90"/>
                <a:gd name="f33" fmla="*/ f3 1 428625"/>
                <a:gd name="f34" fmla="*/ f4 1 394637"/>
                <a:gd name="f35" fmla="+- f7 0 f5"/>
                <a:gd name="f36" fmla="+- f6 0 f5"/>
                <a:gd name="f37" fmla="*/ f32 f0 1"/>
                <a:gd name="f38" fmla="*/ f36 1 428625"/>
                <a:gd name="f39" fmla="*/ f35 1 394637"/>
                <a:gd name="f40" fmla="*/ 305753 f36 1"/>
                <a:gd name="f41" fmla="*/ 9828 f35 1"/>
                <a:gd name="f42" fmla="*/ 171450 f36 1"/>
                <a:gd name="f43" fmla="*/ 31735 f35 1"/>
                <a:gd name="f44" fmla="*/ 0 f36 1"/>
                <a:gd name="f45" fmla="*/ 323200 f35 1"/>
                <a:gd name="f46" fmla="*/ 121920 f36 1"/>
                <a:gd name="f47" fmla="*/ 394638 f35 1"/>
                <a:gd name="f48" fmla="*/ 294322 f36 1"/>
                <a:gd name="f49" fmla="*/ 103173 f35 1"/>
                <a:gd name="f50" fmla="*/ 428625 f36 1"/>
                <a:gd name="f51" fmla="*/ 81265 f35 1"/>
                <a:gd name="f52" fmla="*/ f37 1 f2"/>
                <a:gd name="f53" fmla="*/ f40 1 428625"/>
                <a:gd name="f54" fmla="*/ f41 1 394637"/>
                <a:gd name="f55" fmla="*/ f42 1 428625"/>
                <a:gd name="f56" fmla="*/ f43 1 394637"/>
                <a:gd name="f57" fmla="*/ f44 1 428625"/>
                <a:gd name="f58" fmla="*/ f45 1 394637"/>
                <a:gd name="f59" fmla="*/ f46 1 428625"/>
                <a:gd name="f60" fmla="*/ f47 1 394637"/>
                <a:gd name="f61" fmla="*/ f48 1 428625"/>
                <a:gd name="f62" fmla="*/ f49 1 394637"/>
                <a:gd name="f63" fmla="*/ f50 1 428625"/>
                <a:gd name="f64" fmla="*/ f51 1 394637"/>
                <a:gd name="f65" fmla="*/ f5 1 f38"/>
                <a:gd name="f66" fmla="*/ f6 1 f38"/>
                <a:gd name="f67" fmla="*/ f5 1 f39"/>
                <a:gd name="f68" fmla="*/ f7 1 f39"/>
                <a:gd name="f69" fmla="+- f52 0 f1"/>
                <a:gd name="f70" fmla="*/ f53 1 f38"/>
                <a:gd name="f71" fmla="*/ f54 1 f39"/>
                <a:gd name="f72" fmla="*/ f55 1 f38"/>
                <a:gd name="f73" fmla="*/ f56 1 f39"/>
                <a:gd name="f74" fmla="*/ f57 1 f38"/>
                <a:gd name="f75" fmla="*/ f58 1 f39"/>
                <a:gd name="f76" fmla="*/ f59 1 f38"/>
                <a:gd name="f77" fmla="*/ f60 1 f39"/>
                <a:gd name="f78" fmla="*/ f61 1 f38"/>
                <a:gd name="f79" fmla="*/ f62 1 f39"/>
                <a:gd name="f80" fmla="*/ f63 1 f38"/>
                <a:gd name="f81" fmla="*/ f64 1 f39"/>
                <a:gd name="f82" fmla="*/ f65 f33 1"/>
                <a:gd name="f83" fmla="*/ f66 f33 1"/>
                <a:gd name="f84" fmla="*/ f68 f34 1"/>
                <a:gd name="f85" fmla="*/ f67 f34 1"/>
                <a:gd name="f86" fmla="*/ f70 f33 1"/>
                <a:gd name="f87" fmla="*/ f71 f34 1"/>
                <a:gd name="f88" fmla="*/ f72 f33 1"/>
                <a:gd name="f89" fmla="*/ f73 f34 1"/>
                <a:gd name="f90" fmla="*/ f74 f33 1"/>
                <a:gd name="f91" fmla="*/ f75 f34 1"/>
                <a:gd name="f92" fmla="*/ f76 f33 1"/>
                <a:gd name="f93" fmla="*/ f77 f34 1"/>
                <a:gd name="f94" fmla="*/ f78 f33 1"/>
                <a:gd name="f95" fmla="*/ f79 f34 1"/>
                <a:gd name="f96" fmla="*/ f80 f33 1"/>
                <a:gd name="f97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6" y="f87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4" y="f95"/>
                </a:cxn>
                <a:cxn ang="f69">
                  <a:pos x="f96" y="f97"/>
                </a:cxn>
                <a:cxn ang="f69">
                  <a:pos x="f86" y="f87"/>
                </a:cxn>
                <a:cxn ang="f69">
                  <a:pos x="f86" y="f87"/>
                </a:cxn>
              </a:cxnLst>
              <a:rect l="f82" t="f85" r="f83" b="f84"/>
              <a:pathLst>
                <a:path w="428625" h="3946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lnTo>
                    <a:pt x="f20" y="f21"/>
                  </a:lnTo>
                  <a:cubicBezTo>
                    <a:pt x="f20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6" y="f31"/>
                  </a:cubicBez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8" name="Freihandform: Form 20">
              <a:extLst>
                <a:ext uri="{FF2B5EF4-FFF2-40B4-BE49-F238E27FC236}">
                  <a16:creationId xmlns:a16="http://schemas.microsoft.com/office/drawing/2014/main" id="{07180842-385B-A39E-E68A-24CDC6EA7FFA}"/>
                </a:ext>
              </a:extLst>
            </p:cNvPr>
            <p:cNvSpPr/>
            <p:nvPr/>
          </p:nvSpPr>
          <p:spPr>
            <a:xfrm>
              <a:off x="11067669" y="4973705"/>
              <a:ext cx="860304" cy="16020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3857"/>
                <a:gd name="f7" fmla="val 722078"/>
                <a:gd name="f8" fmla="val 190500"/>
                <a:gd name="f9" fmla="val 31213"/>
                <a:gd name="f10" fmla="val 296228"/>
                <a:gd name="f11" fmla="+- 0 0 29747"/>
                <a:gd name="f12" fmla="val 365760"/>
                <a:gd name="f13" fmla="+- 0 0 219"/>
                <a:gd name="f14" fmla="val 109318"/>
                <a:gd name="f15" fmla="val 169326"/>
                <a:gd name="f16" fmla="val 344805"/>
                <a:gd name="f17" fmla="val 226476"/>
                <a:gd name="f18" fmla="val 302895"/>
                <a:gd name="f19" fmla="val 276006"/>
                <a:gd name="f20" fmla="val 277911"/>
                <a:gd name="f21" fmla="val 356235"/>
                <a:gd name="f22" fmla="val 273148"/>
                <a:gd name="f23" fmla="val 383858"/>
                <a:gd name="f24" fmla="val 307438"/>
                <a:gd name="f25" fmla="val 379828"/>
                <a:gd name="f26" fmla="val 502701"/>
                <a:gd name="f27" fmla="val 304800"/>
                <a:gd name="f28" fmla="val 623669"/>
                <a:gd name="f29" fmla="val 191453"/>
                <a:gd name="f30" fmla="val 688438"/>
                <a:gd name="f31" fmla="val 80010"/>
                <a:gd name="f32" fmla="val 752256"/>
                <a:gd name="f33" fmla="val 727491"/>
                <a:gd name="f34" fmla="val 595094"/>
                <a:gd name="f35" fmla="val 122873"/>
                <a:gd name="f36" fmla="val 524609"/>
                <a:gd name="f37" fmla="val 567471"/>
                <a:gd name="f38" fmla="val 148590"/>
                <a:gd name="f39" fmla="val 578901"/>
                <a:gd name="f40" fmla="val 189548"/>
                <a:gd name="f41" fmla="val 555088"/>
                <a:gd name="f42" fmla="val 230505"/>
                <a:gd name="f43" fmla="val 531276"/>
                <a:gd name="f44" fmla="val 256223"/>
                <a:gd name="f45" fmla="val 489366"/>
                <a:gd name="f46" fmla="val 447456"/>
                <a:gd name="f47" fmla="val 399831"/>
                <a:gd name="f48" fmla="val 234315"/>
                <a:gd name="f49" fmla="val 382686"/>
                <a:gd name="f50" fmla="val 175260"/>
                <a:gd name="f51" fmla="val 416976"/>
                <a:gd name="f52" fmla="val 115253"/>
                <a:gd name="f53" fmla="val 451266"/>
                <a:gd name="f54" fmla="val 325536"/>
                <a:gd name="f55" fmla="val 291246"/>
                <a:gd name="f56" fmla="val 223838"/>
                <a:gd name="f57" fmla="val 262671"/>
                <a:gd name="f58" fmla="val 238125"/>
                <a:gd name="f59" fmla="val 231238"/>
                <a:gd name="f60" fmla="val 196948"/>
                <a:gd name="f61" fmla="val 164563"/>
                <a:gd name="f62" fmla="val 220028"/>
                <a:gd name="f63" fmla="val 151228"/>
                <a:gd name="f64" fmla="val 160020"/>
                <a:gd name="f65" fmla="val 186471"/>
                <a:gd name="f66" fmla="val 142875"/>
                <a:gd name="f67" fmla="val 216951"/>
                <a:gd name="f68" fmla="val 140970"/>
                <a:gd name="f69" fmla="val 254098"/>
                <a:gd name="f70" fmla="val 18098"/>
                <a:gd name="f71" fmla="val 324584"/>
                <a:gd name="f72" fmla="val 19050"/>
                <a:gd name="f73" fmla="val 195996"/>
                <a:gd name="f74" fmla="val 88583"/>
                <a:gd name="f75" fmla="val 91221"/>
                <a:gd name="f76" fmla="+- 0 0 -90"/>
                <a:gd name="f77" fmla="*/ f3 1 383857"/>
                <a:gd name="f78" fmla="*/ f4 1 722078"/>
                <a:gd name="f79" fmla="+- f7 0 f5"/>
                <a:gd name="f80" fmla="+- f6 0 f5"/>
                <a:gd name="f81" fmla="*/ f76 f0 1"/>
                <a:gd name="f82" fmla="*/ f80 1 383857"/>
                <a:gd name="f83" fmla="*/ f79 1 722078"/>
                <a:gd name="f84" fmla="*/ 190500 f80 1"/>
                <a:gd name="f85" fmla="*/ 31213 f79 1"/>
                <a:gd name="f86" fmla="*/ 365760 f80 1"/>
                <a:gd name="f87" fmla="*/ 109318 f79 1"/>
                <a:gd name="f88" fmla="*/ 302895 f80 1"/>
                <a:gd name="f89" fmla="*/ 276006 f79 1"/>
                <a:gd name="f90" fmla="*/ 277911 f79 1"/>
                <a:gd name="f91" fmla="*/ 383858 f80 1"/>
                <a:gd name="f92" fmla="*/ 379828 f79 1"/>
                <a:gd name="f93" fmla="*/ 191453 f80 1"/>
                <a:gd name="f94" fmla="*/ 688438 f79 1"/>
                <a:gd name="f95" fmla="*/ 0 f80 1"/>
                <a:gd name="f96" fmla="*/ 595094 f79 1"/>
                <a:gd name="f97" fmla="*/ 122873 f80 1"/>
                <a:gd name="f98" fmla="*/ 524609 f79 1"/>
                <a:gd name="f99" fmla="*/ 189548 f80 1"/>
                <a:gd name="f100" fmla="*/ 555088 f79 1"/>
                <a:gd name="f101" fmla="*/ 256223 f80 1"/>
                <a:gd name="f102" fmla="*/ 447456 f79 1"/>
                <a:gd name="f103" fmla="*/ 175260 f80 1"/>
                <a:gd name="f104" fmla="*/ 416976 f79 1"/>
                <a:gd name="f105" fmla="*/ 115253 f80 1"/>
                <a:gd name="f106" fmla="*/ 451266 f79 1"/>
                <a:gd name="f107" fmla="*/ 325536 f79 1"/>
                <a:gd name="f108" fmla="*/ 291246 f79 1"/>
                <a:gd name="f109" fmla="*/ 238125 f80 1"/>
                <a:gd name="f110" fmla="*/ 196948 f79 1"/>
                <a:gd name="f111" fmla="*/ 169326 f79 1"/>
                <a:gd name="f112" fmla="*/ 140970 f80 1"/>
                <a:gd name="f113" fmla="*/ 254098 f79 1"/>
                <a:gd name="f114" fmla="*/ 18098 f80 1"/>
                <a:gd name="f115" fmla="*/ 324584 f79 1"/>
                <a:gd name="f116" fmla="*/ f81 1 f2"/>
                <a:gd name="f117" fmla="*/ f84 1 383857"/>
                <a:gd name="f118" fmla="*/ f85 1 722078"/>
                <a:gd name="f119" fmla="*/ f86 1 383857"/>
                <a:gd name="f120" fmla="*/ f87 1 722078"/>
                <a:gd name="f121" fmla="*/ f88 1 383857"/>
                <a:gd name="f122" fmla="*/ f89 1 722078"/>
                <a:gd name="f123" fmla="*/ f90 1 722078"/>
                <a:gd name="f124" fmla="*/ f91 1 383857"/>
                <a:gd name="f125" fmla="*/ f92 1 722078"/>
                <a:gd name="f126" fmla="*/ f93 1 383857"/>
                <a:gd name="f127" fmla="*/ f94 1 722078"/>
                <a:gd name="f128" fmla="*/ f95 1 383857"/>
                <a:gd name="f129" fmla="*/ f96 1 722078"/>
                <a:gd name="f130" fmla="*/ f97 1 383857"/>
                <a:gd name="f131" fmla="*/ f98 1 722078"/>
                <a:gd name="f132" fmla="*/ f99 1 383857"/>
                <a:gd name="f133" fmla="*/ f100 1 722078"/>
                <a:gd name="f134" fmla="*/ f101 1 383857"/>
                <a:gd name="f135" fmla="*/ f102 1 722078"/>
                <a:gd name="f136" fmla="*/ f103 1 383857"/>
                <a:gd name="f137" fmla="*/ f104 1 722078"/>
                <a:gd name="f138" fmla="*/ f105 1 383857"/>
                <a:gd name="f139" fmla="*/ f106 1 722078"/>
                <a:gd name="f140" fmla="*/ f107 1 722078"/>
                <a:gd name="f141" fmla="*/ f108 1 722078"/>
                <a:gd name="f142" fmla="*/ f109 1 383857"/>
                <a:gd name="f143" fmla="*/ f110 1 722078"/>
                <a:gd name="f144" fmla="*/ f111 1 722078"/>
                <a:gd name="f145" fmla="*/ f112 1 383857"/>
                <a:gd name="f146" fmla="*/ f113 1 722078"/>
                <a:gd name="f147" fmla="*/ f114 1 383857"/>
                <a:gd name="f148" fmla="*/ f115 1 722078"/>
                <a:gd name="f149" fmla="*/ f5 1 f82"/>
                <a:gd name="f150" fmla="*/ f6 1 f82"/>
                <a:gd name="f151" fmla="*/ f5 1 f83"/>
                <a:gd name="f152" fmla="*/ f7 1 f83"/>
                <a:gd name="f153" fmla="+- f116 0 f1"/>
                <a:gd name="f154" fmla="*/ f117 1 f82"/>
                <a:gd name="f155" fmla="*/ f118 1 f83"/>
                <a:gd name="f156" fmla="*/ f119 1 f82"/>
                <a:gd name="f157" fmla="*/ f120 1 f83"/>
                <a:gd name="f158" fmla="*/ f121 1 f82"/>
                <a:gd name="f159" fmla="*/ f122 1 f83"/>
                <a:gd name="f160" fmla="*/ f123 1 f83"/>
                <a:gd name="f161" fmla="*/ f124 1 f82"/>
                <a:gd name="f162" fmla="*/ f125 1 f83"/>
                <a:gd name="f163" fmla="*/ f126 1 f82"/>
                <a:gd name="f164" fmla="*/ f127 1 f83"/>
                <a:gd name="f165" fmla="*/ f128 1 f82"/>
                <a:gd name="f166" fmla="*/ f129 1 f83"/>
                <a:gd name="f167" fmla="*/ f130 1 f82"/>
                <a:gd name="f168" fmla="*/ f131 1 f83"/>
                <a:gd name="f169" fmla="*/ f132 1 f82"/>
                <a:gd name="f170" fmla="*/ f133 1 f83"/>
                <a:gd name="f171" fmla="*/ f134 1 f82"/>
                <a:gd name="f172" fmla="*/ f135 1 f83"/>
                <a:gd name="f173" fmla="*/ f136 1 f82"/>
                <a:gd name="f174" fmla="*/ f137 1 f83"/>
                <a:gd name="f175" fmla="*/ f138 1 f82"/>
                <a:gd name="f176" fmla="*/ f139 1 f83"/>
                <a:gd name="f177" fmla="*/ f140 1 f83"/>
                <a:gd name="f178" fmla="*/ f141 1 f83"/>
                <a:gd name="f179" fmla="*/ f142 1 f82"/>
                <a:gd name="f180" fmla="*/ f143 1 f83"/>
                <a:gd name="f181" fmla="*/ f144 1 f83"/>
                <a:gd name="f182" fmla="*/ f145 1 f82"/>
                <a:gd name="f183" fmla="*/ f146 1 f83"/>
                <a:gd name="f184" fmla="*/ f147 1 f82"/>
                <a:gd name="f185" fmla="*/ f148 1 f83"/>
                <a:gd name="f186" fmla="*/ f149 f77 1"/>
                <a:gd name="f187" fmla="*/ f150 f77 1"/>
                <a:gd name="f188" fmla="*/ f152 f78 1"/>
                <a:gd name="f189" fmla="*/ f151 f78 1"/>
                <a:gd name="f190" fmla="*/ f154 f77 1"/>
                <a:gd name="f191" fmla="*/ f155 f78 1"/>
                <a:gd name="f192" fmla="*/ f156 f77 1"/>
                <a:gd name="f193" fmla="*/ f157 f78 1"/>
                <a:gd name="f194" fmla="*/ f158 f77 1"/>
                <a:gd name="f195" fmla="*/ f159 f78 1"/>
                <a:gd name="f196" fmla="*/ f160 f78 1"/>
                <a:gd name="f197" fmla="*/ f161 f77 1"/>
                <a:gd name="f198" fmla="*/ f162 f78 1"/>
                <a:gd name="f199" fmla="*/ f163 f77 1"/>
                <a:gd name="f200" fmla="*/ f164 f78 1"/>
                <a:gd name="f201" fmla="*/ f165 f77 1"/>
                <a:gd name="f202" fmla="*/ f166 f78 1"/>
                <a:gd name="f203" fmla="*/ f167 f77 1"/>
                <a:gd name="f204" fmla="*/ f168 f78 1"/>
                <a:gd name="f205" fmla="*/ f169 f77 1"/>
                <a:gd name="f206" fmla="*/ f170 f78 1"/>
                <a:gd name="f207" fmla="*/ f171 f77 1"/>
                <a:gd name="f208" fmla="*/ f172 f78 1"/>
                <a:gd name="f209" fmla="*/ f173 f77 1"/>
                <a:gd name="f210" fmla="*/ f174 f78 1"/>
                <a:gd name="f211" fmla="*/ f175 f77 1"/>
                <a:gd name="f212" fmla="*/ f176 f78 1"/>
                <a:gd name="f213" fmla="*/ f177 f78 1"/>
                <a:gd name="f214" fmla="*/ f178 f78 1"/>
                <a:gd name="f215" fmla="*/ f179 f77 1"/>
                <a:gd name="f216" fmla="*/ f180 f78 1"/>
                <a:gd name="f217" fmla="*/ f181 f78 1"/>
                <a:gd name="f218" fmla="*/ f182 f77 1"/>
                <a:gd name="f219" fmla="*/ f183 f78 1"/>
                <a:gd name="f220" fmla="*/ f184 f77 1"/>
                <a:gd name="f221" fmla="*/ f1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190" y="f191"/>
                </a:cxn>
                <a:cxn ang="f153">
                  <a:pos x="f192" y="f193"/>
                </a:cxn>
                <a:cxn ang="f153">
                  <a:pos x="f194" y="f195"/>
                </a:cxn>
                <a:cxn ang="f153">
                  <a:pos x="f194" y="f196"/>
                </a:cxn>
                <a:cxn ang="f153">
                  <a:pos x="f197" y="f198"/>
                </a:cxn>
                <a:cxn ang="f153">
                  <a:pos x="f199" y="f200"/>
                </a:cxn>
                <a:cxn ang="f153">
                  <a:pos x="f201" y="f202"/>
                </a:cxn>
                <a:cxn ang="f153">
                  <a:pos x="f203" y="f204"/>
                </a:cxn>
                <a:cxn ang="f153">
                  <a:pos x="f205" y="f206"/>
                </a:cxn>
                <a:cxn ang="f153">
                  <a:pos x="f207" y="f208"/>
                </a:cxn>
                <a:cxn ang="f153">
                  <a:pos x="f209" y="f210"/>
                </a:cxn>
                <a:cxn ang="f153">
                  <a:pos x="f211" y="f212"/>
                </a:cxn>
                <a:cxn ang="f153">
                  <a:pos x="f211" y="f213"/>
                </a:cxn>
                <a:cxn ang="f153">
                  <a:pos x="f209" y="f214"/>
                </a:cxn>
                <a:cxn ang="f153">
                  <a:pos x="f215" y="f216"/>
                </a:cxn>
                <a:cxn ang="f153">
                  <a:pos x="f205" y="f217"/>
                </a:cxn>
                <a:cxn ang="f153">
                  <a:pos x="f218" y="f219"/>
                </a:cxn>
                <a:cxn ang="f153">
                  <a:pos x="f220" y="f221"/>
                </a:cxn>
                <a:cxn ang="f153">
                  <a:pos x="f190" y="f191"/>
                </a:cxn>
              </a:cxnLst>
              <a:rect l="f186" t="f189" r="f187" b="f188"/>
              <a:pathLst>
                <a:path w="383857" h="722078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19"/>
                  </a:cubicBezTo>
                  <a:lnTo>
                    <a:pt x="f18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31" y="f32"/>
                    <a:pt x="f5" y="f33"/>
                    <a:pt x="f5" y="f34"/>
                  </a:cubicBezTo>
                  <a:lnTo>
                    <a:pt x="f35" y="f36"/>
                  </a:lnTo>
                  <a:cubicBezTo>
                    <a:pt x="f35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4" y="f46"/>
                  </a:cubicBezTo>
                  <a:cubicBezTo>
                    <a:pt x="f44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2" y="f54"/>
                  </a:lnTo>
                  <a:lnTo>
                    <a:pt x="f50" y="f55"/>
                  </a:lnTo>
                  <a:cubicBezTo>
                    <a:pt x="f56" y="f57"/>
                    <a:pt x="f58" y="f59"/>
                    <a:pt x="f58" y="f60"/>
                  </a:cubicBezTo>
                  <a:cubicBezTo>
                    <a:pt x="f58" y="f61"/>
                    <a:pt x="f62" y="f63"/>
                    <a:pt x="f40" y="f15"/>
                  </a:cubicBezTo>
                  <a:cubicBezTo>
                    <a:pt x="f64" y="f65"/>
                    <a:pt x="f66" y="f67"/>
                    <a:pt x="f68" y="f69"/>
                  </a:cubicBezTo>
                  <a:lnTo>
                    <a:pt x="f70" y="f71"/>
                  </a:lnTo>
                  <a:cubicBezTo>
                    <a:pt x="f72" y="f73"/>
                    <a:pt x="f74" y="f75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9" name="Freihandform: Form 21">
              <a:extLst>
                <a:ext uri="{FF2B5EF4-FFF2-40B4-BE49-F238E27FC236}">
                  <a16:creationId xmlns:a16="http://schemas.microsoft.com/office/drawing/2014/main" id="{DD18C790-73D5-84A1-7EE9-F3409F346DA3}"/>
                </a:ext>
              </a:extLst>
            </p:cNvPr>
            <p:cNvSpPr/>
            <p:nvPr/>
          </p:nvSpPr>
          <p:spPr>
            <a:xfrm>
              <a:off x="11067669" y="4973705"/>
              <a:ext cx="860304" cy="16020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3857"/>
                <a:gd name="f7" fmla="val 722078"/>
                <a:gd name="f8" fmla="val 190500"/>
                <a:gd name="f9" fmla="val 31213"/>
                <a:gd name="f10" fmla="val 296228"/>
                <a:gd name="f11" fmla="+- 0 0 29747"/>
                <a:gd name="f12" fmla="val 365760"/>
                <a:gd name="f13" fmla="+- 0 0 219"/>
                <a:gd name="f14" fmla="val 109318"/>
                <a:gd name="f15" fmla="val 169326"/>
                <a:gd name="f16" fmla="val 344805"/>
                <a:gd name="f17" fmla="val 226476"/>
                <a:gd name="f18" fmla="val 302895"/>
                <a:gd name="f19" fmla="val 276006"/>
                <a:gd name="f20" fmla="val 277911"/>
                <a:gd name="f21" fmla="val 356235"/>
                <a:gd name="f22" fmla="val 273148"/>
                <a:gd name="f23" fmla="val 383858"/>
                <a:gd name="f24" fmla="val 307438"/>
                <a:gd name="f25" fmla="val 379828"/>
                <a:gd name="f26" fmla="val 502701"/>
                <a:gd name="f27" fmla="val 304800"/>
                <a:gd name="f28" fmla="val 623669"/>
                <a:gd name="f29" fmla="val 191453"/>
                <a:gd name="f30" fmla="val 688438"/>
                <a:gd name="f31" fmla="val 80010"/>
                <a:gd name="f32" fmla="val 752256"/>
                <a:gd name="f33" fmla="val 727491"/>
                <a:gd name="f34" fmla="val 595094"/>
                <a:gd name="f35" fmla="val 122873"/>
                <a:gd name="f36" fmla="val 524609"/>
                <a:gd name="f37" fmla="val 567471"/>
                <a:gd name="f38" fmla="val 148590"/>
                <a:gd name="f39" fmla="val 578901"/>
                <a:gd name="f40" fmla="val 189548"/>
                <a:gd name="f41" fmla="val 555088"/>
                <a:gd name="f42" fmla="val 230505"/>
                <a:gd name="f43" fmla="val 531276"/>
                <a:gd name="f44" fmla="val 256223"/>
                <a:gd name="f45" fmla="val 489366"/>
                <a:gd name="f46" fmla="val 447456"/>
                <a:gd name="f47" fmla="val 399831"/>
                <a:gd name="f48" fmla="val 234315"/>
                <a:gd name="f49" fmla="val 382686"/>
                <a:gd name="f50" fmla="val 175260"/>
                <a:gd name="f51" fmla="val 416976"/>
                <a:gd name="f52" fmla="val 115253"/>
                <a:gd name="f53" fmla="val 451266"/>
                <a:gd name="f54" fmla="val 325536"/>
                <a:gd name="f55" fmla="val 291246"/>
                <a:gd name="f56" fmla="val 223838"/>
                <a:gd name="f57" fmla="val 262671"/>
                <a:gd name="f58" fmla="val 238125"/>
                <a:gd name="f59" fmla="val 231238"/>
                <a:gd name="f60" fmla="val 196948"/>
                <a:gd name="f61" fmla="val 164563"/>
                <a:gd name="f62" fmla="val 220028"/>
                <a:gd name="f63" fmla="val 151228"/>
                <a:gd name="f64" fmla="val 160020"/>
                <a:gd name="f65" fmla="val 186471"/>
                <a:gd name="f66" fmla="val 142875"/>
                <a:gd name="f67" fmla="val 216951"/>
                <a:gd name="f68" fmla="val 140970"/>
                <a:gd name="f69" fmla="val 254098"/>
                <a:gd name="f70" fmla="val 18098"/>
                <a:gd name="f71" fmla="val 324584"/>
                <a:gd name="f72" fmla="val 19050"/>
                <a:gd name="f73" fmla="val 195996"/>
                <a:gd name="f74" fmla="val 88583"/>
                <a:gd name="f75" fmla="val 91221"/>
                <a:gd name="f76" fmla="+- 0 0 -90"/>
                <a:gd name="f77" fmla="*/ f3 1 383857"/>
                <a:gd name="f78" fmla="*/ f4 1 722078"/>
                <a:gd name="f79" fmla="+- f7 0 f5"/>
                <a:gd name="f80" fmla="+- f6 0 f5"/>
                <a:gd name="f81" fmla="*/ f76 f0 1"/>
                <a:gd name="f82" fmla="*/ f80 1 383857"/>
                <a:gd name="f83" fmla="*/ f79 1 722078"/>
                <a:gd name="f84" fmla="*/ 190500 f80 1"/>
                <a:gd name="f85" fmla="*/ 31213 f79 1"/>
                <a:gd name="f86" fmla="*/ 365760 f80 1"/>
                <a:gd name="f87" fmla="*/ 109318 f79 1"/>
                <a:gd name="f88" fmla="*/ 302895 f80 1"/>
                <a:gd name="f89" fmla="*/ 276006 f79 1"/>
                <a:gd name="f90" fmla="*/ 277911 f79 1"/>
                <a:gd name="f91" fmla="*/ 383858 f80 1"/>
                <a:gd name="f92" fmla="*/ 379828 f79 1"/>
                <a:gd name="f93" fmla="*/ 191453 f80 1"/>
                <a:gd name="f94" fmla="*/ 688438 f79 1"/>
                <a:gd name="f95" fmla="*/ 0 f80 1"/>
                <a:gd name="f96" fmla="*/ 595094 f79 1"/>
                <a:gd name="f97" fmla="*/ 122873 f80 1"/>
                <a:gd name="f98" fmla="*/ 524609 f79 1"/>
                <a:gd name="f99" fmla="*/ 189548 f80 1"/>
                <a:gd name="f100" fmla="*/ 555088 f79 1"/>
                <a:gd name="f101" fmla="*/ 256223 f80 1"/>
                <a:gd name="f102" fmla="*/ 447456 f79 1"/>
                <a:gd name="f103" fmla="*/ 175260 f80 1"/>
                <a:gd name="f104" fmla="*/ 416976 f79 1"/>
                <a:gd name="f105" fmla="*/ 115253 f80 1"/>
                <a:gd name="f106" fmla="*/ 451266 f79 1"/>
                <a:gd name="f107" fmla="*/ 325536 f79 1"/>
                <a:gd name="f108" fmla="*/ 291246 f79 1"/>
                <a:gd name="f109" fmla="*/ 238125 f80 1"/>
                <a:gd name="f110" fmla="*/ 196948 f79 1"/>
                <a:gd name="f111" fmla="*/ 169326 f79 1"/>
                <a:gd name="f112" fmla="*/ 140970 f80 1"/>
                <a:gd name="f113" fmla="*/ 254098 f79 1"/>
                <a:gd name="f114" fmla="*/ 18098 f80 1"/>
                <a:gd name="f115" fmla="*/ 324584 f79 1"/>
                <a:gd name="f116" fmla="*/ f81 1 f2"/>
                <a:gd name="f117" fmla="*/ f84 1 383857"/>
                <a:gd name="f118" fmla="*/ f85 1 722078"/>
                <a:gd name="f119" fmla="*/ f86 1 383857"/>
                <a:gd name="f120" fmla="*/ f87 1 722078"/>
                <a:gd name="f121" fmla="*/ f88 1 383857"/>
                <a:gd name="f122" fmla="*/ f89 1 722078"/>
                <a:gd name="f123" fmla="*/ f90 1 722078"/>
                <a:gd name="f124" fmla="*/ f91 1 383857"/>
                <a:gd name="f125" fmla="*/ f92 1 722078"/>
                <a:gd name="f126" fmla="*/ f93 1 383857"/>
                <a:gd name="f127" fmla="*/ f94 1 722078"/>
                <a:gd name="f128" fmla="*/ f95 1 383857"/>
                <a:gd name="f129" fmla="*/ f96 1 722078"/>
                <a:gd name="f130" fmla="*/ f97 1 383857"/>
                <a:gd name="f131" fmla="*/ f98 1 722078"/>
                <a:gd name="f132" fmla="*/ f99 1 383857"/>
                <a:gd name="f133" fmla="*/ f100 1 722078"/>
                <a:gd name="f134" fmla="*/ f101 1 383857"/>
                <a:gd name="f135" fmla="*/ f102 1 722078"/>
                <a:gd name="f136" fmla="*/ f103 1 383857"/>
                <a:gd name="f137" fmla="*/ f104 1 722078"/>
                <a:gd name="f138" fmla="*/ f105 1 383857"/>
                <a:gd name="f139" fmla="*/ f106 1 722078"/>
                <a:gd name="f140" fmla="*/ f107 1 722078"/>
                <a:gd name="f141" fmla="*/ f108 1 722078"/>
                <a:gd name="f142" fmla="*/ f109 1 383857"/>
                <a:gd name="f143" fmla="*/ f110 1 722078"/>
                <a:gd name="f144" fmla="*/ f111 1 722078"/>
                <a:gd name="f145" fmla="*/ f112 1 383857"/>
                <a:gd name="f146" fmla="*/ f113 1 722078"/>
                <a:gd name="f147" fmla="*/ f114 1 383857"/>
                <a:gd name="f148" fmla="*/ f115 1 722078"/>
                <a:gd name="f149" fmla="*/ f5 1 f82"/>
                <a:gd name="f150" fmla="*/ f6 1 f82"/>
                <a:gd name="f151" fmla="*/ f5 1 f83"/>
                <a:gd name="f152" fmla="*/ f7 1 f83"/>
                <a:gd name="f153" fmla="+- f116 0 f1"/>
                <a:gd name="f154" fmla="*/ f117 1 f82"/>
                <a:gd name="f155" fmla="*/ f118 1 f83"/>
                <a:gd name="f156" fmla="*/ f119 1 f82"/>
                <a:gd name="f157" fmla="*/ f120 1 f83"/>
                <a:gd name="f158" fmla="*/ f121 1 f82"/>
                <a:gd name="f159" fmla="*/ f122 1 f83"/>
                <a:gd name="f160" fmla="*/ f123 1 f83"/>
                <a:gd name="f161" fmla="*/ f124 1 f82"/>
                <a:gd name="f162" fmla="*/ f125 1 f83"/>
                <a:gd name="f163" fmla="*/ f126 1 f82"/>
                <a:gd name="f164" fmla="*/ f127 1 f83"/>
                <a:gd name="f165" fmla="*/ f128 1 f82"/>
                <a:gd name="f166" fmla="*/ f129 1 f83"/>
                <a:gd name="f167" fmla="*/ f130 1 f82"/>
                <a:gd name="f168" fmla="*/ f131 1 f83"/>
                <a:gd name="f169" fmla="*/ f132 1 f82"/>
                <a:gd name="f170" fmla="*/ f133 1 f83"/>
                <a:gd name="f171" fmla="*/ f134 1 f82"/>
                <a:gd name="f172" fmla="*/ f135 1 f83"/>
                <a:gd name="f173" fmla="*/ f136 1 f82"/>
                <a:gd name="f174" fmla="*/ f137 1 f83"/>
                <a:gd name="f175" fmla="*/ f138 1 f82"/>
                <a:gd name="f176" fmla="*/ f139 1 f83"/>
                <a:gd name="f177" fmla="*/ f140 1 f83"/>
                <a:gd name="f178" fmla="*/ f141 1 f83"/>
                <a:gd name="f179" fmla="*/ f142 1 f82"/>
                <a:gd name="f180" fmla="*/ f143 1 f83"/>
                <a:gd name="f181" fmla="*/ f144 1 f83"/>
                <a:gd name="f182" fmla="*/ f145 1 f82"/>
                <a:gd name="f183" fmla="*/ f146 1 f83"/>
                <a:gd name="f184" fmla="*/ f147 1 f82"/>
                <a:gd name="f185" fmla="*/ f148 1 f83"/>
                <a:gd name="f186" fmla="*/ f149 f77 1"/>
                <a:gd name="f187" fmla="*/ f150 f77 1"/>
                <a:gd name="f188" fmla="*/ f152 f78 1"/>
                <a:gd name="f189" fmla="*/ f151 f78 1"/>
                <a:gd name="f190" fmla="*/ f154 f77 1"/>
                <a:gd name="f191" fmla="*/ f155 f78 1"/>
                <a:gd name="f192" fmla="*/ f156 f77 1"/>
                <a:gd name="f193" fmla="*/ f157 f78 1"/>
                <a:gd name="f194" fmla="*/ f158 f77 1"/>
                <a:gd name="f195" fmla="*/ f159 f78 1"/>
                <a:gd name="f196" fmla="*/ f160 f78 1"/>
                <a:gd name="f197" fmla="*/ f161 f77 1"/>
                <a:gd name="f198" fmla="*/ f162 f78 1"/>
                <a:gd name="f199" fmla="*/ f163 f77 1"/>
                <a:gd name="f200" fmla="*/ f164 f78 1"/>
                <a:gd name="f201" fmla="*/ f165 f77 1"/>
                <a:gd name="f202" fmla="*/ f166 f78 1"/>
                <a:gd name="f203" fmla="*/ f167 f77 1"/>
                <a:gd name="f204" fmla="*/ f168 f78 1"/>
                <a:gd name="f205" fmla="*/ f169 f77 1"/>
                <a:gd name="f206" fmla="*/ f170 f78 1"/>
                <a:gd name="f207" fmla="*/ f171 f77 1"/>
                <a:gd name="f208" fmla="*/ f172 f78 1"/>
                <a:gd name="f209" fmla="*/ f173 f77 1"/>
                <a:gd name="f210" fmla="*/ f174 f78 1"/>
                <a:gd name="f211" fmla="*/ f175 f77 1"/>
                <a:gd name="f212" fmla="*/ f176 f78 1"/>
                <a:gd name="f213" fmla="*/ f177 f78 1"/>
                <a:gd name="f214" fmla="*/ f178 f78 1"/>
                <a:gd name="f215" fmla="*/ f179 f77 1"/>
                <a:gd name="f216" fmla="*/ f180 f78 1"/>
                <a:gd name="f217" fmla="*/ f181 f78 1"/>
                <a:gd name="f218" fmla="*/ f182 f77 1"/>
                <a:gd name="f219" fmla="*/ f183 f78 1"/>
                <a:gd name="f220" fmla="*/ f184 f77 1"/>
                <a:gd name="f221" fmla="*/ f1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190" y="f191"/>
                </a:cxn>
                <a:cxn ang="f153">
                  <a:pos x="f192" y="f193"/>
                </a:cxn>
                <a:cxn ang="f153">
                  <a:pos x="f194" y="f195"/>
                </a:cxn>
                <a:cxn ang="f153">
                  <a:pos x="f194" y="f196"/>
                </a:cxn>
                <a:cxn ang="f153">
                  <a:pos x="f197" y="f198"/>
                </a:cxn>
                <a:cxn ang="f153">
                  <a:pos x="f199" y="f200"/>
                </a:cxn>
                <a:cxn ang="f153">
                  <a:pos x="f201" y="f202"/>
                </a:cxn>
                <a:cxn ang="f153">
                  <a:pos x="f203" y="f204"/>
                </a:cxn>
                <a:cxn ang="f153">
                  <a:pos x="f205" y="f206"/>
                </a:cxn>
                <a:cxn ang="f153">
                  <a:pos x="f207" y="f208"/>
                </a:cxn>
                <a:cxn ang="f153">
                  <a:pos x="f209" y="f210"/>
                </a:cxn>
                <a:cxn ang="f153">
                  <a:pos x="f211" y="f212"/>
                </a:cxn>
                <a:cxn ang="f153">
                  <a:pos x="f211" y="f213"/>
                </a:cxn>
                <a:cxn ang="f153">
                  <a:pos x="f209" y="f214"/>
                </a:cxn>
                <a:cxn ang="f153">
                  <a:pos x="f215" y="f216"/>
                </a:cxn>
                <a:cxn ang="f153">
                  <a:pos x="f205" y="f217"/>
                </a:cxn>
                <a:cxn ang="f153">
                  <a:pos x="f218" y="f219"/>
                </a:cxn>
                <a:cxn ang="f153">
                  <a:pos x="f220" y="f221"/>
                </a:cxn>
                <a:cxn ang="f153">
                  <a:pos x="f190" y="f191"/>
                </a:cxn>
                <a:cxn ang="f153">
                  <a:pos x="f190" y="f191"/>
                </a:cxn>
              </a:cxnLst>
              <a:rect l="f186" t="f189" r="f187" b="f188"/>
              <a:pathLst>
                <a:path w="383857" h="722078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19"/>
                  </a:cubicBezTo>
                  <a:lnTo>
                    <a:pt x="f18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31" y="f32"/>
                    <a:pt x="f5" y="f33"/>
                    <a:pt x="f5" y="f34"/>
                  </a:cubicBezTo>
                  <a:lnTo>
                    <a:pt x="f35" y="f36"/>
                  </a:lnTo>
                  <a:cubicBezTo>
                    <a:pt x="f35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4" y="f46"/>
                  </a:cubicBezTo>
                  <a:cubicBezTo>
                    <a:pt x="f44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2" y="f54"/>
                  </a:lnTo>
                  <a:lnTo>
                    <a:pt x="f50" y="f55"/>
                  </a:lnTo>
                  <a:cubicBezTo>
                    <a:pt x="f56" y="f57"/>
                    <a:pt x="f58" y="f59"/>
                    <a:pt x="f58" y="f60"/>
                  </a:cubicBezTo>
                  <a:cubicBezTo>
                    <a:pt x="f58" y="f61"/>
                    <a:pt x="f62" y="f63"/>
                    <a:pt x="f40" y="f15"/>
                  </a:cubicBezTo>
                  <a:cubicBezTo>
                    <a:pt x="f64" y="f65"/>
                    <a:pt x="f66" y="f67"/>
                    <a:pt x="f68" y="f69"/>
                  </a:cubicBezTo>
                  <a:lnTo>
                    <a:pt x="f70" y="f71"/>
                  </a:lnTo>
                  <a:cubicBezTo>
                    <a:pt x="f72" y="f73"/>
                    <a:pt x="f74" y="f75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706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ngebotstren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5A9E4D57-7D81-94A7-7D5E-0D5CD9816B23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3" name="Grafik 4">
            <a:extLst>
              <a:ext uri="{FF2B5EF4-FFF2-40B4-BE49-F238E27FC236}">
                <a16:creationId xmlns:a16="http://schemas.microsoft.com/office/drawing/2014/main" id="{023E2DD6-6910-5343-0A33-53A0B90553C8}"/>
              </a:ext>
            </a:extLst>
          </p:cNvPr>
          <p:cNvGrpSpPr/>
          <p:nvPr/>
        </p:nvGrpSpPr>
        <p:grpSpPr>
          <a:xfrm>
            <a:off x="5658435" y="2479852"/>
            <a:ext cx="3085843" cy="3720922"/>
            <a:chOff x="5658435" y="2479852"/>
            <a:chExt cx="3085843" cy="3720922"/>
          </a:xfrm>
        </p:grpSpPr>
        <p:sp>
          <p:nvSpPr>
            <p:cNvPr id="4" name="Freihandform 16">
              <a:extLst>
                <a:ext uri="{FF2B5EF4-FFF2-40B4-BE49-F238E27FC236}">
                  <a16:creationId xmlns:a16="http://schemas.microsoft.com/office/drawing/2014/main" id="{1E933EFE-E22A-54EF-F875-36BFBAB29E1D}"/>
                </a:ext>
              </a:extLst>
            </p:cNvPr>
            <p:cNvSpPr/>
            <p:nvPr/>
          </p:nvSpPr>
          <p:spPr>
            <a:xfrm>
              <a:off x="7167597" y="3358463"/>
              <a:ext cx="1576681" cy="1845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1628"/>
                <a:gd name="f7" fmla="val 247674"/>
                <a:gd name="f8" fmla="val 151271"/>
                <a:gd name="f9" fmla="val 5974"/>
                <a:gd name="f10" fmla="val 80786"/>
                <a:gd name="f11" fmla="val 25024"/>
                <a:gd name="f12" fmla="val 73801"/>
                <a:gd name="f13" fmla="val 33278"/>
                <a:gd name="f14" fmla="val 67451"/>
                <a:gd name="f15" fmla="val 41534"/>
                <a:gd name="f16" fmla="val 9666"/>
                <a:gd name="f17" fmla="val 66299"/>
                <a:gd name="f18" fmla="val 3951"/>
                <a:gd name="f19" fmla="val 98684"/>
                <a:gd name="f20" fmla="+- 0 0 1129"/>
                <a:gd name="f21" fmla="val 131703"/>
                <a:gd name="f22" fmla="val 141"/>
                <a:gd name="f23" fmla="val 211714"/>
                <a:gd name="f24" fmla="val 223778"/>
                <a:gd name="f25" fmla="val 251084"/>
                <a:gd name="f26" fmla="val 95391"/>
                <a:gd name="f27" fmla="val 265689"/>
                <a:gd name="f28" fmla="val 172861"/>
                <a:gd name="f29" fmla="val 207268"/>
                <a:gd name="f30" fmla="val 203341"/>
                <a:gd name="f31" fmla="val 184409"/>
                <a:gd name="f32" fmla="val 211596"/>
                <a:gd name="f33" fmla="val 165993"/>
                <a:gd name="f34" fmla="val 150753"/>
                <a:gd name="f35" fmla="val 212231"/>
                <a:gd name="f36" fmla="val 75824"/>
                <a:gd name="f37" fmla="val 203976"/>
                <a:gd name="f38" fmla="+- 0 0 25776"/>
                <a:gd name="f39" fmla="+- 0 0 -90"/>
                <a:gd name="f40" fmla="*/ f3 1 211628"/>
                <a:gd name="f41" fmla="*/ f4 1 247674"/>
                <a:gd name="f42" fmla="+- f7 0 f5"/>
                <a:gd name="f43" fmla="+- f6 0 f5"/>
                <a:gd name="f44" fmla="*/ f39 f0 1"/>
                <a:gd name="f45" fmla="*/ f43 1 211628"/>
                <a:gd name="f46" fmla="*/ f42 1 247674"/>
                <a:gd name="f47" fmla="*/ 151271 f43 1"/>
                <a:gd name="f48" fmla="*/ 5974 f42 1"/>
                <a:gd name="f49" fmla="*/ 73801 f43 1"/>
                <a:gd name="f50" fmla="*/ 33278 f42 1"/>
                <a:gd name="f51" fmla="*/ 3951 f43 1"/>
                <a:gd name="f52" fmla="*/ 98684 f42 1"/>
                <a:gd name="f53" fmla="*/ 141 f43 1"/>
                <a:gd name="f54" fmla="*/ 223778 f42 1"/>
                <a:gd name="f55" fmla="*/ 172861 f43 1"/>
                <a:gd name="f56" fmla="*/ 207268 f42 1"/>
                <a:gd name="f57" fmla="*/ 211596 f43 1"/>
                <a:gd name="f58" fmla="*/ 150753 f42 1"/>
                <a:gd name="f59" fmla="*/ f44 1 f2"/>
                <a:gd name="f60" fmla="*/ f47 1 211628"/>
                <a:gd name="f61" fmla="*/ f48 1 247674"/>
                <a:gd name="f62" fmla="*/ f49 1 211628"/>
                <a:gd name="f63" fmla="*/ f50 1 247674"/>
                <a:gd name="f64" fmla="*/ f51 1 211628"/>
                <a:gd name="f65" fmla="*/ f52 1 247674"/>
                <a:gd name="f66" fmla="*/ f53 1 211628"/>
                <a:gd name="f67" fmla="*/ f54 1 247674"/>
                <a:gd name="f68" fmla="*/ f55 1 211628"/>
                <a:gd name="f69" fmla="*/ f56 1 247674"/>
                <a:gd name="f70" fmla="*/ f57 1 211628"/>
                <a:gd name="f71" fmla="*/ f58 1 247674"/>
                <a:gd name="f72" fmla="*/ f5 1 f45"/>
                <a:gd name="f73" fmla="*/ f6 1 f45"/>
                <a:gd name="f74" fmla="*/ f5 1 f46"/>
                <a:gd name="f75" fmla="*/ f7 1 f46"/>
                <a:gd name="f76" fmla="+- f59 0 f1"/>
                <a:gd name="f77" fmla="*/ f60 1 f45"/>
                <a:gd name="f78" fmla="*/ f61 1 f46"/>
                <a:gd name="f79" fmla="*/ f62 1 f45"/>
                <a:gd name="f80" fmla="*/ f63 1 f46"/>
                <a:gd name="f81" fmla="*/ f64 1 f45"/>
                <a:gd name="f82" fmla="*/ f65 1 f46"/>
                <a:gd name="f83" fmla="*/ f66 1 f45"/>
                <a:gd name="f84" fmla="*/ f67 1 f46"/>
                <a:gd name="f85" fmla="*/ f68 1 f45"/>
                <a:gd name="f86" fmla="*/ f69 1 f46"/>
                <a:gd name="f87" fmla="*/ f70 1 f45"/>
                <a:gd name="f88" fmla="*/ f71 1 f46"/>
                <a:gd name="f89" fmla="*/ f72 f40 1"/>
                <a:gd name="f90" fmla="*/ f73 f40 1"/>
                <a:gd name="f91" fmla="*/ f75 f41 1"/>
                <a:gd name="f92" fmla="*/ f74 f41 1"/>
                <a:gd name="f93" fmla="*/ f77 f40 1"/>
                <a:gd name="f94" fmla="*/ f78 f41 1"/>
                <a:gd name="f95" fmla="*/ f79 f40 1"/>
                <a:gd name="f96" fmla="*/ f80 f41 1"/>
                <a:gd name="f97" fmla="*/ f81 f40 1"/>
                <a:gd name="f98" fmla="*/ f82 f41 1"/>
                <a:gd name="f99" fmla="*/ f83 f40 1"/>
                <a:gd name="f100" fmla="*/ f84 f41 1"/>
                <a:gd name="f101" fmla="*/ f85 f40 1"/>
                <a:gd name="f102" fmla="*/ f86 f41 1"/>
                <a:gd name="f103" fmla="*/ f87 f40 1"/>
                <a:gd name="f104" fmla="*/ f88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93" y="f94"/>
                </a:cxn>
                <a:cxn ang="f76">
                  <a:pos x="f95" y="f96"/>
                </a:cxn>
                <a:cxn ang="f76">
                  <a:pos x="f97" y="f98"/>
                </a:cxn>
                <a:cxn ang="f76">
                  <a:pos x="f99" y="f100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93" y="f94"/>
                </a:cxn>
              </a:cxnLst>
              <a:rect l="f89" t="f92" r="f90" b="f91"/>
              <a:pathLst>
                <a:path w="211628" h="247674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5" y="f36"/>
                    <a:pt x="f37" y="f38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" name="Freihandform 17">
              <a:extLst>
                <a:ext uri="{FF2B5EF4-FFF2-40B4-BE49-F238E27FC236}">
                  <a16:creationId xmlns:a16="http://schemas.microsoft.com/office/drawing/2014/main" id="{8887A658-F298-44FC-C8E3-F98D3A5AF8B3}"/>
                </a:ext>
              </a:extLst>
            </p:cNvPr>
            <p:cNvSpPr/>
            <p:nvPr/>
          </p:nvSpPr>
          <p:spPr>
            <a:xfrm>
              <a:off x="7167597" y="3358463"/>
              <a:ext cx="1576681" cy="1845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1628"/>
                <a:gd name="f7" fmla="val 247674"/>
                <a:gd name="f8" fmla="val 151271"/>
                <a:gd name="f9" fmla="val 5974"/>
                <a:gd name="f10" fmla="val 80786"/>
                <a:gd name="f11" fmla="val 25024"/>
                <a:gd name="f12" fmla="val 73801"/>
                <a:gd name="f13" fmla="val 33278"/>
                <a:gd name="f14" fmla="val 67451"/>
                <a:gd name="f15" fmla="val 41534"/>
                <a:gd name="f16" fmla="val 9666"/>
                <a:gd name="f17" fmla="val 66299"/>
                <a:gd name="f18" fmla="val 3951"/>
                <a:gd name="f19" fmla="val 98684"/>
                <a:gd name="f20" fmla="+- 0 0 1129"/>
                <a:gd name="f21" fmla="val 131703"/>
                <a:gd name="f22" fmla="val 141"/>
                <a:gd name="f23" fmla="val 211714"/>
                <a:gd name="f24" fmla="val 223778"/>
                <a:gd name="f25" fmla="val 251084"/>
                <a:gd name="f26" fmla="val 95391"/>
                <a:gd name="f27" fmla="val 265689"/>
                <a:gd name="f28" fmla="val 172861"/>
                <a:gd name="f29" fmla="val 207268"/>
                <a:gd name="f30" fmla="val 203341"/>
                <a:gd name="f31" fmla="val 184409"/>
                <a:gd name="f32" fmla="val 211596"/>
                <a:gd name="f33" fmla="val 165993"/>
                <a:gd name="f34" fmla="val 150753"/>
                <a:gd name="f35" fmla="val 212231"/>
                <a:gd name="f36" fmla="val 75824"/>
                <a:gd name="f37" fmla="val 203976"/>
                <a:gd name="f38" fmla="+- 0 0 25776"/>
                <a:gd name="f39" fmla="+- 0 0 -90"/>
                <a:gd name="f40" fmla="*/ f3 1 211628"/>
                <a:gd name="f41" fmla="*/ f4 1 247674"/>
                <a:gd name="f42" fmla="+- f7 0 f5"/>
                <a:gd name="f43" fmla="+- f6 0 f5"/>
                <a:gd name="f44" fmla="*/ f39 f0 1"/>
                <a:gd name="f45" fmla="*/ f43 1 211628"/>
                <a:gd name="f46" fmla="*/ f42 1 247674"/>
                <a:gd name="f47" fmla="*/ 151271 f43 1"/>
                <a:gd name="f48" fmla="*/ 5974 f42 1"/>
                <a:gd name="f49" fmla="*/ 73801 f43 1"/>
                <a:gd name="f50" fmla="*/ 33278 f42 1"/>
                <a:gd name="f51" fmla="*/ 3951 f43 1"/>
                <a:gd name="f52" fmla="*/ 98684 f42 1"/>
                <a:gd name="f53" fmla="*/ 141 f43 1"/>
                <a:gd name="f54" fmla="*/ 223778 f42 1"/>
                <a:gd name="f55" fmla="*/ 172861 f43 1"/>
                <a:gd name="f56" fmla="*/ 207268 f42 1"/>
                <a:gd name="f57" fmla="*/ 211596 f43 1"/>
                <a:gd name="f58" fmla="*/ 150753 f42 1"/>
                <a:gd name="f59" fmla="*/ f44 1 f2"/>
                <a:gd name="f60" fmla="*/ f47 1 211628"/>
                <a:gd name="f61" fmla="*/ f48 1 247674"/>
                <a:gd name="f62" fmla="*/ f49 1 211628"/>
                <a:gd name="f63" fmla="*/ f50 1 247674"/>
                <a:gd name="f64" fmla="*/ f51 1 211628"/>
                <a:gd name="f65" fmla="*/ f52 1 247674"/>
                <a:gd name="f66" fmla="*/ f53 1 211628"/>
                <a:gd name="f67" fmla="*/ f54 1 247674"/>
                <a:gd name="f68" fmla="*/ f55 1 211628"/>
                <a:gd name="f69" fmla="*/ f56 1 247674"/>
                <a:gd name="f70" fmla="*/ f57 1 211628"/>
                <a:gd name="f71" fmla="*/ f58 1 247674"/>
                <a:gd name="f72" fmla="*/ f5 1 f45"/>
                <a:gd name="f73" fmla="*/ f6 1 f45"/>
                <a:gd name="f74" fmla="*/ f5 1 f46"/>
                <a:gd name="f75" fmla="*/ f7 1 f46"/>
                <a:gd name="f76" fmla="+- f59 0 f1"/>
                <a:gd name="f77" fmla="*/ f60 1 f45"/>
                <a:gd name="f78" fmla="*/ f61 1 f46"/>
                <a:gd name="f79" fmla="*/ f62 1 f45"/>
                <a:gd name="f80" fmla="*/ f63 1 f46"/>
                <a:gd name="f81" fmla="*/ f64 1 f45"/>
                <a:gd name="f82" fmla="*/ f65 1 f46"/>
                <a:gd name="f83" fmla="*/ f66 1 f45"/>
                <a:gd name="f84" fmla="*/ f67 1 f46"/>
                <a:gd name="f85" fmla="*/ f68 1 f45"/>
                <a:gd name="f86" fmla="*/ f69 1 f46"/>
                <a:gd name="f87" fmla="*/ f70 1 f45"/>
                <a:gd name="f88" fmla="*/ f71 1 f46"/>
                <a:gd name="f89" fmla="*/ f72 f40 1"/>
                <a:gd name="f90" fmla="*/ f73 f40 1"/>
                <a:gd name="f91" fmla="*/ f75 f41 1"/>
                <a:gd name="f92" fmla="*/ f74 f41 1"/>
                <a:gd name="f93" fmla="*/ f77 f40 1"/>
                <a:gd name="f94" fmla="*/ f78 f41 1"/>
                <a:gd name="f95" fmla="*/ f79 f40 1"/>
                <a:gd name="f96" fmla="*/ f80 f41 1"/>
                <a:gd name="f97" fmla="*/ f81 f40 1"/>
                <a:gd name="f98" fmla="*/ f82 f41 1"/>
                <a:gd name="f99" fmla="*/ f83 f40 1"/>
                <a:gd name="f100" fmla="*/ f84 f41 1"/>
                <a:gd name="f101" fmla="*/ f85 f40 1"/>
                <a:gd name="f102" fmla="*/ f86 f41 1"/>
                <a:gd name="f103" fmla="*/ f87 f40 1"/>
                <a:gd name="f104" fmla="*/ f88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93" y="f94"/>
                </a:cxn>
                <a:cxn ang="f76">
                  <a:pos x="f95" y="f96"/>
                </a:cxn>
                <a:cxn ang="f76">
                  <a:pos x="f97" y="f98"/>
                </a:cxn>
                <a:cxn ang="f76">
                  <a:pos x="f99" y="f100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93" y="f94"/>
                </a:cxn>
              </a:cxnLst>
              <a:rect l="f89" t="f92" r="f90" b="f91"/>
              <a:pathLst>
                <a:path w="211628" h="247674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5" y="f36"/>
                    <a:pt x="f37" y="f38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" name="Freihandform 18">
              <a:extLst>
                <a:ext uri="{FF2B5EF4-FFF2-40B4-BE49-F238E27FC236}">
                  <a16:creationId xmlns:a16="http://schemas.microsoft.com/office/drawing/2014/main" id="{81C17CDE-5772-BB81-3DE1-1BC57DC53464}"/>
                </a:ext>
              </a:extLst>
            </p:cNvPr>
            <p:cNvSpPr/>
            <p:nvPr/>
          </p:nvSpPr>
          <p:spPr>
            <a:xfrm>
              <a:off x="7717426" y="3237387"/>
              <a:ext cx="636651" cy="739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454"/>
                <a:gd name="f7" fmla="val 99206"/>
                <a:gd name="f8" fmla="val 78105"/>
                <a:gd name="f9" fmla="val 5715"/>
                <a:gd name="f10" fmla="val 6350"/>
                <a:gd name="f11" fmla="val 41275"/>
                <a:gd name="f12" fmla="val 49530"/>
                <a:gd name="f13" fmla="val 5080"/>
                <a:gd name="f14" fmla="val 64770"/>
                <a:gd name="f15" fmla="val 33655"/>
                <a:gd name="f16" fmla="val 109220"/>
                <a:gd name="f17" fmla="val 66675"/>
                <a:gd name="f18" fmla="val 97155"/>
                <a:gd name="f19" fmla="val 100330"/>
                <a:gd name="f20" fmla="val 85725"/>
                <a:gd name="f21" fmla="val 78740"/>
                <a:gd name="f22" fmla="val 21590"/>
                <a:gd name="f23" fmla="val 77470"/>
                <a:gd name="f24" fmla="+- 0 0 -90"/>
                <a:gd name="f25" fmla="*/ f3 1 85454"/>
                <a:gd name="f26" fmla="*/ f4 1 99206"/>
                <a:gd name="f27" fmla="+- f7 0 f5"/>
                <a:gd name="f28" fmla="+- f6 0 f5"/>
                <a:gd name="f29" fmla="*/ f24 f0 1"/>
                <a:gd name="f30" fmla="*/ f28 1 85454"/>
                <a:gd name="f31" fmla="*/ f27 1 99206"/>
                <a:gd name="f32" fmla="*/ 78105 f28 1"/>
                <a:gd name="f33" fmla="*/ 0 f27 1"/>
                <a:gd name="f34" fmla="*/ 0 f28 1"/>
                <a:gd name="f35" fmla="*/ 5715 f27 1"/>
                <a:gd name="f36" fmla="*/ 49530 f27 1"/>
                <a:gd name="f37" fmla="*/ 66675 f28 1"/>
                <a:gd name="f38" fmla="*/ 97155 f27 1"/>
                <a:gd name="f39" fmla="*/ 77470 f28 1"/>
                <a:gd name="f40" fmla="*/ 21590 f27 1"/>
                <a:gd name="f41" fmla="*/ f29 1 f2"/>
                <a:gd name="f42" fmla="*/ f32 1 85454"/>
                <a:gd name="f43" fmla="*/ f33 1 99206"/>
                <a:gd name="f44" fmla="*/ f34 1 85454"/>
                <a:gd name="f45" fmla="*/ f35 1 99206"/>
                <a:gd name="f46" fmla="*/ f36 1 99206"/>
                <a:gd name="f47" fmla="*/ f37 1 85454"/>
                <a:gd name="f48" fmla="*/ f38 1 99206"/>
                <a:gd name="f49" fmla="*/ f39 1 85454"/>
                <a:gd name="f50" fmla="*/ f40 1 99206"/>
                <a:gd name="f51" fmla="*/ f5 1 f30"/>
                <a:gd name="f52" fmla="*/ f6 1 f30"/>
                <a:gd name="f53" fmla="*/ f5 1 f31"/>
                <a:gd name="f54" fmla="*/ f7 1 f31"/>
                <a:gd name="f55" fmla="+- f41 0 f1"/>
                <a:gd name="f56" fmla="*/ f42 1 f30"/>
                <a:gd name="f57" fmla="*/ f43 1 f31"/>
                <a:gd name="f58" fmla="*/ f44 1 f30"/>
                <a:gd name="f59" fmla="*/ f45 1 f31"/>
                <a:gd name="f60" fmla="*/ f46 1 f31"/>
                <a:gd name="f61" fmla="*/ f47 1 f30"/>
                <a:gd name="f62" fmla="*/ f48 1 f31"/>
                <a:gd name="f63" fmla="*/ f49 1 f30"/>
                <a:gd name="f64" fmla="*/ f50 1 f31"/>
                <a:gd name="f65" fmla="*/ f51 f25 1"/>
                <a:gd name="f66" fmla="*/ f52 f25 1"/>
                <a:gd name="f67" fmla="*/ f54 f26 1"/>
                <a:gd name="f68" fmla="*/ f53 f26 1"/>
                <a:gd name="f69" fmla="*/ f56 f25 1"/>
                <a:gd name="f70" fmla="*/ f57 f26 1"/>
                <a:gd name="f71" fmla="*/ f58 f25 1"/>
                <a:gd name="f72" fmla="*/ f59 f26 1"/>
                <a:gd name="f73" fmla="*/ f60 f26 1"/>
                <a:gd name="f74" fmla="*/ f61 f25 1"/>
                <a:gd name="f75" fmla="*/ f62 f26 1"/>
                <a:gd name="f76" fmla="*/ f63 f25 1"/>
                <a:gd name="f77" fmla="*/ f6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9" y="f70"/>
                </a:cxn>
                <a:cxn ang="f55">
                  <a:pos x="f71" y="f72"/>
                </a:cxn>
                <a:cxn ang="f55">
                  <a:pos x="f71" y="f73"/>
                </a:cxn>
                <a:cxn ang="f55">
                  <a:pos x="f74" y="f75"/>
                </a:cxn>
                <a:cxn ang="f55">
                  <a:pos x="f76" y="f77"/>
                </a:cxn>
                <a:cxn ang="f55">
                  <a:pos x="f69" y="f70"/>
                </a:cxn>
              </a:cxnLst>
              <a:rect l="f65" t="f68" r="f66" b="f67"/>
              <a:pathLst>
                <a:path w="85454" h="99206">
                  <a:moveTo>
                    <a:pt x="f8" y="f5"/>
                  </a:moveTo>
                  <a:lnTo>
                    <a:pt x="f5" y="f9"/>
                  </a:lnTo>
                  <a:cubicBezTo>
                    <a:pt x="f5" y="f9"/>
                    <a:pt x="f10" y="f11"/>
                    <a:pt x="f5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2"/>
                  </a:cubicBez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 19">
              <a:extLst>
                <a:ext uri="{FF2B5EF4-FFF2-40B4-BE49-F238E27FC236}">
                  <a16:creationId xmlns:a16="http://schemas.microsoft.com/office/drawing/2014/main" id="{13958F58-488C-2422-A364-BF759C177C47}"/>
                </a:ext>
              </a:extLst>
            </p:cNvPr>
            <p:cNvSpPr/>
            <p:nvPr/>
          </p:nvSpPr>
          <p:spPr>
            <a:xfrm>
              <a:off x="7717426" y="3237387"/>
              <a:ext cx="636651" cy="739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454"/>
                <a:gd name="f7" fmla="val 99206"/>
                <a:gd name="f8" fmla="val 78105"/>
                <a:gd name="f9" fmla="val 5715"/>
                <a:gd name="f10" fmla="val 6350"/>
                <a:gd name="f11" fmla="val 41275"/>
                <a:gd name="f12" fmla="val 49530"/>
                <a:gd name="f13" fmla="val 5080"/>
                <a:gd name="f14" fmla="val 64770"/>
                <a:gd name="f15" fmla="val 33655"/>
                <a:gd name="f16" fmla="val 109220"/>
                <a:gd name="f17" fmla="val 66675"/>
                <a:gd name="f18" fmla="val 97155"/>
                <a:gd name="f19" fmla="val 100330"/>
                <a:gd name="f20" fmla="val 85725"/>
                <a:gd name="f21" fmla="val 78740"/>
                <a:gd name="f22" fmla="val 21590"/>
                <a:gd name="f23" fmla="val 77470"/>
                <a:gd name="f24" fmla="+- 0 0 -90"/>
                <a:gd name="f25" fmla="*/ f3 1 85454"/>
                <a:gd name="f26" fmla="*/ f4 1 99206"/>
                <a:gd name="f27" fmla="+- f7 0 f5"/>
                <a:gd name="f28" fmla="+- f6 0 f5"/>
                <a:gd name="f29" fmla="*/ f24 f0 1"/>
                <a:gd name="f30" fmla="*/ f28 1 85454"/>
                <a:gd name="f31" fmla="*/ f27 1 99206"/>
                <a:gd name="f32" fmla="*/ 78105 f28 1"/>
                <a:gd name="f33" fmla="*/ 0 f27 1"/>
                <a:gd name="f34" fmla="*/ 0 f28 1"/>
                <a:gd name="f35" fmla="*/ 5715 f27 1"/>
                <a:gd name="f36" fmla="*/ 49530 f27 1"/>
                <a:gd name="f37" fmla="*/ 66675 f28 1"/>
                <a:gd name="f38" fmla="*/ 97155 f27 1"/>
                <a:gd name="f39" fmla="*/ 77470 f28 1"/>
                <a:gd name="f40" fmla="*/ 21590 f27 1"/>
                <a:gd name="f41" fmla="*/ f29 1 f2"/>
                <a:gd name="f42" fmla="*/ f32 1 85454"/>
                <a:gd name="f43" fmla="*/ f33 1 99206"/>
                <a:gd name="f44" fmla="*/ f34 1 85454"/>
                <a:gd name="f45" fmla="*/ f35 1 99206"/>
                <a:gd name="f46" fmla="*/ f36 1 99206"/>
                <a:gd name="f47" fmla="*/ f37 1 85454"/>
                <a:gd name="f48" fmla="*/ f38 1 99206"/>
                <a:gd name="f49" fmla="*/ f39 1 85454"/>
                <a:gd name="f50" fmla="*/ f40 1 99206"/>
                <a:gd name="f51" fmla="*/ f5 1 f30"/>
                <a:gd name="f52" fmla="*/ f6 1 f30"/>
                <a:gd name="f53" fmla="*/ f5 1 f31"/>
                <a:gd name="f54" fmla="*/ f7 1 f31"/>
                <a:gd name="f55" fmla="+- f41 0 f1"/>
                <a:gd name="f56" fmla="*/ f42 1 f30"/>
                <a:gd name="f57" fmla="*/ f43 1 f31"/>
                <a:gd name="f58" fmla="*/ f44 1 f30"/>
                <a:gd name="f59" fmla="*/ f45 1 f31"/>
                <a:gd name="f60" fmla="*/ f46 1 f31"/>
                <a:gd name="f61" fmla="*/ f47 1 f30"/>
                <a:gd name="f62" fmla="*/ f48 1 f31"/>
                <a:gd name="f63" fmla="*/ f49 1 f30"/>
                <a:gd name="f64" fmla="*/ f50 1 f31"/>
                <a:gd name="f65" fmla="*/ f51 f25 1"/>
                <a:gd name="f66" fmla="*/ f52 f25 1"/>
                <a:gd name="f67" fmla="*/ f54 f26 1"/>
                <a:gd name="f68" fmla="*/ f53 f26 1"/>
                <a:gd name="f69" fmla="*/ f56 f25 1"/>
                <a:gd name="f70" fmla="*/ f57 f26 1"/>
                <a:gd name="f71" fmla="*/ f58 f25 1"/>
                <a:gd name="f72" fmla="*/ f59 f26 1"/>
                <a:gd name="f73" fmla="*/ f60 f26 1"/>
                <a:gd name="f74" fmla="*/ f61 f25 1"/>
                <a:gd name="f75" fmla="*/ f62 f26 1"/>
                <a:gd name="f76" fmla="*/ f63 f25 1"/>
                <a:gd name="f77" fmla="*/ f6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9" y="f70"/>
                </a:cxn>
                <a:cxn ang="f55">
                  <a:pos x="f71" y="f72"/>
                </a:cxn>
                <a:cxn ang="f55">
                  <a:pos x="f71" y="f73"/>
                </a:cxn>
                <a:cxn ang="f55">
                  <a:pos x="f74" y="f75"/>
                </a:cxn>
                <a:cxn ang="f55">
                  <a:pos x="f76" y="f77"/>
                </a:cxn>
                <a:cxn ang="f55">
                  <a:pos x="f69" y="f70"/>
                </a:cxn>
              </a:cxnLst>
              <a:rect l="f65" t="f68" r="f66" b="f67"/>
              <a:pathLst>
                <a:path w="85454" h="99206">
                  <a:moveTo>
                    <a:pt x="f8" y="f5"/>
                  </a:moveTo>
                  <a:lnTo>
                    <a:pt x="f5" y="f9"/>
                  </a:lnTo>
                  <a:cubicBezTo>
                    <a:pt x="f5" y="f9"/>
                    <a:pt x="f10" y="f11"/>
                    <a:pt x="f5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2"/>
                  </a:cubicBezTo>
                  <a:lnTo>
                    <a:pt x="f8" y="f5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 20">
              <a:extLst>
                <a:ext uri="{FF2B5EF4-FFF2-40B4-BE49-F238E27FC236}">
                  <a16:creationId xmlns:a16="http://schemas.microsoft.com/office/drawing/2014/main" id="{F3E4C0B6-DACB-9D8E-7F25-F2ABE15531DA}"/>
                </a:ext>
              </a:extLst>
            </p:cNvPr>
            <p:cNvSpPr/>
            <p:nvPr/>
          </p:nvSpPr>
          <p:spPr>
            <a:xfrm>
              <a:off x="7553328" y="2479852"/>
              <a:ext cx="858402" cy="1080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5218"/>
                <a:gd name="f7" fmla="val 145088"/>
                <a:gd name="f8" fmla="val 56317"/>
                <a:gd name="f9" fmla="val 79"/>
                <a:gd name="f10" fmla="val 10597"/>
                <a:gd name="f11" fmla="val 2619"/>
                <a:gd name="f12" fmla="+- 0 0 10993"/>
                <a:gd name="f13" fmla="val 41989"/>
                <a:gd name="f14" fmla="val 5517"/>
                <a:gd name="f15" fmla="val 94059"/>
                <a:gd name="f16" fmla="val 22027"/>
                <a:gd name="f17" fmla="val 146129"/>
                <a:gd name="f18" fmla="val 66477"/>
                <a:gd name="f19" fmla="val 148669"/>
                <a:gd name="f20" fmla="val 86797"/>
                <a:gd name="f21" fmla="val 142954"/>
                <a:gd name="f22" fmla="val 126802"/>
                <a:gd name="f23" fmla="val 130889"/>
                <a:gd name="f24" fmla="val 131247"/>
                <a:gd name="f25" fmla="+- 0 0 3731"/>
                <a:gd name="f26" fmla="+- 0 0 -90"/>
                <a:gd name="f27" fmla="*/ f3 1 115218"/>
                <a:gd name="f28" fmla="*/ f4 1 145088"/>
                <a:gd name="f29" fmla="+- f7 0 f5"/>
                <a:gd name="f30" fmla="+- f6 0 f5"/>
                <a:gd name="f31" fmla="*/ f26 f0 1"/>
                <a:gd name="f32" fmla="*/ f30 1 115218"/>
                <a:gd name="f33" fmla="*/ f29 1 145088"/>
                <a:gd name="f34" fmla="*/ 56317 f30 1"/>
                <a:gd name="f35" fmla="*/ 79 f29 1"/>
                <a:gd name="f36" fmla="*/ 5517 f30 1"/>
                <a:gd name="f37" fmla="*/ 94059 f29 1"/>
                <a:gd name="f38" fmla="*/ 86797 f30 1"/>
                <a:gd name="f39" fmla="*/ 142954 f29 1"/>
                <a:gd name="f40" fmla="*/ f31 1 f2"/>
                <a:gd name="f41" fmla="*/ f34 1 115218"/>
                <a:gd name="f42" fmla="*/ f35 1 145088"/>
                <a:gd name="f43" fmla="*/ f36 1 115218"/>
                <a:gd name="f44" fmla="*/ f37 1 145088"/>
                <a:gd name="f45" fmla="*/ f38 1 115218"/>
                <a:gd name="f46" fmla="*/ f39 1 145088"/>
                <a:gd name="f47" fmla="*/ f5 1 f32"/>
                <a:gd name="f48" fmla="*/ f6 1 f32"/>
                <a:gd name="f49" fmla="*/ f5 1 f33"/>
                <a:gd name="f50" fmla="*/ f7 1 f33"/>
                <a:gd name="f51" fmla="+- f40 0 f1"/>
                <a:gd name="f52" fmla="*/ f41 1 f32"/>
                <a:gd name="f53" fmla="*/ f42 1 f33"/>
                <a:gd name="f54" fmla="*/ f43 1 f32"/>
                <a:gd name="f55" fmla="*/ f44 1 f33"/>
                <a:gd name="f56" fmla="*/ f45 1 f32"/>
                <a:gd name="f57" fmla="*/ f46 1 f33"/>
                <a:gd name="f58" fmla="*/ f47 f27 1"/>
                <a:gd name="f59" fmla="*/ f48 f27 1"/>
                <a:gd name="f60" fmla="*/ f50 f28 1"/>
                <a:gd name="f61" fmla="*/ f49 f28 1"/>
                <a:gd name="f62" fmla="*/ f52 f27 1"/>
                <a:gd name="f63" fmla="*/ f53 f28 1"/>
                <a:gd name="f64" fmla="*/ f54 f27 1"/>
                <a:gd name="f65" fmla="*/ f55 f28 1"/>
                <a:gd name="f66" fmla="*/ f56 f27 1"/>
                <a:gd name="f67" fmla="*/ f57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2" y="f63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2" y="f63"/>
                </a:cxn>
              </a:cxnLst>
              <a:rect l="f58" t="f61" r="f59" b="f60"/>
              <a:pathLst>
                <a:path w="115218" h="14508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 21">
              <a:extLst>
                <a:ext uri="{FF2B5EF4-FFF2-40B4-BE49-F238E27FC236}">
                  <a16:creationId xmlns:a16="http://schemas.microsoft.com/office/drawing/2014/main" id="{83562584-2CF8-0B29-EAE9-B35338186347}"/>
                </a:ext>
              </a:extLst>
            </p:cNvPr>
            <p:cNvSpPr/>
            <p:nvPr/>
          </p:nvSpPr>
          <p:spPr>
            <a:xfrm>
              <a:off x="7553328" y="2479852"/>
              <a:ext cx="858402" cy="1080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5218"/>
                <a:gd name="f7" fmla="val 145088"/>
                <a:gd name="f8" fmla="val 56317"/>
                <a:gd name="f9" fmla="val 79"/>
                <a:gd name="f10" fmla="val 10597"/>
                <a:gd name="f11" fmla="val 2619"/>
                <a:gd name="f12" fmla="+- 0 0 10993"/>
                <a:gd name="f13" fmla="val 41989"/>
                <a:gd name="f14" fmla="val 5517"/>
                <a:gd name="f15" fmla="val 94059"/>
                <a:gd name="f16" fmla="val 22027"/>
                <a:gd name="f17" fmla="val 146129"/>
                <a:gd name="f18" fmla="val 66477"/>
                <a:gd name="f19" fmla="val 148669"/>
                <a:gd name="f20" fmla="val 86797"/>
                <a:gd name="f21" fmla="val 142954"/>
                <a:gd name="f22" fmla="val 126802"/>
                <a:gd name="f23" fmla="val 130889"/>
                <a:gd name="f24" fmla="val 131247"/>
                <a:gd name="f25" fmla="+- 0 0 3731"/>
                <a:gd name="f26" fmla="+- 0 0 -90"/>
                <a:gd name="f27" fmla="*/ f3 1 115218"/>
                <a:gd name="f28" fmla="*/ f4 1 145088"/>
                <a:gd name="f29" fmla="+- f7 0 f5"/>
                <a:gd name="f30" fmla="+- f6 0 f5"/>
                <a:gd name="f31" fmla="*/ f26 f0 1"/>
                <a:gd name="f32" fmla="*/ f30 1 115218"/>
                <a:gd name="f33" fmla="*/ f29 1 145088"/>
                <a:gd name="f34" fmla="*/ 56317 f30 1"/>
                <a:gd name="f35" fmla="*/ 79 f29 1"/>
                <a:gd name="f36" fmla="*/ 5517 f30 1"/>
                <a:gd name="f37" fmla="*/ 94059 f29 1"/>
                <a:gd name="f38" fmla="*/ 86797 f30 1"/>
                <a:gd name="f39" fmla="*/ 142954 f29 1"/>
                <a:gd name="f40" fmla="*/ f31 1 f2"/>
                <a:gd name="f41" fmla="*/ f34 1 115218"/>
                <a:gd name="f42" fmla="*/ f35 1 145088"/>
                <a:gd name="f43" fmla="*/ f36 1 115218"/>
                <a:gd name="f44" fmla="*/ f37 1 145088"/>
                <a:gd name="f45" fmla="*/ f38 1 115218"/>
                <a:gd name="f46" fmla="*/ f39 1 145088"/>
                <a:gd name="f47" fmla="*/ f5 1 f32"/>
                <a:gd name="f48" fmla="*/ f6 1 f32"/>
                <a:gd name="f49" fmla="*/ f5 1 f33"/>
                <a:gd name="f50" fmla="*/ f7 1 f33"/>
                <a:gd name="f51" fmla="+- f40 0 f1"/>
                <a:gd name="f52" fmla="*/ f41 1 f32"/>
                <a:gd name="f53" fmla="*/ f42 1 f33"/>
                <a:gd name="f54" fmla="*/ f43 1 f32"/>
                <a:gd name="f55" fmla="*/ f44 1 f33"/>
                <a:gd name="f56" fmla="*/ f45 1 f32"/>
                <a:gd name="f57" fmla="*/ f46 1 f33"/>
                <a:gd name="f58" fmla="*/ f47 f27 1"/>
                <a:gd name="f59" fmla="*/ f48 f27 1"/>
                <a:gd name="f60" fmla="*/ f50 f28 1"/>
                <a:gd name="f61" fmla="*/ f49 f28 1"/>
                <a:gd name="f62" fmla="*/ f52 f27 1"/>
                <a:gd name="f63" fmla="*/ f53 f28 1"/>
                <a:gd name="f64" fmla="*/ f54 f27 1"/>
                <a:gd name="f65" fmla="*/ f55 f28 1"/>
                <a:gd name="f66" fmla="*/ f56 f27 1"/>
                <a:gd name="f67" fmla="*/ f57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2" y="f63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2" y="f63"/>
                </a:cxn>
              </a:cxnLst>
              <a:rect l="f58" t="f61" r="f59" b="f60"/>
              <a:pathLst>
                <a:path w="115218" h="14508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 24">
              <a:extLst>
                <a:ext uri="{FF2B5EF4-FFF2-40B4-BE49-F238E27FC236}">
                  <a16:creationId xmlns:a16="http://schemas.microsoft.com/office/drawing/2014/main" id="{2D359CF2-1C30-5558-CF5F-8CD004566576}"/>
                </a:ext>
              </a:extLst>
            </p:cNvPr>
            <p:cNvSpPr/>
            <p:nvPr/>
          </p:nvSpPr>
          <p:spPr>
            <a:xfrm>
              <a:off x="5658435" y="4214963"/>
              <a:ext cx="1577321" cy="1845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1714"/>
                <a:gd name="f7" fmla="val 247646"/>
                <a:gd name="f8" fmla="val 151271"/>
                <a:gd name="f9" fmla="val 5946"/>
                <a:gd name="f10" fmla="val 80787"/>
                <a:gd name="f11" fmla="val 24996"/>
                <a:gd name="f12" fmla="val 73801"/>
                <a:gd name="f13" fmla="val 33251"/>
                <a:gd name="f14" fmla="val 67451"/>
                <a:gd name="f15" fmla="val 41506"/>
                <a:gd name="f16" fmla="val 9666"/>
                <a:gd name="f17" fmla="val 66271"/>
                <a:gd name="f18" fmla="val 3951"/>
                <a:gd name="f19" fmla="val 98656"/>
                <a:gd name="f20" fmla="+- 0 0 1129"/>
                <a:gd name="f21" fmla="val 131676"/>
                <a:gd name="f22" fmla="val 141"/>
                <a:gd name="f23" fmla="val 211686"/>
                <a:gd name="f24" fmla="val 223751"/>
                <a:gd name="f25" fmla="val 251056"/>
                <a:gd name="f26" fmla="val 95391"/>
                <a:gd name="f27" fmla="val 265661"/>
                <a:gd name="f28" fmla="val 172862"/>
                <a:gd name="f29" fmla="val 207241"/>
                <a:gd name="f30" fmla="val 203341"/>
                <a:gd name="f31" fmla="val 184381"/>
                <a:gd name="f32" fmla="val 211596"/>
                <a:gd name="f33" fmla="val 165966"/>
                <a:gd name="f34" fmla="val 150726"/>
                <a:gd name="f35" fmla="val 212866"/>
                <a:gd name="f36" fmla="val 76431"/>
                <a:gd name="f37" fmla="val 204612"/>
                <a:gd name="f38" fmla="+- 0 0 25804"/>
                <a:gd name="f39" fmla="+- 0 0 -90"/>
                <a:gd name="f40" fmla="*/ f3 1 211714"/>
                <a:gd name="f41" fmla="*/ f4 1 247646"/>
                <a:gd name="f42" fmla="+- f7 0 f5"/>
                <a:gd name="f43" fmla="+- f6 0 f5"/>
                <a:gd name="f44" fmla="*/ f39 f0 1"/>
                <a:gd name="f45" fmla="*/ f43 1 211714"/>
                <a:gd name="f46" fmla="*/ f42 1 247646"/>
                <a:gd name="f47" fmla="*/ 151271 f43 1"/>
                <a:gd name="f48" fmla="*/ 5946 f42 1"/>
                <a:gd name="f49" fmla="*/ 73801 f43 1"/>
                <a:gd name="f50" fmla="*/ 33251 f42 1"/>
                <a:gd name="f51" fmla="*/ 3951 f43 1"/>
                <a:gd name="f52" fmla="*/ 98656 f42 1"/>
                <a:gd name="f53" fmla="*/ 141 f43 1"/>
                <a:gd name="f54" fmla="*/ 223751 f42 1"/>
                <a:gd name="f55" fmla="*/ 172862 f43 1"/>
                <a:gd name="f56" fmla="*/ 207241 f42 1"/>
                <a:gd name="f57" fmla="*/ 211596 f43 1"/>
                <a:gd name="f58" fmla="*/ 150726 f42 1"/>
                <a:gd name="f59" fmla="*/ f44 1 f2"/>
                <a:gd name="f60" fmla="*/ f47 1 211714"/>
                <a:gd name="f61" fmla="*/ f48 1 247646"/>
                <a:gd name="f62" fmla="*/ f49 1 211714"/>
                <a:gd name="f63" fmla="*/ f50 1 247646"/>
                <a:gd name="f64" fmla="*/ f51 1 211714"/>
                <a:gd name="f65" fmla="*/ f52 1 247646"/>
                <a:gd name="f66" fmla="*/ f53 1 211714"/>
                <a:gd name="f67" fmla="*/ f54 1 247646"/>
                <a:gd name="f68" fmla="*/ f55 1 211714"/>
                <a:gd name="f69" fmla="*/ f56 1 247646"/>
                <a:gd name="f70" fmla="*/ f57 1 211714"/>
                <a:gd name="f71" fmla="*/ f58 1 247646"/>
                <a:gd name="f72" fmla="*/ f5 1 f45"/>
                <a:gd name="f73" fmla="*/ f6 1 f45"/>
                <a:gd name="f74" fmla="*/ f5 1 f46"/>
                <a:gd name="f75" fmla="*/ f7 1 f46"/>
                <a:gd name="f76" fmla="+- f59 0 f1"/>
                <a:gd name="f77" fmla="*/ f60 1 f45"/>
                <a:gd name="f78" fmla="*/ f61 1 f46"/>
                <a:gd name="f79" fmla="*/ f62 1 f45"/>
                <a:gd name="f80" fmla="*/ f63 1 f46"/>
                <a:gd name="f81" fmla="*/ f64 1 f45"/>
                <a:gd name="f82" fmla="*/ f65 1 f46"/>
                <a:gd name="f83" fmla="*/ f66 1 f45"/>
                <a:gd name="f84" fmla="*/ f67 1 f46"/>
                <a:gd name="f85" fmla="*/ f68 1 f45"/>
                <a:gd name="f86" fmla="*/ f69 1 f46"/>
                <a:gd name="f87" fmla="*/ f70 1 f45"/>
                <a:gd name="f88" fmla="*/ f71 1 f46"/>
                <a:gd name="f89" fmla="*/ f72 f40 1"/>
                <a:gd name="f90" fmla="*/ f73 f40 1"/>
                <a:gd name="f91" fmla="*/ f75 f41 1"/>
                <a:gd name="f92" fmla="*/ f74 f41 1"/>
                <a:gd name="f93" fmla="*/ f77 f40 1"/>
                <a:gd name="f94" fmla="*/ f78 f41 1"/>
                <a:gd name="f95" fmla="*/ f79 f40 1"/>
                <a:gd name="f96" fmla="*/ f80 f41 1"/>
                <a:gd name="f97" fmla="*/ f81 f40 1"/>
                <a:gd name="f98" fmla="*/ f82 f41 1"/>
                <a:gd name="f99" fmla="*/ f83 f40 1"/>
                <a:gd name="f100" fmla="*/ f84 f41 1"/>
                <a:gd name="f101" fmla="*/ f85 f40 1"/>
                <a:gd name="f102" fmla="*/ f86 f41 1"/>
                <a:gd name="f103" fmla="*/ f87 f40 1"/>
                <a:gd name="f104" fmla="*/ f88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93" y="f94"/>
                </a:cxn>
                <a:cxn ang="f76">
                  <a:pos x="f95" y="f96"/>
                </a:cxn>
                <a:cxn ang="f76">
                  <a:pos x="f97" y="f98"/>
                </a:cxn>
                <a:cxn ang="f76">
                  <a:pos x="f99" y="f100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93" y="f94"/>
                </a:cxn>
              </a:cxnLst>
              <a:rect l="f89" t="f92" r="f90" b="f91"/>
              <a:pathLst>
                <a:path w="211714" h="247646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5" y="f36"/>
                    <a:pt x="f37" y="f38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 25">
              <a:extLst>
                <a:ext uri="{FF2B5EF4-FFF2-40B4-BE49-F238E27FC236}">
                  <a16:creationId xmlns:a16="http://schemas.microsoft.com/office/drawing/2014/main" id="{92B62FE4-2AE1-450A-64F4-69BE3DBCFAAA}"/>
                </a:ext>
              </a:extLst>
            </p:cNvPr>
            <p:cNvSpPr/>
            <p:nvPr/>
          </p:nvSpPr>
          <p:spPr>
            <a:xfrm>
              <a:off x="5658435" y="4214963"/>
              <a:ext cx="1577321" cy="18450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1714"/>
                <a:gd name="f7" fmla="val 247646"/>
                <a:gd name="f8" fmla="val 151271"/>
                <a:gd name="f9" fmla="val 5946"/>
                <a:gd name="f10" fmla="val 80787"/>
                <a:gd name="f11" fmla="val 24996"/>
                <a:gd name="f12" fmla="val 73801"/>
                <a:gd name="f13" fmla="val 33251"/>
                <a:gd name="f14" fmla="val 67451"/>
                <a:gd name="f15" fmla="val 41506"/>
                <a:gd name="f16" fmla="val 9666"/>
                <a:gd name="f17" fmla="val 66271"/>
                <a:gd name="f18" fmla="val 3951"/>
                <a:gd name="f19" fmla="val 98656"/>
                <a:gd name="f20" fmla="+- 0 0 1129"/>
                <a:gd name="f21" fmla="val 131676"/>
                <a:gd name="f22" fmla="val 141"/>
                <a:gd name="f23" fmla="val 211686"/>
                <a:gd name="f24" fmla="val 223751"/>
                <a:gd name="f25" fmla="val 251056"/>
                <a:gd name="f26" fmla="val 95391"/>
                <a:gd name="f27" fmla="val 265661"/>
                <a:gd name="f28" fmla="val 172862"/>
                <a:gd name="f29" fmla="val 207241"/>
                <a:gd name="f30" fmla="val 203341"/>
                <a:gd name="f31" fmla="val 184381"/>
                <a:gd name="f32" fmla="val 211596"/>
                <a:gd name="f33" fmla="val 165966"/>
                <a:gd name="f34" fmla="val 150726"/>
                <a:gd name="f35" fmla="val 212866"/>
                <a:gd name="f36" fmla="val 76431"/>
                <a:gd name="f37" fmla="val 204612"/>
                <a:gd name="f38" fmla="+- 0 0 25804"/>
                <a:gd name="f39" fmla="+- 0 0 -90"/>
                <a:gd name="f40" fmla="*/ f3 1 211714"/>
                <a:gd name="f41" fmla="*/ f4 1 247646"/>
                <a:gd name="f42" fmla="+- f7 0 f5"/>
                <a:gd name="f43" fmla="+- f6 0 f5"/>
                <a:gd name="f44" fmla="*/ f39 f0 1"/>
                <a:gd name="f45" fmla="*/ f43 1 211714"/>
                <a:gd name="f46" fmla="*/ f42 1 247646"/>
                <a:gd name="f47" fmla="*/ 151271 f43 1"/>
                <a:gd name="f48" fmla="*/ 5946 f42 1"/>
                <a:gd name="f49" fmla="*/ 73801 f43 1"/>
                <a:gd name="f50" fmla="*/ 33251 f42 1"/>
                <a:gd name="f51" fmla="*/ 3951 f43 1"/>
                <a:gd name="f52" fmla="*/ 98656 f42 1"/>
                <a:gd name="f53" fmla="*/ 141 f43 1"/>
                <a:gd name="f54" fmla="*/ 223751 f42 1"/>
                <a:gd name="f55" fmla="*/ 172862 f43 1"/>
                <a:gd name="f56" fmla="*/ 207241 f42 1"/>
                <a:gd name="f57" fmla="*/ 211596 f43 1"/>
                <a:gd name="f58" fmla="*/ 150726 f42 1"/>
                <a:gd name="f59" fmla="*/ f44 1 f2"/>
                <a:gd name="f60" fmla="*/ f47 1 211714"/>
                <a:gd name="f61" fmla="*/ f48 1 247646"/>
                <a:gd name="f62" fmla="*/ f49 1 211714"/>
                <a:gd name="f63" fmla="*/ f50 1 247646"/>
                <a:gd name="f64" fmla="*/ f51 1 211714"/>
                <a:gd name="f65" fmla="*/ f52 1 247646"/>
                <a:gd name="f66" fmla="*/ f53 1 211714"/>
                <a:gd name="f67" fmla="*/ f54 1 247646"/>
                <a:gd name="f68" fmla="*/ f55 1 211714"/>
                <a:gd name="f69" fmla="*/ f56 1 247646"/>
                <a:gd name="f70" fmla="*/ f57 1 211714"/>
                <a:gd name="f71" fmla="*/ f58 1 247646"/>
                <a:gd name="f72" fmla="*/ f5 1 f45"/>
                <a:gd name="f73" fmla="*/ f6 1 f45"/>
                <a:gd name="f74" fmla="*/ f5 1 f46"/>
                <a:gd name="f75" fmla="*/ f7 1 f46"/>
                <a:gd name="f76" fmla="+- f59 0 f1"/>
                <a:gd name="f77" fmla="*/ f60 1 f45"/>
                <a:gd name="f78" fmla="*/ f61 1 f46"/>
                <a:gd name="f79" fmla="*/ f62 1 f45"/>
                <a:gd name="f80" fmla="*/ f63 1 f46"/>
                <a:gd name="f81" fmla="*/ f64 1 f45"/>
                <a:gd name="f82" fmla="*/ f65 1 f46"/>
                <a:gd name="f83" fmla="*/ f66 1 f45"/>
                <a:gd name="f84" fmla="*/ f67 1 f46"/>
                <a:gd name="f85" fmla="*/ f68 1 f45"/>
                <a:gd name="f86" fmla="*/ f69 1 f46"/>
                <a:gd name="f87" fmla="*/ f70 1 f45"/>
                <a:gd name="f88" fmla="*/ f71 1 f46"/>
                <a:gd name="f89" fmla="*/ f72 f40 1"/>
                <a:gd name="f90" fmla="*/ f73 f40 1"/>
                <a:gd name="f91" fmla="*/ f75 f41 1"/>
                <a:gd name="f92" fmla="*/ f74 f41 1"/>
                <a:gd name="f93" fmla="*/ f77 f40 1"/>
                <a:gd name="f94" fmla="*/ f78 f41 1"/>
                <a:gd name="f95" fmla="*/ f79 f40 1"/>
                <a:gd name="f96" fmla="*/ f80 f41 1"/>
                <a:gd name="f97" fmla="*/ f81 f40 1"/>
                <a:gd name="f98" fmla="*/ f82 f41 1"/>
                <a:gd name="f99" fmla="*/ f83 f40 1"/>
                <a:gd name="f100" fmla="*/ f84 f41 1"/>
                <a:gd name="f101" fmla="*/ f85 f40 1"/>
                <a:gd name="f102" fmla="*/ f86 f41 1"/>
                <a:gd name="f103" fmla="*/ f87 f40 1"/>
                <a:gd name="f104" fmla="*/ f88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93" y="f94"/>
                </a:cxn>
                <a:cxn ang="f76">
                  <a:pos x="f95" y="f96"/>
                </a:cxn>
                <a:cxn ang="f76">
                  <a:pos x="f97" y="f98"/>
                </a:cxn>
                <a:cxn ang="f76">
                  <a:pos x="f99" y="f100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93" y="f94"/>
                </a:cxn>
              </a:cxnLst>
              <a:rect l="f89" t="f92" r="f90" b="f91"/>
              <a:pathLst>
                <a:path w="211714" h="247646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5" y="f36"/>
                    <a:pt x="f37" y="f38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 26">
              <a:extLst>
                <a:ext uri="{FF2B5EF4-FFF2-40B4-BE49-F238E27FC236}">
                  <a16:creationId xmlns:a16="http://schemas.microsoft.com/office/drawing/2014/main" id="{C9A00B0C-D0E0-0C99-572E-A536917F97B3}"/>
                </a:ext>
              </a:extLst>
            </p:cNvPr>
            <p:cNvSpPr/>
            <p:nvPr/>
          </p:nvSpPr>
          <p:spPr>
            <a:xfrm>
              <a:off x="6208273" y="4093686"/>
              <a:ext cx="636651" cy="739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454"/>
                <a:gd name="f7" fmla="val 99206"/>
                <a:gd name="f8" fmla="val 78105"/>
                <a:gd name="f9" fmla="val 5715"/>
                <a:gd name="f10" fmla="val 6350"/>
                <a:gd name="f11" fmla="val 41275"/>
                <a:gd name="f12" fmla="val 49530"/>
                <a:gd name="f13" fmla="val 5080"/>
                <a:gd name="f14" fmla="val 64770"/>
                <a:gd name="f15" fmla="val 33655"/>
                <a:gd name="f16" fmla="val 109220"/>
                <a:gd name="f17" fmla="val 66675"/>
                <a:gd name="f18" fmla="val 97155"/>
                <a:gd name="f19" fmla="val 100330"/>
                <a:gd name="f20" fmla="val 85725"/>
                <a:gd name="f21" fmla="val 78740"/>
                <a:gd name="f22" fmla="val 21590"/>
                <a:gd name="f23" fmla="val 77470"/>
                <a:gd name="f24" fmla="+- 0 0 -90"/>
                <a:gd name="f25" fmla="*/ f3 1 85454"/>
                <a:gd name="f26" fmla="*/ f4 1 99206"/>
                <a:gd name="f27" fmla="+- f7 0 f5"/>
                <a:gd name="f28" fmla="+- f6 0 f5"/>
                <a:gd name="f29" fmla="*/ f24 f0 1"/>
                <a:gd name="f30" fmla="*/ f28 1 85454"/>
                <a:gd name="f31" fmla="*/ f27 1 99206"/>
                <a:gd name="f32" fmla="*/ 78105 f28 1"/>
                <a:gd name="f33" fmla="*/ 0 f27 1"/>
                <a:gd name="f34" fmla="*/ 0 f28 1"/>
                <a:gd name="f35" fmla="*/ 5715 f27 1"/>
                <a:gd name="f36" fmla="*/ 49530 f27 1"/>
                <a:gd name="f37" fmla="*/ 66675 f28 1"/>
                <a:gd name="f38" fmla="*/ 97155 f27 1"/>
                <a:gd name="f39" fmla="*/ 77470 f28 1"/>
                <a:gd name="f40" fmla="*/ 21590 f27 1"/>
                <a:gd name="f41" fmla="*/ f29 1 f2"/>
                <a:gd name="f42" fmla="*/ f32 1 85454"/>
                <a:gd name="f43" fmla="*/ f33 1 99206"/>
                <a:gd name="f44" fmla="*/ f34 1 85454"/>
                <a:gd name="f45" fmla="*/ f35 1 99206"/>
                <a:gd name="f46" fmla="*/ f36 1 99206"/>
                <a:gd name="f47" fmla="*/ f37 1 85454"/>
                <a:gd name="f48" fmla="*/ f38 1 99206"/>
                <a:gd name="f49" fmla="*/ f39 1 85454"/>
                <a:gd name="f50" fmla="*/ f40 1 99206"/>
                <a:gd name="f51" fmla="*/ f5 1 f30"/>
                <a:gd name="f52" fmla="*/ f6 1 f30"/>
                <a:gd name="f53" fmla="*/ f5 1 f31"/>
                <a:gd name="f54" fmla="*/ f7 1 f31"/>
                <a:gd name="f55" fmla="+- f41 0 f1"/>
                <a:gd name="f56" fmla="*/ f42 1 f30"/>
                <a:gd name="f57" fmla="*/ f43 1 f31"/>
                <a:gd name="f58" fmla="*/ f44 1 f30"/>
                <a:gd name="f59" fmla="*/ f45 1 f31"/>
                <a:gd name="f60" fmla="*/ f46 1 f31"/>
                <a:gd name="f61" fmla="*/ f47 1 f30"/>
                <a:gd name="f62" fmla="*/ f48 1 f31"/>
                <a:gd name="f63" fmla="*/ f49 1 f30"/>
                <a:gd name="f64" fmla="*/ f50 1 f31"/>
                <a:gd name="f65" fmla="*/ f51 f25 1"/>
                <a:gd name="f66" fmla="*/ f52 f25 1"/>
                <a:gd name="f67" fmla="*/ f54 f26 1"/>
                <a:gd name="f68" fmla="*/ f53 f26 1"/>
                <a:gd name="f69" fmla="*/ f56 f25 1"/>
                <a:gd name="f70" fmla="*/ f57 f26 1"/>
                <a:gd name="f71" fmla="*/ f58 f25 1"/>
                <a:gd name="f72" fmla="*/ f59 f26 1"/>
                <a:gd name="f73" fmla="*/ f60 f26 1"/>
                <a:gd name="f74" fmla="*/ f61 f25 1"/>
                <a:gd name="f75" fmla="*/ f62 f26 1"/>
                <a:gd name="f76" fmla="*/ f63 f25 1"/>
                <a:gd name="f77" fmla="*/ f6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9" y="f70"/>
                </a:cxn>
                <a:cxn ang="f55">
                  <a:pos x="f71" y="f72"/>
                </a:cxn>
                <a:cxn ang="f55">
                  <a:pos x="f71" y="f73"/>
                </a:cxn>
                <a:cxn ang="f55">
                  <a:pos x="f74" y="f75"/>
                </a:cxn>
                <a:cxn ang="f55">
                  <a:pos x="f76" y="f77"/>
                </a:cxn>
                <a:cxn ang="f55">
                  <a:pos x="f69" y="f70"/>
                </a:cxn>
              </a:cxnLst>
              <a:rect l="f65" t="f68" r="f66" b="f67"/>
              <a:pathLst>
                <a:path w="85454" h="99206">
                  <a:moveTo>
                    <a:pt x="f8" y="f5"/>
                  </a:moveTo>
                  <a:lnTo>
                    <a:pt x="f5" y="f9"/>
                  </a:lnTo>
                  <a:cubicBezTo>
                    <a:pt x="f5" y="f9"/>
                    <a:pt x="f10" y="f11"/>
                    <a:pt x="f5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2"/>
                  </a:cubicBez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 27">
              <a:extLst>
                <a:ext uri="{FF2B5EF4-FFF2-40B4-BE49-F238E27FC236}">
                  <a16:creationId xmlns:a16="http://schemas.microsoft.com/office/drawing/2014/main" id="{727CABE1-8BB0-C1BD-F910-718E40E58F66}"/>
                </a:ext>
              </a:extLst>
            </p:cNvPr>
            <p:cNvSpPr/>
            <p:nvPr/>
          </p:nvSpPr>
          <p:spPr>
            <a:xfrm>
              <a:off x="6208273" y="4093686"/>
              <a:ext cx="636651" cy="739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454"/>
                <a:gd name="f7" fmla="val 99206"/>
                <a:gd name="f8" fmla="val 78105"/>
                <a:gd name="f9" fmla="val 5715"/>
                <a:gd name="f10" fmla="val 6350"/>
                <a:gd name="f11" fmla="val 41275"/>
                <a:gd name="f12" fmla="val 49530"/>
                <a:gd name="f13" fmla="val 5080"/>
                <a:gd name="f14" fmla="val 64770"/>
                <a:gd name="f15" fmla="val 33655"/>
                <a:gd name="f16" fmla="val 109220"/>
                <a:gd name="f17" fmla="val 66675"/>
                <a:gd name="f18" fmla="val 97155"/>
                <a:gd name="f19" fmla="val 100330"/>
                <a:gd name="f20" fmla="val 85725"/>
                <a:gd name="f21" fmla="val 78740"/>
                <a:gd name="f22" fmla="val 21590"/>
                <a:gd name="f23" fmla="val 77470"/>
                <a:gd name="f24" fmla="+- 0 0 -90"/>
                <a:gd name="f25" fmla="*/ f3 1 85454"/>
                <a:gd name="f26" fmla="*/ f4 1 99206"/>
                <a:gd name="f27" fmla="+- f7 0 f5"/>
                <a:gd name="f28" fmla="+- f6 0 f5"/>
                <a:gd name="f29" fmla="*/ f24 f0 1"/>
                <a:gd name="f30" fmla="*/ f28 1 85454"/>
                <a:gd name="f31" fmla="*/ f27 1 99206"/>
                <a:gd name="f32" fmla="*/ 78105 f28 1"/>
                <a:gd name="f33" fmla="*/ 0 f27 1"/>
                <a:gd name="f34" fmla="*/ 0 f28 1"/>
                <a:gd name="f35" fmla="*/ 5715 f27 1"/>
                <a:gd name="f36" fmla="*/ 49530 f27 1"/>
                <a:gd name="f37" fmla="*/ 66675 f28 1"/>
                <a:gd name="f38" fmla="*/ 97155 f27 1"/>
                <a:gd name="f39" fmla="*/ 77470 f28 1"/>
                <a:gd name="f40" fmla="*/ 21590 f27 1"/>
                <a:gd name="f41" fmla="*/ f29 1 f2"/>
                <a:gd name="f42" fmla="*/ f32 1 85454"/>
                <a:gd name="f43" fmla="*/ f33 1 99206"/>
                <a:gd name="f44" fmla="*/ f34 1 85454"/>
                <a:gd name="f45" fmla="*/ f35 1 99206"/>
                <a:gd name="f46" fmla="*/ f36 1 99206"/>
                <a:gd name="f47" fmla="*/ f37 1 85454"/>
                <a:gd name="f48" fmla="*/ f38 1 99206"/>
                <a:gd name="f49" fmla="*/ f39 1 85454"/>
                <a:gd name="f50" fmla="*/ f40 1 99206"/>
                <a:gd name="f51" fmla="*/ f5 1 f30"/>
                <a:gd name="f52" fmla="*/ f6 1 f30"/>
                <a:gd name="f53" fmla="*/ f5 1 f31"/>
                <a:gd name="f54" fmla="*/ f7 1 f31"/>
                <a:gd name="f55" fmla="+- f41 0 f1"/>
                <a:gd name="f56" fmla="*/ f42 1 f30"/>
                <a:gd name="f57" fmla="*/ f43 1 f31"/>
                <a:gd name="f58" fmla="*/ f44 1 f30"/>
                <a:gd name="f59" fmla="*/ f45 1 f31"/>
                <a:gd name="f60" fmla="*/ f46 1 f31"/>
                <a:gd name="f61" fmla="*/ f47 1 f30"/>
                <a:gd name="f62" fmla="*/ f48 1 f31"/>
                <a:gd name="f63" fmla="*/ f49 1 f30"/>
                <a:gd name="f64" fmla="*/ f50 1 f31"/>
                <a:gd name="f65" fmla="*/ f51 f25 1"/>
                <a:gd name="f66" fmla="*/ f52 f25 1"/>
                <a:gd name="f67" fmla="*/ f54 f26 1"/>
                <a:gd name="f68" fmla="*/ f53 f26 1"/>
                <a:gd name="f69" fmla="*/ f56 f25 1"/>
                <a:gd name="f70" fmla="*/ f57 f26 1"/>
                <a:gd name="f71" fmla="*/ f58 f25 1"/>
                <a:gd name="f72" fmla="*/ f59 f26 1"/>
                <a:gd name="f73" fmla="*/ f60 f26 1"/>
                <a:gd name="f74" fmla="*/ f61 f25 1"/>
                <a:gd name="f75" fmla="*/ f62 f26 1"/>
                <a:gd name="f76" fmla="*/ f63 f25 1"/>
                <a:gd name="f77" fmla="*/ f6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69" y="f70"/>
                </a:cxn>
                <a:cxn ang="f55">
                  <a:pos x="f71" y="f72"/>
                </a:cxn>
                <a:cxn ang="f55">
                  <a:pos x="f71" y="f73"/>
                </a:cxn>
                <a:cxn ang="f55">
                  <a:pos x="f74" y="f75"/>
                </a:cxn>
                <a:cxn ang="f55">
                  <a:pos x="f76" y="f77"/>
                </a:cxn>
                <a:cxn ang="f55">
                  <a:pos x="f69" y="f70"/>
                </a:cxn>
              </a:cxnLst>
              <a:rect l="f65" t="f68" r="f66" b="f67"/>
              <a:pathLst>
                <a:path w="85454" h="99206">
                  <a:moveTo>
                    <a:pt x="f8" y="f5"/>
                  </a:moveTo>
                  <a:lnTo>
                    <a:pt x="f5" y="f9"/>
                  </a:lnTo>
                  <a:cubicBezTo>
                    <a:pt x="f5" y="f9"/>
                    <a:pt x="f10" y="f11"/>
                    <a:pt x="f5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2"/>
                  </a:cubicBezTo>
                  <a:lnTo>
                    <a:pt x="f8" y="f5"/>
                  </a:ln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 28">
              <a:extLst>
                <a:ext uri="{FF2B5EF4-FFF2-40B4-BE49-F238E27FC236}">
                  <a16:creationId xmlns:a16="http://schemas.microsoft.com/office/drawing/2014/main" id="{B646B510-4B59-96D0-ECBA-B73F408493ED}"/>
                </a:ext>
              </a:extLst>
            </p:cNvPr>
            <p:cNvSpPr/>
            <p:nvPr/>
          </p:nvSpPr>
          <p:spPr>
            <a:xfrm>
              <a:off x="6048893" y="3336151"/>
              <a:ext cx="856454" cy="1080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4956"/>
                <a:gd name="f7" fmla="val 145088"/>
                <a:gd name="f8" fmla="val 56317"/>
                <a:gd name="f9" fmla="val 79"/>
                <a:gd name="f10" fmla="val 10597"/>
                <a:gd name="f11" fmla="val 2619"/>
                <a:gd name="f12" fmla="+- 0 0 10993"/>
                <a:gd name="f13" fmla="val 41989"/>
                <a:gd name="f14" fmla="val 5517"/>
                <a:gd name="f15" fmla="val 94059"/>
                <a:gd name="f16" fmla="val 22028"/>
                <a:gd name="f17" fmla="val 146129"/>
                <a:gd name="f18" fmla="val 66478"/>
                <a:gd name="f19" fmla="val 148669"/>
                <a:gd name="f20" fmla="val 86797"/>
                <a:gd name="f21" fmla="val 142954"/>
                <a:gd name="f22" fmla="val 126167"/>
                <a:gd name="f23" fmla="val 131524"/>
                <a:gd name="f24" fmla="val 131247"/>
                <a:gd name="f25" fmla="+- 0 0 3731"/>
                <a:gd name="f26" fmla="+- 0 0 -90"/>
                <a:gd name="f27" fmla="*/ f3 1 114956"/>
                <a:gd name="f28" fmla="*/ f4 1 145088"/>
                <a:gd name="f29" fmla="+- f7 0 f5"/>
                <a:gd name="f30" fmla="+- f6 0 f5"/>
                <a:gd name="f31" fmla="*/ f26 f0 1"/>
                <a:gd name="f32" fmla="*/ f30 1 114956"/>
                <a:gd name="f33" fmla="*/ f29 1 145088"/>
                <a:gd name="f34" fmla="*/ 56317 f30 1"/>
                <a:gd name="f35" fmla="*/ 79 f29 1"/>
                <a:gd name="f36" fmla="*/ 5517 f30 1"/>
                <a:gd name="f37" fmla="*/ 94059 f29 1"/>
                <a:gd name="f38" fmla="*/ 86797 f30 1"/>
                <a:gd name="f39" fmla="*/ 142954 f29 1"/>
                <a:gd name="f40" fmla="*/ f31 1 f2"/>
                <a:gd name="f41" fmla="*/ f34 1 114956"/>
                <a:gd name="f42" fmla="*/ f35 1 145088"/>
                <a:gd name="f43" fmla="*/ f36 1 114956"/>
                <a:gd name="f44" fmla="*/ f37 1 145088"/>
                <a:gd name="f45" fmla="*/ f38 1 114956"/>
                <a:gd name="f46" fmla="*/ f39 1 145088"/>
                <a:gd name="f47" fmla="*/ f5 1 f32"/>
                <a:gd name="f48" fmla="*/ f6 1 f32"/>
                <a:gd name="f49" fmla="*/ f5 1 f33"/>
                <a:gd name="f50" fmla="*/ f7 1 f33"/>
                <a:gd name="f51" fmla="+- f40 0 f1"/>
                <a:gd name="f52" fmla="*/ f41 1 f32"/>
                <a:gd name="f53" fmla="*/ f42 1 f33"/>
                <a:gd name="f54" fmla="*/ f43 1 f32"/>
                <a:gd name="f55" fmla="*/ f44 1 f33"/>
                <a:gd name="f56" fmla="*/ f45 1 f32"/>
                <a:gd name="f57" fmla="*/ f46 1 f33"/>
                <a:gd name="f58" fmla="*/ f47 f27 1"/>
                <a:gd name="f59" fmla="*/ f48 f27 1"/>
                <a:gd name="f60" fmla="*/ f50 f28 1"/>
                <a:gd name="f61" fmla="*/ f49 f28 1"/>
                <a:gd name="f62" fmla="*/ f52 f27 1"/>
                <a:gd name="f63" fmla="*/ f53 f28 1"/>
                <a:gd name="f64" fmla="*/ f54 f27 1"/>
                <a:gd name="f65" fmla="*/ f55 f28 1"/>
                <a:gd name="f66" fmla="*/ f56 f27 1"/>
                <a:gd name="f67" fmla="*/ f57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2" y="f63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2" y="f63"/>
                </a:cxn>
              </a:cxnLst>
              <a:rect l="f58" t="f61" r="f59" b="f60"/>
              <a:pathLst>
                <a:path w="114956" h="14508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 29">
              <a:extLst>
                <a:ext uri="{FF2B5EF4-FFF2-40B4-BE49-F238E27FC236}">
                  <a16:creationId xmlns:a16="http://schemas.microsoft.com/office/drawing/2014/main" id="{7C9017B7-666E-2039-4E9F-E2747479F39D}"/>
                </a:ext>
              </a:extLst>
            </p:cNvPr>
            <p:cNvSpPr/>
            <p:nvPr/>
          </p:nvSpPr>
          <p:spPr>
            <a:xfrm>
              <a:off x="6048893" y="3336151"/>
              <a:ext cx="856454" cy="1080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4956"/>
                <a:gd name="f7" fmla="val 145088"/>
                <a:gd name="f8" fmla="val 56317"/>
                <a:gd name="f9" fmla="val 79"/>
                <a:gd name="f10" fmla="val 10597"/>
                <a:gd name="f11" fmla="val 2619"/>
                <a:gd name="f12" fmla="+- 0 0 10993"/>
                <a:gd name="f13" fmla="val 41989"/>
                <a:gd name="f14" fmla="val 5517"/>
                <a:gd name="f15" fmla="val 94059"/>
                <a:gd name="f16" fmla="val 22028"/>
                <a:gd name="f17" fmla="val 146129"/>
                <a:gd name="f18" fmla="val 66478"/>
                <a:gd name="f19" fmla="val 148669"/>
                <a:gd name="f20" fmla="val 86797"/>
                <a:gd name="f21" fmla="val 142954"/>
                <a:gd name="f22" fmla="val 126167"/>
                <a:gd name="f23" fmla="val 131524"/>
                <a:gd name="f24" fmla="val 131247"/>
                <a:gd name="f25" fmla="+- 0 0 3731"/>
                <a:gd name="f26" fmla="+- 0 0 -90"/>
                <a:gd name="f27" fmla="*/ f3 1 114956"/>
                <a:gd name="f28" fmla="*/ f4 1 145088"/>
                <a:gd name="f29" fmla="+- f7 0 f5"/>
                <a:gd name="f30" fmla="+- f6 0 f5"/>
                <a:gd name="f31" fmla="*/ f26 f0 1"/>
                <a:gd name="f32" fmla="*/ f30 1 114956"/>
                <a:gd name="f33" fmla="*/ f29 1 145088"/>
                <a:gd name="f34" fmla="*/ 56317 f30 1"/>
                <a:gd name="f35" fmla="*/ 79 f29 1"/>
                <a:gd name="f36" fmla="*/ 5517 f30 1"/>
                <a:gd name="f37" fmla="*/ 94059 f29 1"/>
                <a:gd name="f38" fmla="*/ 86797 f30 1"/>
                <a:gd name="f39" fmla="*/ 142954 f29 1"/>
                <a:gd name="f40" fmla="*/ f31 1 f2"/>
                <a:gd name="f41" fmla="*/ f34 1 114956"/>
                <a:gd name="f42" fmla="*/ f35 1 145088"/>
                <a:gd name="f43" fmla="*/ f36 1 114956"/>
                <a:gd name="f44" fmla="*/ f37 1 145088"/>
                <a:gd name="f45" fmla="*/ f38 1 114956"/>
                <a:gd name="f46" fmla="*/ f39 1 145088"/>
                <a:gd name="f47" fmla="*/ f5 1 f32"/>
                <a:gd name="f48" fmla="*/ f6 1 f32"/>
                <a:gd name="f49" fmla="*/ f5 1 f33"/>
                <a:gd name="f50" fmla="*/ f7 1 f33"/>
                <a:gd name="f51" fmla="+- f40 0 f1"/>
                <a:gd name="f52" fmla="*/ f41 1 f32"/>
                <a:gd name="f53" fmla="*/ f42 1 f33"/>
                <a:gd name="f54" fmla="*/ f43 1 f32"/>
                <a:gd name="f55" fmla="*/ f44 1 f33"/>
                <a:gd name="f56" fmla="*/ f45 1 f32"/>
                <a:gd name="f57" fmla="*/ f46 1 f33"/>
                <a:gd name="f58" fmla="*/ f47 f27 1"/>
                <a:gd name="f59" fmla="*/ f48 f27 1"/>
                <a:gd name="f60" fmla="*/ f50 f28 1"/>
                <a:gd name="f61" fmla="*/ f49 f28 1"/>
                <a:gd name="f62" fmla="*/ f52 f27 1"/>
                <a:gd name="f63" fmla="*/ f53 f28 1"/>
                <a:gd name="f64" fmla="*/ f54 f27 1"/>
                <a:gd name="f65" fmla="*/ f55 f28 1"/>
                <a:gd name="f66" fmla="*/ f56 f27 1"/>
                <a:gd name="f67" fmla="*/ f57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2" y="f63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2" y="f63"/>
                </a:cxn>
              </a:cxnLst>
              <a:rect l="f58" t="f61" r="f59" b="f60"/>
              <a:pathLst>
                <a:path w="114956" h="14508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 30">
              <a:extLst>
                <a:ext uri="{FF2B5EF4-FFF2-40B4-BE49-F238E27FC236}">
                  <a16:creationId xmlns:a16="http://schemas.microsoft.com/office/drawing/2014/main" id="{C459328F-B05B-E512-AB94-A9240F55E6FB}"/>
                </a:ext>
              </a:extLst>
            </p:cNvPr>
            <p:cNvSpPr/>
            <p:nvPr/>
          </p:nvSpPr>
          <p:spPr>
            <a:xfrm>
              <a:off x="6798737" y="4124428"/>
              <a:ext cx="1770479" cy="20763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7640"/>
                <a:gd name="f7" fmla="val 278695"/>
                <a:gd name="f8" fmla="val 169666"/>
                <a:gd name="f9" fmla="val 6667"/>
                <a:gd name="f10" fmla="val 90291"/>
                <a:gd name="f11" fmla="val 28257"/>
                <a:gd name="f12" fmla="val 82670"/>
                <a:gd name="f13" fmla="val 37782"/>
                <a:gd name="f14" fmla="val 75050"/>
                <a:gd name="f15" fmla="val 46673"/>
                <a:gd name="f16" fmla="val 10281"/>
                <a:gd name="f17" fmla="val 74613"/>
                <a:gd name="f18" fmla="val 4566"/>
                <a:gd name="f19" fmla="val 111442"/>
                <a:gd name="f20" fmla="+- 0 0 1150"/>
                <a:gd name="f21" fmla="val 148273"/>
                <a:gd name="f22" fmla="val 120"/>
                <a:gd name="f23" fmla="val 238442"/>
                <a:gd name="f24" fmla="val 251778"/>
                <a:gd name="f25" fmla="val 282892"/>
                <a:gd name="f26" fmla="val 107435"/>
                <a:gd name="f27" fmla="val 298767"/>
                <a:gd name="f28" fmla="val 193795"/>
                <a:gd name="f29" fmla="val 232728"/>
                <a:gd name="f30" fmla="val 228085"/>
                <a:gd name="f31" fmla="val 206692"/>
                <a:gd name="f32" fmla="val 237610"/>
                <a:gd name="f33" fmla="val 186373"/>
                <a:gd name="f34" fmla="val 169228"/>
                <a:gd name="f35" fmla="val 238245"/>
                <a:gd name="f36" fmla="val 85407"/>
                <a:gd name="f37" fmla="val 229356"/>
                <a:gd name="f38" fmla="+- 0 0 28893"/>
                <a:gd name="f39" fmla="+- 0 0 -90"/>
                <a:gd name="f40" fmla="*/ f3 1 237640"/>
                <a:gd name="f41" fmla="*/ f4 1 278695"/>
                <a:gd name="f42" fmla="+- f7 0 f5"/>
                <a:gd name="f43" fmla="+- f6 0 f5"/>
                <a:gd name="f44" fmla="*/ f39 f0 1"/>
                <a:gd name="f45" fmla="*/ f43 1 237640"/>
                <a:gd name="f46" fmla="*/ f42 1 278695"/>
                <a:gd name="f47" fmla="*/ 169666 f43 1"/>
                <a:gd name="f48" fmla="*/ 6667 f42 1"/>
                <a:gd name="f49" fmla="*/ 82670 f43 1"/>
                <a:gd name="f50" fmla="*/ 37782 f42 1"/>
                <a:gd name="f51" fmla="*/ 4566 f43 1"/>
                <a:gd name="f52" fmla="*/ 111442 f42 1"/>
                <a:gd name="f53" fmla="*/ 120 f43 1"/>
                <a:gd name="f54" fmla="*/ 251778 f42 1"/>
                <a:gd name="f55" fmla="*/ 193795 f43 1"/>
                <a:gd name="f56" fmla="*/ 232728 f42 1"/>
                <a:gd name="f57" fmla="*/ 237610 f43 1"/>
                <a:gd name="f58" fmla="*/ 169228 f42 1"/>
                <a:gd name="f59" fmla="*/ f44 1 f2"/>
                <a:gd name="f60" fmla="*/ f47 1 237640"/>
                <a:gd name="f61" fmla="*/ f48 1 278695"/>
                <a:gd name="f62" fmla="*/ f49 1 237640"/>
                <a:gd name="f63" fmla="*/ f50 1 278695"/>
                <a:gd name="f64" fmla="*/ f51 1 237640"/>
                <a:gd name="f65" fmla="*/ f52 1 278695"/>
                <a:gd name="f66" fmla="*/ f53 1 237640"/>
                <a:gd name="f67" fmla="*/ f54 1 278695"/>
                <a:gd name="f68" fmla="*/ f55 1 237640"/>
                <a:gd name="f69" fmla="*/ f56 1 278695"/>
                <a:gd name="f70" fmla="*/ f57 1 237640"/>
                <a:gd name="f71" fmla="*/ f58 1 278695"/>
                <a:gd name="f72" fmla="*/ f5 1 f45"/>
                <a:gd name="f73" fmla="*/ f6 1 f45"/>
                <a:gd name="f74" fmla="*/ f5 1 f46"/>
                <a:gd name="f75" fmla="*/ f7 1 f46"/>
                <a:gd name="f76" fmla="+- f59 0 f1"/>
                <a:gd name="f77" fmla="*/ f60 1 f45"/>
                <a:gd name="f78" fmla="*/ f61 1 f46"/>
                <a:gd name="f79" fmla="*/ f62 1 f45"/>
                <a:gd name="f80" fmla="*/ f63 1 f46"/>
                <a:gd name="f81" fmla="*/ f64 1 f45"/>
                <a:gd name="f82" fmla="*/ f65 1 f46"/>
                <a:gd name="f83" fmla="*/ f66 1 f45"/>
                <a:gd name="f84" fmla="*/ f67 1 f46"/>
                <a:gd name="f85" fmla="*/ f68 1 f45"/>
                <a:gd name="f86" fmla="*/ f69 1 f46"/>
                <a:gd name="f87" fmla="*/ f70 1 f45"/>
                <a:gd name="f88" fmla="*/ f71 1 f46"/>
                <a:gd name="f89" fmla="*/ f72 f40 1"/>
                <a:gd name="f90" fmla="*/ f73 f40 1"/>
                <a:gd name="f91" fmla="*/ f75 f41 1"/>
                <a:gd name="f92" fmla="*/ f74 f41 1"/>
                <a:gd name="f93" fmla="*/ f77 f40 1"/>
                <a:gd name="f94" fmla="*/ f78 f41 1"/>
                <a:gd name="f95" fmla="*/ f79 f40 1"/>
                <a:gd name="f96" fmla="*/ f80 f41 1"/>
                <a:gd name="f97" fmla="*/ f81 f40 1"/>
                <a:gd name="f98" fmla="*/ f82 f41 1"/>
                <a:gd name="f99" fmla="*/ f83 f40 1"/>
                <a:gd name="f100" fmla="*/ f84 f41 1"/>
                <a:gd name="f101" fmla="*/ f85 f40 1"/>
                <a:gd name="f102" fmla="*/ f86 f41 1"/>
                <a:gd name="f103" fmla="*/ f87 f40 1"/>
                <a:gd name="f104" fmla="*/ f88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93" y="f94"/>
                </a:cxn>
                <a:cxn ang="f76">
                  <a:pos x="f95" y="f96"/>
                </a:cxn>
                <a:cxn ang="f76">
                  <a:pos x="f97" y="f98"/>
                </a:cxn>
                <a:cxn ang="f76">
                  <a:pos x="f99" y="f100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93" y="f94"/>
                </a:cxn>
              </a:cxnLst>
              <a:rect l="f89" t="f92" r="f90" b="f91"/>
              <a:pathLst>
                <a:path w="237640" h="278695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5" y="f36"/>
                    <a:pt x="f37" y="f38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 31">
              <a:extLst>
                <a:ext uri="{FF2B5EF4-FFF2-40B4-BE49-F238E27FC236}">
                  <a16:creationId xmlns:a16="http://schemas.microsoft.com/office/drawing/2014/main" id="{163711CD-77B9-5FB6-0187-0689ADBAC4FD}"/>
                </a:ext>
              </a:extLst>
            </p:cNvPr>
            <p:cNvSpPr/>
            <p:nvPr/>
          </p:nvSpPr>
          <p:spPr>
            <a:xfrm>
              <a:off x="6798737" y="4124428"/>
              <a:ext cx="1770479" cy="20763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7640"/>
                <a:gd name="f7" fmla="val 278695"/>
                <a:gd name="f8" fmla="val 169666"/>
                <a:gd name="f9" fmla="val 6667"/>
                <a:gd name="f10" fmla="val 90291"/>
                <a:gd name="f11" fmla="val 28257"/>
                <a:gd name="f12" fmla="val 82670"/>
                <a:gd name="f13" fmla="val 37782"/>
                <a:gd name="f14" fmla="val 75050"/>
                <a:gd name="f15" fmla="val 46673"/>
                <a:gd name="f16" fmla="val 10281"/>
                <a:gd name="f17" fmla="val 74613"/>
                <a:gd name="f18" fmla="val 4566"/>
                <a:gd name="f19" fmla="val 111442"/>
                <a:gd name="f20" fmla="+- 0 0 1150"/>
                <a:gd name="f21" fmla="val 148273"/>
                <a:gd name="f22" fmla="val 120"/>
                <a:gd name="f23" fmla="val 238442"/>
                <a:gd name="f24" fmla="val 251778"/>
                <a:gd name="f25" fmla="val 282892"/>
                <a:gd name="f26" fmla="val 107435"/>
                <a:gd name="f27" fmla="val 298767"/>
                <a:gd name="f28" fmla="val 193795"/>
                <a:gd name="f29" fmla="val 232728"/>
                <a:gd name="f30" fmla="val 228085"/>
                <a:gd name="f31" fmla="val 206692"/>
                <a:gd name="f32" fmla="val 237610"/>
                <a:gd name="f33" fmla="val 186373"/>
                <a:gd name="f34" fmla="val 169228"/>
                <a:gd name="f35" fmla="val 238245"/>
                <a:gd name="f36" fmla="val 85407"/>
                <a:gd name="f37" fmla="val 229356"/>
                <a:gd name="f38" fmla="+- 0 0 28893"/>
                <a:gd name="f39" fmla="+- 0 0 -90"/>
                <a:gd name="f40" fmla="*/ f3 1 237640"/>
                <a:gd name="f41" fmla="*/ f4 1 278695"/>
                <a:gd name="f42" fmla="+- f7 0 f5"/>
                <a:gd name="f43" fmla="+- f6 0 f5"/>
                <a:gd name="f44" fmla="*/ f39 f0 1"/>
                <a:gd name="f45" fmla="*/ f43 1 237640"/>
                <a:gd name="f46" fmla="*/ f42 1 278695"/>
                <a:gd name="f47" fmla="*/ 169666 f43 1"/>
                <a:gd name="f48" fmla="*/ 6667 f42 1"/>
                <a:gd name="f49" fmla="*/ 82670 f43 1"/>
                <a:gd name="f50" fmla="*/ 37782 f42 1"/>
                <a:gd name="f51" fmla="*/ 4566 f43 1"/>
                <a:gd name="f52" fmla="*/ 111442 f42 1"/>
                <a:gd name="f53" fmla="*/ 120 f43 1"/>
                <a:gd name="f54" fmla="*/ 251778 f42 1"/>
                <a:gd name="f55" fmla="*/ 193795 f43 1"/>
                <a:gd name="f56" fmla="*/ 232728 f42 1"/>
                <a:gd name="f57" fmla="*/ 237610 f43 1"/>
                <a:gd name="f58" fmla="*/ 169228 f42 1"/>
                <a:gd name="f59" fmla="*/ f44 1 f2"/>
                <a:gd name="f60" fmla="*/ f47 1 237640"/>
                <a:gd name="f61" fmla="*/ f48 1 278695"/>
                <a:gd name="f62" fmla="*/ f49 1 237640"/>
                <a:gd name="f63" fmla="*/ f50 1 278695"/>
                <a:gd name="f64" fmla="*/ f51 1 237640"/>
                <a:gd name="f65" fmla="*/ f52 1 278695"/>
                <a:gd name="f66" fmla="*/ f53 1 237640"/>
                <a:gd name="f67" fmla="*/ f54 1 278695"/>
                <a:gd name="f68" fmla="*/ f55 1 237640"/>
                <a:gd name="f69" fmla="*/ f56 1 278695"/>
                <a:gd name="f70" fmla="*/ f57 1 237640"/>
                <a:gd name="f71" fmla="*/ f58 1 278695"/>
                <a:gd name="f72" fmla="*/ f5 1 f45"/>
                <a:gd name="f73" fmla="*/ f6 1 f45"/>
                <a:gd name="f74" fmla="*/ f5 1 f46"/>
                <a:gd name="f75" fmla="*/ f7 1 f46"/>
                <a:gd name="f76" fmla="+- f59 0 f1"/>
                <a:gd name="f77" fmla="*/ f60 1 f45"/>
                <a:gd name="f78" fmla="*/ f61 1 f46"/>
                <a:gd name="f79" fmla="*/ f62 1 f45"/>
                <a:gd name="f80" fmla="*/ f63 1 f46"/>
                <a:gd name="f81" fmla="*/ f64 1 f45"/>
                <a:gd name="f82" fmla="*/ f65 1 f46"/>
                <a:gd name="f83" fmla="*/ f66 1 f45"/>
                <a:gd name="f84" fmla="*/ f67 1 f46"/>
                <a:gd name="f85" fmla="*/ f68 1 f45"/>
                <a:gd name="f86" fmla="*/ f69 1 f46"/>
                <a:gd name="f87" fmla="*/ f70 1 f45"/>
                <a:gd name="f88" fmla="*/ f71 1 f46"/>
                <a:gd name="f89" fmla="*/ f72 f40 1"/>
                <a:gd name="f90" fmla="*/ f73 f40 1"/>
                <a:gd name="f91" fmla="*/ f75 f41 1"/>
                <a:gd name="f92" fmla="*/ f74 f41 1"/>
                <a:gd name="f93" fmla="*/ f77 f40 1"/>
                <a:gd name="f94" fmla="*/ f78 f41 1"/>
                <a:gd name="f95" fmla="*/ f79 f40 1"/>
                <a:gd name="f96" fmla="*/ f80 f41 1"/>
                <a:gd name="f97" fmla="*/ f81 f40 1"/>
                <a:gd name="f98" fmla="*/ f82 f41 1"/>
                <a:gd name="f99" fmla="*/ f83 f40 1"/>
                <a:gd name="f100" fmla="*/ f84 f41 1"/>
                <a:gd name="f101" fmla="*/ f85 f40 1"/>
                <a:gd name="f102" fmla="*/ f86 f41 1"/>
                <a:gd name="f103" fmla="*/ f87 f40 1"/>
                <a:gd name="f104" fmla="*/ f88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93" y="f94"/>
                </a:cxn>
                <a:cxn ang="f76">
                  <a:pos x="f95" y="f96"/>
                </a:cxn>
                <a:cxn ang="f76">
                  <a:pos x="f97" y="f98"/>
                </a:cxn>
                <a:cxn ang="f76">
                  <a:pos x="f99" y="f100"/>
                </a:cxn>
                <a:cxn ang="f76">
                  <a:pos x="f101" y="f102"/>
                </a:cxn>
                <a:cxn ang="f76">
                  <a:pos x="f103" y="f104"/>
                </a:cxn>
                <a:cxn ang="f76">
                  <a:pos x="f93" y="f94"/>
                </a:cxn>
              </a:cxnLst>
              <a:rect l="f89" t="f92" r="f90" b="f91"/>
              <a:pathLst>
                <a:path w="237640" h="278695">
                  <a:moveTo>
                    <a:pt x="f8" y="f9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2" y="f34"/>
                  </a:cubicBezTo>
                  <a:cubicBezTo>
                    <a:pt x="f35" y="f36"/>
                    <a:pt x="f37" y="f38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 32">
              <a:extLst>
                <a:ext uri="{FF2B5EF4-FFF2-40B4-BE49-F238E27FC236}">
                  <a16:creationId xmlns:a16="http://schemas.microsoft.com/office/drawing/2014/main" id="{AD1201D3-9BA3-D2C0-918C-48C41DE784A4}"/>
                </a:ext>
              </a:extLst>
            </p:cNvPr>
            <p:cNvSpPr/>
            <p:nvPr/>
          </p:nvSpPr>
          <p:spPr>
            <a:xfrm>
              <a:off x="7414650" y="3989609"/>
              <a:ext cx="713789" cy="8337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5808"/>
                <a:gd name="f7" fmla="val 111913"/>
                <a:gd name="f8" fmla="val 86995"/>
                <a:gd name="f9" fmla="val 24765"/>
                <a:gd name="f10" fmla="val 87630"/>
                <a:gd name="f11" fmla="val 6350"/>
                <a:gd name="f12" fmla="val 7620"/>
                <a:gd name="f13" fmla="val 46355"/>
                <a:gd name="f14" fmla="val 55880"/>
                <a:gd name="f15" fmla="val 5715"/>
                <a:gd name="f16" fmla="val 73025"/>
                <a:gd name="f17" fmla="val 37465"/>
                <a:gd name="f18" fmla="val 122555"/>
                <a:gd name="f19" fmla="val 74930"/>
                <a:gd name="f20" fmla="val 109855"/>
                <a:gd name="f21" fmla="val 112395"/>
                <a:gd name="f22" fmla="val 95885"/>
                <a:gd name="f23" fmla="val 88265"/>
                <a:gd name="f24" fmla="val 24130"/>
                <a:gd name="f25" fmla="+- 0 0 -90"/>
                <a:gd name="f26" fmla="*/ f3 1 95808"/>
                <a:gd name="f27" fmla="*/ f4 1 111913"/>
                <a:gd name="f28" fmla="+- f7 0 f5"/>
                <a:gd name="f29" fmla="+- f6 0 f5"/>
                <a:gd name="f30" fmla="*/ f25 f0 1"/>
                <a:gd name="f31" fmla="*/ f29 1 95808"/>
                <a:gd name="f32" fmla="*/ f28 1 111913"/>
                <a:gd name="f33" fmla="*/ 86995 f29 1"/>
                <a:gd name="f34" fmla="*/ 24765 f28 1"/>
                <a:gd name="f35" fmla="*/ 87630 f29 1"/>
                <a:gd name="f36" fmla="*/ 0 f28 1"/>
                <a:gd name="f37" fmla="*/ 0 f29 1"/>
                <a:gd name="f38" fmla="*/ 6350 f28 1"/>
                <a:gd name="f39" fmla="*/ 55880 f28 1"/>
                <a:gd name="f40" fmla="*/ 74930 f29 1"/>
                <a:gd name="f41" fmla="*/ 109855 f28 1"/>
                <a:gd name="f42" fmla="*/ f30 1 f2"/>
                <a:gd name="f43" fmla="*/ f33 1 95808"/>
                <a:gd name="f44" fmla="*/ f34 1 111913"/>
                <a:gd name="f45" fmla="*/ f35 1 95808"/>
                <a:gd name="f46" fmla="*/ f36 1 111913"/>
                <a:gd name="f47" fmla="*/ f37 1 95808"/>
                <a:gd name="f48" fmla="*/ f38 1 111913"/>
                <a:gd name="f49" fmla="*/ f39 1 111913"/>
                <a:gd name="f50" fmla="*/ f40 1 95808"/>
                <a:gd name="f51" fmla="*/ f41 1 111913"/>
                <a:gd name="f52" fmla="*/ f5 1 f31"/>
                <a:gd name="f53" fmla="*/ f6 1 f31"/>
                <a:gd name="f54" fmla="*/ f5 1 f32"/>
                <a:gd name="f55" fmla="*/ f7 1 f32"/>
                <a:gd name="f56" fmla="+- f42 0 f1"/>
                <a:gd name="f57" fmla="*/ f43 1 f31"/>
                <a:gd name="f58" fmla="*/ f44 1 f32"/>
                <a:gd name="f59" fmla="*/ f45 1 f31"/>
                <a:gd name="f60" fmla="*/ f46 1 f32"/>
                <a:gd name="f61" fmla="*/ f47 1 f31"/>
                <a:gd name="f62" fmla="*/ f48 1 f32"/>
                <a:gd name="f63" fmla="*/ f49 1 f32"/>
                <a:gd name="f64" fmla="*/ f50 1 f31"/>
                <a:gd name="f65" fmla="*/ f51 1 f32"/>
                <a:gd name="f66" fmla="*/ f52 f26 1"/>
                <a:gd name="f67" fmla="*/ f53 f26 1"/>
                <a:gd name="f68" fmla="*/ f55 f27 1"/>
                <a:gd name="f69" fmla="*/ f54 f27 1"/>
                <a:gd name="f70" fmla="*/ f57 f26 1"/>
                <a:gd name="f71" fmla="*/ f58 f27 1"/>
                <a:gd name="f72" fmla="*/ f59 f26 1"/>
                <a:gd name="f73" fmla="*/ f60 f27 1"/>
                <a:gd name="f74" fmla="*/ f61 f26 1"/>
                <a:gd name="f75" fmla="*/ f62 f27 1"/>
                <a:gd name="f76" fmla="*/ f63 f27 1"/>
                <a:gd name="f77" fmla="*/ f64 f26 1"/>
                <a:gd name="f78" fmla="*/ f65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6">
                  <a:pos x="f70" y="f71"/>
                </a:cxn>
                <a:cxn ang="f56">
                  <a:pos x="f72" y="f73"/>
                </a:cxn>
                <a:cxn ang="f56">
                  <a:pos x="f74" y="f75"/>
                </a:cxn>
                <a:cxn ang="f56">
                  <a:pos x="f74" y="f76"/>
                </a:cxn>
                <a:cxn ang="f56">
                  <a:pos x="f77" y="f78"/>
                </a:cxn>
                <a:cxn ang="f56">
                  <a:pos x="f70" y="f71"/>
                </a:cxn>
              </a:cxnLst>
              <a:rect l="f66" t="f69" r="f67" b="f68"/>
              <a:pathLst>
                <a:path w="95808" h="111913">
                  <a:moveTo>
                    <a:pt x="f8" y="f9"/>
                  </a:moveTo>
                  <a:lnTo>
                    <a:pt x="f10" y="f5"/>
                  </a:lnTo>
                  <a:lnTo>
                    <a:pt x="f5" y="f11"/>
                  </a:lnTo>
                  <a:cubicBezTo>
                    <a:pt x="f5" y="f11"/>
                    <a:pt x="f12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 33">
              <a:extLst>
                <a:ext uri="{FF2B5EF4-FFF2-40B4-BE49-F238E27FC236}">
                  <a16:creationId xmlns:a16="http://schemas.microsoft.com/office/drawing/2014/main" id="{CAB70C9F-36A2-3641-A056-2969335A5144}"/>
                </a:ext>
              </a:extLst>
            </p:cNvPr>
            <p:cNvSpPr/>
            <p:nvPr/>
          </p:nvSpPr>
          <p:spPr>
            <a:xfrm>
              <a:off x="7414650" y="3989609"/>
              <a:ext cx="713789" cy="8337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5808"/>
                <a:gd name="f7" fmla="val 111913"/>
                <a:gd name="f8" fmla="val 86995"/>
                <a:gd name="f9" fmla="val 24765"/>
                <a:gd name="f10" fmla="val 87630"/>
                <a:gd name="f11" fmla="val 6350"/>
                <a:gd name="f12" fmla="val 7620"/>
                <a:gd name="f13" fmla="val 46355"/>
                <a:gd name="f14" fmla="val 55880"/>
                <a:gd name="f15" fmla="val 5715"/>
                <a:gd name="f16" fmla="val 73025"/>
                <a:gd name="f17" fmla="val 37465"/>
                <a:gd name="f18" fmla="val 122555"/>
                <a:gd name="f19" fmla="val 74930"/>
                <a:gd name="f20" fmla="val 109855"/>
                <a:gd name="f21" fmla="val 112395"/>
                <a:gd name="f22" fmla="val 95885"/>
                <a:gd name="f23" fmla="val 88265"/>
                <a:gd name="f24" fmla="val 24130"/>
                <a:gd name="f25" fmla="+- 0 0 -90"/>
                <a:gd name="f26" fmla="*/ f3 1 95808"/>
                <a:gd name="f27" fmla="*/ f4 1 111913"/>
                <a:gd name="f28" fmla="+- f7 0 f5"/>
                <a:gd name="f29" fmla="+- f6 0 f5"/>
                <a:gd name="f30" fmla="*/ f25 f0 1"/>
                <a:gd name="f31" fmla="*/ f29 1 95808"/>
                <a:gd name="f32" fmla="*/ f28 1 111913"/>
                <a:gd name="f33" fmla="*/ 86995 f29 1"/>
                <a:gd name="f34" fmla="*/ 24765 f28 1"/>
                <a:gd name="f35" fmla="*/ 87630 f29 1"/>
                <a:gd name="f36" fmla="*/ 0 f28 1"/>
                <a:gd name="f37" fmla="*/ 0 f29 1"/>
                <a:gd name="f38" fmla="*/ 6350 f28 1"/>
                <a:gd name="f39" fmla="*/ 55880 f28 1"/>
                <a:gd name="f40" fmla="*/ 74930 f29 1"/>
                <a:gd name="f41" fmla="*/ 109855 f28 1"/>
                <a:gd name="f42" fmla="*/ f30 1 f2"/>
                <a:gd name="f43" fmla="*/ f33 1 95808"/>
                <a:gd name="f44" fmla="*/ f34 1 111913"/>
                <a:gd name="f45" fmla="*/ f35 1 95808"/>
                <a:gd name="f46" fmla="*/ f36 1 111913"/>
                <a:gd name="f47" fmla="*/ f37 1 95808"/>
                <a:gd name="f48" fmla="*/ f38 1 111913"/>
                <a:gd name="f49" fmla="*/ f39 1 111913"/>
                <a:gd name="f50" fmla="*/ f40 1 95808"/>
                <a:gd name="f51" fmla="*/ f41 1 111913"/>
                <a:gd name="f52" fmla="*/ f5 1 f31"/>
                <a:gd name="f53" fmla="*/ f6 1 f31"/>
                <a:gd name="f54" fmla="*/ f5 1 f32"/>
                <a:gd name="f55" fmla="*/ f7 1 f32"/>
                <a:gd name="f56" fmla="+- f42 0 f1"/>
                <a:gd name="f57" fmla="*/ f43 1 f31"/>
                <a:gd name="f58" fmla="*/ f44 1 f32"/>
                <a:gd name="f59" fmla="*/ f45 1 f31"/>
                <a:gd name="f60" fmla="*/ f46 1 f32"/>
                <a:gd name="f61" fmla="*/ f47 1 f31"/>
                <a:gd name="f62" fmla="*/ f48 1 f32"/>
                <a:gd name="f63" fmla="*/ f49 1 f32"/>
                <a:gd name="f64" fmla="*/ f50 1 f31"/>
                <a:gd name="f65" fmla="*/ f51 1 f32"/>
                <a:gd name="f66" fmla="*/ f52 f26 1"/>
                <a:gd name="f67" fmla="*/ f53 f26 1"/>
                <a:gd name="f68" fmla="*/ f55 f27 1"/>
                <a:gd name="f69" fmla="*/ f54 f27 1"/>
                <a:gd name="f70" fmla="*/ f57 f26 1"/>
                <a:gd name="f71" fmla="*/ f58 f27 1"/>
                <a:gd name="f72" fmla="*/ f59 f26 1"/>
                <a:gd name="f73" fmla="*/ f60 f27 1"/>
                <a:gd name="f74" fmla="*/ f61 f26 1"/>
                <a:gd name="f75" fmla="*/ f62 f27 1"/>
                <a:gd name="f76" fmla="*/ f63 f27 1"/>
                <a:gd name="f77" fmla="*/ f64 f26 1"/>
                <a:gd name="f78" fmla="*/ f65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6">
                  <a:pos x="f70" y="f71"/>
                </a:cxn>
                <a:cxn ang="f56">
                  <a:pos x="f72" y="f73"/>
                </a:cxn>
                <a:cxn ang="f56">
                  <a:pos x="f74" y="f75"/>
                </a:cxn>
                <a:cxn ang="f56">
                  <a:pos x="f74" y="f76"/>
                </a:cxn>
                <a:cxn ang="f56">
                  <a:pos x="f77" y="f78"/>
                </a:cxn>
                <a:cxn ang="f56">
                  <a:pos x="f70" y="f71"/>
                </a:cxn>
              </a:cxnLst>
              <a:rect l="f66" t="f69" r="f67" b="f68"/>
              <a:pathLst>
                <a:path w="95808" h="111913">
                  <a:moveTo>
                    <a:pt x="f8" y="f9"/>
                  </a:moveTo>
                  <a:lnTo>
                    <a:pt x="f10" y="f5"/>
                  </a:lnTo>
                  <a:lnTo>
                    <a:pt x="f5" y="f11"/>
                  </a:lnTo>
                  <a:cubicBezTo>
                    <a:pt x="f5" y="f11"/>
                    <a:pt x="f12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 34">
              <a:extLst>
                <a:ext uri="{FF2B5EF4-FFF2-40B4-BE49-F238E27FC236}">
                  <a16:creationId xmlns:a16="http://schemas.microsoft.com/office/drawing/2014/main" id="{C6A1774C-E82F-9973-B123-C2D5B25E336E}"/>
                </a:ext>
              </a:extLst>
            </p:cNvPr>
            <p:cNvSpPr/>
            <p:nvPr/>
          </p:nvSpPr>
          <p:spPr>
            <a:xfrm>
              <a:off x="7231696" y="3137315"/>
              <a:ext cx="963905" cy="12127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9379"/>
                <a:gd name="f7" fmla="val 162775"/>
                <a:gd name="f8" fmla="val 63292"/>
                <a:gd name="f9" fmla="val 96"/>
                <a:gd name="f10" fmla="val 11857"/>
                <a:gd name="f11" fmla="val 2636"/>
                <a:gd name="f12" fmla="+- 0 0 12273"/>
                <a:gd name="f13" fmla="val 47086"/>
                <a:gd name="f14" fmla="val 6142"/>
                <a:gd name="f15" fmla="val 105506"/>
                <a:gd name="f16" fmla="val 24557"/>
                <a:gd name="f17" fmla="val 163926"/>
                <a:gd name="f18" fmla="val 74722"/>
                <a:gd name="f19" fmla="val 167101"/>
                <a:gd name="f20" fmla="val 97582"/>
                <a:gd name="f21" fmla="val 160116"/>
                <a:gd name="f22" fmla="val 142032"/>
                <a:gd name="f23" fmla="val 146781"/>
                <a:gd name="f24" fmla="val 147747"/>
                <a:gd name="f25" fmla="+- 0 0 4349"/>
                <a:gd name="f26" fmla="+- 0 0 -90"/>
                <a:gd name="f27" fmla="*/ f3 1 129379"/>
                <a:gd name="f28" fmla="*/ f4 1 162775"/>
                <a:gd name="f29" fmla="+- f7 0 f5"/>
                <a:gd name="f30" fmla="+- f6 0 f5"/>
                <a:gd name="f31" fmla="*/ f26 f0 1"/>
                <a:gd name="f32" fmla="*/ f30 1 129379"/>
                <a:gd name="f33" fmla="*/ f29 1 162775"/>
                <a:gd name="f34" fmla="*/ 63292 f30 1"/>
                <a:gd name="f35" fmla="*/ 96 f29 1"/>
                <a:gd name="f36" fmla="*/ 6142 f30 1"/>
                <a:gd name="f37" fmla="*/ 105506 f29 1"/>
                <a:gd name="f38" fmla="*/ 97582 f30 1"/>
                <a:gd name="f39" fmla="*/ 160116 f29 1"/>
                <a:gd name="f40" fmla="*/ f31 1 f2"/>
                <a:gd name="f41" fmla="*/ f34 1 129379"/>
                <a:gd name="f42" fmla="*/ f35 1 162775"/>
                <a:gd name="f43" fmla="*/ f36 1 129379"/>
                <a:gd name="f44" fmla="*/ f37 1 162775"/>
                <a:gd name="f45" fmla="*/ f38 1 129379"/>
                <a:gd name="f46" fmla="*/ f39 1 162775"/>
                <a:gd name="f47" fmla="*/ f5 1 f32"/>
                <a:gd name="f48" fmla="*/ f6 1 f32"/>
                <a:gd name="f49" fmla="*/ f5 1 f33"/>
                <a:gd name="f50" fmla="*/ f7 1 f33"/>
                <a:gd name="f51" fmla="+- f40 0 f1"/>
                <a:gd name="f52" fmla="*/ f41 1 f32"/>
                <a:gd name="f53" fmla="*/ f42 1 f33"/>
                <a:gd name="f54" fmla="*/ f43 1 f32"/>
                <a:gd name="f55" fmla="*/ f44 1 f33"/>
                <a:gd name="f56" fmla="*/ f45 1 f32"/>
                <a:gd name="f57" fmla="*/ f46 1 f33"/>
                <a:gd name="f58" fmla="*/ f47 f27 1"/>
                <a:gd name="f59" fmla="*/ f48 f27 1"/>
                <a:gd name="f60" fmla="*/ f50 f28 1"/>
                <a:gd name="f61" fmla="*/ f49 f28 1"/>
                <a:gd name="f62" fmla="*/ f52 f27 1"/>
                <a:gd name="f63" fmla="*/ f53 f28 1"/>
                <a:gd name="f64" fmla="*/ f54 f27 1"/>
                <a:gd name="f65" fmla="*/ f55 f28 1"/>
                <a:gd name="f66" fmla="*/ f56 f27 1"/>
                <a:gd name="f67" fmla="*/ f57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2" y="f63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2" y="f63"/>
                </a:cxn>
              </a:cxnLst>
              <a:rect l="f58" t="f61" r="f59" b="f60"/>
              <a:pathLst>
                <a:path w="129379" h="16277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</a:path>
              </a:pathLst>
            </a:custGeom>
            <a:noFill/>
            <a:ln w="12701" cap="flat">
              <a:solidFill>
                <a:srgbClr val="20185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 35">
              <a:extLst>
                <a:ext uri="{FF2B5EF4-FFF2-40B4-BE49-F238E27FC236}">
                  <a16:creationId xmlns:a16="http://schemas.microsoft.com/office/drawing/2014/main" id="{7AE958F5-08A1-F3AA-2235-889811235BFD}"/>
                </a:ext>
              </a:extLst>
            </p:cNvPr>
            <p:cNvSpPr/>
            <p:nvPr/>
          </p:nvSpPr>
          <p:spPr>
            <a:xfrm>
              <a:off x="7231696" y="3137315"/>
              <a:ext cx="963905" cy="12127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9379"/>
                <a:gd name="f7" fmla="val 162775"/>
                <a:gd name="f8" fmla="val 63292"/>
                <a:gd name="f9" fmla="val 96"/>
                <a:gd name="f10" fmla="val 11857"/>
                <a:gd name="f11" fmla="val 2636"/>
                <a:gd name="f12" fmla="+- 0 0 12273"/>
                <a:gd name="f13" fmla="val 47086"/>
                <a:gd name="f14" fmla="val 6142"/>
                <a:gd name="f15" fmla="val 105506"/>
                <a:gd name="f16" fmla="val 24557"/>
                <a:gd name="f17" fmla="val 163926"/>
                <a:gd name="f18" fmla="val 74722"/>
                <a:gd name="f19" fmla="val 167101"/>
                <a:gd name="f20" fmla="val 97582"/>
                <a:gd name="f21" fmla="val 160116"/>
                <a:gd name="f22" fmla="val 142032"/>
                <a:gd name="f23" fmla="val 146781"/>
                <a:gd name="f24" fmla="val 147747"/>
                <a:gd name="f25" fmla="+- 0 0 4349"/>
                <a:gd name="f26" fmla="+- 0 0 -90"/>
                <a:gd name="f27" fmla="*/ f3 1 129379"/>
                <a:gd name="f28" fmla="*/ f4 1 162775"/>
                <a:gd name="f29" fmla="+- f7 0 f5"/>
                <a:gd name="f30" fmla="+- f6 0 f5"/>
                <a:gd name="f31" fmla="*/ f26 f0 1"/>
                <a:gd name="f32" fmla="*/ f30 1 129379"/>
                <a:gd name="f33" fmla="*/ f29 1 162775"/>
                <a:gd name="f34" fmla="*/ 63292 f30 1"/>
                <a:gd name="f35" fmla="*/ 96 f29 1"/>
                <a:gd name="f36" fmla="*/ 6142 f30 1"/>
                <a:gd name="f37" fmla="*/ 105506 f29 1"/>
                <a:gd name="f38" fmla="*/ 97582 f30 1"/>
                <a:gd name="f39" fmla="*/ 160116 f29 1"/>
                <a:gd name="f40" fmla="*/ f31 1 f2"/>
                <a:gd name="f41" fmla="*/ f34 1 129379"/>
                <a:gd name="f42" fmla="*/ f35 1 162775"/>
                <a:gd name="f43" fmla="*/ f36 1 129379"/>
                <a:gd name="f44" fmla="*/ f37 1 162775"/>
                <a:gd name="f45" fmla="*/ f38 1 129379"/>
                <a:gd name="f46" fmla="*/ f39 1 162775"/>
                <a:gd name="f47" fmla="*/ f5 1 f32"/>
                <a:gd name="f48" fmla="*/ f6 1 f32"/>
                <a:gd name="f49" fmla="*/ f5 1 f33"/>
                <a:gd name="f50" fmla="*/ f7 1 f33"/>
                <a:gd name="f51" fmla="+- f40 0 f1"/>
                <a:gd name="f52" fmla="*/ f41 1 f32"/>
                <a:gd name="f53" fmla="*/ f42 1 f33"/>
                <a:gd name="f54" fmla="*/ f43 1 f32"/>
                <a:gd name="f55" fmla="*/ f44 1 f33"/>
                <a:gd name="f56" fmla="*/ f45 1 f32"/>
                <a:gd name="f57" fmla="*/ f46 1 f33"/>
                <a:gd name="f58" fmla="*/ f47 f27 1"/>
                <a:gd name="f59" fmla="*/ f48 f27 1"/>
                <a:gd name="f60" fmla="*/ f50 f28 1"/>
                <a:gd name="f61" fmla="*/ f49 f28 1"/>
                <a:gd name="f62" fmla="*/ f52 f27 1"/>
                <a:gd name="f63" fmla="*/ f53 f28 1"/>
                <a:gd name="f64" fmla="*/ f54 f27 1"/>
                <a:gd name="f65" fmla="*/ f55 f28 1"/>
                <a:gd name="f66" fmla="*/ f56 f27 1"/>
                <a:gd name="f67" fmla="*/ f57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2" y="f63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2" y="f63"/>
                </a:cxn>
              </a:cxnLst>
              <a:rect l="f58" t="f61" r="f59" b="f60"/>
              <a:pathLst>
                <a:path w="129379" h="162775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  <a:close/>
                </a:path>
              </a:pathLst>
            </a:custGeom>
            <a:noFill/>
            <a:ln w="12701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cxnSp>
        <p:nvCxnSpPr>
          <p:cNvPr id="22" name="Gerader Verbinder 115">
            <a:extLst>
              <a:ext uri="{FF2B5EF4-FFF2-40B4-BE49-F238E27FC236}">
                <a16:creationId xmlns:a16="http://schemas.microsoft.com/office/drawing/2014/main" id="{8D63C9B1-5BC4-8FA5-90D0-117E86CADF41}"/>
              </a:ext>
            </a:extLst>
          </p:cNvPr>
          <p:cNvCxnSpPr/>
          <p:nvPr/>
        </p:nvCxnSpPr>
        <p:spPr>
          <a:xfrm>
            <a:off x="6079525" y="5203694"/>
            <a:ext cx="0" cy="840709"/>
          </a:xfrm>
          <a:prstGeom prst="straightConnector1">
            <a:avLst/>
          </a:prstGeom>
          <a:noFill/>
          <a:ln w="12701" cap="flat">
            <a:solidFill>
              <a:srgbClr val="201859"/>
            </a:solidFill>
            <a:prstDash val="solid"/>
            <a:miter/>
          </a:ln>
        </p:spPr>
      </p:cxnSp>
      <p:cxnSp>
        <p:nvCxnSpPr>
          <p:cNvPr id="23" name="Gerader Verbinder 116">
            <a:extLst>
              <a:ext uri="{FF2B5EF4-FFF2-40B4-BE49-F238E27FC236}">
                <a16:creationId xmlns:a16="http://schemas.microsoft.com/office/drawing/2014/main" id="{ED5416D6-B750-74C2-A360-24592DE51111}"/>
              </a:ext>
            </a:extLst>
          </p:cNvPr>
          <p:cNvCxnSpPr/>
          <p:nvPr/>
        </p:nvCxnSpPr>
        <p:spPr>
          <a:xfrm>
            <a:off x="7314569" y="5288249"/>
            <a:ext cx="0" cy="919073"/>
          </a:xfrm>
          <a:prstGeom prst="straightConnector1">
            <a:avLst/>
          </a:prstGeom>
          <a:noFill/>
          <a:ln w="12701" cap="flat">
            <a:solidFill>
              <a:srgbClr val="201859"/>
            </a:solidFill>
            <a:prstDash val="solid"/>
            <a:miter/>
          </a:ln>
        </p:spPr>
      </p:cxnSp>
      <p:cxnSp>
        <p:nvCxnSpPr>
          <p:cNvPr id="24" name="Gerader Verbinder 117">
            <a:extLst>
              <a:ext uri="{FF2B5EF4-FFF2-40B4-BE49-F238E27FC236}">
                <a16:creationId xmlns:a16="http://schemas.microsoft.com/office/drawing/2014/main" id="{D3AE1A9C-E85D-9F02-A6F4-92931F73F5C6}"/>
              </a:ext>
            </a:extLst>
          </p:cNvPr>
          <p:cNvCxnSpPr/>
          <p:nvPr/>
        </p:nvCxnSpPr>
        <p:spPr>
          <a:xfrm>
            <a:off x="8504029" y="4020241"/>
            <a:ext cx="0" cy="495194"/>
          </a:xfrm>
          <a:prstGeom prst="straightConnector1">
            <a:avLst/>
          </a:prstGeom>
          <a:noFill/>
          <a:ln w="12701" cap="flat">
            <a:solidFill>
              <a:srgbClr val="201859"/>
            </a:solidFill>
            <a:prstDash val="solid"/>
            <a:miter/>
          </a:ln>
        </p:spPr>
      </p:cxnSp>
      <p:cxnSp>
        <p:nvCxnSpPr>
          <p:cNvPr id="25" name="Gerader Verbinder 118">
            <a:extLst>
              <a:ext uri="{FF2B5EF4-FFF2-40B4-BE49-F238E27FC236}">
                <a16:creationId xmlns:a16="http://schemas.microsoft.com/office/drawing/2014/main" id="{B3F6C91F-CCB3-C232-5C8B-77C7D0F0B311}"/>
              </a:ext>
            </a:extLst>
          </p:cNvPr>
          <p:cNvCxnSpPr/>
          <p:nvPr/>
        </p:nvCxnSpPr>
        <p:spPr>
          <a:xfrm>
            <a:off x="8315379" y="5011789"/>
            <a:ext cx="0" cy="790335"/>
          </a:xfrm>
          <a:prstGeom prst="straightConnector1">
            <a:avLst/>
          </a:prstGeom>
          <a:noFill/>
          <a:ln w="12701" cap="flat">
            <a:solidFill>
              <a:srgbClr val="201859"/>
            </a:solidFill>
            <a:prstDash val="solid"/>
            <a:miter/>
          </a:ln>
        </p:spPr>
      </p:cxnSp>
      <p:sp>
        <p:nvSpPr>
          <p:cNvPr id="26" name="Grafik 2">
            <a:extLst>
              <a:ext uri="{FF2B5EF4-FFF2-40B4-BE49-F238E27FC236}">
                <a16:creationId xmlns:a16="http://schemas.microsoft.com/office/drawing/2014/main" id="{7CE5624B-6046-E626-F032-28BCEE1B7FEE}"/>
              </a:ext>
            </a:extLst>
          </p:cNvPr>
          <p:cNvSpPr/>
          <p:nvPr/>
        </p:nvSpPr>
        <p:spPr>
          <a:xfrm>
            <a:off x="-3803" y="2732538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31B91667-5C56-CF1C-59B1-16322AD99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636910"/>
            <a:ext cx="4896547" cy="1151997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de-DE"/>
              <a:t>4. Umsetzungsteam</a:t>
            </a:r>
          </a:p>
        </p:txBody>
      </p:sp>
      <p:sp>
        <p:nvSpPr>
          <p:cNvPr id="28" name="Freihandform: Form 62">
            <a:extLst>
              <a:ext uri="{FF2B5EF4-FFF2-40B4-BE49-F238E27FC236}">
                <a16:creationId xmlns:a16="http://schemas.microsoft.com/office/drawing/2014/main" id="{A99C3422-ABDB-3A1E-B91A-F3D75FB8B762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29" name="easyPlaceholder_Icon_microfin">
            <a:extLst>
              <a:ext uri="{FF2B5EF4-FFF2-40B4-BE49-F238E27FC236}">
                <a16:creationId xmlns:a16="http://schemas.microsoft.com/office/drawing/2014/main" id="{B365CEB8-0AB6-D635-7A13-C630D8EF6AB3}"/>
              </a:ext>
            </a:extLst>
          </p:cNvPr>
          <p:cNvGrpSpPr/>
          <p:nvPr/>
        </p:nvGrpSpPr>
        <p:grpSpPr>
          <a:xfrm>
            <a:off x="10734699" y="4711107"/>
            <a:ext cx="1164927" cy="1741740"/>
            <a:chOff x="10734699" y="4711107"/>
            <a:chExt cx="1164927" cy="1741740"/>
          </a:xfrm>
        </p:grpSpPr>
        <p:sp>
          <p:nvSpPr>
            <p:cNvPr id="30" name="Freihandform: Form 6">
              <a:extLst>
                <a:ext uri="{FF2B5EF4-FFF2-40B4-BE49-F238E27FC236}">
                  <a16:creationId xmlns:a16="http://schemas.microsoft.com/office/drawing/2014/main" id="{85812579-9D97-FEDD-33FF-0EA6ECDC5839}"/>
                </a:ext>
              </a:extLst>
            </p:cNvPr>
            <p:cNvSpPr/>
            <p:nvPr/>
          </p:nvSpPr>
          <p:spPr>
            <a:xfrm>
              <a:off x="11521924" y="5490862"/>
              <a:ext cx="377702" cy="2182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9545"/>
                <a:gd name="f7" fmla="val 98107"/>
                <a:gd name="f8" fmla="val 121920"/>
                <a:gd name="f9" fmla="val 98108"/>
                <a:gd name="f10" fmla="val 26670"/>
                <a:gd name="f11" fmla="val 46673"/>
                <a:gd name="f12" fmla="val 71438"/>
                <a:gd name="f13" fmla="+- 0 0 -90"/>
                <a:gd name="f14" fmla="*/ f3 1 169545"/>
                <a:gd name="f15" fmla="*/ f4 1 98107"/>
                <a:gd name="f16" fmla="+- f7 0 f5"/>
                <a:gd name="f17" fmla="+- f6 0 f5"/>
                <a:gd name="f18" fmla="*/ f13 f0 1"/>
                <a:gd name="f19" fmla="*/ f17 1 169545"/>
                <a:gd name="f20" fmla="*/ f16 1 98107"/>
                <a:gd name="f21" fmla="*/ 121920 f17 1"/>
                <a:gd name="f22" fmla="*/ 98108 f16 1"/>
                <a:gd name="f23" fmla="*/ 0 f17 1"/>
                <a:gd name="f24" fmla="*/ 26670 f16 1"/>
                <a:gd name="f25" fmla="*/ 46673 f17 1"/>
                <a:gd name="f26" fmla="*/ 0 f16 1"/>
                <a:gd name="f27" fmla="*/ 169545 f17 1"/>
                <a:gd name="f28" fmla="*/ 71438 f16 1"/>
                <a:gd name="f29" fmla="*/ f18 1 f2"/>
                <a:gd name="f30" fmla="*/ f21 1 169545"/>
                <a:gd name="f31" fmla="*/ f22 1 98107"/>
                <a:gd name="f32" fmla="*/ f23 1 169545"/>
                <a:gd name="f33" fmla="*/ f24 1 98107"/>
                <a:gd name="f34" fmla="*/ f25 1 169545"/>
                <a:gd name="f35" fmla="*/ f26 1 98107"/>
                <a:gd name="f36" fmla="*/ f27 1 169545"/>
                <a:gd name="f37" fmla="*/ f28 1 9810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169545" h="9810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1" name="Freihandform: Form 7">
              <a:extLst>
                <a:ext uri="{FF2B5EF4-FFF2-40B4-BE49-F238E27FC236}">
                  <a16:creationId xmlns:a16="http://schemas.microsoft.com/office/drawing/2014/main" id="{485BF254-A13A-1E95-88EA-99451954597E}"/>
                </a:ext>
              </a:extLst>
            </p:cNvPr>
            <p:cNvSpPr/>
            <p:nvPr/>
          </p:nvSpPr>
          <p:spPr>
            <a:xfrm>
              <a:off x="11521924" y="5490862"/>
              <a:ext cx="377702" cy="2182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9545"/>
                <a:gd name="f7" fmla="val 98107"/>
                <a:gd name="f8" fmla="val 121920"/>
                <a:gd name="f9" fmla="val 98108"/>
                <a:gd name="f10" fmla="val 26670"/>
                <a:gd name="f11" fmla="val 46673"/>
                <a:gd name="f12" fmla="val 71438"/>
                <a:gd name="f13" fmla="+- 0 0 -90"/>
                <a:gd name="f14" fmla="*/ f3 1 169545"/>
                <a:gd name="f15" fmla="*/ f4 1 98107"/>
                <a:gd name="f16" fmla="+- f7 0 f5"/>
                <a:gd name="f17" fmla="+- f6 0 f5"/>
                <a:gd name="f18" fmla="*/ f13 f0 1"/>
                <a:gd name="f19" fmla="*/ f17 1 169545"/>
                <a:gd name="f20" fmla="*/ f16 1 98107"/>
                <a:gd name="f21" fmla="*/ 121920 f17 1"/>
                <a:gd name="f22" fmla="*/ 98108 f16 1"/>
                <a:gd name="f23" fmla="*/ 0 f17 1"/>
                <a:gd name="f24" fmla="*/ 26670 f16 1"/>
                <a:gd name="f25" fmla="*/ 46673 f17 1"/>
                <a:gd name="f26" fmla="*/ 0 f16 1"/>
                <a:gd name="f27" fmla="*/ 169545 f17 1"/>
                <a:gd name="f28" fmla="*/ 71438 f16 1"/>
                <a:gd name="f29" fmla="*/ f18 1 f2"/>
                <a:gd name="f30" fmla="*/ f21 1 169545"/>
                <a:gd name="f31" fmla="*/ f22 1 98107"/>
                <a:gd name="f32" fmla="*/ f23 1 169545"/>
                <a:gd name="f33" fmla="*/ f24 1 98107"/>
                <a:gd name="f34" fmla="*/ f25 1 169545"/>
                <a:gd name="f35" fmla="*/ f26 1 98107"/>
                <a:gd name="f36" fmla="*/ f27 1 169545"/>
                <a:gd name="f37" fmla="*/ f28 1 9810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169545" h="9810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2" name="Freihandform: Form 8">
              <a:extLst>
                <a:ext uri="{FF2B5EF4-FFF2-40B4-BE49-F238E27FC236}">
                  <a16:creationId xmlns:a16="http://schemas.microsoft.com/office/drawing/2014/main" id="{9CE14EB3-7E6F-26E6-185C-1E75E2163C74}"/>
                </a:ext>
              </a:extLst>
            </p:cNvPr>
            <p:cNvSpPr/>
            <p:nvPr/>
          </p:nvSpPr>
          <p:spPr>
            <a:xfrm>
              <a:off x="11241834" y="6003639"/>
              <a:ext cx="271604" cy="43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195262"/>
                <a:gd name="f8" fmla="val 121920"/>
                <a:gd name="f9" fmla="val 195263"/>
                <a:gd name="f10" fmla="val 123825"/>
                <a:gd name="f11" fmla="val 71438"/>
                <a:gd name="f12" fmla="+- 0 0 -90"/>
                <a:gd name="f13" fmla="*/ f3 1 121919"/>
                <a:gd name="f14" fmla="*/ f4 1 195262"/>
                <a:gd name="f15" fmla="+- f7 0 f5"/>
                <a:gd name="f16" fmla="+- f6 0 f5"/>
                <a:gd name="f17" fmla="*/ f12 f0 1"/>
                <a:gd name="f18" fmla="*/ f16 1 121919"/>
                <a:gd name="f19" fmla="*/ f15 1 195262"/>
                <a:gd name="f20" fmla="*/ 121920 f16 1"/>
                <a:gd name="f21" fmla="*/ 195263 f15 1"/>
                <a:gd name="f22" fmla="*/ 0 f16 1"/>
                <a:gd name="f23" fmla="*/ 123825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195262"/>
                <a:gd name="f29" fmla="*/ f22 1 121919"/>
                <a:gd name="f30" fmla="*/ f23 1 195262"/>
                <a:gd name="f31" fmla="*/ f24 1 195262"/>
                <a:gd name="f32" fmla="*/ f25 1 195262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195262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ihandform: Form 9">
              <a:extLst>
                <a:ext uri="{FF2B5EF4-FFF2-40B4-BE49-F238E27FC236}">
                  <a16:creationId xmlns:a16="http://schemas.microsoft.com/office/drawing/2014/main" id="{18FA41D5-7E58-8F9E-3377-A7C406C126DA}"/>
                </a:ext>
              </a:extLst>
            </p:cNvPr>
            <p:cNvSpPr/>
            <p:nvPr/>
          </p:nvSpPr>
          <p:spPr>
            <a:xfrm>
              <a:off x="11241834" y="6003639"/>
              <a:ext cx="271604" cy="43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195262"/>
                <a:gd name="f8" fmla="val 121920"/>
                <a:gd name="f9" fmla="val 195263"/>
                <a:gd name="f10" fmla="val 123825"/>
                <a:gd name="f11" fmla="val 71438"/>
                <a:gd name="f12" fmla="+- 0 0 -90"/>
                <a:gd name="f13" fmla="*/ f3 1 121919"/>
                <a:gd name="f14" fmla="*/ f4 1 195262"/>
                <a:gd name="f15" fmla="+- f7 0 f5"/>
                <a:gd name="f16" fmla="+- f6 0 f5"/>
                <a:gd name="f17" fmla="*/ f12 f0 1"/>
                <a:gd name="f18" fmla="*/ f16 1 121919"/>
                <a:gd name="f19" fmla="*/ f15 1 195262"/>
                <a:gd name="f20" fmla="*/ 121920 f16 1"/>
                <a:gd name="f21" fmla="*/ 195263 f15 1"/>
                <a:gd name="f22" fmla="*/ 0 f16 1"/>
                <a:gd name="f23" fmla="*/ 123825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195262"/>
                <a:gd name="f29" fmla="*/ f22 1 121919"/>
                <a:gd name="f30" fmla="*/ f23 1 195262"/>
                <a:gd name="f31" fmla="*/ f24 1 195262"/>
                <a:gd name="f32" fmla="*/ f25 1 195262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195262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4" name="Freihandform: Form 10">
              <a:extLst>
                <a:ext uri="{FF2B5EF4-FFF2-40B4-BE49-F238E27FC236}">
                  <a16:creationId xmlns:a16="http://schemas.microsoft.com/office/drawing/2014/main" id="{BC76C7EE-2746-156E-F78D-74B61DD9E070}"/>
                </a:ext>
              </a:extLst>
            </p:cNvPr>
            <p:cNvSpPr/>
            <p:nvPr/>
          </p:nvSpPr>
          <p:spPr>
            <a:xfrm>
              <a:off x="11027526" y="5706989"/>
              <a:ext cx="496528" cy="28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84"/>
                <a:gd name="f7" fmla="val 129539"/>
                <a:gd name="f8" fmla="val 121920"/>
                <a:gd name="f9" fmla="val 129540"/>
                <a:gd name="f10" fmla="val 59055"/>
                <a:gd name="f11" fmla="val 100965"/>
                <a:gd name="f12" fmla="val 222885"/>
                <a:gd name="f13" fmla="val 71438"/>
                <a:gd name="f14" fmla="+- 0 0 -90"/>
                <a:gd name="f15" fmla="*/ f3 1 222884"/>
                <a:gd name="f16" fmla="*/ f4 1 129539"/>
                <a:gd name="f17" fmla="+- f7 0 f5"/>
                <a:gd name="f18" fmla="+- f6 0 f5"/>
                <a:gd name="f19" fmla="*/ f14 f0 1"/>
                <a:gd name="f20" fmla="*/ f18 1 222884"/>
                <a:gd name="f21" fmla="*/ f17 1 129539"/>
                <a:gd name="f22" fmla="*/ 121920 f18 1"/>
                <a:gd name="f23" fmla="*/ 129540 f17 1"/>
                <a:gd name="f24" fmla="*/ 0 f18 1"/>
                <a:gd name="f25" fmla="*/ 59055 f17 1"/>
                <a:gd name="f26" fmla="*/ 100965 f18 1"/>
                <a:gd name="f27" fmla="*/ 0 f17 1"/>
                <a:gd name="f28" fmla="*/ 222885 f18 1"/>
                <a:gd name="f29" fmla="*/ 71438 f17 1"/>
                <a:gd name="f30" fmla="*/ f19 1 f2"/>
                <a:gd name="f31" fmla="*/ f22 1 222884"/>
                <a:gd name="f32" fmla="*/ f23 1 129539"/>
                <a:gd name="f33" fmla="*/ f24 1 222884"/>
                <a:gd name="f34" fmla="*/ f25 1 129539"/>
                <a:gd name="f35" fmla="*/ f26 1 222884"/>
                <a:gd name="f36" fmla="*/ f27 1 129539"/>
                <a:gd name="f37" fmla="*/ f28 1 222884"/>
                <a:gd name="f38" fmla="*/ f29 1 1295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22884" h="129539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5" name="Freihandform: Form 11">
              <a:extLst>
                <a:ext uri="{FF2B5EF4-FFF2-40B4-BE49-F238E27FC236}">
                  <a16:creationId xmlns:a16="http://schemas.microsoft.com/office/drawing/2014/main" id="{CC826F10-CF63-708A-9B3C-5FD2BA7E46A2}"/>
                </a:ext>
              </a:extLst>
            </p:cNvPr>
            <p:cNvSpPr/>
            <p:nvPr/>
          </p:nvSpPr>
          <p:spPr>
            <a:xfrm>
              <a:off x="11027526" y="5706989"/>
              <a:ext cx="496528" cy="28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84"/>
                <a:gd name="f7" fmla="val 129539"/>
                <a:gd name="f8" fmla="val 121920"/>
                <a:gd name="f9" fmla="val 129540"/>
                <a:gd name="f10" fmla="val 59055"/>
                <a:gd name="f11" fmla="val 100965"/>
                <a:gd name="f12" fmla="val 222885"/>
                <a:gd name="f13" fmla="val 71438"/>
                <a:gd name="f14" fmla="+- 0 0 -90"/>
                <a:gd name="f15" fmla="*/ f3 1 222884"/>
                <a:gd name="f16" fmla="*/ f4 1 129539"/>
                <a:gd name="f17" fmla="+- f7 0 f5"/>
                <a:gd name="f18" fmla="+- f6 0 f5"/>
                <a:gd name="f19" fmla="*/ f14 f0 1"/>
                <a:gd name="f20" fmla="*/ f18 1 222884"/>
                <a:gd name="f21" fmla="*/ f17 1 129539"/>
                <a:gd name="f22" fmla="*/ 121920 f18 1"/>
                <a:gd name="f23" fmla="*/ 129540 f17 1"/>
                <a:gd name="f24" fmla="*/ 0 f18 1"/>
                <a:gd name="f25" fmla="*/ 59055 f17 1"/>
                <a:gd name="f26" fmla="*/ 100965 f18 1"/>
                <a:gd name="f27" fmla="*/ 0 f17 1"/>
                <a:gd name="f28" fmla="*/ 222885 f18 1"/>
                <a:gd name="f29" fmla="*/ 71438 f17 1"/>
                <a:gd name="f30" fmla="*/ f19 1 f2"/>
                <a:gd name="f31" fmla="*/ f22 1 222884"/>
                <a:gd name="f32" fmla="*/ f23 1 129539"/>
                <a:gd name="f33" fmla="*/ f24 1 222884"/>
                <a:gd name="f34" fmla="*/ f25 1 129539"/>
                <a:gd name="f35" fmla="*/ f26 1 222884"/>
                <a:gd name="f36" fmla="*/ f27 1 129539"/>
                <a:gd name="f37" fmla="*/ f28 1 222884"/>
                <a:gd name="f38" fmla="*/ f29 1 1295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22884" h="129539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6" name="Freihandform: Form 12">
              <a:extLst>
                <a:ext uri="{FF2B5EF4-FFF2-40B4-BE49-F238E27FC236}">
                  <a16:creationId xmlns:a16="http://schemas.microsoft.com/office/drawing/2014/main" id="{A1DB5B35-C148-4B63-34FD-5330C661D918}"/>
                </a:ext>
              </a:extLst>
            </p:cNvPr>
            <p:cNvSpPr/>
            <p:nvPr/>
          </p:nvSpPr>
          <p:spPr>
            <a:xfrm>
              <a:off x="11250329" y="5306519"/>
              <a:ext cx="273725" cy="559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51460"/>
                <a:gd name="f8" fmla="val 121920"/>
                <a:gd name="f9" fmla="val 180023"/>
                <a:gd name="f10" fmla="val 70485"/>
                <a:gd name="f11" fmla="+- 0 0 -90"/>
                <a:gd name="f12" fmla="*/ f3 1 122872"/>
                <a:gd name="f13" fmla="*/ f4 1 251460"/>
                <a:gd name="f14" fmla="+- f7 0 f5"/>
                <a:gd name="f15" fmla="+- f6 0 f5"/>
                <a:gd name="f16" fmla="*/ f11 f0 1"/>
                <a:gd name="f17" fmla="*/ f15 1 122872"/>
                <a:gd name="f18" fmla="*/ f14 1 251460"/>
                <a:gd name="f19" fmla="*/ 121920 f15 1"/>
                <a:gd name="f20" fmla="*/ 251460 f14 1"/>
                <a:gd name="f21" fmla="*/ 0 f15 1"/>
                <a:gd name="f22" fmla="*/ 180023 f14 1"/>
                <a:gd name="f23" fmla="*/ 0 f14 1"/>
                <a:gd name="f24" fmla="*/ 122872 f15 1"/>
                <a:gd name="f25" fmla="*/ 70485 f14 1"/>
                <a:gd name="f26" fmla="*/ f16 1 f2"/>
                <a:gd name="f27" fmla="*/ f19 1 122872"/>
                <a:gd name="f28" fmla="*/ f20 1 251460"/>
                <a:gd name="f29" fmla="*/ f21 1 122872"/>
                <a:gd name="f30" fmla="*/ f22 1 251460"/>
                <a:gd name="f31" fmla="*/ f23 1 251460"/>
                <a:gd name="f32" fmla="*/ f24 1 122872"/>
                <a:gd name="f33" fmla="*/ f25 1 251460"/>
                <a:gd name="f34" fmla="*/ f5 1 f17"/>
                <a:gd name="f35" fmla="*/ f6 1 f17"/>
                <a:gd name="f36" fmla="*/ f5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8"/>
                <a:gd name="f44" fmla="*/ f32 1 f17"/>
                <a:gd name="f45" fmla="*/ f33 1 f18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3 1"/>
                <a:gd name="f55" fmla="*/ f44 f12 1"/>
                <a:gd name="f56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3"/>
                </a:cxn>
                <a:cxn ang="f38">
                  <a:pos x="f52" y="f54"/>
                </a:cxn>
                <a:cxn ang="f38">
                  <a:pos x="f55" y="f56"/>
                </a:cxn>
                <a:cxn ang="f38">
                  <a:pos x="f55" y="f51"/>
                </a:cxn>
              </a:cxnLst>
              <a:rect l="f46" t="f49" r="f47" b="f48"/>
              <a:pathLst>
                <a:path w="122872" h="251460">
                  <a:moveTo>
                    <a:pt x="f8" y="f7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7" name="Freihandform: Form 13">
              <a:extLst>
                <a:ext uri="{FF2B5EF4-FFF2-40B4-BE49-F238E27FC236}">
                  <a16:creationId xmlns:a16="http://schemas.microsoft.com/office/drawing/2014/main" id="{96F88624-6D51-600F-EE89-3E66048D1224}"/>
                </a:ext>
              </a:extLst>
            </p:cNvPr>
            <p:cNvSpPr/>
            <p:nvPr/>
          </p:nvSpPr>
          <p:spPr>
            <a:xfrm>
              <a:off x="11250329" y="5306519"/>
              <a:ext cx="273725" cy="559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51460"/>
                <a:gd name="f8" fmla="val 121920"/>
                <a:gd name="f9" fmla="val 180023"/>
                <a:gd name="f10" fmla="val 70485"/>
                <a:gd name="f11" fmla="+- 0 0 -90"/>
                <a:gd name="f12" fmla="*/ f3 1 122872"/>
                <a:gd name="f13" fmla="*/ f4 1 251460"/>
                <a:gd name="f14" fmla="+- f7 0 f5"/>
                <a:gd name="f15" fmla="+- f6 0 f5"/>
                <a:gd name="f16" fmla="*/ f11 f0 1"/>
                <a:gd name="f17" fmla="*/ f15 1 122872"/>
                <a:gd name="f18" fmla="*/ f14 1 251460"/>
                <a:gd name="f19" fmla="*/ 121920 f15 1"/>
                <a:gd name="f20" fmla="*/ 251460 f14 1"/>
                <a:gd name="f21" fmla="*/ 0 f15 1"/>
                <a:gd name="f22" fmla="*/ 180023 f14 1"/>
                <a:gd name="f23" fmla="*/ 0 f14 1"/>
                <a:gd name="f24" fmla="*/ 122872 f15 1"/>
                <a:gd name="f25" fmla="*/ 70485 f14 1"/>
                <a:gd name="f26" fmla="*/ f16 1 f2"/>
                <a:gd name="f27" fmla="*/ f19 1 122872"/>
                <a:gd name="f28" fmla="*/ f20 1 251460"/>
                <a:gd name="f29" fmla="*/ f21 1 122872"/>
                <a:gd name="f30" fmla="*/ f22 1 251460"/>
                <a:gd name="f31" fmla="*/ f23 1 251460"/>
                <a:gd name="f32" fmla="*/ f24 1 122872"/>
                <a:gd name="f33" fmla="*/ f25 1 251460"/>
                <a:gd name="f34" fmla="*/ f5 1 f17"/>
                <a:gd name="f35" fmla="*/ f6 1 f17"/>
                <a:gd name="f36" fmla="*/ f5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8"/>
                <a:gd name="f44" fmla="*/ f32 1 f17"/>
                <a:gd name="f45" fmla="*/ f33 1 f18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3 1"/>
                <a:gd name="f55" fmla="*/ f44 f12 1"/>
                <a:gd name="f56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3"/>
                </a:cxn>
                <a:cxn ang="f38">
                  <a:pos x="f52" y="f54"/>
                </a:cxn>
                <a:cxn ang="f38">
                  <a:pos x="f55" y="f56"/>
                </a:cxn>
                <a:cxn ang="f38">
                  <a:pos x="f55" y="f51"/>
                </a:cxn>
              </a:cxnLst>
              <a:rect l="f46" t="f49" r="f47" b="f48"/>
              <a:pathLst>
                <a:path w="122872" h="251460">
                  <a:moveTo>
                    <a:pt x="f8" y="f7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8" name="Freihandform: Form 14">
              <a:extLst>
                <a:ext uri="{FF2B5EF4-FFF2-40B4-BE49-F238E27FC236}">
                  <a16:creationId xmlns:a16="http://schemas.microsoft.com/office/drawing/2014/main" id="{0330F1BA-D851-36E0-BA5E-EF6BF890F7C1}"/>
                </a:ext>
              </a:extLst>
            </p:cNvPr>
            <p:cNvSpPr/>
            <p:nvPr/>
          </p:nvSpPr>
          <p:spPr>
            <a:xfrm>
              <a:off x="10734699" y="6016349"/>
              <a:ext cx="271604" cy="436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"/>
                <a:gd name="f7" fmla="val 196214"/>
                <a:gd name="f8" fmla="val 196215"/>
                <a:gd name="f9" fmla="val 125730"/>
                <a:gd name="f10" fmla="val 70485"/>
                <a:gd name="f11" fmla="+- 0 0 -90"/>
                <a:gd name="f12" fmla="*/ f3 1 121920"/>
                <a:gd name="f13" fmla="*/ f4 1 196214"/>
                <a:gd name="f14" fmla="+- f7 0 f5"/>
                <a:gd name="f15" fmla="+- f6 0 f5"/>
                <a:gd name="f16" fmla="*/ f11 f0 1"/>
                <a:gd name="f17" fmla="*/ f15 1 121920"/>
                <a:gd name="f18" fmla="*/ f14 1 196214"/>
                <a:gd name="f19" fmla="*/ 121920 f15 1"/>
                <a:gd name="f20" fmla="*/ 196215 f14 1"/>
                <a:gd name="f21" fmla="*/ 0 f15 1"/>
                <a:gd name="f22" fmla="*/ 125730 f14 1"/>
                <a:gd name="f23" fmla="*/ 0 f14 1"/>
                <a:gd name="f24" fmla="*/ 70485 f14 1"/>
                <a:gd name="f25" fmla="*/ f16 1 f2"/>
                <a:gd name="f26" fmla="*/ f19 1 121920"/>
                <a:gd name="f27" fmla="*/ f20 1 196214"/>
                <a:gd name="f28" fmla="*/ f21 1 121920"/>
                <a:gd name="f29" fmla="*/ f22 1 196214"/>
                <a:gd name="f30" fmla="*/ f23 1 196214"/>
                <a:gd name="f31" fmla="*/ f24 1 196214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121920" h="196214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9" name="Freihandform: Form 15">
              <a:extLst>
                <a:ext uri="{FF2B5EF4-FFF2-40B4-BE49-F238E27FC236}">
                  <a16:creationId xmlns:a16="http://schemas.microsoft.com/office/drawing/2014/main" id="{45A76EB0-49FC-313B-2E7E-004C38D101FE}"/>
                </a:ext>
              </a:extLst>
            </p:cNvPr>
            <p:cNvSpPr/>
            <p:nvPr/>
          </p:nvSpPr>
          <p:spPr>
            <a:xfrm>
              <a:off x="10734699" y="6016349"/>
              <a:ext cx="271604" cy="436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"/>
                <a:gd name="f7" fmla="val 196214"/>
                <a:gd name="f8" fmla="val 196215"/>
                <a:gd name="f9" fmla="val 125730"/>
                <a:gd name="f10" fmla="val 70485"/>
                <a:gd name="f11" fmla="+- 0 0 -90"/>
                <a:gd name="f12" fmla="*/ f3 1 121920"/>
                <a:gd name="f13" fmla="*/ f4 1 196214"/>
                <a:gd name="f14" fmla="+- f7 0 f5"/>
                <a:gd name="f15" fmla="+- f6 0 f5"/>
                <a:gd name="f16" fmla="*/ f11 f0 1"/>
                <a:gd name="f17" fmla="*/ f15 1 121920"/>
                <a:gd name="f18" fmla="*/ f14 1 196214"/>
                <a:gd name="f19" fmla="*/ 121920 f15 1"/>
                <a:gd name="f20" fmla="*/ 196215 f14 1"/>
                <a:gd name="f21" fmla="*/ 0 f15 1"/>
                <a:gd name="f22" fmla="*/ 125730 f14 1"/>
                <a:gd name="f23" fmla="*/ 0 f14 1"/>
                <a:gd name="f24" fmla="*/ 70485 f14 1"/>
                <a:gd name="f25" fmla="*/ f16 1 f2"/>
                <a:gd name="f26" fmla="*/ f19 1 121920"/>
                <a:gd name="f27" fmla="*/ f20 1 196214"/>
                <a:gd name="f28" fmla="*/ f21 1 121920"/>
                <a:gd name="f29" fmla="*/ f22 1 196214"/>
                <a:gd name="f30" fmla="*/ f23 1 196214"/>
                <a:gd name="f31" fmla="*/ f24 1 196214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121920" h="196214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0" name="Freihandform: Form 16">
              <a:extLst>
                <a:ext uri="{FF2B5EF4-FFF2-40B4-BE49-F238E27FC236}">
                  <a16:creationId xmlns:a16="http://schemas.microsoft.com/office/drawing/2014/main" id="{85F536CB-4988-4CB6-46D0-A60544DB301A}"/>
                </a:ext>
              </a:extLst>
            </p:cNvPr>
            <p:cNvSpPr/>
            <p:nvPr/>
          </p:nvSpPr>
          <p:spPr>
            <a:xfrm>
              <a:off x="10734699" y="4872142"/>
              <a:ext cx="776618" cy="1301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84835"/>
                <a:gd name="f8" fmla="val 121920"/>
                <a:gd name="f9" fmla="val 514350"/>
                <a:gd name="f10" fmla="val 225742"/>
                <a:gd name="f11" fmla="val 348615"/>
                <a:gd name="f12" fmla="val 71438"/>
                <a:gd name="f13" fmla="+- 0 0 -90"/>
                <a:gd name="f14" fmla="*/ f3 1 348614"/>
                <a:gd name="f15" fmla="*/ f4 1 584835"/>
                <a:gd name="f16" fmla="+- f7 0 f5"/>
                <a:gd name="f17" fmla="+- f6 0 f5"/>
                <a:gd name="f18" fmla="*/ f13 f0 1"/>
                <a:gd name="f19" fmla="*/ f17 1 348614"/>
                <a:gd name="f20" fmla="*/ f16 1 584835"/>
                <a:gd name="f21" fmla="*/ 121920 f17 1"/>
                <a:gd name="f22" fmla="*/ 584835 f16 1"/>
                <a:gd name="f23" fmla="*/ 0 f17 1"/>
                <a:gd name="f24" fmla="*/ 514350 f16 1"/>
                <a:gd name="f25" fmla="*/ 225742 f17 1"/>
                <a:gd name="f26" fmla="*/ 0 f16 1"/>
                <a:gd name="f27" fmla="*/ 348615 f17 1"/>
                <a:gd name="f28" fmla="*/ 71438 f16 1"/>
                <a:gd name="f29" fmla="*/ f18 1 f2"/>
                <a:gd name="f30" fmla="*/ f21 1 348614"/>
                <a:gd name="f31" fmla="*/ f22 1 584835"/>
                <a:gd name="f32" fmla="*/ f23 1 348614"/>
                <a:gd name="f33" fmla="*/ f24 1 584835"/>
                <a:gd name="f34" fmla="*/ f25 1 348614"/>
                <a:gd name="f35" fmla="*/ f26 1 584835"/>
                <a:gd name="f36" fmla="*/ f27 1 348614"/>
                <a:gd name="f37" fmla="*/ f28 1 58483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48614" h="5848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1" name="Freihandform: Form 17">
              <a:extLst>
                <a:ext uri="{FF2B5EF4-FFF2-40B4-BE49-F238E27FC236}">
                  <a16:creationId xmlns:a16="http://schemas.microsoft.com/office/drawing/2014/main" id="{E3A6A10F-57B1-1FC0-5E18-4582FE623F4B}"/>
                </a:ext>
              </a:extLst>
            </p:cNvPr>
            <p:cNvSpPr/>
            <p:nvPr/>
          </p:nvSpPr>
          <p:spPr>
            <a:xfrm>
              <a:off x="10734699" y="4872142"/>
              <a:ext cx="776618" cy="1301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84835"/>
                <a:gd name="f8" fmla="val 121920"/>
                <a:gd name="f9" fmla="val 514350"/>
                <a:gd name="f10" fmla="val 225742"/>
                <a:gd name="f11" fmla="val 348615"/>
                <a:gd name="f12" fmla="val 71438"/>
                <a:gd name="f13" fmla="+- 0 0 -90"/>
                <a:gd name="f14" fmla="*/ f3 1 348614"/>
                <a:gd name="f15" fmla="*/ f4 1 584835"/>
                <a:gd name="f16" fmla="+- f7 0 f5"/>
                <a:gd name="f17" fmla="+- f6 0 f5"/>
                <a:gd name="f18" fmla="*/ f13 f0 1"/>
                <a:gd name="f19" fmla="*/ f17 1 348614"/>
                <a:gd name="f20" fmla="*/ f16 1 584835"/>
                <a:gd name="f21" fmla="*/ 121920 f17 1"/>
                <a:gd name="f22" fmla="*/ 584835 f16 1"/>
                <a:gd name="f23" fmla="*/ 0 f17 1"/>
                <a:gd name="f24" fmla="*/ 514350 f16 1"/>
                <a:gd name="f25" fmla="*/ 225742 f17 1"/>
                <a:gd name="f26" fmla="*/ 0 f16 1"/>
                <a:gd name="f27" fmla="*/ 348615 f17 1"/>
                <a:gd name="f28" fmla="*/ 71438 f16 1"/>
                <a:gd name="f29" fmla="*/ f18 1 f2"/>
                <a:gd name="f30" fmla="*/ f21 1 348614"/>
                <a:gd name="f31" fmla="*/ f22 1 584835"/>
                <a:gd name="f32" fmla="*/ f23 1 348614"/>
                <a:gd name="f33" fmla="*/ f24 1 584835"/>
                <a:gd name="f34" fmla="*/ f25 1 348614"/>
                <a:gd name="f35" fmla="*/ f26 1 584835"/>
                <a:gd name="f36" fmla="*/ f27 1 348614"/>
                <a:gd name="f37" fmla="*/ f28 1 58483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48614" h="5848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2" name="Freihandform: Form 18">
              <a:extLst>
                <a:ext uri="{FF2B5EF4-FFF2-40B4-BE49-F238E27FC236}">
                  <a16:creationId xmlns:a16="http://schemas.microsoft.com/office/drawing/2014/main" id="{9B221F34-9A31-081F-2D9F-30A92E38DD40}"/>
                </a:ext>
              </a:extLst>
            </p:cNvPr>
            <p:cNvSpPr/>
            <p:nvPr/>
          </p:nvSpPr>
          <p:spPr>
            <a:xfrm>
              <a:off x="11006303" y="4870030"/>
              <a:ext cx="891201" cy="1582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0050"/>
                <a:gd name="f7" fmla="val 711517"/>
                <a:gd name="f8" fmla="val 353378"/>
                <a:gd name="f9" fmla="val 377190"/>
                <a:gd name="f10" fmla="val 349567"/>
                <a:gd name="f11" fmla="val 480060"/>
                <a:gd name="f12" fmla="val 507682"/>
                <a:gd name="f13" fmla="val 631507"/>
                <a:gd name="f14" fmla="val 227647"/>
                <a:gd name="f15" fmla="val 703898"/>
                <a:gd name="f16" fmla="val 580073"/>
                <a:gd name="f17" fmla="val 711518"/>
                <a:gd name="f18" fmla="val 585788"/>
                <a:gd name="f19" fmla="val 226695"/>
                <a:gd name="f20" fmla="val 72390"/>
                <a:gd name="f21" fmla="val 352425"/>
                <a:gd name="f22" fmla="val 231457"/>
                <a:gd name="f23" fmla="val 447675"/>
                <a:gd name="f24" fmla="val 230505"/>
                <a:gd name="f25" fmla="val 266700"/>
                <a:gd name="f26" fmla="val 131445"/>
                <a:gd name="f27" fmla="val 505778"/>
                <a:gd name="f28" fmla="+- 0 0 -90"/>
                <a:gd name="f29" fmla="*/ f3 1 400050"/>
                <a:gd name="f30" fmla="*/ f4 1 711517"/>
                <a:gd name="f31" fmla="+- f7 0 f5"/>
                <a:gd name="f32" fmla="+- f6 0 f5"/>
                <a:gd name="f33" fmla="*/ f28 f0 1"/>
                <a:gd name="f34" fmla="*/ f32 1 400050"/>
                <a:gd name="f35" fmla="*/ f31 1 711517"/>
                <a:gd name="f36" fmla="*/ 353378 f32 1"/>
                <a:gd name="f37" fmla="*/ 377190 f31 1"/>
                <a:gd name="f38" fmla="*/ 400050 f32 1"/>
                <a:gd name="f39" fmla="*/ 349567 f31 1"/>
                <a:gd name="f40" fmla="*/ 480060 f31 1"/>
                <a:gd name="f41" fmla="*/ 507682 f31 1"/>
                <a:gd name="f42" fmla="*/ 631507 f31 1"/>
                <a:gd name="f43" fmla="*/ 227647 f32 1"/>
                <a:gd name="f44" fmla="*/ 703898 f31 1"/>
                <a:gd name="f45" fmla="*/ 580073 f31 1"/>
                <a:gd name="f46" fmla="*/ 0 f32 1"/>
                <a:gd name="f47" fmla="*/ 711518 f31 1"/>
                <a:gd name="f48" fmla="*/ 585788 f31 1"/>
                <a:gd name="f49" fmla="*/ 226695 f32 1"/>
                <a:gd name="f50" fmla="*/ 72390 f31 1"/>
                <a:gd name="f51" fmla="*/ 352425 f32 1"/>
                <a:gd name="f52" fmla="*/ 0 f31 1"/>
                <a:gd name="f53" fmla="*/ 231457 f32 1"/>
                <a:gd name="f54" fmla="*/ 447675 f31 1"/>
                <a:gd name="f55" fmla="*/ 230505 f32 1"/>
                <a:gd name="f56" fmla="*/ 266700 f31 1"/>
                <a:gd name="f57" fmla="*/ 131445 f32 1"/>
                <a:gd name="f58" fmla="*/ 505778 f31 1"/>
                <a:gd name="f59" fmla="*/ f33 1 f2"/>
                <a:gd name="f60" fmla="*/ f36 1 400050"/>
                <a:gd name="f61" fmla="*/ f37 1 711517"/>
                <a:gd name="f62" fmla="*/ f38 1 400050"/>
                <a:gd name="f63" fmla="*/ f39 1 711517"/>
                <a:gd name="f64" fmla="*/ f40 1 711517"/>
                <a:gd name="f65" fmla="*/ f41 1 711517"/>
                <a:gd name="f66" fmla="*/ f42 1 711517"/>
                <a:gd name="f67" fmla="*/ f43 1 400050"/>
                <a:gd name="f68" fmla="*/ f44 1 711517"/>
                <a:gd name="f69" fmla="*/ f45 1 711517"/>
                <a:gd name="f70" fmla="*/ f46 1 400050"/>
                <a:gd name="f71" fmla="*/ f47 1 711517"/>
                <a:gd name="f72" fmla="*/ f48 1 711517"/>
                <a:gd name="f73" fmla="*/ f49 1 400050"/>
                <a:gd name="f74" fmla="*/ f50 1 711517"/>
                <a:gd name="f75" fmla="*/ f51 1 400050"/>
                <a:gd name="f76" fmla="*/ f52 1 711517"/>
                <a:gd name="f77" fmla="*/ f53 1 400050"/>
                <a:gd name="f78" fmla="*/ f54 1 711517"/>
                <a:gd name="f79" fmla="*/ f55 1 400050"/>
                <a:gd name="f80" fmla="*/ f56 1 711517"/>
                <a:gd name="f81" fmla="*/ f57 1 400050"/>
                <a:gd name="f82" fmla="*/ f58 1 711517"/>
                <a:gd name="f83" fmla="*/ f5 1 f34"/>
                <a:gd name="f84" fmla="*/ f6 1 f34"/>
                <a:gd name="f85" fmla="*/ f5 1 f35"/>
                <a:gd name="f86" fmla="*/ f7 1 f35"/>
                <a:gd name="f87" fmla="+- f59 0 f1"/>
                <a:gd name="f88" fmla="*/ f60 1 f34"/>
                <a:gd name="f89" fmla="*/ f61 1 f35"/>
                <a:gd name="f90" fmla="*/ f62 1 f34"/>
                <a:gd name="f91" fmla="*/ f63 1 f35"/>
                <a:gd name="f92" fmla="*/ f64 1 f35"/>
                <a:gd name="f93" fmla="*/ f65 1 f35"/>
                <a:gd name="f94" fmla="*/ f66 1 f35"/>
                <a:gd name="f95" fmla="*/ f67 1 f34"/>
                <a:gd name="f96" fmla="*/ f68 1 f35"/>
                <a:gd name="f97" fmla="*/ f69 1 f35"/>
                <a:gd name="f98" fmla="*/ f70 1 f34"/>
                <a:gd name="f99" fmla="*/ f71 1 f35"/>
                <a:gd name="f100" fmla="*/ f72 1 f35"/>
                <a:gd name="f101" fmla="*/ f73 1 f34"/>
                <a:gd name="f102" fmla="*/ f74 1 f35"/>
                <a:gd name="f103" fmla="*/ f75 1 f34"/>
                <a:gd name="f104" fmla="*/ f76 1 f35"/>
                <a:gd name="f105" fmla="*/ f77 1 f34"/>
                <a:gd name="f106" fmla="*/ f78 1 f35"/>
                <a:gd name="f107" fmla="*/ f79 1 f34"/>
                <a:gd name="f108" fmla="*/ f80 1 f35"/>
                <a:gd name="f109" fmla="*/ f81 1 f34"/>
                <a:gd name="f110" fmla="*/ f82 1 f35"/>
                <a:gd name="f111" fmla="*/ f83 f29 1"/>
                <a:gd name="f112" fmla="*/ f84 f29 1"/>
                <a:gd name="f113" fmla="*/ f86 f30 1"/>
                <a:gd name="f114" fmla="*/ f85 f30 1"/>
                <a:gd name="f115" fmla="*/ f88 f29 1"/>
                <a:gd name="f116" fmla="*/ f89 f30 1"/>
                <a:gd name="f117" fmla="*/ f90 f29 1"/>
                <a:gd name="f118" fmla="*/ f91 f30 1"/>
                <a:gd name="f119" fmla="*/ f92 f30 1"/>
                <a:gd name="f120" fmla="*/ f93 f30 1"/>
                <a:gd name="f121" fmla="*/ f94 f30 1"/>
                <a:gd name="f122" fmla="*/ f95 f29 1"/>
                <a:gd name="f123" fmla="*/ f96 f30 1"/>
                <a:gd name="f124" fmla="*/ f97 f30 1"/>
                <a:gd name="f125" fmla="*/ f98 f29 1"/>
                <a:gd name="f126" fmla="*/ f99 f30 1"/>
                <a:gd name="f127" fmla="*/ f100 f30 1"/>
                <a:gd name="f128" fmla="*/ f101 f29 1"/>
                <a:gd name="f129" fmla="*/ f102 f30 1"/>
                <a:gd name="f130" fmla="*/ f103 f29 1"/>
                <a:gd name="f131" fmla="*/ f104 f30 1"/>
                <a:gd name="f132" fmla="*/ f105 f29 1"/>
                <a:gd name="f133" fmla="*/ f106 f30 1"/>
                <a:gd name="f134" fmla="*/ f107 f29 1"/>
                <a:gd name="f135" fmla="*/ f108 f30 1"/>
                <a:gd name="f136" fmla="*/ f109 f29 1"/>
                <a:gd name="f137" fmla="*/ f11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15" y="f116"/>
                </a:cxn>
                <a:cxn ang="f87">
                  <a:pos x="f117" y="f118"/>
                </a:cxn>
                <a:cxn ang="f87">
                  <a:pos x="f117" y="f119"/>
                </a:cxn>
                <a:cxn ang="f87">
                  <a:pos x="f115" y="f120"/>
                </a:cxn>
                <a:cxn ang="f87">
                  <a:pos x="f115" y="f121"/>
                </a:cxn>
                <a:cxn ang="f87">
                  <a:pos x="f122" y="f123"/>
                </a:cxn>
                <a:cxn ang="f87">
                  <a:pos x="f122" y="f124"/>
                </a:cxn>
                <a:cxn ang="f87">
                  <a:pos x="f125" y="f126"/>
                </a:cxn>
                <a:cxn ang="f87">
                  <a:pos x="f125" y="f127"/>
                </a:cxn>
                <a:cxn ang="f87">
                  <a:pos x="f128" y="f129"/>
                </a:cxn>
                <a:cxn ang="f87">
                  <a:pos x="f130" y="f131"/>
                </a:cxn>
                <a:cxn ang="f87">
                  <a:pos x="f115" y="f116"/>
                </a:cxn>
                <a:cxn ang="f87">
                  <a:pos x="f132" y="f133"/>
                </a:cxn>
                <a:cxn ang="f87">
                  <a:pos x="f134" y="f135"/>
                </a:cxn>
                <a:cxn ang="f87">
                  <a:pos x="f136" y="f137"/>
                </a:cxn>
                <a:cxn ang="f87">
                  <a:pos x="f132" y="f133"/>
                </a:cxn>
              </a:cxnLst>
              <a:rect l="f111" t="f114" r="f112" b="f113"/>
              <a:pathLst>
                <a:path w="400050" h="711517">
                  <a:moveTo>
                    <a:pt x="f8" y="f9"/>
                  </a:moveTo>
                  <a:lnTo>
                    <a:pt x="f6" y="f10"/>
                  </a:lnTo>
                  <a:lnTo>
                    <a:pt x="f6" y="f11"/>
                  </a:lnTo>
                  <a:lnTo>
                    <a:pt x="f8" y="f12"/>
                  </a:lnTo>
                  <a:lnTo>
                    <a:pt x="f8" y="f13"/>
                  </a:lnTo>
                  <a:lnTo>
                    <a:pt x="f14" y="f15"/>
                  </a:lnTo>
                  <a:lnTo>
                    <a:pt x="f14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5"/>
                  </a:lnTo>
                  <a:cubicBezTo>
                    <a:pt x="f21" y="f5"/>
                    <a:pt x="f8" y="f9"/>
                    <a:pt x="f8" y="f9"/>
                  </a:cubicBezTo>
                  <a:close/>
                  <a:moveTo>
                    <a:pt x="f22" y="f23"/>
                  </a:moveTo>
                  <a:lnTo>
                    <a:pt x="f24" y="f25"/>
                  </a:lnTo>
                  <a:lnTo>
                    <a:pt x="f26" y="f27"/>
                  </a:lnTo>
                  <a:lnTo>
                    <a:pt x="f22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3" name="Freihandform: Form 19">
              <a:extLst>
                <a:ext uri="{FF2B5EF4-FFF2-40B4-BE49-F238E27FC236}">
                  <a16:creationId xmlns:a16="http://schemas.microsoft.com/office/drawing/2014/main" id="{B39C5BB9-E737-AC58-BA3A-B54FD9556817}"/>
                </a:ext>
              </a:extLst>
            </p:cNvPr>
            <p:cNvSpPr/>
            <p:nvPr/>
          </p:nvSpPr>
          <p:spPr>
            <a:xfrm>
              <a:off x="11006303" y="4870030"/>
              <a:ext cx="891201" cy="1582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0050"/>
                <a:gd name="f7" fmla="val 711517"/>
                <a:gd name="f8" fmla="val 353378"/>
                <a:gd name="f9" fmla="val 377190"/>
                <a:gd name="f10" fmla="val 349567"/>
                <a:gd name="f11" fmla="val 480060"/>
                <a:gd name="f12" fmla="val 507682"/>
                <a:gd name="f13" fmla="val 631507"/>
                <a:gd name="f14" fmla="val 227647"/>
                <a:gd name="f15" fmla="val 703898"/>
                <a:gd name="f16" fmla="val 580073"/>
                <a:gd name="f17" fmla="val 711518"/>
                <a:gd name="f18" fmla="val 585788"/>
                <a:gd name="f19" fmla="val 226695"/>
                <a:gd name="f20" fmla="val 72390"/>
                <a:gd name="f21" fmla="val 352425"/>
                <a:gd name="f22" fmla="val 231457"/>
                <a:gd name="f23" fmla="val 447675"/>
                <a:gd name="f24" fmla="val 230505"/>
                <a:gd name="f25" fmla="val 266700"/>
                <a:gd name="f26" fmla="val 131445"/>
                <a:gd name="f27" fmla="val 505778"/>
                <a:gd name="f28" fmla="+- 0 0 -90"/>
                <a:gd name="f29" fmla="*/ f3 1 400050"/>
                <a:gd name="f30" fmla="*/ f4 1 711517"/>
                <a:gd name="f31" fmla="+- f7 0 f5"/>
                <a:gd name="f32" fmla="+- f6 0 f5"/>
                <a:gd name="f33" fmla="*/ f28 f0 1"/>
                <a:gd name="f34" fmla="*/ f32 1 400050"/>
                <a:gd name="f35" fmla="*/ f31 1 711517"/>
                <a:gd name="f36" fmla="*/ 353378 f32 1"/>
                <a:gd name="f37" fmla="*/ 377190 f31 1"/>
                <a:gd name="f38" fmla="*/ 400050 f32 1"/>
                <a:gd name="f39" fmla="*/ 349567 f31 1"/>
                <a:gd name="f40" fmla="*/ 480060 f31 1"/>
                <a:gd name="f41" fmla="*/ 507682 f31 1"/>
                <a:gd name="f42" fmla="*/ 631507 f31 1"/>
                <a:gd name="f43" fmla="*/ 227647 f32 1"/>
                <a:gd name="f44" fmla="*/ 703898 f31 1"/>
                <a:gd name="f45" fmla="*/ 580073 f31 1"/>
                <a:gd name="f46" fmla="*/ 0 f32 1"/>
                <a:gd name="f47" fmla="*/ 711518 f31 1"/>
                <a:gd name="f48" fmla="*/ 585788 f31 1"/>
                <a:gd name="f49" fmla="*/ 226695 f32 1"/>
                <a:gd name="f50" fmla="*/ 72390 f31 1"/>
                <a:gd name="f51" fmla="*/ 352425 f32 1"/>
                <a:gd name="f52" fmla="*/ 0 f31 1"/>
                <a:gd name="f53" fmla="*/ 231457 f32 1"/>
                <a:gd name="f54" fmla="*/ 447675 f31 1"/>
                <a:gd name="f55" fmla="*/ 230505 f32 1"/>
                <a:gd name="f56" fmla="*/ 266700 f31 1"/>
                <a:gd name="f57" fmla="*/ 131445 f32 1"/>
                <a:gd name="f58" fmla="*/ 505778 f31 1"/>
                <a:gd name="f59" fmla="*/ f33 1 f2"/>
                <a:gd name="f60" fmla="*/ f36 1 400050"/>
                <a:gd name="f61" fmla="*/ f37 1 711517"/>
                <a:gd name="f62" fmla="*/ f38 1 400050"/>
                <a:gd name="f63" fmla="*/ f39 1 711517"/>
                <a:gd name="f64" fmla="*/ f40 1 711517"/>
                <a:gd name="f65" fmla="*/ f41 1 711517"/>
                <a:gd name="f66" fmla="*/ f42 1 711517"/>
                <a:gd name="f67" fmla="*/ f43 1 400050"/>
                <a:gd name="f68" fmla="*/ f44 1 711517"/>
                <a:gd name="f69" fmla="*/ f45 1 711517"/>
                <a:gd name="f70" fmla="*/ f46 1 400050"/>
                <a:gd name="f71" fmla="*/ f47 1 711517"/>
                <a:gd name="f72" fmla="*/ f48 1 711517"/>
                <a:gd name="f73" fmla="*/ f49 1 400050"/>
                <a:gd name="f74" fmla="*/ f50 1 711517"/>
                <a:gd name="f75" fmla="*/ f51 1 400050"/>
                <a:gd name="f76" fmla="*/ f52 1 711517"/>
                <a:gd name="f77" fmla="*/ f53 1 400050"/>
                <a:gd name="f78" fmla="*/ f54 1 711517"/>
                <a:gd name="f79" fmla="*/ f55 1 400050"/>
                <a:gd name="f80" fmla="*/ f56 1 711517"/>
                <a:gd name="f81" fmla="*/ f57 1 400050"/>
                <a:gd name="f82" fmla="*/ f58 1 711517"/>
                <a:gd name="f83" fmla="*/ f5 1 f34"/>
                <a:gd name="f84" fmla="*/ f6 1 f34"/>
                <a:gd name="f85" fmla="*/ f5 1 f35"/>
                <a:gd name="f86" fmla="*/ f7 1 f35"/>
                <a:gd name="f87" fmla="+- f59 0 f1"/>
                <a:gd name="f88" fmla="*/ f60 1 f34"/>
                <a:gd name="f89" fmla="*/ f61 1 f35"/>
                <a:gd name="f90" fmla="*/ f62 1 f34"/>
                <a:gd name="f91" fmla="*/ f63 1 f35"/>
                <a:gd name="f92" fmla="*/ f64 1 f35"/>
                <a:gd name="f93" fmla="*/ f65 1 f35"/>
                <a:gd name="f94" fmla="*/ f66 1 f35"/>
                <a:gd name="f95" fmla="*/ f67 1 f34"/>
                <a:gd name="f96" fmla="*/ f68 1 f35"/>
                <a:gd name="f97" fmla="*/ f69 1 f35"/>
                <a:gd name="f98" fmla="*/ f70 1 f34"/>
                <a:gd name="f99" fmla="*/ f71 1 f35"/>
                <a:gd name="f100" fmla="*/ f72 1 f35"/>
                <a:gd name="f101" fmla="*/ f73 1 f34"/>
                <a:gd name="f102" fmla="*/ f74 1 f35"/>
                <a:gd name="f103" fmla="*/ f75 1 f34"/>
                <a:gd name="f104" fmla="*/ f76 1 f35"/>
                <a:gd name="f105" fmla="*/ f77 1 f34"/>
                <a:gd name="f106" fmla="*/ f78 1 f35"/>
                <a:gd name="f107" fmla="*/ f79 1 f34"/>
                <a:gd name="f108" fmla="*/ f80 1 f35"/>
                <a:gd name="f109" fmla="*/ f81 1 f34"/>
                <a:gd name="f110" fmla="*/ f82 1 f35"/>
                <a:gd name="f111" fmla="*/ f83 f29 1"/>
                <a:gd name="f112" fmla="*/ f84 f29 1"/>
                <a:gd name="f113" fmla="*/ f86 f30 1"/>
                <a:gd name="f114" fmla="*/ f85 f30 1"/>
                <a:gd name="f115" fmla="*/ f88 f29 1"/>
                <a:gd name="f116" fmla="*/ f89 f30 1"/>
                <a:gd name="f117" fmla="*/ f90 f29 1"/>
                <a:gd name="f118" fmla="*/ f91 f30 1"/>
                <a:gd name="f119" fmla="*/ f92 f30 1"/>
                <a:gd name="f120" fmla="*/ f93 f30 1"/>
                <a:gd name="f121" fmla="*/ f94 f30 1"/>
                <a:gd name="f122" fmla="*/ f95 f29 1"/>
                <a:gd name="f123" fmla="*/ f96 f30 1"/>
                <a:gd name="f124" fmla="*/ f97 f30 1"/>
                <a:gd name="f125" fmla="*/ f98 f29 1"/>
                <a:gd name="f126" fmla="*/ f99 f30 1"/>
                <a:gd name="f127" fmla="*/ f100 f30 1"/>
                <a:gd name="f128" fmla="*/ f101 f29 1"/>
                <a:gd name="f129" fmla="*/ f102 f30 1"/>
                <a:gd name="f130" fmla="*/ f103 f29 1"/>
                <a:gd name="f131" fmla="*/ f104 f30 1"/>
                <a:gd name="f132" fmla="*/ f105 f29 1"/>
                <a:gd name="f133" fmla="*/ f106 f30 1"/>
                <a:gd name="f134" fmla="*/ f107 f29 1"/>
                <a:gd name="f135" fmla="*/ f108 f30 1"/>
                <a:gd name="f136" fmla="*/ f109 f29 1"/>
                <a:gd name="f137" fmla="*/ f11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15" y="f116"/>
                </a:cxn>
                <a:cxn ang="f87">
                  <a:pos x="f117" y="f118"/>
                </a:cxn>
                <a:cxn ang="f87">
                  <a:pos x="f117" y="f119"/>
                </a:cxn>
                <a:cxn ang="f87">
                  <a:pos x="f115" y="f120"/>
                </a:cxn>
                <a:cxn ang="f87">
                  <a:pos x="f115" y="f121"/>
                </a:cxn>
                <a:cxn ang="f87">
                  <a:pos x="f122" y="f123"/>
                </a:cxn>
                <a:cxn ang="f87">
                  <a:pos x="f122" y="f124"/>
                </a:cxn>
                <a:cxn ang="f87">
                  <a:pos x="f125" y="f126"/>
                </a:cxn>
                <a:cxn ang="f87">
                  <a:pos x="f125" y="f127"/>
                </a:cxn>
                <a:cxn ang="f87">
                  <a:pos x="f128" y="f129"/>
                </a:cxn>
                <a:cxn ang="f87">
                  <a:pos x="f130" y="f131"/>
                </a:cxn>
                <a:cxn ang="f87">
                  <a:pos x="f115" y="f116"/>
                </a:cxn>
                <a:cxn ang="f87">
                  <a:pos x="f115" y="f116"/>
                </a:cxn>
                <a:cxn ang="f87">
                  <a:pos x="f132" y="f133"/>
                </a:cxn>
                <a:cxn ang="f87">
                  <a:pos x="f134" y="f135"/>
                </a:cxn>
                <a:cxn ang="f87">
                  <a:pos x="f136" y="f137"/>
                </a:cxn>
                <a:cxn ang="f87">
                  <a:pos x="f132" y="f133"/>
                </a:cxn>
                <a:cxn ang="f87">
                  <a:pos x="f132" y="f133"/>
                </a:cxn>
              </a:cxnLst>
              <a:rect l="f111" t="f114" r="f112" b="f113"/>
              <a:pathLst>
                <a:path w="400050" h="711517">
                  <a:moveTo>
                    <a:pt x="f8" y="f9"/>
                  </a:moveTo>
                  <a:lnTo>
                    <a:pt x="f6" y="f10"/>
                  </a:lnTo>
                  <a:lnTo>
                    <a:pt x="f6" y="f11"/>
                  </a:lnTo>
                  <a:lnTo>
                    <a:pt x="f8" y="f12"/>
                  </a:lnTo>
                  <a:lnTo>
                    <a:pt x="f8" y="f13"/>
                  </a:lnTo>
                  <a:lnTo>
                    <a:pt x="f14" y="f15"/>
                  </a:lnTo>
                  <a:lnTo>
                    <a:pt x="f14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5"/>
                  </a:ln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  <a:moveTo>
                    <a:pt x="f22" y="f23"/>
                  </a:moveTo>
                  <a:lnTo>
                    <a:pt x="f24" y="f25"/>
                  </a:lnTo>
                  <a:lnTo>
                    <a:pt x="f26" y="f27"/>
                  </a:lnTo>
                  <a:lnTo>
                    <a:pt x="f22" y="f23"/>
                  </a:lnTo>
                  <a:lnTo>
                    <a:pt x="f22" y="f23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4" name="Freihandform: Form 20">
              <a:extLst>
                <a:ext uri="{FF2B5EF4-FFF2-40B4-BE49-F238E27FC236}">
                  <a16:creationId xmlns:a16="http://schemas.microsoft.com/office/drawing/2014/main" id="{7CF1AE34-50F7-982A-5532-74D3AC9824E5}"/>
                </a:ext>
              </a:extLst>
            </p:cNvPr>
            <p:cNvSpPr/>
            <p:nvPr/>
          </p:nvSpPr>
          <p:spPr>
            <a:xfrm>
              <a:off x="11237591" y="4711107"/>
              <a:ext cx="553815" cy="319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8602"/>
                <a:gd name="f7" fmla="val 143827"/>
                <a:gd name="f8" fmla="val 122873"/>
                <a:gd name="f9" fmla="val 72390"/>
                <a:gd name="f10" fmla="val 126683"/>
                <a:gd name="f11" fmla="val 248603"/>
                <a:gd name="f12" fmla="val 70485"/>
                <a:gd name="f13" fmla="+- 0 0 -90"/>
                <a:gd name="f14" fmla="*/ f3 1 248602"/>
                <a:gd name="f15" fmla="*/ f4 1 143827"/>
                <a:gd name="f16" fmla="+- f7 0 f5"/>
                <a:gd name="f17" fmla="+- f6 0 f5"/>
                <a:gd name="f18" fmla="*/ f13 f0 1"/>
                <a:gd name="f19" fmla="*/ f17 1 248602"/>
                <a:gd name="f20" fmla="*/ f16 1 143827"/>
                <a:gd name="f21" fmla="*/ 122873 f17 1"/>
                <a:gd name="f22" fmla="*/ 143827 f16 1"/>
                <a:gd name="f23" fmla="*/ 0 f17 1"/>
                <a:gd name="f24" fmla="*/ 72390 f16 1"/>
                <a:gd name="f25" fmla="*/ 126683 f17 1"/>
                <a:gd name="f26" fmla="*/ 0 f16 1"/>
                <a:gd name="f27" fmla="*/ 248603 f17 1"/>
                <a:gd name="f28" fmla="*/ 70485 f16 1"/>
                <a:gd name="f29" fmla="*/ f18 1 f2"/>
                <a:gd name="f30" fmla="*/ f21 1 248602"/>
                <a:gd name="f31" fmla="*/ f22 1 143827"/>
                <a:gd name="f32" fmla="*/ f23 1 248602"/>
                <a:gd name="f33" fmla="*/ f24 1 143827"/>
                <a:gd name="f34" fmla="*/ f25 1 248602"/>
                <a:gd name="f35" fmla="*/ f26 1 143827"/>
                <a:gd name="f36" fmla="*/ f27 1 248602"/>
                <a:gd name="f37" fmla="*/ f28 1 14382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48602" h="14382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45" name="Freihandform: Form 21">
              <a:extLst>
                <a:ext uri="{FF2B5EF4-FFF2-40B4-BE49-F238E27FC236}">
                  <a16:creationId xmlns:a16="http://schemas.microsoft.com/office/drawing/2014/main" id="{4A9A15A0-18B7-1EA2-0C88-BFCF3A95CDEA}"/>
                </a:ext>
              </a:extLst>
            </p:cNvPr>
            <p:cNvSpPr/>
            <p:nvPr/>
          </p:nvSpPr>
          <p:spPr>
            <a:xfrm>
              <a:off x="11237591" y="4711107"/>
              <a:ext cx="553815" cy="319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8602"/>
                <a:gd name="f7" fmla="val 143827"/>
                <a:gd name="f8" fmla="val 122873"/>
                <a:gd name="f9" fmla="val 72390"/>
                <a:gd name="f10" fmla="val 126683"/>
                <a:gd name="f11" fmla="val 248603"/>
                <a:gd name="f12" fmla="val 70485"/>
                <a:gd name="f13" fmla="+- 0 0 -90"/>
                <a:gd name="f14" fmla="*/ f3 1 248602"/>
                <a:gd name="f15" fmla="*/ f4 1 143827"/>
                <a:gd name="f16" fmla="+- f7 0 f5"/>
                <a:gd name="f17" fmla="+- f6 0 f5"/>
                <a:gd name="f18" fmla="*/ f13 f0 1"/>
                <a:gd name="f19" fmla="*/ f17 1 248602"/>
                <a:gd name="f20" fmla="*/ f16 1 143827"/>
                <a:gd name="f21" fmla="*/ 122873 f17 1"/>
                <a:gd name="f22" fmla="*/ 143827 f16 1"/>
                <a:gd name="f23" fmla="*/ 0 f17 1"/>
                <a:gd name="f24" fmla="*/ 72390 f16 1"/>
                <a:gd name="f25" fmla="*/ 126683 f17 1"/>
                <a:gd name="f26" fmla="*/ 0 f16 1"/>
                <a:gd name="f27" fmla="*/ 248603 f17 1"/>
                <a:gd name="f28" fmla="*/ 70485 f16 1"/>
                <a:gd name="f29" fmla="*/ f18 1 f2"/>
                <a:gd name="f30" fmla="*/ f21 1 248602"/>
                <a:gd name="f31" fmla="*/ f22 1 143827"/>
                <a:gd name="f32" fmla="*/ f23 1 248602"/>
                <a:gd name="f33" fmla="*/ f24 1 143827"/>
                <a:gd name="f34" fmla="*/ f25 1 248602"/>
                <a:gd name="f35" fmla="*/ f26 1 143827"/>
                <a:gd name="f36" fmla="*/ f27 1 248602"/>
                <a:gd name="f37" fmla="*/ f28 1 14382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48602" h="14382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2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66">
            <a:extLst>
              <a:ext uri="{FF2B5EF4-FFF2-40B4-BE49-F238E27FC236}">
                <a16:creationId xmlns:a16="http://schemas.microsoft.com/office/drawing/2014/main" id="{EE42AB7B-3711-0183-4BA2-3760494A45BB}"/>
              </a:ext>
            </a:extLst>
          </p:cNvPr>
          <p:cNvSpPr/>
          <p:nvPr/>
        </p:nvSpPr>
        <p:spPr>
          <a:xfrm rot="9059322">
            <a:off x="8606297" y="5655008"/>
            <a:ext cx="4302645" cy="18688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02642"/>
              <a:gd name="f7" fmla="val 1868817"/>
              <a:gd name="f8" fmla="val 1034820"/>
              <a:gd name="f9" fmla="val 1817930"/>
              <a:gd name="f10" fmla="+- 0 0 -90"/>
              <a:gd name="f11" fmla="*/ f3 1 4302642"/>
              <a:gd name="f12" fmla="*/ f4 1 1868817"/>
              <a:gd name="f13" fmla="+- f7 0 f5"/>
              <a:gd name="f14" fmla="+- f6 0 f5"/>
              <a:gd name="f15" fmla="*/ f10 f0 1"/>
              <a:gd name="f16" fmla="*/ f14 1 4302642"/>
              <a:gd name="f17" fmla="*/ f13 1 1868817"/>
              <a:gd name="f18" fmla="*/ 0 f14 1"/>
              <a:gd name="f19" fmla="*/ 1868817 f13 1"/>
              <a:gd name="f20" fmla="*/ 1034820 f14 1"/>
              <a:gd name="f21" fmla="*/ 0 f13 1"/>
              <a:gd name="f22" fmla="*/ 4302642 f14 1"/>
              <a:gd name="f23" fmla="*/ 1817930 f13 1"/>
              <a:gd name="f24" fmla="*/ f15 1 f2"/>
              <a:gd name="f25" fmla="*/ f18 1 4302642"/>
              <a:gd name="f26" fmla="*/ f19 1 1868817"/>
              <a:gd name="f27" fmla="*/ f20 1 4302642"/>
              <a:gd name="f28" fmla="*/ f21 1 1868817"/>
              <a:gd name="f29" fmla="*/ f22 1 4302642"/>
              <a:gd name="f30" fmla="*/ f23 1 1868817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51"/>
              </a:cxn>
              <a:cxn ang="f35">
                <a:pos x="f46" y="f47"/>
              </a:cxn>
            </a:cxnLst>
            <a:rect l="f42" t="f45" r="f43" b="f44"/>
            <a:pathLst>
              <a:path w="4302642" h="1868817">
                <a:moveTo>
                  <a:pt x="f5" y="f7"/>
                </a:moveTo>
                <a:lnTo>
                  <a:pt x="f8" y="f5"/>
                </a:lnTo>
                <a:lnTo>
                  <a:pt x="f6" y="f9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Grafik 4">
            <a:extLst>
              <a:ext uri="{FF2B5EF4-FFF2-40B4-BE49-F238E27FC236}">
                <a16:creationId xmlns:a16="http://schemas.microsoft.com/office/drawing/2014/main" id="{30D56A24-2769-2BDD-6542-8B44CE056720}"/>
              </a:ext>
            </a:extLst>
          </p:cNvPr>
          <p:cNvSpPr/>
          <p:nvPr/>
        </p:nvSpPr>
        <p:spPr>
          <a:xfrm>
            <a:off x="621" y="0"/>
            <a:ext cx="12191996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6858000"/>
              <a:gd name="f8" fmla="val 3136900"/>
              <a:gd name="f9" fmla="val 6858001"/>
              <a:gd name="f10" fmla="val 2844800"/>
              <a:gd name="f11" fmla="val 8477250"/>
              <a:gd name="f12" fmla="val 4712970"/>
              <a:gd name="f13" fmla="val 4009390"/>
              <a:gd name="f14" fmla="val 3305175"/>
              <a:gd name="f15" fmla="val 6467475"/>
              <a:gd name="f16" fmla="val 2729865"/>
              <a:gd name="f17" fmla="+- 0 0 -90"/>
              <a:gd name="f18" fmla="*/ f3 1 12192000"/>
              <a:gd name="f19" fmla="*/ f4 1 6858000"/>
              <a:gd name="f20" fmla="+- f7 0 f5"/>
              <a:gd name="f21" fmla="+- f6 0 f5"/>
              <a:gd name="f22" fmla="*/ f17 f0 1"/>
              <a:gd name="f23" fmla="*/ f21 1 12192000"/>
              <a:gd name="f24" fmla="*/ f20 1 6858000"/>
              <a:gd name="f25" fmla="*/ 0 f21 1"/>
              <a:gd name="f26" fmla="*/ 0 f20 1"/>
              <a:gd name="f27" fmla="*/ 3136900 f20 1"/>
              <a:gd name="f28" fmla="*/ 6858001 f20 1"/>
              <a:gd name="f29" fmla="*/ 2844800 f21 1"/>
              <a:gd name="f30" fmla="*/ 8477250 f21 1"/>
              <a:gd name="f31" fmla="*/ 12192000 f21 1"/>
              <a:gd name="f32" fmla="*/ 4712970 f20 1"/>
              <a:gd name="f33" fmla="*/ 4009390 f20 1"/>
              <a:gd name="f34" fmla="*/ 3305175 f20 1"/>
              <a:gd name="f35" fmla="*/ 6467475 f21 1"/>
              <a:gd name="f36" fmla="*/ 2729865 f21 1"/>
              <a:gd name="f37" fmla="*/ f22 1 f2"/>
              <a:gd name="f38" fmla="*/ f25 1 12192000"/>
              <a:gd name="f39" fmla="*/ f26 1 6858000"/>
              <a:gd name="f40" fmla="*/ f27 1 6858000"/>
              <a:gd name="f41" fmla="*/ f28 1 6858000"/>
              <a:gd name="f42" fmla="*/ f29 1 12192000"/>
              <a:gd name="f43" fmla="*/ f30 1 12192000"/>
              <a:gd name="f44" fmla="*/ f31 1 12192000"/>
              <a:gd name="f45" fmla="*/ f32 1 6858000"/>
              <a:gd name="f46" fmla="*/ f33 1 6858000"/>
              <a:gd name="f47" fmla="*/ f34 1 6858000"/>
              <a:gd name="f48" fmla="*/ f35 1 12192000"/>
              <a:gd name="f49" fmla="*/ f36 1 12192000"/>
              <a:gd name="f50" fmla="*/ f5 1 f23"/>
              <a:gd name="f51" fmla="*/ f6 1 f23"/>
              <a:gd name="f52" fmla="*/ f5 1 f24"/>
              <a:gd name="f53" fmla="*/ f7 1 f24"/>
              <a:gd name="f54" fmla="+- f37 0 f1"/>
              <a:gd name="f55" fmla="*/ f38 1 f23"/>
              <a:gd name="f56" fmla="*/ f39 1 f24"/>
              <a:gd name="f57" fmla="*/ f40 1 f24"/>
              <a:gd name="f58" fmla="*/ f41 1 f24"/>
              <a:gd name="f59" fmla="*/ f42 1 f23"/>
              <a:gd name="f60" fmla="*/ f43 1 f23"/>
              <a:gd name="f61" fmla="*/ f44 1 f23"/>
              <a:gd name="f62" fmla="*/ f45 1 f24"/>
              <a:gd name="f63" fmla="*/ f46 1 f24"/>
              <a:gd name="f64" fmla="*/ f47 1 f24"/>
              <a:gd name="f65" fmla="*/ f48 1 f23"/>
              <a:gd name="f66" fmla="*/ f49 1 f23"/>
              <a:gd name="f67" fmla="*/ f50 f18 1"/>
              <a:gd name="f68" fmla="*/ f51 f18 1"/>
              <a:gd name="f69" fmla="*/ f53 f19 1"/>
              <a:gd name="f70" fmla="*/ f52 f19 1"/>
              <a:gd name="f71" fmla="*/ f55 f18 1"/>
              <a:gd name="f72" fmla="*/ f56 f19 1"/>
              <a:gd name="f73" fmla="*/ f57 f19 1"/>
              <a:gd name="f74" fmla="*/ f58 f19 1"/>
              <a:gd name="f75" fmla="*/ f59 f18 1"/>
              <a:gd name="f76" fmla="*/ f60 f18 1"/>
              <a:gd name="f77" fmla="*/ f61 f18 1"/>
              <a:gd name="f78" fmla="*/ f62 f19 1"/>
              <a:gd name="f79" fmla="*/ f63 f19 1"/>
              <a:gd name="f80" fmla="*/ f64 f19 1"/>
              <a:gd name="f81" fmla="*/ f65 f18 1"/>
              <a:gd name="f82" fmla="*/ f66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">
                <a:pos x="f71" y="f72"/>
              </a:cxn>
              <a:cxn ang="f54">
                <a:pos x="f71" y="f73"/>
              </a:cxn>
              <a:cxn ang="f54">
                <a:pos x="f71" y="f74"/>
              </a:cxn>
              <a:cxn ang="f54">
                <a:pos x="f75" y="f74"/>
              </a:cxn>
              <a:cxn ang="f54">
                <a:pos x="f76" y="f74"/>
              </a:cxn>
              <a:cxn ang="f54">
                <a:pos x="f77" y="f78"/>
              </a:cxn>
              <a:cxn ang="f54">
                <a:pos x="f77" y="f79"/>
              </a:cxn>
              <a:cxn ang="f54">
                <a:pos x="f77" y="f80"/>
              </a:cxn>
              <a:cxn ang="f54">
                <a:pos x="f81" y="f72"/>
              </a:cxn>
              <a:cxn ang="f54">
                <a:pos x="f82" y="f72"/>
              </a:cxn>
            </a:cxnLst>
            <a:rect l="f67" t="f70" r="f68" b="f69"/>
            <a:pathLst>
              <a:path w="12192000" h="6858000">
                <a:moveTo>
                  <a:pt x="f5" y="f5"/>
                </a:moveTo>
                <a:lnTo>
                  <a:pt x="f5" y="f8"/>
                </a:lnTo>
                <a:lnTo>
                  <a:pt x="f5" y="f9"/>
                </a:lnTo>
                <a:lnTo>
                  <a:pt x="f10" y="f9"/>
                </a:lnTo>
                <a:lnTo>
                  <a:pt x="f11" y="f9"/>
                </a:lnTo>
                <a:lnTo>
                  <a:pt x="f6" y="f12"/>
                </a:lnTo>
                <a:lnTo>
                  <a:pt x="f6" y="f13"/>
                </a:lnTo>
                <a:lnTo>
                  <a:pt x="f6" y="f14"/>
                </a:lnTo>
                <a:lnTo>
                  <a:pt x="f15" y="f5"/>
                </a:lnTo>
                <a:lnTo>
                  <a:pt x="f16" y="f5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Textplatzhalter 79">
            <a:extLst>
              <a:ext uri="{FF2B5EF4-FFF2-40B4-BE49-F238E27FC236}">
                <a16:creationId xmlns:a16="http://schemas.microsoft.com/office/drawing/2014/main" id="{265927E4-CDC2-B290-C61F-52FCCC5E89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2636910"/>
            <a:ext cx="6120682" cy="1368152"/>
          </a:xfrm>
        </p:spPr>
        <p:txBody>
          <a:bodyPr/>
          <a:lstStyle>
            <a:lvl1pPr>
              <a:lnSpc>
                <a:spcPts val="3500"/>
              </a:lnSpc>
              <a:defRPr sz="3400">
                <a:solidFill>
                  <a:srgbClr val="59FF19"/>
                </a:solidFill>
                <a:latin typeface="All Round Gothic Bold"/>
              </a:defRPr>
            </a:lvl1pPr>
            <a:lvl2pPr lvl="0">
              <a:lnSpc>
                <a:spcPts val="3500"/>
              </a:lnSpc>
              <a:spcBef>
                <a:spcPts val="1600"/>
              </a:spcBef>
              <a:defRPr sz="3400" b="1">
                <a:solidFill>
                  <a:srgbClr val="59FF19"/>
                </a:solidFill>
                <a:latin typeface="All Round Gothic Bold"/>
              </a:defRPr>
            </a:lvl2pPr>
          </a:lstStyle>
          <a:p>
            <a:pPr lvl="0"/>
            <a:r>
              <a:rPr lang="de-DE"/>
              <a:t>Präsentationstitel, 1-3-zeilig, bei kurzem Titel bitte Subline nach oben ziehen</a:t>
            </a:r>
          </a:p>
          <a:p>
            <a:pPr lvl="0"/>
            <a:endParaRPr lang="de-DE"/>
          </a:p>
        </p:txBody>
      </p:sp>
      <p:sp>
        <p:nvSpPr>
          <p:cNvPr id="5" name="Textplatzhalter 84">
            <a:extLst>
              <a:ext uri="{FF2B5EF4-FFF2-40B4-BE49-F238E27FC236}">
                <a16:creationId xmlns:a16="http://schemas.microsoft.com/office/drawing/2014/main" id="{5F25C7A3-7834-F1CE-6518-A66831ED2C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4149080"/>
            <a:ext cx="6120682" cy="28803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  <a:latin typeface="All Round Gothic Bold"/>
              </a:defRPr>
            </a:lvl1pPr>
          </a:lstStyle>
          <a:p>
            <a:pPr lvl="0"/>
            <a:r>
              <a:rPr lang="de-DE"/>
              <a:t>Hier kann optional ein ergänzender Untertitel stehen </a:t>
            </a:r>
          </a:p>
        </p:txBody>
      </p:sp>
      <p:sp>
        <p:nvSpPr>
          <p:cNvPr id="6" name="Textplatzhalter 84">
            <a:extLst>
              <a:ext uri="{FF2B5EF4-FFF2-40B4-BE49-F238E27FC236}">
                <a16:creationId xmlns:a16="http://schemas.microsoft.com/office/drawing/2014/main" id="{93E6BF14-2A17-4CED-ECE9-13C8AEC43F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6021287"/>
            <a:ext cx="6120682" cy="216027"/>
          </a:xfrm>
        </p:spPr>
        <p:txBody>
          <a:bodyPr anchor="b"/>
          <a:lstStyle>
            <a:lvl1pPr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TT.MM.JJJJ  |  Kunde/Projekt  |  Ort</a:t>
            </a:r>
          </a:p>
        </p:txBody>
      </p:sp>
      <p:grpSp>
        <p:nvGrpSpPr>
          <p:cNvPr id="7" name="Gruppieren 27">
            <a:extLst>
              <a:ext uri="{FF2B5EF4-FFF2-40B4-BE49-F238E27FC236}">
                <a16:creationId xmlns:a16="http://schemas.microsoft.com/office/drawing/2014/main" id="{B50370EB-8C07-6CF5-4916-BBEB056D5A30}"/>
              </a:ext>
            </a:extLst>
          </p:cNvPr>
          <p:cNvGrpSpPr/>
          <p:nvPr/>
        </p:nvGrpSpPr>
        <p:grpSpPr>
          <a:xfrm>
            <a:off x="1199455" y="548676"/>
            <a:ext cx="1800197" cy="864099"/>
            <a:chOff x="1199455" y="548676"/>
            <a:chExt cx="1800197" cy="864099"/>
          </a:xfrm>
        </p:grpSpPr>
        <p:sp>
          <p:nvSpPr>
            <p:cNvPr id="8" name="Freihandform 3">
              <a:extLst>
                <a:ext uri="{FF2B5EF4-FFF2-40B4-BE49-F238E27FC236}">
                  <a16:creationId xmlns:a16="http://schemas.microsoft.com/office/drawing/2014/main" id="{5E4139A2-E435-7418-E650-F3CE0CF8712D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E2FB21D5-3295-5E40-DE33-B515DFF34943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grpSp>
          <p:nvGrpSpPr>
            <p:cNvPr id="10" name="Gruppieren 30">
              <a:extLst>
                <a:ext uri="{FF2B5EF4-FFF2-40B4-BE49-F238E27FC236}">
                  <a16:creationId xmlns:a16="http://schemas.microsoft.com/office/drawing/2014/main" id="{E806426A-214C-E9FC-B29D-20D45A8433FE}"/>
                </a:ext>
              </a:extLst>
            </p:cNvPr>
            <p:cNvGrpSpPr/>
            <p:nvPr/>
          </p:nvGrpSpPr>
          <p:grpSpPr>
            <a:xfrm>
              <a:off x="1199455" y="548676"/>
              <a:ext cx="1800197" cy="864099"/>
              <a:chOff x="1199455" y="548676"/>
              <a:chExt cx="1800197" cy="864099"/>
            </a:xfrm>
          </p:grpSpPr>
          <p:grpSp>
            <p:nvGrpSpPr>
              <p:cNvPr id="11" name="Grafik 71">
                <a:extLst>
                  <a:ext uri="{FF2B5EF4-FFF2-40B4-BE49-F238E27FC236}">
                    <a16:creationId xmlns:a16="http://schemas.microsoft.com/office/drawing/2014/main" id="{0C16A882-02A9-DBF6-114B-7F090B26F5AA}"/>
                  </a:ext>
                </a:extLst>
              </p:cNvPr>
              <p:cNvGrpSpPr/>
              <p:nvPr/>
            </p:nvGrpSpPr>
            <p:grpSpPr>
              <a:xfrm>
                <a:off x="1199455" y="548676"/>
                <a:ext cx="1800197" cy="864099"/>
                <a:chOff x="1199455" y="548676"/>
                <a:chExt cx="1800197" cy="864099"/>
              </a:xfrm>
            </p:grpSpPr>
            <p:sp>
              <p:nvSpPr>
                <p:cNvPr id="12" name="Freihandform 6">
                  <a:extLst>
                    <a:ext uri="{FF2B5EF4-FFF2-40B4-BE49-F238E27FC236}">
                      <a16:creationId xmlns:a16="http://schemas.microsoft.com/office/drawing/2014/main" id="{BAAD2042-F666-793B-237C-7A126DCDAEAF}"/>
                    </a:ext>
                  </a:extLst>
                </p:cNvPr>
                <p:cNvSpPr/>
                <p:nvPr/>
              </p:nvSpPr>
              <p:spPr>
                <a:xfrm>
                  <a:off x="1203204" y="1259156"/>
                  <a:ext cx="1587672" cy="1536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612877"/>
                    <a:gd name="f7" fmla="val 152021"/>
                    <a:gd name="f8" fmla="val 41909"/>
                    <a:gd name="f9" fmla="val 152022"/>
                    <a:gd name="f10" fmla="val 66674"/>
                    <a:gd name="f11" fmla="val 83819"/>
                    <a:gd name="f12" fmla="val 138720"/>
                    <a:gd name="f13" fmla="val 110216"/>
                    <a:gd name="f14" fmla="val 107048"/>
                    <a:gd name="f15" fmla="val 59054"/>
                    <a:gd name="f16" fmla="val 123517"/>
                    <a:gd name="f17" fmla="val 52069"/>
                    <a:gd name="f18" fmla="val 129852"/>
                    <a:gd name="f19" fmla="val 31750"/>
                    <a:gd name="f20" fmla="val 24765"/>
                    <a:gd name="f21" fmla="val 124784"/>
                    <a:gd name="f22" fmla="val 70310"/>
                    <a:gd name="f23" fmla="val 76834"/>
                    <a:gd name="f24" fmla="val 48140"/>
                    <a:gd name="f25" fmla="val 12668"/>
                    <a:gd name="f26" fmla="val 1270"/>
                    <a:gd name="f27" fmla="val 137453"/>
                    <a:gd name="f28" fmla="val 17780"/>
                    <a:gd name="f29" fmla="val 100964"/>
                    <a:gd name="f30" fmla="val 148854"/>
                    <a:gd name="f31" fmla="val 125728"/>
                    <a:gd name="f32" fmla="val 89946"/>
                    <a:gd name="f33" fmla="val 73477"/>
                    <a:gd name="f34" fmla="val 133983"/>
                    <a:gd name="f35" fmla="val 67776"/>
                    <a:gd name="f36" fmla="val 146048"/>
                    <a:gd name="f37" fmla="val 158113"/>
                    <a:gd name="f38" fmla="val 166368"/>
                    <a:gd name="f39" fmla="val 74110"/>
                    <a:gd name="f40" fmla="val 91213"/>
                    <a:gd name="f41" fmla="val 191132"/>
                    <a:gd name="f42" fmla="val 59542"/>
                    <a:gd name="f43" fmla="val 172718"/>
                    <a:gd name="f44" fmla="val 44340"/>
                    <a:gd name="f45" fmla="val 147318"/>
                    <a:gd name="f46" fmla="val 120648"/>
                    <a:gd name="f47" fmla="val 102234"/>
                    <a:gd name="f48" fmla="val 58275"/>
                    <a:gd name="f49" fmla="val 89313"/>
                    <a:gd name="f50" fmla="val 253361"/>
                    <a:gd name="f51" fmla="val 269871"/>
                    <a:gd name="f52" fmla="val 283206"/>
                    <a:gd name="f53" fmla="val 145054"/>
                    <a:gd name="f54" fmla="val 288921"/>
                    <a:gd name="f55" fmla="val 150121"/>
                    <a:gd name="f56" fmla="val 311146"/>
                    <a:gd name="f57" fmla="val 100081"/>
                    <a:gd name="f58" fmla="val 46240"/>
                    <a:gd name="f59" fmla="val 257171"/>
                    <a:gd name="f60" fmla="val 224787"/>
                    <a:gd name="f61" fmla="val 201927"/>
                    <a:gd name="f62" fmla="val 68410"/>
                    <a:gd name="f63" fmla="val 133652"/>
                    <a:gd name="f64" fmla="val 227962"/>
                    <a:gd name="f65" fmla="val 128585"/>
                    <a:gd name="f66" fmla="val 238757"/>
                    <a:gd name="f67" fmla="val 227327"/>
                    <a:gd name="f68" fmla="val 116550"/>
                    <a:gd name="f69" fmla="val 98181"/>
                    <a:gd name="f70" fmla="val 79811"/>
                    <a:gd name="f71" fmla="val 239392"/>
                    <a:gd name="f72" fmla="val 274316"/>
                    <a:gd name="f73" fmla="val 287016"/>
                    <a:gd name="f74" fmla="val 115916"/>
                    <a:gd name="f75" fmla="val 334005"/>
                    <a:gd name="f76" fmla="val 358135"/>
                    <a:gd name="f77" fmla="val 96280"/>
                    <a:gd name="f78" fmla="val 76644"/>
                    <a:gd name="f79" fmla="val 368295"/>
                    <a:gd name="f80" fmla="val 383535"/>
                    <a:gd name="f81" fmla="val 398774"/>
                    <a:gd name="f82" fmla="val 408934"/>
                    <a:gd name="f83" fmla="val 433699"/>
                    <a:gd name="f84" fmla="val 62709"/>
                    <a:gd name="f85" fmla="val 413379"/>
                    <a:gd name="f86" fmla="val 45606"/>
                    <a:gd name="f87" fmla="val 353690"/>
                    <a:gd name="f88" fmla="val 333370"/>
                    <a:gd name="f89" fmla="val 494023"/>
                    <a:gd name="f90" fmla="val 519423"/>
                    <a:gd name="f91" fmla="val 536567"/>
                    <a:gd name="f92" fmla="val 118450"/>
                    <a:gd name="f93" fmla="val 93113"/>
                    <a:gd name="f94" fmla="val 511803"/>
                    <a:gd name="f95" fmla="val 497833"/>
                    <a:gd name="f96" fmla="val 88679"/>
                    <a:gd name="f97" fmla="val 486403"/>
                    <a:gd name="f98" fmla="val 87412"/>
                    <a:gd name="f99" fmla="val 477513"/>
                    <a:gd name="f100" fmla="val 85512"/>
                    <a:gd name="f101" fmla="val 78544"/>
                    <a:gd name="f102" fmla="val 72210"/>
                    <a:gd name="f103" fmla="val 482593"/>
                    <a:gd name="f104" fmla="val 67143"/>
                    <a:gd name="f105" fmla="val 502913"/>
                    <a:gd name="f106" fmla="val 509263"/>
                    <a:gd name="f107" fmla="val 70943"/>
                    <a:gd name="f108" fmla="val 510533"/>
                    <a:gd name="f109" fmla="val 77278"/>
                    <a:gd name="f110" fmla="val 535297"/>
                    <a:gd name="f111" fmla="val 534027"/>
                    <a:gd name="f112" fmla="val 58908"/>
                    <a:gd name="f113" fmla="val 520058"/>
                    <a:gd name="f114" fmla="val 494658"/>
                    <a:gd name="f115" fmla="val 469893"/>
                    <a:gd name="f116" fmla="val 454654"/>
                    <a:gd name="f117" fmla="val 80445"/>
                    <a:gd name="f118" fmla="val 105148"/>
                    <a:gd name="f119" fmla="val 478148"/>
                    <a:gd name="f120" fmla="val 107682"/>
                    <a:gd name="f121" fmla="val 493388"/>
                    <a:gd name="f122" fmla="val 504818"/>
                    <a:gd name="f123" fmla="val 111482"/>
                    <a:gd name="f124" fmla="val 513708"/>
                    <a:gd name="f125" fmla="val 112116"/>
                    <a:gd name="f126" fmla="val 120350"/>
                    <a:gd name="f127" fmla="val 126685"/>
                    <a:gd name="f128" fmla="val 508628"/>
                    <a:gd name="f129" fmla="val 131752"/>
                    <a:gd name="f130" fmla="val 495293"/>
                    <a:gd name="f131" fmla="val 483228"/>
                    <a:gd name="f132" fmla="val 476878"/>
                    <a:gd name="f133" fmla="val 127951"/>
                    <a:gd name="f134" fmla="val 452114"/>
                    <a:gd name="f135" fmla="val 468623"/>
                    <a:gd name="f136" fmla="val 556887"/>
                    <a:gd name="f137" fmla="val 581652"/>
                    <a:gd name="f138" fmla="val 83612"/>
                    <a:gd name="f139" fmla="val 633721"/>
                    <a:gd name="f140" fmla="val 61442"/>
                    <a:gd name="f141" fmla="val 44973"/>
                    <a:gd name="f142" fmla="val 29771"/>
                    <a:gd name="f143" fmla="val 589907"/>
                    <a:gd name="f144" fmla="val 22803"/>
                    <a:gd name="f145" fmla="val 601971"/>
                    <a:gd name="f146" fmla="val 614036"/>
                    <a:gd name="f147" fmla="val 622291"/>
                    <a:gd name="f148" fmla="val 29137"/>
                    <a:gd name="f149" fmla="val 647056"/>
                    <a:gd name="f150" fmla="val 15202"/>
                    <a:gd name="f151" fmla="val 628641"/>
                    <a:gd name="f152" fmla="val 603241"/>
                    <a:gd name="f153" fmla="val 577842"/>
                    <a:gd name="f154" fmla="val 558157"/>
                    <a:gd name="f155" fmla="val 13935"/>
                    <a:gd name="f156" fmla="val 704205"/>
                    <a:gd name="f157" fmla="val 735955"/>
                    <a:gd name="f158" fmla="val 759449"/>
                    <a:gd name="f159" fmla="val 99447"/>
                    <a:gd name="f160" fmla="val 69043"/>
                    <a:gd name="f161" fmla="val 737225"/>
                    <a:gd name="f162" fmla="val 46873"/>
                    <a:gd name="f163" fmla="val 672455"/>
                    <a:gd name="f164" fmla="val 650231"/>
                    <a:gd name="f165" fmla="val 687060"/>
                    <a:gd name="f166" fmla="val 674360"/>
                    <a:gd name="f167" fmla="val 686425"/>
                    <a:gd name="f168" fmla="val 722620"/>
                    <a:gd name="f169" fmla="val 734050"/>
                    <a:gd name="f170" fmla="val 733415"/>
                    <a:gd name="f171" fmla="val 777229"/>
                    <a:gd name="f172" fmla="val 801994"/>
                    <a:gd name="f173" fmla="val 810248"/>
                    <a:gd name="f174" fmla="val 822313"/>
                    <a:gd name="f175" fmla="val 834378"/>
                    <a:gd name="f176" fmla="val 842633"/>
                    <a:gd name="f177" fmla="val 867398"/>
                    <a:gd name="f178" fmla="val 848983"/>
                    <a:gd name="f179" fmla="val 823583"/>
                    <a:gd name="f180" fmla="val 796914"/>
                    <a:gd name="f181" fmla="val 778499"/>
                    <a:gd name="f182" fmla="val 879463"/>
                    <a:gd name="f183" fmla="val 904227"/>
                    <a:gd name="f184" fmla="val 90580"/>
                    <a:gd name="f185" fmla="val 912482"/>
                    <a:gd name="f186" fmla="val 924547"/>
                    <a:gd name="f187" fmla="val 935977"/>
                    <a:gd name="f188" fmla="val 944867"/>
                    <a:gd name="f189" fmla="val 969631"/>
                    <a:gd name="f190" fmla="val 977886"/>
                    <a:gd name="f191" fmla="val 989951"/>
                    <a:gd name="f192" fmla="val 1002016"/>
                    <a:gd name="f193" fmla="val 1010271"/>
                    <a:gd name="f194" fmla="val 1035035"/>
                    <a:gd name="f195" fmla="val 1016621"/>
                    <a:gd name="f196" fmla="val 992491"/>
                    <a:gd name="f197" fmla="val 977251"/>
                    <a:gd name="f198" fmla="val 965186"/>
                    <a:gd name="f199" fmla="val 51307"/>
                    <a:gd name="f200" fmla="val 957566"/>
                    <a:gd name="f201" fmla="val 63342"/>
                    <a:gd name="f202" fmla="val 950582"/>
                    <a:gd name="f203" fmla="val 937247"/>
                    <a:gd name="f204" fmla="val 922642"/>
                    <a:gd name="f205" fmla="val 897877"/>
                    <a:gd name="f206" fmla="val 880097"/>
                    <a:gd name="f207" fmla="val 1103614"/>
                    <a:gd name="f208" fmla="val 1120124"/>
                    <a:gd name="f209" fmla="val 1133459"/>
                    <a:gd name="f210" fmla="val 1139174"/>
                    <a:gd name="f211" fmla="val 1161399"/>
                    <a:gd name="f212" fmla="val 1107424"/>
                    <a:gd name="f213" fmla="val 1075040"/>
                    <a:gd name="f214" fmla="val 1052180"/>
                    <a:gd name="f215" fmla="val 1054085"/>
                    <a:gd name="f216" fmla="val 1079485"/>
                    <a:gd name="f217" fmla="val 1108059"/>
                    <a:gd name="f218" fmla="val 1089645"/>
                    <a:gd name="f219" fmla="val 1078215"/>
                    <a:gd name="f220" fmla="val 1090280"/>
                    <a:gd name="f221" fmla="val 1125204"/>
                    <a:gd name="f222" fmla="val 1137904"/>
                    <a:gd name="f223" fmla="val 1137269"/>
                    <a:gd name="f224" fmla="val 1126474"/>
                    <a:gd name="f225" fmla="val 1224898"/>
                    <a:gd name="f226" fmla="val 1249662"/>
                    <a:gd name="f227" fmla="val 1266807"/>
                    <a:gd name="f228" fmla="val 1242042"/>
                    <a:gd name="f229" fmla="val 1235058"/>
                    <a:gd name="f230" fmla="val 1214738"/>
                    <a:gd name="f231" fmla="val 1207753"/>
                    <a:gd name="f232" fmla="val 1259822"/>
                    <a:gd name="f233" fmla="val 1183623"/>
                    <a:gd name="f234" fmla="val 1200768"/>
                    <a:gd name="f235" fmla="val 1298557"/>
                    <a:gd name="f236" fmla="val 34838"/>
                    <a:gd name="f237" fmla="val 1307446"/>
                    <a:gd name="f238" fmla="val 1315066"/>
                    <a:gd name="f239" fmla="val 27871"/>
                    <a:gd name="f240" fmla="val 18369"/>
                    <a:gd name="f241" fmla="val 9501"/>
                    <a:gd name="f242" fmla="val 1308082"/>
                    <a:gd name="f243" fmla="val 1900"/>
                    <a:gd name="f244" fmla="val 1289667"/>
                    <a:gd name="f245" fmla="val 1282047"/>
                    <a:gd name="f246" fmla="val 8868"/>
                    <a:gd name="f247" fmla="val 1286492"/>
                    <a:gd name="f248" fmla="val 1311256"/>
                    <a:gd name="f249" fmla="val 1385550"/>
                    <a:gd name="f250" fmla="val 1417300"/>
                    <a:gd name="f251" fmla="val 1440795"/>
                    <a:gd name="f252" fmla="val 1418570"/>
                    <a:gd name="f253" fmla="val 1353801"/>
                    <a:gd name="f254" fmla="val 1330306"/>
                    <a:gd name="f255" fmla="val 1352531"/>
                    <a:gd name="f256" fmla="val 1367136"/>
                    <a:gd name="f257" fmla="val 1355706"/>
                    <a:gd name="f258" fmla="val 1367771"/>
                    <a:gd name="f259" fmla="val 1402695"/>
                    <a:gd name="f260" fmla="val 1415395"/>
                    <a:gd name="f261" fmla="val 1414760"/>
                    <a:gd name="f262" fmla="val 1456669"/>
                    <a:gd name="f263" fmla="val 1481434"/>
                    <a:gd name="f264" fmla="val 1491594"/>
                    <a:gd name="f265" fmla="val 1506834"/>
                    <a:gd name="f266" fmla="val 1522073"/>
                    <a:gd name="f267" fmla="val 1532233"/>
                    <a:gd name="f268" fmla="val 1556998"/>
                    <a:gd name="f269" fmla="val 1536678"/>
                    <a:gd name="f270" fmla="val 1476989"/>
                    <a:gd name="f271" fmla="val 1596367"/>
                    <a:gd name="f272" fmla="val 1605257"/>
                    <a:gd name="f273" fmla="val 135552"/>
                    <a:gd name="f274" fmla="val 1605892"/>
                    <a:gd name="f275" fmla="val 119084"/>
                    <a:gd name="f276" fmla="val 1587478"/>
                    <a:gd name="f277" fmla="val 1579858"/>
                    <a:gd name="f278" fmla="val 126051"/>
                    <a:gd name="f279" fmla="val 144420"/>
                    <a:gd name="f280" fmla="+- 0 0 -90"/>
                    <a:gd name="f281" fmla="*/ f3 1 1612877"/>
                    <a:gd name="f282" fmla="*/ f4 1 152021"/>
                    <a:gd name="f283" fmla="+- f7 0 f5"/>
                    <a:gd name="f284" fmla="+- f6 0 f5"/>
                    <a:gd name="f285" fmla="*/ f280 f0 1"/>
                    <a:gd name="f286" fmla="*/ f284 1 1612877"/>
                    <a:gd name="f287" fmla="*/ f283 1 152021"/>
                    <a:gd name="f288" fmla="*/ 41909 f284 1"/>
                    <a:gd name="f289" fmla="*/ 152022 f283 1"/>
                    <a:gd name="f290" fmla="*/ 83819 f284 1"/>
                    <a:gd name="f291" fmla="*/ 110216 f283 1"/>
                    <a:gd name="f292" fmla="*/ 107048 f283 1"/>
                    <a:gd name="f293" fmla="*/ 59054 f284 1"/>
                    <a:gd name="f294" fmla="*/ 129852 f283 1"/>
                    <a:gd name="f295" fmla="*/ 24765 f284 1"/>
                    <a:gd name="f296" fmla="*/ 70310 f283 1"/>
                    <a:gd name="f297" fmla="*/ 76834 f284 1"/>
                    <a:gd name="f298" fmla="*/ 48140 f283 1"/>
                    <a:gd name="f299" fmla="*/ 12668 f283 1"/>
                    <a:gd name="f300" fmla="*/ 0 f284 1"/>
                    <a:gd name="f301" fmla="*/ 100964 f284 1"/>
                    <a:gd name="f302" fmla="*/ 148854 f283 1"/>
                    <a:gd name="f303" fmla="*/ 125728 f284 1"/>
                    <a:gd name="f304" fmla="*/ 89946 f283 1"/>
                    <a:gd name="f305" fmla="*/ 146048 f284 1"/>
                    <a:gd name="f306" fmla="*/ 67776 f283 1"/>
                    <a:gd name="f307" fmla="*/ 166368 f284 1"/>
                    <a:gd name="f308" fmla="*/ 91213 f283 1"/>
                    <a:gd name="f309" fmla="*/ 191132 f284 1"/>
                    <a:gd name="f310" fmla="*/ 147318 f284 1"/>
                    <a:gd name="f311" fmla="*/ 44340 f283 1"/>
                    <a:gd name="f312" fmla="*/ 102234 f284 1"/>
                    <a:gd name="f313" fmla="*/ 89313 f283 1"/>
                    <a:gd name="f314" fmla="*/ 253361 f284 1"/>
                    <a:gd name="f315" fmla="*/ 288921 f284 1"/>
                    <a:gd name="f316" fmla="*/ 150121 f283 1"/>
                    <a:gd name="f317" fmla="*/ 311146 f284 1"/>
                    <a:gd name="f318" fmla="*/ 100081 f283 1"/>
                    <a:gd name="f319" fmla="*/ 257171 f284 1"/>
                    <a:gd name="f320" fmla="*/ 46240 f283 1"/>
                    <a:gd name="f321" fmla="*/ 201927 f284 1"/>
                    <a:gd name="f322" fmla="*/ 128585 f283 1"/>
                    <a:gd name="f323" fmla="*/ 227327 f284 1"/>
                    <a:gd name="f324" fmla="*/ 98181 f283 1"/>
                    <a:gd name="f325" fmla="*/ 287016 f284 1"/>
                    <a:gd name="f326" fmla="*/ 334005 f284 1"/>
                    <a:gd name="f327" fmla="*/ 358135 f284 1"/>
                    <a:gd name="f328" fmla="*/ 96280 f283 1"/>
                    <a:gd name="f329" fmla="*/ 383535 f284 1"/>
                    <a:gd name="f330" fmla="*/ 408934 f284 1"/>
                    <a:gd name="f331" fmla="*/ 433699 f284 1"/>
                    <a:gd name="f332" fmla="*/ 45606 f283 1"/>
                    <a:gd name="f333" fmla="*/ 333370 f284 1"/>
                    <a:gd name="f334" fmla="*/ 494023 f284 1"/>
                    <a:gd name="f335" fmla="*/ 536567 f284 1"/>
                    <a:gd name="f336" fmla="*/ 118450 f283 1"/>
                    <a:gd name="f337" fmla="*/ 497833 f284 1"/>
                    <a:gd name="f338" fmla="*/ 88679 f283 1"/>
                    <a:gd name="f339" fmla="*/ 477513 f284 1"/>
                    <a:gd name="f340" fmla="*/ 78544 f283 1"/>
                    <a:gd name="f341" fmla="*/ 67143 f283 1"/>
                    <a:gd name="f342" fmla="*/ 510533 f284 1"/>
                    <a:gd name="f343" fmla="*/ 77278 f283 1"/>
                    <a:gd name="f344" fmla="*/ 535297 f284 1"/>
                    <a:gd name="f345" fmla="*/ 494658 f284 1"/>
                    <a:gd name="f346" fmla="*/ 454654 f284 1"/>
                    <a:gd name="f347" fmla="*/ 80445 f283 1"/>
                    <a:gd name="f348" fmla="*/ 493388 f284 1"/>
                    <a:gd name="f349" fmla="*/ 513708 f284 1"/>
                    <a:gd name="f350" fmla="*/ 120350 f283 1"/>
                    <a:gd name="f351" fmla="*/ 495293 f284 1"/>
                    <a:gd name="f352" fmla="*/ 131752 f283 1"/>
                    <a:gd name="f353" fmla="*/ 476878 f284 1"/>
                    <a:gd name="f354" fmla="*/ 452114 f284 1"/>
                    <a:gd name="f355" fmla="*/ 556887 f284 1"/>
                    <a:gd name="f356" fmla="*/ 581652 f284 1"/>
                    <a:gd name="f357" fmla="*/ 83612 f283 1"/>
                    <a:gd name="f358" fmla="*/ 633721 f284 1"/>
                    <a:gd name="f359" fmla="*/ 61442 f283 1"/>
                    <a:gd name="f360" fmla="*/ 44973 f283 1"/>
                    <a:gd name="f361" fmla="*/ 601971 f284 1"/>
                    <a:gd name="f362" fmla="*/ 22803 f283 1"/>
                    <a:gd name="f363" fmla="*/ 622291 f284 1"/>
                    <a:gd name="f364" fmla="*/ 647056 f284 1"/>
                    <a:gd name="f365" fmla="*/ 603241 f284 1"/>
                    <a:gd name="f366" fmla="*/ 0 f283 1"/>
                    <a:gd name="f367" fmla="*/ 558157 f284 1"/>
                    <a:gd name="f368" fmla="*/ 704205 f284 1"/>
                    <a:gd name="f369" fmla="*/ 759449 f284 1"/>
                    <a:gd name="f370" fmla="*/ 99447 f283 1"/>
                    <a:gd name="f371" fmla="*/ 46873 f283 1"/>
                    <a:gd name="f372" fmla="*/ 650231 f284 1"/>
                    <a:gd name="f373" fmla="*/ 674360 f284 1"/>
                    <a:gd name="f374" fmla="*/ 734050 f284 1"/>
                    <a:gd name="f375" fmla="*/ 777229 f284 1"/>
                    <a:gd name="f376" fmla="*/ 801994 f284 1"/>
                    <a:gd name="f377" fmla="*/ 822313 f284 1"/>
                    <a:gd name="f378" fmla="*/ 842633 f284 1"/>
                    <a:gd name="f379" fmla="*/ 867398 f284 1"/>
                    <a:gd name="f380" fmla="*/ 823583 f284 1"/>
                    <a:gd name="f381" fmla="*/ 778499 f284 1"/>
                    <a:gd name="f382" fmla="*/ 879463 f284 1"/>
                    <a:gd name="f383" fmla="*/ 904227 f284 1"/>
                    <a:gd name="f384" fmla="*/ 90580 f283 1"/>
                    <a:gd name="f385" fmla="*/ 924547 f284 1"/>
                    <a:gd name="f386" fmla="*/ 944867 f284 1"/>
                    <a:gd name="f387" fmla="*/ 969631 f284 1"/>
                    <a:gd name="f388" fmla="*/ 989951 f284 1"/>
                    <a:gd name="f389" fmla="*/ 1010271 f284 1"/>
                    <a:gd name="f390" fmla="*/ 1035035 f284 1"/>
                    <a:gd name="f391" fmla="*/ 992491 f284 1"/>
                    <a:gd name="f392" fmla="*/ 957566 f284 1"/>
                    <a:gd name="f393" fmla="*/ 63342 f283 1"/>
                    <a:gd name="f394" fmla="*/ 922642 f284 1"/>
                    <a:gd name="f395" fmla="*/ 880097 f284 1"/>
                    <a:gd name="f396" fmla="*/ 1103614 f284 1"/>
                    <a:gd name="f397" fmla="*/ 1139174 f284 1"/>
                    <a:gd name="f398" fmla="*/ 1161399 f284 1"/>
                    <a:gd name="f399" fmla="*/ 1107424 f284 1"/>
                    <a:gd name="f400" fmla="*/ 1052180 f284 1"/>
                    <a:gd name="f401" fmla="*/ 1108059 f284 1"/>
                    <a:gd name="f402" fmla="*/ 1078215 f284 1"/>
                    <a:gd name="f403" fmla="*/ 1137904 f284 1"/>
                    <a:gd name="f404" fmla="*/ 1224898 f284 1"/>
                    <a:gd name="f405" fmla="*/ 1266807 f284 1"/>
                    <a:gd name="f406" fmla="*/ 1242042 f284 1"/>
                    <a:gd name="f407" fmla="*/ 1207753 f284 1"/>
                    <a:gd name="f408" fmla="*/ 1259822 f284 1"/>
                    <a:gd name="f409" fmla="*/ 1183623 f284 1"/>
                    <a:gd name="f410" fmla="*/ 1298557 f284 1"/>
                    <a:gd name="f411" fmla="*/ 34838 f283 1"/>
                    <a:gd name="f412" fmla="*/ 1315066 f284 1"/>
                    <a:gd name="f413" fmla="*/ 18369 f283 1"/>
                    <a:gd name="f414" fmla="*/ 1900 f283 1"/>
                    <a:gd name="f415" fmla="*/ 1282047 f284 1"/>
                    <a:gd name="f416" fmla="*/ 1286492 f284 1"/>
                    <a:gd name="f417" fmla="*/ 1311256 f284 1"/>
                    <a:gd name="f418" fmla="*/ 1385550 f284 1"/>
                    <a:gd name="f419" fmla="*/ 1440795 f284 1"/>
                    <a:gd name="f420" fmla="*/ 1330306 f284 1"/>
                    <a:gd name="f421" fmla="*/ 1355706 f284 1"/>
                    <a:gd name="f422" fmla="*/ 1415395 f284 1"/>
                    <a:gd name="f423" fmla="*/ 1456669 f284 1"/>
                    <a:gd name="f424" fmla="*/ 1481434 f284 1"/>
                    <a:gd name="f425" fmla="*/ 1506834 f284 1"/>
                    <a:gd name="f426" fmla="*/ 1532233 f284 1"/>
                    <a:gd name="f427" fmla="*/ 1556998 f284 1"/>
                    <a:gd name="f428" fmla="*/ 1596367 f284 1"/>
                    <a:gd name="f429" fmla="*/ 1612877 f284 1"/>
                    <a:gd name="f430" fmla="*/ 135552 f283 1"/>
                    <a:gd name="f431" fmla="*/ 119084 f283 1"/>
                    <a:gd name="f432" fmla="*/ 1579858 f284 1"/>
                    <a:gd name="f433" fmla="*/ f285 1 f2"/>
                    <a:gd name="f434" fmla="*/ f288 1 1612877"/>
                    <a:gd name="f435" fmla="*/ f289 1 152021"/>
                    <a:gd name="f436" fmla="*/ f290 1 1612877"/>
                    <a:gd name="f437" fmla="*/ f291 1 152021"/>
                    <a:gd name="f438" fmla="*/ f292 1 152021"/>
                    <a:gd name="f439" fmla="*/ f293 1 1612877"/>
                    <a:gd name="f440" fmla="*/ f294 1 152021"/>
                    <a:gd name="f441" fmla="*/ f295 1 1612877"/>
                    <a:gd name="f442" fmla="*/ f296 1 152021"/>
                    <a:gd name="f443" fmla="*/ f297 1 1612877"/>
                    <a:gd name="f444" fmla="*/ f298 1 152021"/>
                    <a:gd name="f445" fmla="*/ f299 1 152021"/>
                    <a:gd name="f446" fmla="*/ f300 1 1612877"/>
                    <a:gd name="f447" fmla="*/ f301 1 1612877"/>
                    <a:gd name="f448" fmla="*/ f302 1 152021"/>
                    <a:gd name="f449" fmla="*/ f303 1 1612877"/>
                    <a:gd name="f450" fmla="*/ f304 1 152021"/>
                    <a:gd name="f451" fmla="*/ f305 1 1612877"/>
                    <a:gd name="f452" fmla="*/ f306 1 152021"/>
                    <a:gd name="f453" fmla="*/ f307 1 1612877"/>
                    <a:gd name="f454" fmla="*/ f308 1 152021"/>
                    <a:gd name="f455" fmla="*/ f309 1 1612877"/>
                    <a:gd name="f456" fmla="*/ f310 1 1612877"/>
                    <a:gd name="f457" fmla="*/ f311 1 152021"/>
                    <a:gd name="f458" fmla="*/ f312 1 1612877"/>
                    <a:gd name="f459" fmla="*/ f313 1 152021"/>
                    <a:gd name="f460" fmla="*/ f314 1 1612877"/>
                    <a:gd name="f461" fmla="*/ f315 1 1612877"/>
                    <a:gd name="f462" fmla="*/ f316 1 152021"/>
                    <a:gd name="f463" fmla="*/ f317 1 1612877"/>
                    <a:gd name="f464" fmla="*/ f318 1 152021"/>
                    <a:gd name="f465" fmla="*/ f319 1 1612877"/>
                    <a:gd name="f466" fmla="*/ f320 1 152021"/>
                    <a:gd name="f467" fmla="*/ f321 1 1612877"/>
                    <a:gd name="f468" fmla="*/ f322 1 152021"/>
                    <a:gd name="f469" fmla="*/ f323 1 1612877"/>
                    <a:gd name="f470" fmla="*/ f324 1 152021"/>
                    <a:gd name="f471" fmla="*/ f325 1 1612877"/>
                    <a:gd name="f472" fmla="*/ f326 1 1612877"/>
                    <a:gd name="f473" fmla="*/ f327 1 1612877"/>
                    <a:gd name="f474" fmla="*/ f328 1 152021"/>
                    <a:gd name="f475" fmla="*/ f329 1 1612877"/>
                    <a:gd name="f476" fmla="*/ f330 1 1612877"/>
                    <a:gd name="f477" fmla="*/ f331 1 1612877"/>
                    <a:gd name="f478" fmla="*/ f332 1 152021"/>
                    <a:gd name="f479" fmla="*/ f333 1 1612877"/>
                    <a:gd name="f480" fmla="*/ f334 1 1612877"/>
                    <a:gd name="f481" fmla="*/ f335 1 1612877"/>
                    <a:gd name="f482" fmla="*/ f336 1 152021"/>
                    <a:gd name="f483" fmla="*/ f337 1 1612877"/>
                    <a:gd name="f484" fmla="*/ f338 1 152021"/>
                    <a:gd name="f485" fmla="*/ f339 1 1612877"/>
                    <a:gd name="f486" fmla="*/ f340 1 152021"/>
                    <a:gd name="f487" fmla="*/ f341 1 152021"/>
                    <a:gd name="f488" fmla="*/ f342 1 1612877"/>
                    <a:gd name="f489" fmla="*/ f343 1 152021"/>
                    <a:gd name="f490" fmla="*/ f344 1 1612877"/>
                    <a:gd name="f491" fmla="*/ f345 1 1612877"/>
                    <a:gd name="f492" fmla="*/ f346 1 1612877"/>
                    <a:gd name="f493" fmla="*/ f347 1 152021"/>
                    <a:gd name="f494" fmla="*/ f348 1 1612877"/>
                    <a:gd name="f495" fmla="*/ f349 1 1612877"/>
                    <a:gd name="f496" fmla="*/ f350 1 152021"/>
                    <a:gd name="f497" fmla="*/ f351 1 1612877"/>
                    <a:gd name="f498" fmla="*/ f352 1 152021"/>
                    <a:gd name="f499" fmla="*/ f353 1 1612877"/>
                    <a:gd name="f500" fmla="*/ f354 1 1612877"/>
                    <a:gd name="f501" fmla="*/ f355 1 1612877"/>
                    <a:gd name="f502" fmla="*/ f356 1 1612877"/>
                    <a:gd name="f503" fmla="*/ f357 1 152021"/>
                    <a:gd name="f504" fmla="*/ f358 1 1612877"/>
                    <a:gd name="f505" fmla="*/ f359 1 152021"/>
                    <a:gd name="f506" fmla="*/ f360 1 152021"/>
                    <a:gd name="f507" fmla="*/ f361 1 1612877"/>
                    <a:gd name="f508" fmla="*/ f362 1 152021"/>
                    <a:gd name="f509" fmla="*/ f363 1 1612877"/>
                    <a:gd name="f510" fmla="*/ f364 1 1612877"/>
                    <a:gd name="f511" fmla="*/ f365 1 1612877"/>
                    <a:gd name="f512" fmla="*/ f366 1 152021"/>
                    <a:gd name="f513" fmla="*/ f367 1 1612877"/>
                    <a:gd name="f514" fmla="*/ f368 1 1612877"/>
                    <a:gd name="f515" fmla="*/ f369 1 1612877"/>
                    <a:gd name="f516" fmla="*/ f370 1 152021"/>
                    <a:gd name="f517" fmla="*/ f371 1 152021"/>
                    <a:gd name="f518" fmla="*/ f372 1 1612877"/>
                    <a:gd name="f519" fmla="*/ f373 1 1612877"/>
                    <a:gd name="f520" fmla="*/ f374 1 1612877"/>
                    <a:gd name="f521" fmla="*/ f375 1 1612877"/>
                    <a:gd name="f522" fmla="*/ f376 1 1612877"/>
                    <a:gd name="f523" fmla="*/ f377 1 1612877"/>
                    <a:gd name="f524" fmla="*/ f378 1 1612877"/>
                    <a:gd name="f525" fmla="*/ f379 1 1612877"/>
                    <a:gd name="f526" fmla="*/ f380 1 1612877"/>
                    <a:gd name="f527" fmla="*/ f381 1 1612877"/>
                    <a:gd name="f528" fmla="*/ f382 1 1612877"/>
                    <a:gd name="f529" fmla="*/ f383 1 1612877"/>
                    <a:gd name="f530" fmla="*/ f384 1 152021"/>
                    <a:gd name="f531" fmla="*/ f385 1 1612877"/>
                    <a:gd name="f532" fmla="*/ f386 1 1612877"/>
                    <a:gd name="f533" fmla="*/ f387 1 1612877"/>
                    <a:gd name="f534" fmla="*/ f388 1 1612877"/>
                    <a:gd name="f535" fmla="*/ f389 1 1612877"/>
                    <a:gd name="f536" fmla="*/ f390 1 1612877"/>
                    <a:gd name="f537" fmla="*/ f391 1 1612877"/>
                    <a:gd name="f538" fmla="*/ f392 1 1612877"/>
                    <a:gd name="f539" fmla="*/ f393 1 152021"/>
                    <a:gd name="f540" fmla="*/ f394 1 1612877"/>
                    <a:gd name="f541" fmla="*/ f395 1 1612877"/>
                    <a:gd name="f542" fmla="*/ f396 1 1612877"/>
                    <a:gd name="f543" fmla="*/ f397 1 1612877"/>
                    <a:gd name="f544" fmla="*/ f398 1 1612877"/>
                    <a:gd name="f545" fmla="*/ f399 1 1612877"/>
                    <a:gd name="f546" fmla="*/ f400 1 1612877"/>
                    <a:gd name="f547" fmla="*/ f401 1 1612877"/>
                    <a:gd name="f548" fmla="*/ f402 1 1612877"/>
                    <a:gd name="f549" fmla="*/ f403 1 1612877"/>
                    <a:gd name="f550" fmla="*/ f404 1 1612877"/>
                    <a:gd name="f551" fmla="*/ f405 1 1612877"/>
                    <a:gd name="f552" fmla="*/ f406 1 1612877"/>
                    <a:gd name="f553" fmla="*/ f407 1 1612877"/>
                    <a:gd name="f554" fmla="*/ f408 1 1612877"/>
                    <a:gd name="f555" fmla="*/ f409 1 1612877"/>
                    <a:gd name="f556" fmla="*/ f410 1 1612877"/>
                    <a:gd name="f557" fmla="*/ f411 1 152021"/>
                    <a:gd name="f558" fmla="*/ f412 1 1612877"/>
                    <a:gd name="f559" fmla="*/ f413 1 152021"/>
                    <a:gd name="f560" fmla="*/ f414 1 152021"/>
                    <a:gd name="f561" fmla="*/ f415 1 1612877"/>
                    <a:gd name="f562" fmla="*/ f416 1 1612877"/>
                    <a:gd name="f563" fmla="*/ f417 1 1612877"/>
                    <a:gd name="f564" fmla="*/ f418 1 1612877"/>
                    <a:gd name="f565" fmla="*/ f419 1 1612877"/>
                    <a:gd name="f566" fmla="*/ f420 1 1612877"/>
                    <a:gd name="f567" fmla="*/ f421 1 1612877"/>
                    <a:gd name="f568" fmla="*/ f422 1 1612877"/>
                    <a:gd name="f569" fmla="*/ f423 1 1612877"/>
                    <a:gd name="f570" fmla="*/ f424 1 1612877"/>
                    <a:gd name="f571" fmla="*/ f425 1 1612877"/>
                    <a:gd name="f572" fmla="*/ f426 1 1612877"/>
                    <a:gd name="f573" fmla="*/ f427 1 1612877"/>
                    <a:gd name="f574" fmla="*/ f428 1 1612877"/>
                    <a:gd name="f575" fmla="*/ f429 1 1612877"/>
                    <a:gd name="f576" fmla="*/ f430 1 152021"/>
                    <a:gd name="f577" fmla="*/ f431 1 152021"/>
                    <a:gd name="f578" fmla="*/ f432 1 1612877"/>
                    <a:gd name="f579" fmla="*/ f5 1 f286"/>
                    <a:gd name="f580" fmla="*/ f6 1 f286"/>
                    <a:gd name="f581" fmla="*/ f5 1 f287"/>
                    <a:gd name="f582" fmla="*/ f7 1 f287"/>
                    <a:gd name="f583" fmla="+- f433 0 f1"/>
                    <a:gd name="f584" fmla="*/ f434 1 f286"/>
                    <a:gd name="f585" fmla="*/ f435 1 f287"/>
                    <a:gd name="f586" fmla="*/ f436 1 f286"/>
                    <a:gd name="f587" fmla="*/ f437 1 f287"/>
                    <a:gd name="f588" fmla="*/ f438 1 f287"/>
                    <a:gd name="f589" fmla="*/ f439 1 f286"/>
                    <a:gd name="f590" fmla="*/ f440 1 f287"/>
                    <a:gd name="f591" fmla="*/ f441 1 f286"/>
                    <a:gd name="f592" fmla="*/ f442 1 f287"/>
                    <a:gd name="f593" fmla="*/ f443 1 f286"/>
                    <a:gd name="f594" fmla="*/ f444 1 f287"/>
                    <a:gd name="f595" fmla="*/ f445 1 f287"/>
                    <a:gd name="f596" fmla="*/ f446 1 f286"/>
                    <a:gd name="f597" fmla="*/ f447 1 f286"/>
                    <a:gd name="f598" fmla="*/ f448 1 f287"/>
                    <a:gd name="f599" fmla="*/ f449 1 f286"/>
                    <a:gd name="f600" fmla="*/ f450 1 f287"/>
                    <a:gd name="f601" fmla="*/ f451 1 f286"/>
                    <a:gd name="f602" fmla="*/ f452 1 f287"/>
                    <a:gd name="f603" fmla="*/ f453 1 f286"/>
                    <a:gd name="f604" fmla="*/ f454 1 f287"/>
                    <a:gd name="f605" fmla="*/ f455 1 f286"/>
                    <a:gd name="f606" fmla="*/ f456 1 f286"/>
                    <a:gd name="f607" fmla="*/ f457 1 f287"/>
                    <a:gd name="f608" fmla="*/ f458 1 f286"/>
                    <a:gd name="f609" fmla="*/ f459 1 f287"/>
                    <a:gd name="f610" fmla="*/ f460 1 f286"/>
                    <a:gd name="f611" fmla="*/ f461 1 f286"/>
                    <a:gd name="f612" fmla="*/ f462 1 f287"/>
                    <a:gd name="f613" fmla="*/ f463 1 f286"/>
                    <a:gd name="f614" fmla="*/ f464 1 f287"/>
                    <a:gd name="f615" fmla="*/ f465 1 f286"/>
                    <a:gd name="f616" fmla="*/ f466 1 f287"/>
                    <a:gd name="f617" fmla="*/ f467 1 f286"/>
                    <a:gd name="f618" fmla="*/ f468 1 f287"/>
                    <a:gd name="f619" fmla="*/ f469 1 f286"/>
                    <a:gd name="f620" fmla="*/ f470 1 f287"/>
                    <a:gd name="f621" fmla="*/ f471 1 f286"/>
                    <a:gd name="f622" fmla="*/ f472 1 f286"/>
                    <a:gd name="f623" fmla="*/ f473 1 f286"/>
                    <a:gd name="f624" fmla="*/ f474 1 f287"/>
                    <a:gd name="f625" fmla="*/ f475 1 f286"/>
                    <a:gd name="f626" fmla="*/ f476 1 f286"/>
                    <a:gd name="f627" fmla="*/ f477 1 f286"/>
                    <a:gd name="f628" fmla="*/ f478 1 f287"/>
                    <a:gd name="f629" fmla="*/ f479 1 f286"/>
                    <a:gd name="f630" fmla="*/ f480 1 f286"/>
                    <a:gd name="f631" fmla="*/ f481 1 f286"/>
                    <a:gd name="f632" fmla="*/ f482 1 f287"/>
                    <a:gd name="f633" fmla="*/ f483 1 f286"/>
                    <a:gd name="f634" fmla="*/ f484 1 f287"/>
                    <a:gd name="f635" fmla="*/ f485 1 f286"/>
                    <a:gd name="f636" fmla="*/ f486 1 f287"/>
                    <a:gd name="f637" fmla="*/ f487 1 f287"/>
                    <a:gd name="f638" fmla="*/ f488 1 f286"/>
                    <a:gd name="f639" fmla="*/ f489 1 f287"/>
                    <a:gd name="f640" fmla="*/ f490 1 f286"/>
                    <a:gd name="f641" fmla="*/ f491 1 f286"/>
                    <a:gd name="f642" fmla="*/ f492 1 f286"/>
                    <a:gd name="f643" fmla="*/ f493 1 f287"/>
                    <a:gd name="f644" fmla="*/ f494 1 f286"/>
                    <a:gd name="f645" fmla="*/ f495 1 f286"/>
                    <a:gd name="f646" fmla="*/ f496 1 f287"/>
                    <a:gd name="f647" fmla="*/ f497 1 f286"/>
                    <a:gd name="f648" fmla="*/ f498 1 f287"/>
                    <a:gd name="f649" fmla="*/ f499 1 f286"/>
                    <a:gd name="f650" fmla="*/ f500 1 f286"/>
                    <a:gd name="f651" fmla="*/ f501 1 f286"/>
                    <a:gd name="f652" fmla="*/ f502 1 f286"/>
                    <a:gd name="f653" fmla="*/ f503 1 f287"/>
                    <a:gd name="f654" fmla="*/ f504 1 f286"/>
                    <a:gd name="f655" fmla="*/ f505 1 f287"/>
                    <a:gd name="f656" fmla="*/ f506 1 f287"/>
                    <a:gd name="f657" fmla="*/ f507 1 f286"/>
                    <a:gd name="f658" fmla="*/ f508 1 f287"/>
                    <a:gd name="f659" fmla="*/ f509 1 f286"/>
                    <a:gd name="f660" fmla="*/ f510 1 f286"/>
                    <a:gd name="f661" fmla="*/ f511 1 f286"/>
                    <a:gd name="f662" fmla="*/ f512 1 f287"/>
                    <a:gd name="f663" fmla="*/ f513 1 f286"/>
                    <a:gd name="f664" fmla="*/ f514 1 f286"/>
                    <a:gd name="f665" fmla="*/ f515 1 f286"/>
                    <a:gd name="f666" fmla="*/ f516 1 f287"/>
                    <a:gd name="f667" fmla="*/ f517 1 f287"/>
                    <a:gd name="f668" fmla="*/ f518 1 f286"/>
                    <a:gd name="f669" fmla="*/ f519 1 f286"/>
                    <a:gd name="f670" fmla="*/ f520 1 f286"/>
                    <a:gd name="f671" fmla="*/ f521 1 f286"/>
                    <a:gd name="f672" fmla="*/ f522 1 f286"/>
                    <a:gd name="f673" fmla="*/ f523 1 f286"/>
                    <a:gd name="f674" fmla="*/ f524 1 f286"/>
                    <a:gd name="f675" fmla="*/ f525 1 f286"/>
                    <a:gd name="f676" fmla="*/ f526 1 f286"/>
                    <a:gd name="f677" fmla="*/ f527 1 f286"/>
                    <a:gd name="f678" fmla="*/ f528 1 f286"/>
                    <a:gd name="f679" fmla="*/ f529 1 f286"/>
                    <a:gd name="f680" fmla="*/ f530 1 f287"/>
                    <a:gd name="f681" fmla="*/ f531 1 f286"/>
                    <a:gd name="f682" fmla="*/ f532 1 f286"/>
                    <a:gd name="f683" fmla="*/ f533 1 f286"/>
                    <a:gd name="f684" fmla="*/ f534 1 f286"/>
                    <a:gd name="f685" fmla="*/ f535 1 f286"/>
                    <a:gd name="f686" fmla="*/ f536 1 f286"/>
                    <a:gd name="f687" fmla="*/ f537 1 f286"/>
                    <a:gd name="f688" fmla="*/ f538 1 f286"/>
                    <a:gd name="f689" fmla="*/ f539 1 f287"/>
                    <a:gd name="f690" fmla="*/ f540 1 f286"/>
                    <a:gd name="f691" fmla="*/ f541 1 f286"/>
                    <a:gd name="f692" fmla="*/ f542 1 f286"/>
                    <a:gd name="f693" fmla="*/ f543 1 f286"/>
                    <a:gd name="f694" fmla="*/ f544 1 f286"/>
                    <a:gd name="f695" fmla="*/ f545 1 f286"/>
                    <a:gd name="f696" fmla="*/ f546 1 f286"/>
                    <a:gd name="f697" fmla="*/ f547 1 f286"/>
                    <a:gd name="f698" fmla="*/ f548 1 f286"/>
                    <a:gd name="f699" fmla="*/ f549 1 f286"/>
                    <a:gd name="f700" fmla="*/ f550 1 f286"/>
                    <a:gd name="f701" fmla="*/ f551 1 f286"/>
                    <a:gd name="f702" fmla="*/ f552 1 f286"/>
                    <a:gd name="f703" fmla="*/ f553 1 f286"/>
                    <a:gd name="f704" fmla="*/ f554 1 f286"/>
                    <a:gd name="f705" fmla="*/ f555 1 f286"/>
                    <a:gd name="f706" fmla="*/ f556 1 f286"/>
                    <a:gd name="f707" fmla="*/ f557 1 f287"/>
                    <a:gd name="f708" fmla="*/ f558 1 f286"/>
                    <a:gd name="f709" fmla="*/ f559 1 f287"/>
                    <a:gd name="f710" fmla="*/ f560 1 f287"/>
                    <a:gd name="f711" fmla="*/ f561 1 f286"/>
                    <a:gd name="f712" fmla="*/ f562 1 f286"/>
                    <a:gd name="f713" fmla="*/ f563 1 f286"/>
                    <a:gd name="f714" fmla="*/ f564 1 f286"/>
                    <a:gd name="f715" fmla="*/ f565 1 f286"/>
                    <a:gd name="f716" fmla="*/ f566 1 f286"/>
                    <a:gd name="f717" fmla="*/ f567 1 f286"/>
                    <a:gd name="f718" fmla="*/ f568 1 f286"/>
                    <a:gd name="f719" fmla="*/ f569 1 f286"/>
                    <a:gd name="f720" fmla="*/ f570 1 f286"/>
                    <a:gd name="f721" fmla="*/ f571 1 f286"/>
                    <a:gd name="f722" fmla="*/ f572 1 f286"/>
                    <a:gd name="f723" fmla="*/ f573 1 f286"/>
                    <a:gd name="f724" fmla="*/ f574 1 f286"/>
                    <a:gd name="f725" fmla="*/ f575 1 f286"/>
                    <a:gd name="f726" fmla="*/ f576 1 f287"/>
                    <a:gd name="f727" fmla="*/ f577 1 f287"/>
                    <a:gd name="f728" fmla="*/ f578 1 f286"/>
                    <a:gd name="f729" fmla="*/ f579 f281 1"/>
                    <a:gd name="f730" fmla="*/ f580 f281 1"/>
                    <a:gd name="f731" fmla="*/ f582 f282 1"/>
                    <a:gd name="f732" fmla="*/ f581 f282 1"/>
                    <a:gd name="f733" fmla="*/ f584 f281 1"/>
                    <a:gd name="f734" fmla="*/ f585 f282 1"/>
                    <a:gd name="f735" fmla="*/ f586 f281 1"/>
                    <a:gd name="f736" fmla="*/ f587 f282 1"/>
                    <a:gd name="f737" fmla="*/ f588 f282 1"/>
                    <a:gd name="f738" fmla="*/ f589 f281 1"/>
                    <a:gd name="f739" fmla="*/ f590 f282 1"/>
                    <a:gd name="f740" fmla="*/ f591 f281 1"/>
                    <a:gd name="f741" fmla="*/ f592 f282 1"/>
                    <a:gd name="f742" fmla="*/ f593 f281 1"/>
                    <a:gd name="f743" fmla="*/ f594 f282 1"/>
                    <a:gd name="f744" fmla="*/ f595 f282 1"/>
                    <a:gd name="f745" fmla="*/ f596 f281 1"/>
                    <a:gd name="f746" fmla="*/ f597 f281 1"/>
                    <a:gd name="f747" fmla="*/ f598 f282 1"/>
                    <a:gd name="f748" fmla="*/ f599 f281 1"/>
                    <a:gd name="f749" fmla="*/ f600 f282 1"/>
                    <a:gd name="f750" fmla="*/ f601 f281 1"/>
                    <a:gd name="f751" fmla="*/ f602 f282 1"/>
                    <a:gd name="f752" fmla="*/ f603 f281 1"/>
                    <a:gd name="f753" fmla="*/ f604 f282 1"/>
                    <a:gd name="f754" fmla="*/ f605 f281 1"/>
                    <a:gd name="f755" fmla="*/ f606 f281 1"/>
                    <a:gd name="f756" fmla="*/ f607 f282 1"/>
                    <a:gd name="f757" fmla="*/ f608 f281 1"/>
                    <a:gd name="f758" fmla="*/ f609 f282 1"/>
                    <a:gd name="f759" fmla="*/ f610 f281 1"/>
                    <a:gd name="f760" fmla="*/ f611 f281 1"/>
                    <a:gd name="f761" fmla="*/ f612 f282 1"/>
                    <a:gd name="f762" fmla="*/ f613 f281 1"/>
                    <a:gd name="f763" fmla="*/ f614 f282 1"/>
                    <a:gd name="f764" fmla="*/ f615 f281 1"/>
                    <a:gd name="f765" fmla="*/ f616 f282 1"/>
                    <a:gd name="f766" fmla="*/ f617 f281 1"/>
                    <a:gd name="f767" fmla="*/ f618 f282 1"/>
                    <a:gd name="f768" fmla="*/ f619 f281 1"/>
                    <a:gd name="f769" fmla="*/ f620 f282 1"/>
                    <a:gd name="f770" fmla="*/ f621 f281 1"/>
                    <a:gd name="f771" fmla="*/ f622 f281 1"/>
                    <a:gd name="f772" fmla="*/ f623 f281 1"/>
                    <a:gd name="f773" fmla="*/ f624 f282 1"/>
                    <a:gd name="f774" fmla="*/ f625 f281 1"/>
                    <a:gd name="f775" fmla="*/ f626 f281 1"/>
                    <a:gd name="f776" fmla="*/ f627 f281 1"/>
                    <a:gd name="f777" fmla="*/ f628 f282 1"/>
                    <a:gd name="f778" fmla="*/ f629 f281 1"/>
                    <a:gd name="f779" fmla="*/ f630 f281 1"/>
                    <a:gd name="f780" fmla="*/ f631 f281 1"/>
                    <a:gd name="f781" fmla="*/ f632 f282 1"/>
                    <a:gd name="f782" fmla="*/ f633 f281 1"/>
                    <a:gd name="f783" fmla="*/ f634 f282 1"/>
                    <a:gd name="f784" fmla="*/ f635 f281 1"/>
                    <a:gd name="f785" fmla="*/ f636 f282 1"/>
                    <a:gd name="f786" fmla="*/ f637 f282 1"/>
                    <a:gd name="f787" fmla="*/ f638 f281 1"/>
                    <a:gd name="f788" fmla="*/ f639 f282 1"/>
                    <a:gd name="f789" fmla="*/ f640 f281 1"/>
                    <a:gd name="f790" fmla="*/ f641 f281 1"/>
                    <a:gd name="f791" fmla="*/ f642 f281 1"/>
                    <a:gd name="f792" fmla="*/ f643 f282 1"/>
                    <a:gd name="f793" fmla="*/ f644 f281 1"/>
                    <a:gd name="f794" fmla="*/ f645 f281 1"/>
                    <a:gd name="f795" fmla="*/ f646 f282 1"/>
                    <a:gd name="f796" fmla="*/ f647 f281 1"/>
                    <a:gd name="f797" fmla="*/ f648 f282 1"/>
                    <a:gd name="f798" fmla="*/ f649 f281 1"/>
                    <a:gd name="f799" fmla="*/ f650 f281 1"/>
                    <a:gd name="f800" fmla="*/ f651 f281 1"/>
                    <a:gd name="f801" fmla="*/ f652 f281 1"/>
                    <a:gd name="f802" fmla="*/ f653 f282 1"/>
                    <a:gd name="f803" fmla="*/ f654 f281 1"/>
                    <a:gd name="f804" fmla="*/ f655 f282 1"/>
                    <a:gd name="f805" fmla="*/ f656 f282 1"/>
                    <a:gd name="f806" fmla="*/ f657 f281 1"/>
                    <a:gd name="f807" fmla="*/ f658 f282 1"/>
                    <a:gd name="f808" fmla="*/ f659 f281 1"/>
                    <a:gd name="f809" fmla="*/ f660 f281 1"/>
                    <a:gd name="f810" fmla="*/ f661 f281 1"/>
                    <a:gd name="f811" fmla="*/ f662 f282 1"/>
                    <a:gd name="f812" fmla="*/ f663 f281 1"/>
                    <a:gd name="f813" fmla="*/ f664 f281 1"/>
                    <a:gd name="f814" fmla="*/ f665 f281 1"/>
                    <a:gd name="f815" fmla="*/ f666 f282 1"/>
                    <a:gd name="f816" fmla="*/ f667 f282 1"/>
                    <a:gd name="f817" fmla="*/ f668 f281 1"/>
                    <a:gd name="f818" fmla="*/ f669 f281 1"/>
                    <a:gd name="f819" fmla="*/ f670 f281 1"/>
                    <a:gd name="f820" fmla="*/ f671 f281 1"/>
                    <a:gd name="f821" fmla="*/ f672 f281 1"/>
                    <a:gd name="f822" fmla="*/ f673 f281 1"/>
                    <a:gd name="f823" fmla="*/ f674 f281 1"/>
                    <a:gd name="f824" fmla="*/ f675 f281 1"/>
                    <a:gd name="f825" fmla="*/ f676 f281 1"/>
                    <a:gd name="f826" fmla="*/ f677 f281 1"/>
                    <a:gd name="f827" fmla="*/ f678 f281 1"/>
                    <a:gd name="f828" fmla="*/ f679 f281 1"/>
                    <a:gd name="f829" fmla="*/ f680 f282 1"/>
                    <a:gd name="f830" fmla="*/ f681 f281 1"/>
                    <a:gd name="f831" fmla="*/ f682 f281 1"/>
                    <a:gd name="f832" fmla="*/ f683 f281 1"/>
                    <a:gd name="f833" fmla="*/ f684 f281 1"/>
                    <a:gd name="f834" fmla="*/ f685 f281 1"/>
                    <a:gd name="f835" fmla="*/ f686 f281 1"/>
                    <a:gd name="f836" fmla="*/ f687 f281 1"/>
                    <a:gd name="f837" fmla="*/ f688 f281 1"/>
                    <a:gd name="f838" fmla="*/ f689 f282 1"/>
                    <a:gd name="f839" fmla="*/ f690 f281 1"/>
                    <a:gd name="f840" fmla="*/ f691 f281 1"/>
                    <a:gd name="f841" fmla="*/ f692 f281 1"/>
                    <a:gd name="f842" fmla="*/ f693 f281 1"/>
                    <a:gd name="f843" fmla="*/ f694 f281 1"/>
                    <a:gd name="f844" fmla="*/ f695 f281 1"/>
                    <a:gd name="f845" fmla="*/ f696 f281 1"/>
                    <a:gd name="f846" fmla="*/ f697 f281 1"/>
                    <a:gd name="f847" fmla="*/ f698 f281 1"/>
                    <a:gd name="f848" fmla="*/ f699 f281 1"/>
                    <a:gd name="f849" fmla="*/ f700 f281 1"/>
                    <a:gd name="f850" fmla="*/ f701 f281 1"/>
                    <a:gd name="f851" fmla="*/ f702 f281 1"/>
                    <a:gd name="f852" fmla="*/ f703 f281 1"/>
                    <a:gd name="f853" fmla="*/ f704 f281 1"/>
                    <a:gd name="f854" fmla="*/ f705 f281 1"/>
                    <a:gd name="f855" fmla="*/ f706 f281 1"/>
                    <a:gd name="f856" fmla="*/ f707 f282 1"/>
                    <a:gd name="f857" fmla="*/ f708 f281 1"/>
                    <a:gd name="f858" fmla="*/ f709 f282 1"/>
                    <a:gd name="f859" fmla="*/ f710 f282 1"/>
                    <a:gd name="f860" fmla="*/ f711 f281 1"/>
                    <a:gd name="f861" fmla="*/ f712 f281 1"/>
                    <a:gd name="f862" fmla="*/ f713 f281 1"/>
                    <a:gd name="f863" fmla="*/ f714 f281 1"/>
                    <a:gd name="f864" fmla="*/ f715 f281 1"/>
                    <a:gd name="f865" fmla="*/ f716 f281 1"/>
                    <a:gd name="f866" fmla="*/ f717 f281 1"/>
                    <a:gd name="f867" fmla="*/ f718 f281 1"/>
                    <a:gd name="f868" fmla="*/ f719 f281 1"/>
                    <a:gd name="f869" fmla="*/ f720 f281 1"/>
                    <a:gd name="f870" fmla="*/ f721 f281 1"/>
                    <a:gd name="f871" fmla="*/ f722 f281 1"/>
                    <a:gd name="f872" fmla="*/ f723 f281 1"/>
                    <a:gd name="f873" fmla="*/ f724 f281 1"/>
                    <a:gd name="f874" fmla="*/ f725 f281 1"/>
                    <a:gd name="f875" fmla="*/ f726 f282 1"/>
                    <a:gd name="f876" fmla="*/ f727 f282 1"/>
                    <a:gd name="f877" fmla="*/ f728 f28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83">
                      <a:pos x="f733" y="f734"/>
                    </a:cxn>
                    <a:cxn ang="f583">
                      <a:pos x="f735" y="f736"/>
                    </a:cxn>
                    <a:cxn ang="f583">
                      <a:pos x="f735" y="f737"/>
                    </a:cxn>
                    <a:cxn ang="f583">
                      <a:pos x="f738" y="f737"/>
                    </a:cxn>
                    <a:cxn ang="f583">
                      <a:pos x="f738" y="f736"/>
                    </a:cxn>
                    <a:cxn ang="f583">
                      <a:pos x="f733" y="f739"/>
                    </a:cxn>
                    <a:cxn ang="f583">
                      <a:pos x="f740" y="f736"/>
                    </a:cxn>
                    <a:cxn ang="f583">
                      <a:pos x="f740" y="f741"/>
                    </a:cxn>
                    <a:cxn ang="f583">
                      <a:pos x="f742" y="f741"/>
                    </a:cxn>
                    <a:cxn ang="f583">
                      <a:pos x="f742" y="f743"/>
                    </a:cxn>
                    <a:cxn ang="f583">
                      <a:pos x="f740" y="f743"/>
                    </a:cxn>
                    <a:cxn ang="f583">
                      <a:pos x="f740" y="f744"/>
                    </a:cxn>
                    <a:cxn ang="f583">
                      <a:pos x="f745" y="f744"/>
                    </a:cxn>
                    <a:cxn ang="f583">
                      <a:pos x="f745" y="f736"/>
                    </a:cxn>
                    <a:cxn ang="f583">
                      <a:pos x="f733" y="f734"/>
                    </a:cxn>
                    <a:cxn ang="f583">
                      <a:pos x="f746" y="f747"/>
                    </a:cxn>
                    <a:cxn ang="f583">
                      <a:pos x="f748" y="f747"/>
                    </a:cxn>
                    <a:cxn ang="f583">
                      <a:pos x="f748" y="f749"/>
                    </a:cxn>
                    <a:cxn ang="f583">
                      <a:pos x="f750" y="f751"/>
                    </a:cxn>
                    <a:cxn ang="f583">
                      <a:pos x="f752" y="f749"/>
                    </a:cxn>
                    <a:cxn ang="f583">
                      <a:pos x="f752" y="f753"/>
                    </a:cxn>
                    <a:cxn ang="f583">
                      <a:pos x="f754" y="f753"/>
                    </a:cxn>
                    <a:cxn ang="f583">
                      <a:pos x="f754" y="f749"/>
                    </a:cxn>
                    <a:cxn ang="f583">
                      <a:pos x="f755" y="f756"/>
                    </a:cxn>
                    <a:cxn ang="f583">
                      <a:pos x="f757" y="f758"/>
                    </a:cxn>
                    <a:cxn ang="f583">
                      <a:pos x="f746" y="f747"/>
                    </a:cxn>
                    <a:cxn ang="f583">
                      <a:pos x="f759" y="f734"/>
                    </a:cxn>
                    <a:cxn ang="f583">
                      <a:pos x="f760" y="f739"/>
                    </a:cxn>
                    <a:cxn ang="f583">
                      <a:pos x="f760" y="f761"/>
                    </a:cxn>
                    <a:cxn ang="f583">
                      <a:pos x="f762" y="f761"/>
                    </a:cxn>
                    <a:cxn ang="f583">
                      <a:pos x="f762" y="f763"/>
                    </a:cxn>
                    <a:cxn ang="f583">
                      <a:pos x="f764" y="f765"/>
                    </a:cxn>
                    <a:cxn ang="f583">
                      <a:pos x="f766" y="f763"/>
                    </a:cxn>
                    <a:cxn ang="f583">
                      <a:pos x="f759" y="f734"/>
                    </a:cxn>
                    <a:cxn ang="f583">
                      <a:pos x="f764" y="f767"/>
                    </a:cxn>
                    <a:cxn ang="f583">
                      <a:pos x="f768" y="f769"/>
                    </a:cxn>
                    <a:cxn ang="f583">
                      <a:pos x="f764" y="f751"/>
                    </a:cxn>
                    <a:cxn ang="f583">
                      <a:pos x="f770" y="f769"/>
                    </a:cxn>
                    <a:cxn ang="f583">
                      <a:pos x="f764" y="f767"/>
                    </a:cxn>
                    <a:cxn ang="f583">
                      <a:pos x="f771" y="f747"/>
                    </a:cxn>
                    <a:cxn ang="f583">
                      <a:pos x="f772" y="f747"/>
                    </a:cxn>
                    <a:cxn ang="f583">
                      <a:pos x="f772" y="f773"/>
                    </a:cxn>
                    <a:cxn ang="f583">
                      <a:pos x="f774" y="f751"/>
                    </a:cxn>
                    <a:cxn ang="f583">
                      <a:pos x="f775" y="f773"/>
                    </a:cxn>
                    <a:cxn ang="f583">
                      <a:pos x="f775" y="f747"/>
                    </a:cxn>
                    <a:cxn ang="f583">
                      <a:pos x="f776" y="f747"/>
                    </a:cxn>
                    <a:cxn ang="f583">
                      <a:pos x="f776" y="f773"/>
                    </a:cxn>
                    <a:cxn ang="f583">
                      <a:pos x="f774" y="f777"/>
                    </a:cxn>
                    <a:cxn ang="f583">
                      <a:pos x="f778" y="f773"/>
                    </a:cxn>
                    <a:cxn ang="f583">
                      <a:pos x="f778" y="f747"/>
                    </a:cxn>
                    <a:cxn ang="f583">
                      <a:pos x="f779" y="f734"/>
                    </a:cxn>
                    <a:cxn ang="f583">
                      <a:pos x="f780" y="f781"/>
                    </a:cxn>
                    <a:cxn ang="f583">
                      <a:pos x="f782" y="f783"/>
                    </a:cxn>
                    <a:cxn ang="f583">
                      <a:pos x="f784" y="f785"/>
                    </a:cxn>
                    <a:cxn ang="f583">
                      <a:pos x="f779" y="f786"/>
                    </a:cxn>
                    <a:cxn ang="f583">
                      <a:pos x="f787" y="f788"/>
                    </a:cxn>
                    <a:cxn ang="f583">
                      <a:pos x="f789" y="f788"/>
                    </a:cxn>
                    <a:cxn ang="f583">
                      <a:pos x="f790" y="f777"/>
                    </a:cxn>
                    <a:cxn ang="f583">
                      <a:pos x="f791" y="f792"/>
                    </a:cxn>
                    <a:cxn ang="f583">
                      <a:pos x="f793" y="f736"/>
                    </a:cxn>
                    <a:cxn ang="f583">
                      <a:pos x="f794" y="f795"/>
                    </a:cxn>
                    <a:cxn ang="f583">
                      <a:pos x="f796" y="f797"/>
                    </a:cxn>
                    <a:cxn ang="f583">
                      <a:pos x="f798" y="f795"/>
                    </a:cxn>
                    <a:cxn ang="f583">
                      <a:pos x="f799" y="f795"/>
                    </a:cxn>
                    <a:cxn ang="f583">
                      <a:pos x="f779" y="f734"/>
                    </a:cxn>
                    <a:cxn ang="f583">
                      <a:pos x="f800" y="f747"/>
                    </a:cxn>
                    <a:cxn ang="f583">
                      <a:pos x="f801" y="f747"/>
                    </a:cxn>
                    <a:cxn ang="f583">
                      <a:pos x="f801" y="f802"/>
                    </a:cxn>
                    <a:cxn ang="f583">
                      <a:pos x="f803" y="f802"/>
                    </a:cxn>
                    <a:cxn ang="f583">
                      <a:pos x="f803" y="f804"/>
                    </a:cxn>
                    <a:cxn ang="f583">
                      <a:pos x="f801" y="f804"/>
                    </a:cxn>
                    <a:cxn ang="f583">
                      <a:pos x="f801" y="f805"/>
                    </a:cxn>
                    <a:cxn ang="f583">
                      <a:pos x="f806" y="f807"/>
                    </a:cxn>
                    <a:cxn ang="f583">
                      <a:pos x="f808" y="f805"/>
                    </a:cxn>
                    <a:cxn ang="f583">
                      <a:pos x="f809" y="f805"/>
                    </a:cxn>
                    <a:cxn ang="f583">
                      <a:pos x="f810" y="f811"/>
                    </a:cxn>
                    <a:cxn ang="f583">
                      <a:pos x="f812" y="f805"/>
                    </a:cxn>
                    <a:cxn ang="f583">
                      <a:pos x="f800" y="f747"/>
                    </a:cxn>
                    <a:cxn ang="f583">
                      <a:pos x="f813" y="f734"/>
                    </a:cxn>
                    <a:cxn ang="f583">
                      <a:pos x="f814" y="f815"/>
                    </a:cxn>
                    <a:cxn ang="f583">
                      <a:pos x="f813" y="f816"/>
                    </a:cxn>
                    <a:cxn ang="f583">
                      <a:pos x="f817" y="f815"/>
                    </a:cxn>
                    <a:cxn ang="f583">
                      <a:pos x="f813" y="f734"/>
                    </a:cxn>
                    <a:cxn ang="f583">
                      <a:pos x="f813" y="f767"/>
                    </a:cxn>
                    <a:cxn ang="f583">
                      <a:pos x="f818" y="f769"/>
                    </a:cxn>
                    <a:cxn ang="f583">
                      <a:pos x="f813" y="f751"/>
                    </a:cxn>
                    <a:cxn ang="f583">
                      <a:pos x="f819" y="f769"/>
                    </a:cxn>
                    <a:cxn ang="f583">
                      <a:pos x="f813" y="f767"/>
                    </a:cxn>
                    <a:cxn ang="f583">
                      <a:pos x="f820" y="f747"/>
                    </a:cxn>
                    <a:cxn ang="f583">
                      <a:pos x="f821" y="f747"/>
                    </a:cxn>
                    <a:cxn ang="f583">
                      <a:pos x="f821" y="f749"/>
                    </a:cxn>
                    <a:cxn ang="f583">
                      <a:pos x="f822" y="f751"/>
                    </a:cxn>
                    <a:cxn ang="f583">
                      <a:pos x="f823" y="f749"/>
                    </a:cxn>
                    <a:cxn ang="f583">
                      <a:pos x="f823" y="f753"/>
                    </a:cxn>
                    <a:cxn ang="f583">
                      <a:pos x="f824" y="f753"/>
                    </a:cxn>
                    <a:cxn ang="f583">
                      <a:pos x="f824" y="f749"/>
                    </a:cxn>
                    <a:cxn ang="f583">
                      <a:pos x="f825" y="f756"/>
                    </a:cxn>
                    <a:cxn ang="f583">
                      <a:pos x="f826" y="f758"/>
                    </a:cxn>
                    <a:cxn ang="f583">
                      <a:pos x="f820" y="f747"/>
                    </a:cxn>
                    <a:cxn ang="f583">
                      <a:pos x="f827" y="f747"/>
                    </a:cxn>
                    <a:cxn ang="f583">
                      <a:pos x="f828" y="f747"/>
                    </a:cxn>
                    <a:cxn ang="f583">
                      <a:pos x="f828" y="f829"/>
                    </a:cxn>
                    <a:cxn ang="f583">
                      <a:pos x="f830" y="f786"/>
                    </a:cxn>
                    <a:cxn ang="f583">
                      <a:pos x="f831" y="f829"/>
                    </a:cxn>
                    <a:cxn ang="f583">
                      <a:pos x="f831" y="f747"/>
                    </a:cxn>
                    <a:cxn ang="f583">
                      <a:pos x="f832" y="f747"/>
                    </a:cxn>
                    <a:cxn ang="f583">
                      <a:pos x="f832" y="f829"/>
                    </a:cxn>
                    <a:cxn ang="f583">
                      <a:pos x="f833" y="f786"/>
                    </a:cxn>
                    <a:cxn ang="f583">
                      <a:pos x="f834" y="f829"/>
                    </a:cxn>
                    <a:cxn ang="f583">
                      <a:pos x="f834" y="f747"/>
                    </a:cxn>
                    <a:cxn ang="f583">
                      <a:pos x="f835" y="f747"/>
                    </a:cxn>
                    <a:cxn ang="f583">
                      <a:pos x="f835" y="f829"/>
                    </a:cxn>
                    <a:cxn ang="f583">
                      <a:pos x="f836" y="f805"/>
                    </a:cxn>
                    <a:cxn ang="f583">
                      <a:pos x="f837" y="f838"/>
                    </a:cxn>
                    <a:cxn ang="f583">
                      <a:pos x="f839" y="f805"/>
                    </a:cxn>
                    <a:cxn ang="f583">
                      <a:pos x="f840" y="f829"/>
                    </a:cxn>
                    <a:cxn ang="f583">
                      <a:pos x="f840" y="f747"/>
                    </a:cxn>
                    <a:cxn ang="f583">
                      <a:pos x="f841" y="f734"/>
                    </a:cxn>
                    <a:cxn ang="f583">
                      <a:pos x="f842" y="f739"/>
                    </a:cxn>
                    <a:cxn ang="f583">
                      <a:pos x="f842" y="f761"/>
                    </a:cxn>
                    <a:cxn ang="f583">
                      <a:pos x="f843" y="f761"/>
                    </a:cxn>
                    <a:cxn ang="f583">
                      <a:pos x="f843" y="f763"/>
                    </a:cxn>
                    <a:cxn ang="f583">
                      <a:pos x="f844" y="f765"/>
                    </a:cxn>
                    <a:cxn ang="f583">
                      <a:pos x="f845" y="f763"/>
                    </a:cxn>
                    <a:cxn ang="f583">
                      <a:pos x="f841" y="f734"/>
                    </a:cxn>
                    <a:cxn ang="f583">
                      <a:pos x="f846" y="f767"/>
                    </a:cxn>
                    <a:cxn ang="f583">
                      <a:pos x="f847" y="f769"/>
                    </a:cxn>
                    <a:cxn ang="f583">
                      <a:pos x="f846" y="f751"/>
                    </a:cxn>
                    <a:cxn ang="f583">
                      <a:pos x="f848" y="f769"/>
                    </a:cxn>
                    <a:cxn ang="f583">
                      <a:pos x="f846" y="f767"/>
                    </a:cxn>
                    <a:cxn ang="f583">
                      <a:pos x="f849" y="f734"/>
                    </a:cxn>
                    <a:cxn ang="f583">
                      <a:pos x="f850" y="f736"/>
                    </a:cxn>
                    <a:cxn ang="f583">
                      <a:pos x="f850" y="f737"/>
                    </a:cxn>
                    <a:cxn ang="f583">
                      <a:pos x="f851" y="f737"/>
                    </a:cxn>
                    <a:cxn ang="f583">
                      <a:pos x="f851" y="f736"/>
                    </a:cxn>
                    <a:cxn ang="f583">
                      <a:pos x="f849" y="f739"/>
                    </a:cxn>
                    <a:cxn ang="f583">
                      <a:pos x="f852" y="f736"/>
                    </a:cxn>
                    <a:cxn ang="f583">
                      <a:pos x="f852" y="f741"/>
                    </a:cxn>
                    <a:cxn ang="f583">
                      <a:pos x="f853" y="f741"/>
                    </a:cxn>
                    <a:cxn ang="f583">
                      <a:pos x="f853" y="f743"/>
                    </a:cxn>
                    <a:cxn ang="f583">
                      <a:pos x="f852" y="f743"/>
                    </a:cxn>
                    <a:cxn ang="f583">
                      <a:pos x="f852" y="f744"/>
                    </a:cxn>
                    <a:cxn ang="f583">
                      <a:pos x="f854" y="f744"/>
                    </a:cxn>
                    <a:cxn ang="f583">
                      <a:pos x="f854" y="f736"/>
                    </a:cxn>
                    <a:cxn ang="f583">
                      <a:pos x="f849" y="f734"/>
                    </a:cxn>
                    <a:cxn ang="f583">
                      <a:pos x="f855" y="f856"/>
                    </a:cxn>
                    <a:cxn ang="f583">
                      <a:pos x="f857" y="f858"/>
                    </a:cxn>
                    <a:cxn ang="f583">
                      <a:pos x="f855" y="f859"/>
                    </a:cxn>
                    <a:cxn ang="f583">
                      <a:pos x="f860" y="f858"/>
                    </a:cxn>
                    <a:cxn ang="f583">
                      <a:pos x="f855" y="f856"/>
                    </a:cxn>
                    <a:cxn ang="f583">
                      <a:pos x="f861" y="f747"/>
                    </a:cxn>
                    <a:cxn ang="f583">
                      <a:pos x="f862" y="f747"/>
                    </a:cxn>
                    <a:cxn ang="f583">
                      <a:pos x="f862" y="f743"/>
                    </a:cxn>
                    <a:cxn ang="f583">
                      <a:pos x="f861" y="f743"/>
                    </a:cxn>
                    <a:cxn ang="f583">
                      <a:pos x="f861" y="f747"/>
                    </a:cxn>
                    <a:cxn ang="f583">
                      <a:pos x="f863" y="f734"/>
                    </a:cxn>
                    <a:cxn ang="f583">
                      <a:pos x="f864" y="f815"/>
                    </a:cxn>
                    <a:cxn ang="f583">
                      <a:pos x="f863" y="f816"/>
                    </a:cxn>
                    <a:cxn ang="f583">
                      <a:pos x="f865" y="f815"/>
                    </a:cxn>
                    <a:cxn ang="f583">
                      <a:pos x="f863" y="f734"/>
                    </a:cxn>
                    <a:cxn ang="f583">
                      <a:pos x="f863" y="f767"/>
                    </a:cxn>
                    <a:cxn ang="f583">
                      <a:pos x="f866" y="f769"/>
                    </a:cxn>
                    <a:cxn ang="f583">
                      <a:pos x="f863" y="f751"/>
                    </a:cxn>
                    <a:cxn ang="f583">
                      <a:pos x="f867" y="f769"/>
                    </a:cxn>
                    <a:cxn ang="f583">
                      <a:pos x="f863" y="f767"/>
                    </a:cxn>
                    <a:cxn ang="f583">
                      <a:pos x="f868" y="f747"/>
                    </a:cxn>
                    <a:cxn ang="f583">
                      <a:pos x="f869" y="f747"/>
                    </a:cxn>
                    <a:cxn ang="f583">
                      <a:pos x="f869" y="f773"/>
                    </a:cxn>
                    <a:cxn ang="f583">
                      <a:pos x="f870" y="f751"/>
                    </a:cxn>
                    <a:cxn ang="f583">
                      <a:pos x="f871" y="f773"/>
                    </a:cxn>
                    <a:cxn ang="f583">
                      <a:pos x="f871" y="f747"/>
                    </a:cxn>
                    <a:cxn ang="f583">
                      <a:pos x="f872" y="f747"/>
                    </a:cxn>
                    <a:cxn ang="f583">
                      <a:pos x="f872" y="f773"/>
                    </a:cxn>
                    <a:cxn ang="f583">
                      <a:pos x="f870" y="f777"/>
                    </a:cxn>
                    <a:cxn ang="f583">
                      <a:pos x="f868" y="f773"/>
                    </a:cxn>
                    <a:cxn ang="f583">
                      <a:pos x="f868" y="f747"/>
                    </a:cxn>
                    <a:cxn ang="f583">
                      <a:pos x="f873" y="f734"/>
                    </a:cxn>
                    <a:cxn ang="f583">
                      <a:pos x="f874" y="f875"/>
                    </a:cxn>
                    <a:cxn ang="f583">
                      <a:pos x="f873" y="f876"/>
                    </a:cxn>
                    <a:cxn ang="f583">
                      <a:pos x="f877" y="f875"/>
                    </a:cxn>
                    <a:cxn ang="f583">
                      <a:pos x="f873" y="f734"/>
                    </a:cxn>
                  </a:cxnLst>
                  <a:rect l="f729" t="f732" r="f730" b="f731"/>
                  <a:pathLst>
                    <a:path w="1612877" h="152021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1" y="f13"/>
                      </a:cubicBezTo>
                      <a:lnTo>
                        <a:pt x="f11" y="f14"/>
                      </a:lnTo>
                      <a:lnTo>
                        <a:pt x="f15" y="f14"/>
                      </a:lnTo>
                      <a:lnTo>
                        <a:pt x="f15" y="f13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0" y="f13"/>
                      </a:cubicBezTo>
                      <a:lnTo>
                        <a:pt x="f20" y="f22"/>
                      </a:lnTo>
                      <a:lnTo>
                        <a:pt x="f23" y="f22"/>
                      </a:lnTo>
                      <a:lnTo>
                        <a:pt x="f23" y="f24"/>
                      </a:lnTo>
                      <a:lnTo>
                        <a:pt x="f20" y="f24"/>
                      </a:lnTo>
                      <a:lnTo>
                        <a:pt x="f20" y="f25"/>
                      </a:lnTo>
                      <a:lnTo>
                        <a:pt x="f5" y="f25"/>
                      </a:lnTo>
                      <a:lnTo>
                        <a:pt x="f5" y="f13"/>
                      </a:lnTo>
                      <a:cubicBezTo>
                        <a:pt x="f26" y="f27"/>
                        <a:pt x="f28" y="f9"/>
                        <a:pt x="f8" y="f9"/>
                      </a:cubicBezTo>
                      <a:moveTo>
                        <a:pt x="f29" y="f30"/>
                      </a:moveTo>
                      <a:lnTo>
                        <a:pt x="f31" y="f30"/>
                      </a:lnTo>
                      <a:lnTo>
                        <a:pt x="f31" y="f32"/>
                      </a:lnTo>
                      <a:cubicBezTo>
                        <a:pt x="f31" y="f33"/>
                        <a:pt x="f34" y="f35"/>
                        <a:pt x="f36" y="f35"/>
                      </a:cubicBezTo>
                      <a:cubicBezTo>
                        <a:pt x="f37" y="f35"/>
                        <a:pt x="f38" y="f39"/>
                        <a:pt x="f38" y="f32"/>
                      </a:cubicBezTo>
                      <a:lnTo>
                        <a:pt x="f38" y="f40"/>
                      </a:lnTo>
                      <a:lnTo>
                        <a:pt x="f41" y="f40"/>
                      </a:lnTo>
                      <a:lnTo>
                        <a:pt x="f41" y="f32"/>
                      </a:lnTo>
                      <a:cubicBezTo>
                        <a:pt x="f41" y="f42"/>
                        <a:pt x="f43" y="f44"/>
                        <a:pt x="f45" y="f44"/>
                      </a:cubicBezTo>
                      <a:cubicBezTo>
                        <a:pt x="f46" y="f44"/>
                        <a:pt x="f47" y="f48"/>
                        <a:pt x="f47" y="f49"/>
                      </a:cubicBezTo>
                      <a:lnTo>
                        <a:pt x="f29" y="f30"/>
                      </a:lnTo>
                      <a:close/>
                      <a:moveTo>
                        <a:pt x="f50" y="f9"/>
                      </a:moveTo>
                      <a:cubicBezTo>
                        <a:pt x="f51" y="f9"/>
                        <a:pt x="f52" y="f53"/>
                        <a:pt x="f54" y="f18"/>
                      </a:cubicBezTo>
                      <a:lnTo>
                        <a:pt x="f54" y="f55"/>
                      </a:lnTo>
                      <a:lnTo>
                        <a:pt x="f56" y="f55"/>
                      </a:lnTo>
                      <a:lnTo>
                        <a:pt x="f56" y="f57"/>
                      </a:lnTo>
                      <a:cubicBezTo>
                        <a:pt x="f56" y="f35"/>
                        <a:pt x="f54" y="f58"/>
                        <a:pt x="f59" y="f58"/>
                      </a:cubicBezTo>
                      <a:cubicBezTo>
                        <a:pt x="f60" y="f58"/>
                        <a:pt x="f61" y="f62"/>
                        <a:pt x="f61" y="f57"/>
                      </a:cubicBezTo>
                      <a:cubicBezTo>
                        <a:pt x="f61" y="f63"/>
                        <a:pt x="f64" y="f9"/>
                        <a:pt x="f50" y="f9"/>
                      </a:cubicBezTo>
                      <a:moveTo>
                        <a:pt x="f59" y="f65"/>
                      </a:moveTo>
                      <a:cubicBezTo>
                        <a:pt x="f66" y="f65"/>
                        <a:pt x="f67" y="f68"/>
                        <a:pt x="f67" y="f69"/>
                      </a:cubicBezTo>
                      <a:cubicBezTo>
                        <a:pt x="f67" y="f70"/>
                        <a:pt x="f71" y="f35"/>
                        <a:pt x="f59" y="f35"/>
                      </a:cubicBezTo>
                      <a:cubicBezTo>
                        <a:pt x="f72" y="f35"/>
                        <a:pt x="f73" y="f70"/>
                        <a:pt x="f73" y="f69"/>
                      </a:cubicBezTo>
                      <a:cubicBezTo>
                        <a:pt x="f73" y="f74"/>
                        <a:pt x="f72" y="f65"/>
                        <a:pt x="f59" y="f65"/>
                      </a:cubicBezTo>
                      <a:moveTo>
                        <a:pt x="f75" y="f30"/>
                      </a:moveTo>
                      <a:lnTo>
                        <a:pt x="f76" y="f30"/>
                      </a:lnTo>
                      <a:lnTo>
                        <a:pt x="f76" y="f77"/>
                      </a:lnTo>
                      <a:cubicBezTo>
                        <a:pt x="f76" y="f78"/>
                        <a:pt x="f79" y="f35"/>
                        <a:pt x="f80" y="f35"/>
                      </a:cubicBezTo>
                      <a:cubicBezTo>
                        <a:pt x="f81" y="f35"/>
                        <a:pt x="f82" y="f78"/>
                        <a:pt x="f82" y="f77"/>
                      </a:cubicBezTo>
                      <a:lnTo>
                        <a:pt x="f82" y="f30"/>
                      </a:lnTo>
                      <a:lnTo>
                        <a:pt x="f83" y="f30"/>
                      </a:lnTo>
                      <a:lnTo>
                        <a:pt x="f83" y="f77"/>
                      </a:lnTo>
                      <a:cubicBezTo>
                        <a:pt x="f83" y="f84"/>
                        <a:pt x="f85" y="f86"/>
                        <a:pt x="f80" y="f86"/>
                      </a:cubicBezTo>
                      <a:cubicBezTo>
                        <a:pt x="f87" y="f86"/>
                        <a:pt x="f88" y="f84"/>
                        <a:pt x="f88" y="f77"/>
                      </a:cubicBezTo>
                      <a:lnTo>
                        <a:pt x="f88" y="f30"/>
                      </a:lnTo>
                      <a:close/>
                      <a:moveTo>
                        <a:pt x="f89" y="f9"/>
                      </a:moveTo>
                      <a:cubicBezTo>
                        <a:pt x="f90" y="f9"/>
                        <a:pt x="f91" y="f12"/>
                        <a:pt x="f91" y="f92"/>
                      </a:cubicBezTo>
                      <a:cubicBezTo>
                        <a:pt x="f91" y="f93"/>
                        <a:pt x="f94" y="f40"/>
                        <a:pt x="f95" y="f96"/>
                      </a:cubicBezTo>
                      <a:cubicBezTo>
                        <a:pt x="f97" y="f98"/>
                        <a:pt x="f99" y="f100"/>
                        <a:pt x="f99" y="f101"/>
                      </a:cubicBezTo>
                      <a:cubicBezTo>
                        <a:pt x="f99" y="f102"/>
                        <a:pt x="f103" y="f104"/>
                        <a:pt x="f89" y="f104"/>
                      </a:cubicBezTo>
                      <a:cubicBezTo>
                        <a:pt x="f105" y="f104"/>
                        <a:pt x="f106" y="f107"/>
                        <a:pt x="f108" y="f109"/>
                      </a:cubicBezTo>
                      <a:lnTo>
                        <a:pt x="f110" y="f109"/>
                      </a:lnTo>
                      <a:cubicBezTo>
                        <a:pt x="f111" y="f112"/>
                        <a:pt x="f113" y="f86"/>
                        <a:pt x="f114" y="f86"/>
                      </a:cubicBezTo>
                      <a:cubicBezTo>
                        <a:pt x="f115" y="f86"/>
                        <a:pt x="f116" y="f112"/>
                        <a:pt x="f116" y="f117"/>
                      </a:cubicBezTo>
                      <a:cubicBezTo>
                        <a:pt x="f116" y="f118"/>
                        <a:pt x="f119" y="f120"/>
                        <a:pt x="f121" y="f13"/>
                      </a:cubicBezTo>
                      <a:cubicBezTo>
                        <a:pt x="f122" y="f123"/>
                        <a:pt x="f124" y="f125"/>
                        <a:pt x="f124" y="f126"/>
                      </a:cubicBezTo>
                      <a:cubicBezTo>
                        <a:pt x="f124" y="f127"/>
                        <a:pt x="f128" y="f129"/>
                        <a:pt x="f130" y="f129"/>
                      </a:cubicBezTo>
                      <a:cubicBezTo>
                        <a:pt x="f131" y="f129"/>
                        <a:pt x="f132" y="f133"/>
                        <a:pt x="f132" y="f126"/>
                      </a:cubicBezTo>
                      <a:lnTo>
                        <a:pt x="f134" y="f126"/>
                      </a:lnTo>
                      <a:cubicBezTo>
                        <a:pt x="f134" y="f27"/>
                        <a:pt x="f135" y="f9"/>
                        <a:pt x="f89" y="f9"/>
                      </a:cubicBezTo>
                      <a:moveTo>
                        <a:pt x="f136" y="f30"/>
                      </a:moveTo>
                      <a:lnTo>
                        <a:pt x="f137" y="f30"/>
                      </a:lnTo>
                      <a:lnTo>
                        <a:pt x="f137" y="f138"/>
                      </a:lnTo>
                      <a:lnTo>
                        <a:pt x="f139" y="f138"/>
                      </a:lnTo>
                      <a:lnTo>
                        <a:pt x="f139" y="f140"/>
                      </a:lnTo>
                      <a:lnTo>
                        <a:pt x="f137" y="f140"/>
                      </a:lnTo>
                      <a:lnTo>
                        <a:pt x="f137" y="f141"/>
                      </a:lnTo>
                      <a:cubicBezTo>
                        <a:pt x="f137" y="f142"/>
                        <a:pt x="f143" y="f144"/>
                        <a:pt x="f145" y="f144"/>
                      </a:cubicBezTo>
                      <a:cubicBezTo>
                        <a:pt x="f146" y="f144"/>
                        <a:pt x="f147" y="f148"/>
                        <a:pt x="f147" y="f141"/>
                      </a:cubicBezTo>
                      <a:lnTo>
                        <a:pt x="f149" y="f141"/>
                      </a:lnTo>
                      <a:cubicBezTo>
                        <a:pt x="f149" y="f150"/>
                        <a:pt x="f151" y="f5"/>
                        <a:pt x="f152" y="f5"/>
                      </a:cubicBezTo>
                      <a:cubicBezTo>
                        <a:pt x="f153" y="f5"/>
                        <a:pt x="f154" y="f155"/>
                        <a:pt x="f154" y="f141"/>
                      </a:cubicBezTo>
                      <a:lnTo>
                        <a:pt x="f136" y="f30"/>
                      </a:lnTo>
                      <a:close/>
                      <a:moveTo>
                        <a:pt x="f156" y="f9"/>
                      </a:moveTo>
                      <a:cubicBezTo>
                        <a:pt x="f157" y="f9"/>
                        <a:pt x="f158" y="f18"/>
                        <a:pt x="f158" y="f159"/>
                      </a:cubicBezTo>
                      <a:cubicBezTo>
                        <a:pt x="f158" y="f160"/>
                        <a:pt x="f161" y="f162"/>
                        <a:pt x="f156" y="f162"/>
                      </a:cubicBezTo>
                      <a:cubicBezTo>
                        <a:pt x="f163" y="f162"/>
                        <a:pt x="f164" y="f160"/>
                        <a:pt x="f164" y="f159"/>
                      </a:cubicBezTo>
                      <a:cubicBezTo>
                        <a:pt x="f164" y="f18"/>
                        <a:pt x="f163" y="f9"/>
                        <a:pt x="f156" y="f9"/>
                      </a:cubicBezTo>
                      <a:moveTo>
                        <a:pt x="f156" y="f65"/>
                      </a:moveTo>
                      <a:cubicBezTo>
                        <a:pt x="f165" y="f65"/>
                        <a:pt x="f166" y="f68"/>
                        <a:pt x="f166" y="f69"/>
                      </a:cubicBezTo>
                      <a:cubicBezTo>
                        <a:pt x="f166" y="f70"/>
                        <a:pt x="f167" y="f35"/>
                        <a:pt x="f156" y="f35"/>
                      </a:cubicBezTo>
                      <a:cubicBezTo>
                        <a:pt x="f168" y="f35"/>
                        <a:pt x="f169" y="f70"/>
                        <a:pt x="f169" y="f69"/>
                      </a:cubicBezTo>
                      <a:cubicBezTo>
                        <a:pt x="f170" y="f74"/>
                        <a:pt x="f168" y="f65"/>
                        <a:pt x="f156" y="f65"/>
                      </a:cubicBezTo>
                      <a:moveTo>
                        <a:pt x="f171" y="f30"/>
                      </a:moveTo>
                      <a:lnTo>
                        <a:pt x="f172" y="f30"/>
                      </a:lnTo>
                      <a:lnTo>
                        <a:pt x="f172" y="f32"/>
                      </a:lnTo>
                      <a:cubicBezTo>
                        <a:pt x="f172" y="f33"/>
                        <a:pt x="f173" y="f35"/>
                        <a:pt x="f174" y="f35"/>
                      </a:cubicBezTo>
                      <a:cubicBezTo>
                        <a:pt x="f175" y="f35"/>
                        <a:pt x="f176" y="f39"/>
                        <a:pt x="f176" y="f32"/>
                      </a:cubicBezTo>
                      <a:lnTo>
                        <a:pt x="f176" y="f40"/>
                      </a:lnTo>
                      <a:lnTo>
                        <a:pt x="f177" y="f40"/>
                      </a:lnTo>
                      <a:lnTo>
                        <a:pt x="f177" y="f32"/>
                      </a:lnTo>
                      <a:cubicBezTo>
                        <a:pt x="f177" y="f42"/>
                        <a:pt x="f178" y="f44"/>
                        <a:pt x="f179" y="f44"/>
                      </a:cubicBezTo>
                      <a:cubicBezTo>
                        <a:pt x="f180" y="f44"/>
                        <a:pt x="f181" y="f48"/>
                        <a:pt x="f181" y="f49"/>
                      </a:cubicBezTo>
                      <a:lnTo>
                        <a:pt x="f171" y="f30"/>
                      </a:lnTo>
                      <a:close/>
                      <a:moveTo>
                        <a:pt x="f182" y="f30"/>
                      </a:moveTo>
                      <a:lnTo>
                        <a:pt x="f183" y="f30"/>
                      </a:lnTo>
                      <a:lnTo>
                        <a:pt x="f183" y="f184"/>
                      </a:lnTo>
                      <a:cubicBezTo>
                        <a:pt x="f183" y="f39"/>
                        <a:pt x="f185" y="f104"/>
                        <a:pt x="f186" y="f104"/>
                      </a:cubicBezTo>
                      <a:cubicBezTo>
                        <a:pt x="f187" y="f104"/>
                        <a:pt x="f188" y="f39"/>
                        <a:pt x="f188" y="f184"/>
                      </a:cubicBezTo>
                      <a:lnTo>
                        <a:pt x="f188" y="f30"/>
                      </a:lnTo>
                      <a:lnTo>
                        <a:pt x="f189" y="f30"/>
                      </a:lnTo>
                      <a:lnTo>
                        <a:pt x="f189" y="f184"/>
                      </a:lnTo>
                      <a:cubicBezTo>
                        <a:pt x="f189" y="f39"/>
                        <a:pt x="f190" y="f104"/>
                        <a:pt x="f191" y="f104"/>
                      </a:cubicBezTo>
                      <a:cubicBezTo>
                        <a:pt x="f192" y="f104"/>
                        <a:pt x="f193" y="f39"/>
                        <a:pt x="f193" y="f184"/>
                      </a:cubicBezTo>
                      <a:lnTo>
                        <a:pt x="f193" y="f30"/>
                      </a:lnTo>
                      <a:lnTo>
                        <a:pt x="f194" y="f30"/>
                      </a:lnTo>
                      <a:lnTo>
                        <a:pt x="f194" y="f184"/>
                      </a:lnTo>
                      <a:cubicBezTo>
                        <a:pt x="f194" y="f112"/>
                        <a:pt x="f195" y="f141"/>
                        <a:pt x="f196" y="f141"/>
                      </a:cubicBezTo>
                      <a:cubicBezTo>
                        <a:pt x="f197" y="f141"/>
                        <a:pt x="f198" y="f199"/>
                        <a:pt x="f200" y="f201"/>
                      </a:cubicBezTo>
                      <a:cubicBezTo>
                        <a:pt x="f202" y="f199"/>
                        <a:pt x="f203" y="f141"/>
                        <a:pt x="f204" y="f141"/>
                      </a:cubicBezTo>
                      <a:cubicBezTo>
                        <a:pt x="f205" y="f141"/>
                        <a:pt x="f206" y="f112"/>
                        <a:pt x="f206" y="f184"/>
                      </a:cubicBezTo>
                      <a:lnTo>
                        <a:pt x="f206" y="f30"/>
                      </a:lnTo>
                      <a:close/>
                      <a:moveTo>
                        <a:pt x="f207" y="f9"/>
                      </a:moveTo>
                      <a:cubicBezTo>
                        <a:pt x="f208" y="f9"/>
                        <a:pt x="f209" y="f53"/>
                        <a:pt x="f210" y="f18"/>
                      </a:cubicBezTo>
                      <a:lnTo>
                        <a:pt x="f210" y="f55"/>
                      </a:lnTo>
                      <a:lnTo>
                        <a:pt x="f211" y="f55"/>
                      </a:lnTo>
                      <a:lnTo>
                        <a:pt x="f211" y="f57"/>
                      </a:lnTo>
                      <a:cubicBezTo>
                        <a:pt x="f211" y="f35"/>
                        <a:pt x="f210" y="f58"/>
                        <a:pt x="f212" y="f58"/>
                      </a:cubicBezTo>
                      <a:cubicBezTo>
                        <a:pt x="f213" y="f58"/>
                        <a:pt x="f214" y="f62"/>
                        <a:pt x="f214" y="f57"/>
                      </a:cubicBezTo>
                      <a:cubicBezTo>
                        <a:pt x="f215" y="f63"/>
                        <a:pt x="f216" y="f9"/>
                        <a:pt x="f207" y="f9"/>
                      </a:cubicBezTo>
                      <a:moveTo>
                        <a:pt x="f217" y="f65"/>
                      </a:moveTo>
                      <a:cubicBezTo>
                        <a:pt x="f218" y="f65"/>
                        <a:pt x="f219" y="f68"/>
                        <a:pt x="f219" y="f69"/>
                      </a:cubicBezTo>
                      <a:cubicBezTo>
                        <a:pt x="f219" y="f70"/>
                        <a:pt x="f220" y="f35"/>
                        <a:pt x="f217" y="f35"/>
                      </a:cubicBezTo>
                      <a:cubicBezTo>
                        <a:pt x="f221" y="f35"/>
                        <a:pt x="f222" y="f70"/>
                        <a:pt x="f222" y="f69"/>
                      </a:cubicBezTo>
                      <a:cubicBezTo>
                        <a:pt x="f223" y="f74"/>
                        <a:pt x="f224" y="f65"/>
                        <a:pt x="f217" y="f65"/>
                      </a:cubicBezTo>
                      <a:moveTo>
                        <a:pt x="f225" y="f9"/>
                      </a:moveTo>
                      <a:cubicBezTo>
                        <a:pt x="f226" y="f9"/>
                        <a:pt x="f227" y="f12"/>
                        <a:pt x="f227" y="f13"/>
                      </a:cubicBezTo>
                      <a:lnTo>
                        <a:pt x="f227" y="f14"/>
                      </a:lnTo>
                      <a:lnTo>
                        <a:pt x="f228" y="f14"/>
                      </a:lnTo>
                      <a:lnTo>
                        <a:pt x="f228" y="f13"/>
                      </a:lnTo>
                      <a:cubicBezTo>
                        <a:pt x="f228" y="f16"/>
                        <a:pt x="f229" y="f18"/>
                        <a:pt x="f225" y="f18"/>
                      </a:cubicBezTo>
                      <a:cubicBezTo>
                        <a:pt x="f230" y="f18"/>
                        <a:pt x="f231" y="f21"/>
                        <a:pt x="f231" y="f13"/>
                      </a:cubicBezTo>
                      <a:lnTo>
                        <a:pt x="f231" y="f22"/>
                      </a:lnTo>
                      <a:lnTo>
                        <a:pt x="f232" y="f22"/>
                      </a:lnTo>
                      <a:lnTo>
                        <a:pt x="f232" y="f24"/>
                      </a:lnTo>
                      <a:lnTo>
                        <a:pt x="f231" y="f24"/>
                      </a:lnTo>
                      <a:lnTo>
                        <a:pt x="f231" y="f25"/>
                      </a:lnTo>
                      <a:lnTo>
                        <a:pt x="f233" y="f25"/>
                      </a:lnTo>
                      <a:lnTo>
                        <a:pt x="f233" y="f13"/>
                      </a:lnTo>
                      <a:cubicBezTo>
                        <a:pt x="f233" y="f27"/>
                        <a:pt x="f234" y="f9"/>
                        <a:pt x="f225" y="f9"/>
                      </a:cubicBezTo>
                      <a:moveTo>
                        <a:pt x="f235" y="f236"/>
                      </a:moveTo>
                      <a:cubicBezTo>
                        <a:pt x="f237" y="f236"/>
                        <a:pt x="f238" y="f239"/>
                        <a:pt x="f238" y="f240"/>
                      </a:cubicBezTo>
                      <a:cubicBezTo>
                        <a:pt x="f238" y="f241"/>
                        <a:pt x="f242" y="f243"/>
                        <a:pt x="f235" y="f243"/>
                      </a:cubicBezTo>
                      <a:cubicBezTo>
                        <a:pt x="f244" y="f243"/>
                        <a:pt x="f245" y="f246"/>
                        <a:pt x="f245" y="f240"/>
                      </a:cubicBezTo>
                      <a:cubicBezTo>
                        <a:pt x="f245" y="f239"/>
                        <a:pt x="f244" y="f236"/>
                        <a:pt x="f235" y="f236"/>
                      </a:cubicBezTo>
                      <a:moveTo>
                        <a:pt x="f247" y="f30"/>
                      </a:moveTo>
                      <a:lnTo>
                        <a:pt x="f248" y="f30"/>
                      </a:lnTo>
                      <a:lnTo>
                        <a:pt x="f248" y="f24"/>
                      </a:lnTo>
                      <a:lnTo>
                        <a:pt x="f247" y="f24"/>
                      </a:lnTo>
                      <a:lnTo>
                        <a:pt x="f247" y="f30"/>
                      </a:lnTo>
                      <a:close/>
                      <a:moveTo>
                        <a:pt x="f249" y="f9"/>
                      </a:moveTo>
                      <a:cubicBezTo>
                        <a:pt x="f250" y="f9"/>
                        <a:pt x="f251" y="f18"/>
                        <a:pt x="f251" y="f159"/>
                      </a:cubicBezTo>
                      <a:cubicBezTo>
                        <a:pt x="f251" y="f160"/>
                        <a:pt x="f252" y="f162"/>
                        <a:pt x="f249" y="f162"/>
                      </a:cubicBezTo>
                      <a:cubicBezTo>
                        <a:pt x="f253" y="f162"/>
                        <a:pt x="f254" y="f160"/>
                        <a:pt x="f254" y="f159"/>
                      </a:cubicBezTo>
                      <a:cubicBezTo>
                        <a:pt x="f254" y="f18"/>
                        <a:pt x="f255" y="f9"/>
                        <a:pt x="f249" y="f9"/>
                      </a:cubicBezTo>
                      <a:moveTo>
                        <a:pt x="f249" y="f65"/>
                      </a:moveTo>
                      <a:cubicBezTo>
                        <a:pt x="f256" y="f65"/>
                        <a:pt x="f257" y="f68"/>
                        <a:pt x="f257" y="f69"/>
                      </a:cubicBezTo>
                      <a:cubicBezTo>
                        <a:pt x="f257" y="f70"/>
                        <a:pt x="f258" y="f35"/>
                        <a:pt x="f249" y="f35"/>
                      </a:cubicBezTo>
                      <a:cubicBezTo>
                        <a:pt x="f259" y="f35"/>
                        <a:pt x="f260" y="f70"/>
                        <a:pt x="f260" y="f69"/>
                      </a:cubicBezTo>
                      <a:cubicBezTo>
                        <a:pt x="f261" y="f74"/>
                        <a:pt x="f259" y="f65"/>
                        <a:pt x="f249" y="f65"/>
                      </a:cubicBezTo>
                      <a:moveTo>
                        <a:pt x="f262" y="f30"/>
                      </a:moveTo>
                      <a:lnTo>
                        <a:pt x="f263" y="f30"/>
                      </a:lnTo>
                      <a:lnTo>
                        <a:pt x="f263" y="f77"/>
                      </a:lnTo>
                      <a:cubicBezTo>
                        <a:pt x="f263" y="f78"/>
                        <a:pt x="f264" y="f35"/>
                        <a:pt x="f265" y="f35"/>
                      </a:cubicBezTo>
                      <a:cubicBezTo>
                        <a:pt x="f266" y="f35"/>
                        <a:pt x="f267" y="f78"/>
                        <a:pt x="f267" y="f77"/>
                      </a:cubicBezTo>
                      <a:lnTo>
                        <a:pt x="f267" y="f30"/>
                      </a:lnTo>
                      <a:lnTo>
                        <a:pt x="f268" y="f30"/>
                      </a:lnTo>
                      <a:lnTo>
                        <a:pt x="f268" y="f77"/>
                      </a:lnTo>
                      <a:cubicBezTo>
                        <a:pt x="f268" y="f84"/>
                        <a:pt x="f269" y="f86"/>
                        <a:pt x="f265" y="f86"/>
                      </a:cubicBezTo>
                      <a:cubicBezTo>
                        <a:pt x="f270" y="f86"/>
                        <a:pt x="f262" y="f84"/>
                        <a:pt x="f262" y="f77"/>
                      </a:cubicBezTo>
                      <a:lnTo>
                        <a:pt x="f262" y="f30"/>
                      </a:lnTo>
                      <a:close/>
                      <a:moveTo>
                        <a:pt x="f271" y="f9"/>
                      </a:moveTo>
                      <a:cubicBezTo>
                        <a:pt x="f272" y="f9"/>
                        <a:pt x="f6" y="f53"/>
                        <a:pt x="f6" y="f273"/>
                      </a:cubicBezTo>
                      <a:cubicBezTo>
                        <a:pt x="f6" y="f127"/>
                        <a:pt x="f274" y="f275"/>
                        <a:pt x="f271" y="f275"/>
                      </a:cubicBezTo>
                      <a:cubicBezTo>
                        <a:pt x="f276" y="f275"/>
                        <a:pt x="f277" y="f278"/>
                        <a:pt x="f277" y="f273"/>
                      </a:cubicBezTo>
                      <a:cubicBezTo>
                        <a:pt x="f277" y="f279"/>
                        <a:pt x="f276" y="f9"/>
                        <a:pt x="f271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ihandform 7">
                  <a:extLst>
                    <a:ext uri="{FF2B5EF4-FFF2-40B4-BE49-F238E27FC236}">
                      <a16:creationId xmlns:a16="http://schemas.microsoft.com/office/drawing/2014/main" id="{58510870-F807-4805-9CC7-CCB279A516C4}"/>
                    </a:ext>
                  </a:extLst>
                </p:cNvPr>
                <p:cNvSpPr/>
                <p:nvPr/>
              </p:nvSpPr>
              <p:spPr>
                <a:xfrm>
                  <a:off x="1199455" y="1063940"/>
                  <a:ext cx="743827" cy="1497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55639"/>
                    <a:gd name="f7" fmla="val 148220"/>
                    <a:gd name="f8" fmla="val 55244"/>
                    <a:gd name="f9" fmla="val 148221"/>
                    <a:gd name="f10" fmla="val 80009"/>
                    <a:gd name="f11" fmla="val 97789"/>
                    <a:gd name="f12" fmla="val 136186"/>
                    <a:gd name="f13" fmla="val 105409"/>
                    <a:gd name="f14" fmla="val 116550"/>
                    <a:gd name="f15" fmla="val 74929"/>
                    <a:gd name="f16" fmla="val 122884"/>
                    <a:gd name="f17" fmla="val 66674"/>
                    <a:gd name="f18" fmla="val 125418"/>
                    <a:gd name="f19" fmla="val 41274"/>
                    <a:gd name="f20" fmla="val 29845"/>
                    <a:gd name="f21" fmla="val 117183"/>
                    <a:gd name="f22" fmla="val 26670"/>
                    <a:gd name="f23" fmla="val 103248"/>
                    <a:gd name="f24" fmla="val 109218"/>
                    <a:gd name="f25" fmla="val 95013"/>
                    <a:gd name="f26" fmla="val 64609"/>
                    <a:gd name="f27" fmla="val 86994"/>
                    <a:gd name="f28" fmla="val 42439"/>
                    <a:gd name="f29" fmla="val 23495"/>
                    <a:gd name="f30" fmla="val 27305"/>
                    <a:gd name="f31" fmla="val 84245"/>
                    <a:gd name="f32" fmla="val 31115"/>
                    <a:gd name="f33" fmla="val 70943"/>
                    <a:gd name="f34" fmla="val 63976"/>
                    <a:gd name="f35" fmla="val 55879"/>
                    <a:gd name="f36" fmla="val 69214"/>
                    <a:gd name="f37" fmla="val 80644"/>
                    <a:gd name="f38" fmla="val 84454"/>
                    <a:gd name="f39" fmla="val 126363"/>
                    <a:gd name="f40" fmla="val 145054"/>
                    <a:gd name="f41" fmla="val 151128"/>
                    <a:gd name="f42" fmla="val 91846"/>
                    <a:gd name="f43" fmla="val 72210"/>
                    <a:gd name="f44" fmla="val 161288"/>
                    <a:gd name="f45" fmla="val 63342"/>
                    <a:gd name="f46" fmla="val 176527"/>
                    <a:gd name="f47" fmla="val 191767"/>
                    <a:gd name="f48" fmla="val 201927"/>
                    <a:gd name="f49" fmla="val 144420"/>
                    <a:gd name="f50" fmla="val 226692"/>
                    <a:gd name="f51" fmla="val 58275"/>
                    <a:gd name="f52" fmla="val 206372"/>
                    <a:gd name="f53" fmla="val 41172"/>
                    <a:gd name="f54" fmla="val 146683"/>
                    <a:gd name="f55" fmla="val 294636"/>
                    <a:gd name="f56" fmla="val 311146"/>
                    <a:gd name="f57" fmla="val 324480"/>
                    <a:gd name="f58" fmla="val 141253"/>
                    <a:gd name="f59" fmla="val 330195"/>
                    <a:gd name="f60" fmla="val 126051"/>
                    <a:gd name="f61" fmla="val 145687"/>
                    <a:gd name="f62" fmla="val 352420"/>
                    <a:gd name="f63" fmla="val 96914"/>
                    <a:gd name="f64" fmla="val 43073"/>
                    <a:gd name="f65" fmla="val 298446"/>
                    <a:gd name="f66" fmla="val 266061"/>
                    <a:gd name="f67" fmla="val 243202"/>
                    <a:gd name="f68" fmla="val 65243"/>
                    <a:gd name="f69" fmla="val 244472"/>
                    <a:gd name="f70" fmla="val 129852"/>
                    <a:gd name="f71" fmla="val 270506"/>
                    <a:gd name="f72" fmla="val 299081"/>
                    <a:gd name="f73" fmla="val 124784"/>
                    <a:gd name="f74" fmla="val 280666"/>
                    <a:gd name="f75" fmla="val 269236"/>
                    <a:gd name="f76" fmla="val 112749"/>
                    <a:gd name="f77" fmla="val 94380"/>
                    <a:gd name="f78" fmla="val 76011"/>
                    <a:gd name="f79" fmla="val 281301"/>
                    <a:gd name="f80" fmla="val 316226"/>
                    <a:gd name="f81" fmla="val 328925"/>
                    <a:gd name="f82" fmla="val 328290"/>
                    <a:gd name="f83" fmla="val 112116"/>
                    <a:gd name="f84" fmla="val 317496"/>
                    <a:gd name="f85" fmla="val 428619"/>
                    <a:gd name="f86" fmla="val 461003"/>
                    <a:gd name="f87" fmla="val 483863"/>
                    <a:gd name="f88" fmla="val 59542"/>
                    <a:gd name="f89" fmla="val 458463"/>
                    <a:gd name="f90" fmla="val 433699"/>
                    <a:gd name="f91" fmla="val 419729"/>
                    <a:gd name="f92" fmla="val 407029"/>
                    <a:gd name="f93" fmla="val 48774"/>
                    <a:gd name="f94" fmla="val 400044"/>
                    <a:gd name="f95" fmla="val 375280"/>
                    <a:gd name="f96" fmla="val 93747"/>
                    <a:gd name="f97" fmla="val 374010"/>
                    <a:gd name="f98" fmla="val 126685"/>
                    <a:gd name="f99" fmla="val 396869"/>
                    <a:gd name="f100" fmla="val 410204"/>
                    <a:gd name="f101" fmla="val 398774"/>
                    <a:gd name="f102" fmla="val 410839"/>
                    <a:gd name="f103" fmla="val 445764"/>
                    <a:gd name="f104" fmla="val 457828"/>
                    <a:gd name="f105" fmla="val 447034"/>
                    <a:gd name="f106" fmla="val 503548"/>
                    <a:gd name="f107" fmla="val 528313"/>
                    <a:gd name="f108" fmla="val 602606"/>
                    <a:gd name="f109" fmla="val 627371"/>
                    <a:gd name="f110" fmla="val 645151"/>
                    <a:gd name="f111" fmla="val 652771"/>
                    <a:gd name="f112" fmla="val 626101"/>
                    <a:gd name="f113" fmla="val 621021"/>
                    <a:gd name="f114" fmla="val 612766"/>
                    <a:gd name="f115" fmla="val 601336"/>
                    <a:gd name="f116" fmla="val 587367"/>
                    <a:gd name="f117" fmla="val 575937"/>
                    <a:gd name="f118" fmla="val 572762"/>
                    <a:gd name="f119" fmla="val 655311"/>
                    <a:gd name="f120" fmla="val 633086"/>
                    <a:gd name="f121" fmla="val 569587"/>
                    <a:gd name="f122" fmla="val 546092"/>
                    <a:gd name="f123" fmla="val 546727"/>
                    <a:gd name="f124" fmla="val 570857"/>
                    <a:gd name="f125" fmla="val 574032"/>
                    <a:gd name="f126" fmla="val 577842"/>
                    <a:gd name="f127" fmla="val 588002"/>
                    <a:gd name="f128" fmla="val 615941"/>
                    <a:gd name="f129" fmla="val 631181"/>
                    <a:gd name="f130" fmla="val 713095"/>
                    <a:gd name="f131" fmla="val 738495"/>
                    <a:gd name="f132" fmla="val 134919"/>
                    <a:gd name="f133" fmla="val 114650"/>
                    <a:gd name="f134" fmla="val 89313"/>
                    <a:gd name="f135" fmla="val 730875"/>
                    <a:gd name="f136" fmla="val 87412"/>
                    <a:gd name="f137" fmla="val 716905"/>
                    <a:gd name="f138" fmla="val 84879"/>
                    <a:gd name="f139" fmla="val 705475"/>
                    <a:gd name="f140" fmla="val 83612"/>
                    <a:gd name="f141" fmla="val 696585"/>
                    <a:gd name="f142" fmla="val 81712"/>
                    <a:gd name="f143" fmla="val 74744"/>
                    <a:gd name="f144" fmla="val 68410"/>
                    <a:gd name="f145" fmla="val 701665"/>
                    <a:gd name="f146" fmla="val 721985"/>
                    <a:gd name="f147" fmla="val 728335"/>
                    <a:gd name="f148" fmla="val 67143"/>
                    <a:gd name="f149" fmla="val 729605"/>
                    <a:gd name="f150" fmla="val 73477"/>
                    <a:gd name="f151" fmla="val 754369"/>
                    <a:gd name="f152" fmla="val 753099"/>
                    <a:gd name="f153" fmla="val 55108"/>
                    <a:gd name="f154" fmla="val 739130"/>
                    <a:gd name="f155" fmla="val 41806"/>
                    <a:gd name="f156" fmla="val 713730"/>
                    <a:gd name="f157" fmla="val 688965"/>
                    <a:gd name="f158" fmla="val 673725"/>
                    <a:gd name="f159" fmla="val 76644"/>
                    <a:gd name="f160" fmla="val 101348"/>
                    <a:gd name="f161" fmla="val 697220"/>
                    <a:gd name="f162" fmla="val 103881"/>
                    <a:gd name="f163" fmla="val 712460"/>
                    <a:gd name="f164" fmla="val 106415"/>
                    <a:gd name="f165" fmla="val 723890"/>
                    <a:gd name="f166" fmla="val 107682"/>
                    <a:gd name="f167" fmla="val 732780"/>
                    <a:gd name="f168" fmla="val 108315"/>
                    <a:gd name="f169" fmla="val 727700"/>
                    <a:gd name="f170" fmla="val 127951"/>
                    <a:gd name="f171" fmla="val 714365"/>
                    <a:gd name="f172" fmla="val 702300"/>
                    <a:gd name="f173" fmla="val 695950"/>
                    <a:gd name="f174" fmla="val 124151"/>
                    <a:gd name="f175" fmla="val 671185"/>
                    <a:gd name="f176" fmla="val 133652"/>
                    <a:gd name="f177" fmla="val 687695"/>
                    <a:gd name="f178" fmla="+- 0 0 -90"/>
                    <a:gd name="f179" fmla="*/ f3 1 755639"/>
                    <a:gd name="f180" fmla="*/ f4 1 148220"/>
                    <a:gd name="f181" fmla="+- f7 0 f5"/>
                    <a:gd name="f182" fmla="+- f6 0 f5"/>
                    <a:gd name="f183" fmla="*/ f178 f0 1"/>
                    <a:gd name="f184" fmla="*/ f182 1 755639"/>
                    <a:gd name="f185" fmla="*/ f181 1 148220"/>
                    <a:gd name="f186" fmla="*/ 55244 f182 1"/>
                    <a:gd name="f187" fmla="*/ 148221 f181 1"/>
                    <a:gd name="f188" fmla="*/ 105409 f182 1"/>
                    <a:gd name="f189" fmla="*/ 116550 f181 1"/>
                    <a:gd name="f190" fmla="*/ 80009 f182 1"/>
                    <a:gd name="f191" fmla="*/ 125418 f181 1"/>
                    <a:gd name="f192" fmla="*/ 26670 f182 1"/>
                    <a:gd name="f193" fmla="*/ 103248 f181 1"/>
                    <a:gd name="f194" fmla="*/ 109218 f182 1"/>
                    <a:gd name="f195" fmla="*/ 95013 f181 1"/>
                    <a:gd name="f196" fmla="*/ 42439 f181 1"/>
                    <a:gd name="f197" fmla="*/ 0 f182 1"/>
                    <a:gd name="f198" fmla="*/ 27305 f182 1"/>
                    <a:gd name="f199" fmla="*/ 84245 f181 1"/>
                    <a:gd name="f200" fmla="*/ 55879 f182 1"/>
                    <a:gd name="f201" fmla="*/ 63976 f181 1"/>
                    <a:gd name="f202" fmla="*/ 84454 f182 1"/>
                    <a:gd name="f203" fmla="*/ 126363 f182 1"/>
                    <a:gd name="f204" fmla="*/ 145054 f181 1"/>
                    <a:gd name="f205" fmla="*/ 151128 f182 1"/>
                    <a:gd name="f206" fmla="*/ 91846 f181 1"/>
                    <a:gd name="f207" fmla="*/ 176527 f182 1"/>
                    <a:gd name="f208" fmla="*/ 63342 f181 1"/>
                    <a:gd name="f209" fmla="*/ 201927 f182 1"/>
                    <a:gd name="f210" fmla="*/ 144420 f181 1"/>
                    <a:gd name="f211" fmla="*/ 226692 f182 1"/>
                    <a:gd name="f212" fmla="*/ 41172 f181 1"/>
                    <a:gd name="f213" fmla="*/ 294636 f182 1"/>
                    <a:gd name="f214" fmla="*/ 330195 f182 1"/>
                    <a:gd name="f215" fmla="*/ 126051 f181 1"/>
                    <a:gd name="f216" fmla="*/ 145687 f181 1"/>
                    <a:gd name="f217" fmla="*/ 352420 f182 1"/>
                    <a:gd name="f218" fmla="*/ 96914 f181 1"/>
                    <a:gd name="f219" fmla="*/ 298446 f182 1"/>
                    <a:gd name="f220" fmla="*/ 43073 f181 1"/>
                    <a:gd name="f221" fmla="*/ 243202 f182 1"/>
                    <a:gd name="f222" fmla="*/ 299081 f182 1"/>
                    <a:gd name="f223" fmla="*/ 124784 f181 1"/>
                    <a:gd name="f224" fmla="*/ 269236 f182 1"/>
                    <a:gd name="f225" fmla="*/ 94380 f181 1"/>
                    <a:gd name="f226" fmla="*/ 328925 f182 1"/>
                    <a:gd name="f227" fmla="*/ 428619 f182 1"/>
                    <a:gd name="f228" fmla="*/ 483863 f182 1"/>
                    <a:gd name="f229" fmla="*/ 433699 f182 1"/>
                    <a:gd name="f230" fmla="*/ 400044 f182 1"/>
                    <a:gd name="f231" fmla="*/ 59542 f181 1"/>
                    <a:gd name="f232" fmla="*/ 0 f181 1"/>
                    <a:gd name="f233" fmla="*/ 375280 f182 1"/>
                    <a:gd name="f234" fmla="*/ 93747 f181 1"/>
                    <a:gd name="f235" fmla="*/ 398774 f182 1"/>
                    <a:gd name="f236" fmla="*/ 458463 f182 1"/>
                    <a:gd name="f237" fmla="*/ 503548 f182 1"/>
                    <a:gd name="f238" fmla="*/ 528313 f182 1"/>
                    <a:gd name="f239" fmla="*/ 602606 f182 1"/>
                    <a:gd name="f240" fmla="*/ 652771 f182 1"/>
                    <a:gd name="f241" fmla="*/ 626101 f182 1"/>
                    <a:gd name="f242" fmla="*/ 601336 f182 1"/>
                    <a:gd name="f243" fmla="*/ 572762 f182 1"/>
                    <a:gd name="f244" fmla="*/ 655311 f182 1"/>
                    <a:gd name="f245" fmla="*/ 546092 f182 1"/>
                    <a:gd name="f246" fmla="*/ 574032 f182 1"/>
                    <a:gd name="f247" fmla="*/ 631181 f182 1"/>
                    <a:gd name="f248" fmla="*/ 713095 f182 1"/>
                    <a:gd name="f249" fmla="*/ 755639 f182 1"/>
                    <a:gd name="f250" fmla="*/ 114650 f181 1"/>
                    <a:gd name="f251" fmla="*/ 716905 f182 1"/>
                    <a:gd name="f252" fmla="*/ 84879 f181 1"/>
                    <a:gd name="f253" fmla="*/ 696585 f182 1"/>
                    <a:gd name="f254" fmla="*/ 74744 f181 1"/>
                    <a:gd name="f255" fmla="*/ 729605 f182 1"/>
                    <a:gd name="f256" fmla="*/ 73477 f181 1"/>
                    <a:gd name="f257" fmla="*/ 754369 f182 1"/>
                    <a:gd name="f258" fmla="*/ 713730 f182 1"/>
                    <a:gd name="f259" fmla="*/ 41806 f181 1"/>
                    <a:gd name="f260" fmla="*/ 673725 f182 1"/>
                    <a:gd name="f261" fmla="*/ 76644 f181 1"/>
                    <a:gd name="f262" fmla="*/ 712460 f182 1"/>
                    <a:gd name="f263" fmla="*/ 106415 f181 1"/>
                    <a:gd name="f264" fmla="*/ 732780 f182 1"/>
                    <a:gd name="f265" fmla="*/ 714365 f182 1"/>
                    <a:gd name="f266" fmla="*/ 127951 f181 1"/>
                    <a:gd name="f267" fmla="*/ 695950 f182 1"/>
                    <a:gd name="f268" fmla="*/ 671185 f182 1"/>
                    <a:gd name="f269" fmla="*/ f183 1 f2"/>
                    <a:gd name="f270" fmla="*/ f186 1 755639"/>
                    <a:gd name="f271" fmla="*/ f187 1 148220"/>
                    <a:gd name="f272" fmla="*/ f188 1 755639"/>
                    <a:gd name="f273" fmla="*/ f189 1 148220"/>
                    <a:gd name="f274" fmla="*/ f190 1 755639"/>
                    <a:gd name="f275" fmla="*/ f191 1 148220"/>
                    <a:gd name="f276" fmla="*/ f192 1 755639"/>
                    <a:gd name="f277" fmla="*/ f193 1 148220"/>
                    <a:gd name="f278" fmla="*/ f194 1 755639"/>
                    <a:gd name="f279" fmla="*/ f195 1 148220"/>
                    <a:gd name="f280" fmla="*/ f196 1 148220"/>
                    <a:gd name="f281" fmla="*/ f197 1 755639"/>
                    <a:gd name="f282" fmla="*/ f198 1 755639"/>
                    <a:gd name="f283" fmla="*/ f199 1 148220"/>
                    <a:gd name="f284" fmla="*/ f200 1 755639"/>
                    <a:gd name="f285" fmla="*/ f201 1 148220"/>
                    <a:gd name="f286" fmla="*/ f202 1 755639"/>
                    <a:gd name="f287" fmla="*/ f203 1 755639"/>
                    <a:gd name="f288" fmla="*/ f204 1 148220"/>
                    <a:gd name="f289" fmla="*/ f205 1 755639"/>
                    <a:gd name="f290" fmla="*/ f206 1 148220"/>
                    <a:gd name="f291" fmla="*/ f207 1 755639"/>
                    <a:gd name="f292" fmla="*/ f208 1 148220"/>
                    <a:gd name="f293" fmla="*/ f209 1 755639"/>
                    <a:gd name="f294" fmla="*/ f210 1 148220"/>
                    <a:gd name="f295" fmla="*/ f211 1 755639"/>
                    <a:gd name="f296" fmla="*/ f212 1 148220"/>
                    <a:gd name="f297" fmla="*/ f213 1 755639"/>
                    <a:gd name="f298" fmla="*/ f214 1 755639"/>
                    <a:gd name="f299" fmla="*/ f215 1 148220"/>
                    <a:gd name="f300" fmla="*/ f216 1 148220"/>
                    <a:gd name="f301" fmla="*/ f217 1 755639"/>
                    <a:gd name="f302" fmla="*/ f218 1 148220"/>
                    <a:gd name="f303" fmla="*/ f219 1 755639"/>
                    <a:gd name="f304" fmla="*/ f220 1 148220"/>
                    <a:gd name="f305" fmla="*/ f221 1 755639"/>
                    <a:gd name="f306" fmla="*/ f222 1 755639"/>
                    <a:gd name="f307" fmla="*/ f223 1 148220"/>
                    <a:gd name="f308" fmla="*/ f224 1 755639"/>
                    <a:gd name="f309" fmla="*/ f225 1 148220"/>
                    <a:gd name="f310" fmla="*/ f226 1 755639"/>
                    <a:gd name="f311" fmla="*/ f227 1 755639"/>
                    <a:gd name="f312" fmla="*/ f228 1 755639"/>
                    <a:gd name="f313" fmla="*/ f229 1 755639"/>
                    <a:gd name="f314" fmla="*/ f230 1 755639"/>
                    <a:gd name="f315" fmla="*/ f231 1 148220"/>
                    <a:gd name="f316" fmla="*/ f232 1 148220"/>
                    <a:gd name="f317" fmla="*/ f233 1 755639"/>
                    <a:gd name="f318" fmla="*/ f234 1 148220"/>
                    <a:gd name="f319" fmla="*/ f235 1 755639"/>
                    <a:gd name="f320" fmla="*/ f236 1 755639"/>
                    <a:gd name="f321" fmla="*/ f237 1 755639"/>
                    <a:gd name="f322" fmla="*/ f238 1 755639"/>
                    <a:gd name="f323" fmla="*/ f239 1 755639"/>
                    <a:gd name="f324" fmla="*/ f240 1 755639"/>
                    <a:gd name="f325" fmla="*/ f241 1 755639"/>
                    <a:gd name="f326" fmla="*/ f242 1 755639"/>
                    <a:gd name="f327" fmla="*/ f243 1 755639"/>
                    <a:gd name="f328" fmla="*/ f244 1 755639"/>
                    <a:gd name="f329" fmla="*/ f245 1 755639"/>
                    <a:gd name="f330" fmla="*/ f246 1 755639"/>
                    <a:gd name="f331" fmla="*/ f247 1 755639"/>
                    <a:gd name="f332" fmla="*/ f248 1 755639"/>
                    <a:gd name="f333" fmla="*/ f249 1 755639"/>
                    <a:gd name="f334" fmla="*/ f250 1 148220"/>
                    <a:gd name="f335" fmla="*/ f251 1 755639"/>
                    <a:gd name="f336" fmla="*/ f252 1 148220"/>
                    <a:gd name="f337" fmla="*/ f253 1 755639"/>
                    <a:gd name="f338" fmla="*/ f254 1 148220"/>
                    <a:gd name="f339" fmla="*/ f255 1 755639"/>
                    <a:gd name="f340" fmla="*/ f256 1 148220"/>
                    <a:gd name="f341" fmla="*/ f257 1 755639"/>
                    <a:gd name="f342" fmla="*/ f258 1 755639"/>
                    <a:gd name="f343" fmla="*/ f259 1 148220"/>
                    <a:gd name="f344" fmla="*/ f260 1 755639"/>
                    <a:gd name="f345" fmla="*/ f261 1 148220"/>
                    <a:gd name="f346" fmla="*/ f262 1 755639"/>
                    <a:gd name="f347" fmla="*/ f263 1 148220"/>
                    <a:gd name="f348" fmla="*/ f264 1 755639"/>
                    <a:gd name="f349" fmla="*/ f265 1 755639"/>
                    <a:gd name="f350" fmla="*/ f266 1 148220"/>
                    <a:gd name="f351" fmla="*/ f267 1 755639"/>
                    <a:gd name="f352" fmla="*/ f268 1 755639"/>
                    <a:gd name="f353" fmla="*/ f5 1 f184"/>
                    <a:gd name="f354" fmla="*/ f6 1 f184"/>
                    <a:gd name="f355" fmla="*/ f5 1 f185"/>
                    <a:gd name="f356" fmla="*/ f7 1 f185"/>
                    <a:gd name="f357" fmla="+- f269 0 f1"/>
                    <a:gd name="f358" fmla="*/ f270 1 f184"/>
                    <a:gd name="f359" fmla="*/ f271 1 f185"/>
                    <a:gd name="f360" fmla="*/ f272 1 f184"/>
                    <a:gd name="f361" fmla="*/ f273 1 f185"/>
                    <a:gd name="f362" fmla="*/ f274 1 f184"/>
                    <a:gd name="f363" fmla="*/ f275 1 f185"/>
                    <a:gd name="f364" fmla="*/ f276 1 f184"/>
                    <a:gd name="f365" fmla="*/ f277 1 f185"/>
                    <a:gd name="f366" fmla="*/ f278 1 f184"/>
                    <a:gd name="f367" fmla="*/ f279 1 f185"/>
                    <a:gd name="f368" fmla="*/ f280 1 f185"/>
                    <a:gd name="f369" fmla="*/ f281 1 f184"/>
                    <a:gd name="f370" fmla="*/ f282 1 f184"/>
                    <a:gd name="f371" fmla="*/ f283 1 f185"/>
                    <a:gd name="f372" fmla="*/ f284 1 f184"/>
                    <a:gd name="f373" fmla="*/ f285 1 f185"/>
                    <a:gd name="f374" fmla="*/ f286 1 f184"/>
                    <a:gd name="f375" fmla="*/ f287 1 f184"/>
                    <a:gd name="f376" fmla="*/ f288 1 f185"/>
                    <a:gd name="f377" fmla="*/ f289 1 f184"/>
                    <a:gd name="f378" fmla="*/ f290 1 f185"/>
                    <a:gd name="f379" fmla="*/ f291 1 f184"/>
                    <a:gd name="f380" fmla="*/ f292 1 f185"/>
                    <a:gd name="f381" fmla="*/ f293 1 f184"/>
                    <a:gd name="f382" fmla="*/ f294 1 f185"/>
                    <a:gd name="f383" fmla="*/ f295 1 f184"/>
                    <a:gd name="f384" fmla="*/ f296 1 f185"/>
                    <a:gd name="f385" fmla="*/ f297 1 f184"/>
                    <a:gd name="f386" fmla="*/ f298 1 f184"/>
                    <a:gd name="f387" fmla="*/ f299 1 f185"/>
                    <a:gd name="f388" fmla="*/ f300 1 f185"/>
                    <a:gd name="f389" fmla="*/ f301 1 f184"/>
                    <a:gd name="f390" fmla="*/ f302 1 f185"/>
                    <a:gd name="f391" fmla="*/ f303 1 f184"/>
                    <a:gd name="f392" fmla="*/ f304 1 f185"/>
                    <a:gd name="f393" fmla="*/ f305 1 f184"/>
                    <a:gd name="f394" fmla="*/ f306 1 f184"/>
                    <a:gd name="f395" fmla="*/ f307 1 f185"/>
                    <a:gd name="f396" fmla="*/ f308 1 f184"/>
                    <a:gd name="f397" fmla="*/ f309 1 f185"/>
                    <a:gd name="f398" fmla="*/ f310 1 f184"/>
                    <a:gd name="f399" fmla="*/ f311 1 f184"/>
                    <a:gd name="f400" fmla="*/ f312 1 f184"/>
                    <a:gd name="f401" fmla="*/ f313 1 f184"/>
                    <a:gd name="f402" fmla="*/ f314 1 f184"/>
                    <a:gd name="f403" fmla="*/ f315 1 f185"/>
                    <a:gd name="f404" fmla="*/ f316 1 f185"/>
                    <a:gd name="f405" fmla="*/ f317 1 f184"/>
                    <a:gd name="f406" fmla="*/ f318 1 f185"/>
                    <a:gd name="f407" fmla="*/ f319 1 f184"/>
                    <a:gd name="f408" fmla="*/ f320 1 f184"/>
                    <a:gd name="f409" fmla="*/ f321 1 f184"/>
                    <a:gd name="f410" fmla="*/ f322 1 f184"/>
                    <a:gd name="f411" fmla="*/ f323 1 f184"/>
                    <a:gd name="f412" fmla="*/ f324 1 f184"/>
                    <a:gd name="f413" fmla="*/ f325 1 f184"/>
                    <a:gd name="f414" fmla="*/ f326 1 f184"/>
                    <a:gd name="f415" fmla="*/ f327 1 f184"/>
                    <a:gd name="f416" fmla="*/ f328 1 f184"/>
                    <a:gd name="f417" fmla="*/ f329 1 f184"/>
                    <a:gd name="f418" fmla="*/ f330 1 f184"/>
                    <a:gd name="f419" fmla="*/ f331 1 f184"/>
                    <a:gd name="f420" fmla="*/ f332 1 f184"/>
                    <a:gd name="f421" fmla="*/ f333 1 f184"/>
                    <a:gd name="f422" fmla="*/ f334 1 f185"/>
                    <a:gd name="f423" fmla="*/ f335 1 f184"/>
                    <a:gd name="f424" fmla="*/ f336 1 f185"/>
                    <a:gd name="f425" fmla="*/ f337 1 f184"/>
                    <a:gd name="f426" fmla="*/ f338 1 f185"/>
                    <a:gd name="f427" fmla="*/ f339 1 f184"/>
                    <a:gd name="f428" fmla="*/ f340 1 f185"/>
                    <a:gd name="f429" fmla="*/ f341 1 f184"/>
                    <a:gd name="f430" fmla="*/ f342 1 f184"/>
                    <a:gd name="f431" fmla="*/ f343 1 f185"/>
                    <a:gd name="f432" fmla="*/ f344 1 f184"/>
                    <a:gd name="f433" fmla="*/ f345 1 f185"/>
                    <a:gd name="f434" fmla="*/ f346 1 f184"/>
                    <a:gd name="f435" fmla="*/ f347 1 f185"/>
                    <a:gd name="f436" fmla="*/ f348 1 f184"/>
                    <a:gd name="f437" fmla="*/ f349 1 f184"/>
                    <a:gd name="f438" fmla="*/ f350 1 f185"/>
                    <a:gd name="f439" fmla="*/ f351 1 f184"/>
                    <a:gd name="f440" fmla="*/ f352 1 f184"/>
                    <a:gd name="f441" fmla="*/ f353 f179 1"/>
                    <a:gd name="f442" fmla="*/ f354 f179 1"/>
                    <a:gd name="f443" fmla="*/ f356 f180 1"/>
                    <a:gd name="f444" fmla="*/ f355 f180 1"/>
                    <a:gd name="f445" fmla="*/ f358 f179 1"/>
                    <a:gd name="f446" fmla="*/ f359 f180 1"/>
                    <a:gd name="f447" fmla="*/ f360 f179 1"/>
                    <a:gd name="f448" fmla="*/ f361 f180 1"/>
                    <a:gd name="f449" fmla="*/ f362 f179 1"/>
                    <a:gd name="f450" fmla="*/ f363 f180 1"/>
                    <a:gd name="f451" fmla="*/ f364 f179 1"/>
                    <a:gd name="f452" fmla="*/ f365 f180 1"/>
                    <a:gd name="f453" fmla="*/ f366 f179 1"/>
                    <a:gd name="f454" fmla="*/ f367 f180 1"/>
                    <a:gd name="f455" fmla="*/ f368 f180 1"/>
                    <a:gd name="f456" fmla="*/ f369 f179 1"/>
                    <a:gd name="f457" fmla="*/ f370 f179 1"/>
                    <a:gd name="f458" fmla="*/ f371 f180 1"/>
                    <a:gd name="f459" fmla="*/ f372 f179 1"/>
                    <a:gd name="f460" fmla="*/ f373 f180 1"/>
                    <a:gd name="f461" fmla="*/ f374 f179 1"/>
                    <a:gd name="f462" fmla="*/ f375 f179 1"/>
                    <a:gd name="f463" fmla="*/ f376 f180 1"/>
                    <a:gd name="f464" fmla="*/ f377 f179 1"/>
                    <a:gd name="f465" fmla="*/ f378 f180 1"/>
                    <a:gd name="f466" fmla="*/ f379 f179 1"/>
                    <a:gd name="f467" fmla="*/ f380 f180 1"/>
                    <a:gd name="f468" fmla="*/ f381 f179 1"/>
                    <a:gd name="f469" fmla="*/ f382 f180 1"/>
                    <a:gd name="f470" fmla="*/ f383 f179 1"/>
                    <a:gd name="f471" fmla="*/ f384 f180 1"/>
                    <a:gd name="f472" fmla="*/ f385 f179 1"/>
                    <a:gd name="f473" fmla="*/ f386 f179 1"/>
                    <a:gd name="f474" fmla="*/ f387 f180 1"/>
                    <a:gd name="f475" fmla="*/ f388 f180 1"/>
                    <a:gd name="f476" fmla="*/ f389 f179 1"/>
                    <a:gd name="f477" fmla="*/ f390 f180 1"/>
                    <a:gd name="f478" fmla="*/ f391 f179 1"/>
                    <a:gd name="f479" fmla="*/ f392 f180 1"/>
                    <a:gd name="f480" fmla="*/ f393 f179 1"/>
                    <a:gd name="f481" fmla="*/ f394 f179 1"/>
                    <a:gd name="f482" fmla="*/ f395 f180 1"/>
                    <a:gd name="f483" fmla="*/ f396 f179 1"/>
                    <a:gd name="f484" fmla="*/ f397 f180 1"/>
                    <a:gd name="f485" fmla="*/ f398 f179 1"/>
                    <a:gd name="f486" fmla="*/ f399 f179 1"/>
                    <a:gd name="f487" fmla="*/ f400 f179 1"/>
                    <a:gd name="f488" fmla="*/ f401 f179 1"/>
                    <a:gd name="f489" fmla="*/ f402 f179 1"/>
                    <a:gd name="f490" fmla="*/ f403 f180 1"/>
                    <a:gd name="f491" fmla="*/ f404 f180 1"/>
                    <a:gd name="f492" fmla="*/ f405 f179 1"/>
                    <a:gd name="f493" fmla="*/ f406 f180 1"/>
                    <a:gd name="f494" fmla="*/ f407 f179 1"/>
                    <a:gd name="f495" fmla="*/ f408 f179 1"/>
                    <a:gd name="f496" fmla="*/ f409 f179 1"/>
                    <a:gd name="f497" fmla="*/ f410 f179 1"/>
                    <a:gd name="f498" fmla="*/ f411 f179 1"/>
                    <a:gd name="f499" fmla="*/ f412 f179 1"/>
                    <a:gd name="f500" fmla="*/ f413 f179 1"/>
                    <a:gd name="f501" fmla="*/ f414 f179 1"/>
                    <a:gd name="f502" fmla="*/ f415 f179 1"/>
                    <a:gd name="f503" fmla="*/ f416 f179 1"/>
                    <a:gd name="f504" fmla="*/ f417 f179 1"/>
                    <a:gd name="f505" fmla="*/ f418 f179 1"/>
                    <a:gd name="f506" fmla="*/ f419 f179 1"/>
                    <a:gd name="f507" fmla="*/ f420 f179 1"/>
                    <a:gd name="f508" fmla="*/ f421 f179 1"/>
                    <a:gd name="f509" fmla="*/ f422 f180 1"/>
                    <a:gd name="f510" fmla="*/ f423 f179 1"/>
                    <a:gd name="f511" fmla="*/ f424 f180 1"/>
                    <a:gd name="f512" fmla="*/ f425 f179 1"/>
                    <a:gd name="f513" fmla="*/ f426 f180 1"/>
                    <a:gd name="f514" fmla="*/ f427 f179 1"/>
                    <a:gd name="f515" fmla="*/ f428 f180 1"/>
                    <a:gd name="f516" fmla="*/ f429 f179 1"/>
                    <a:gd name="f517" fmla="*/ f430 f179 1"/>
                    <a:gd name="f518" fmla="*/ f431 f180 1"/>
                    <a:gd name="f519" fmla="*/ f432 f179 1"/>
                    <a:gd name="f520" fmla="*/ f433 f180 1"/>
                    <a:gd name="f521" fmla="*/ f434 f179 1"/>
                    <a:gd name="f522" fmla="*/ f435 f180 1"/>
                    <a:gd name="f523" fmla="*/ f436 f179 1"/>
                    <a:gd name="f524" fmla="*/ f437 f179 1"/>
                    <a:gd name="f525" fmla="*/ f438 f180 1"/>
                    <a:gd name="f526" fmla="*/ f439 f179 1"/>
                    <a:gd name="f527" fmla="*/ f440 f17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7">
                      <a:pos x="f445" y="f446"/>
                    </a:cxn>
                    <a:cxn ang="f357">
                      <a:pos x="f447" y="f448"/>
                    </a:cxn>
                    <a:cxn ang="f357">
                      <a:pos x="f449" y="f448"/>
                    </a:cxn>
                    <a:cxn ang="f357">
                      <a:pos x="f445" y="f450"/>
                    </a:cxn>
                    <a:cxn ang="f357">
                      <a:pos x="f451" y="f452"/>
                    </a:cxn>
                    <a:cxn ang="f357">
                      <a:pos x="f453" y="f452"/>
                    </a:cxn>
                    <a:cxn ang="f357">
                      <a:pos x="f453" y="f454"/>
                    </a:cxn>
                    <a:cxn ang="f357">
                      <a:pos x="f445" y="f455"/>
                    </a:cxn>
                    <a:cxn ang="f357">
                      <a:pos x="f456" y="f454"/>
                    </a:cxn>
                    <a:cxn ang="f357">
                      <a:pos x="f445" y="f446"/>
                    </a:cxn>
                    <a:cxn ang="f357">
                      <a:pos x="f457" y="f458"/>
                    </a:cxn>
                    <a:cxn ang="f357">
                      <a:pos x="f459" y="f460"/>
                    </a:cxn>
                    <a:cxn ang="f357">
                      <a:pos x="f461" y="f458"/>
                    </a:cxn>
                    <a:cxn ang="f357">
                      <a:pos x="f457" y="f458"/>
                    </a:cxn>
                    <a:cxn ang="f357">
                      <a:pos x="f462" y="f463"/>
                    </a:cxn>
                    <a:cxn ang="f357">
                      <a:pos x="f464" y="f463"/>
                    </a:cxn>
                    <a:cxn ang="f357">
                      <a:pos x="f464" y="f465"/>
                    </a:cxn>
                    <a:cxn ang="f357">
                      <a:pos x="f466" y="f467"/>
                    </a:cxn>
                    <a:cxn ang="f357">
                      <a:pos x="f468" y="f465"/>
                    </a:cxn>
                    <a:cxn ang="f357">
                      <a:pos x="f468" y="f469"/>
                    </a:cxn>
                    <a:cxn ang="f357">
                      <a:pos x="f470" y="f469"/>
                    </a:cxn>
                    <a:cxn ang="f357">
                      <a:pos x="f470" y="f465"/>
                    </a:cxn>
                    <a:cxn ang="f357">
                      <a:pos x="f466" y="f471"/>
                    </a:cxn>
                    <a:cxn ang="f357">
                      <a:pos x="f462" y="f465"/>
                    </a:cxn>
                    <a:cxn ang="f357">
                      <a:pos x="f462" y="f463"/>
                    </a:cxn>
                    <a:cxn ang="f357">
                      <a:pos x="f472" y="f446"/>
                    </a:cxn>
                    <a:cxn ang="f357">
                      <a:pos x="f473" y="f474"/>
                    </a:cxn>
                    <a:cxn ang="f357">
                      <a:pos x="f473" y="f475"/>
                    </a:cxn>
                    <a:cxn ang="f357">
                      <a:pos x="f476" y="f475"/>
                    </a:cxn>
                    <a:cxn ang="f357">
                      <a:pos x="f476" y="f477"/>
                    </a:cxn>
                    <a:cxn ang="f357">
                      <a:pos x="f478" y="f479"/>
                    </a:cxn>
                    <a:cxn ang="f357">
                      <a:pos x="f480" y="f477"/>
                    </a:cxn>
                    <a:cxn ang="f357">
                      <a:pos x="f472" y="f446"/>
                    </a:cxn>
                    <a:cxn ang="f357">
                      <a:pos x="f481" y="f482"/>
                    </a:cxn>
                    <a:cxn ang="f357">
                      <a:pos x="f483" y="f484"/>
                    </a:cxn>
                    <a:cxn ang="f357">
                      <a:pos x="f481" y="f460"/>
                    </a:cxn>
                    <a:cxn ang="f357">
                      <a:pos x="f485" y="f484"/>
                    </a:cxn>
                    <a:cxn ang="f357">
                      <a:pos x="f481" y="f482"/>
                    </a:cxn>
                    <a:cxn ang="f357">
                      <a:pos x="f486" y="f446"/>
                    </a:cxn>
                    <a:cxn ang="f357">
                      <a:pos x="f487" y="f484"/>
                    </a:cxn>
                    <a:cxn ang="f357">
                      <a:pos x="f488" y="f455"/>
                    </a:cxn>
                    <a:cxn ang="f357">
                      <a:pos x="f489" y="f490"/>
                    </a:cxn>
                    <a:cxn ang="f357">
                      <a:pos x="f489" y="f491"/>
                    </a:cxn>
                    <a:cxn ang="f357">
                      <a:pos x="f492" y="f491"/>
                    </a:cxn>
                    <a:cxn ang="f357">
                      <a:pos x="f492" y="f493"/>
                    </a:cxn>
                    <a:cxn ang="f357">
                      <a:pos x="f486" y="f446"/>
                    </a:cxn>
                    <a:cxn ang="f357">
                      <a:pos x="f486" y="f482"/>
                    </a:cxn>
                    <a:cxn ang="f357">
                      <a:pos x="f494" y="f484"/>
                    </a:cxn>
                    <a:cxn ang="f357">
                      <a:pos x="f486" y="f460"/>
                    </a:cxn>
                    <a:cxn ang="f357">
                      <a:pos x="f495" y="f484"/>
                    </a:cxn>
                    <a:cxn ang="f357">
                      <a:pos x="f486" y="f482"/>
                    </a:cxn>
                    <a:cxn ang="f357">
                      <a:pos x="f496" y="f463"/>
                    </a:cxn>
                    <a:cxn ang="f357">
                      <a:pos x="f497" y="f463"/>
                    </a:cxn>
                    <a:cxn ang="f357">
                      <a:pos x="f497" y="f491"/>
                    </a:cxn>
                    <a:cxn ang="f357">
                      <a:pos x="f496" y="f491"/>
                    </a:cxn>
                    <a:cxn ang="f357">
                      <a:pos x="f496" y="f463"/>
                    </a:cxn>
                    <a:cxn ang="f357">
                      <a:pos x="f498" y="f446"/>
                    </a:cxn>
                    <a:cxn ang="f357">
                      <a:pos x="f499" y="f448"/>
                    </a:cxn>
                    <a:cxn ang="f357">
                      <a:pos x="f500" y="f448"/>
                    </a:cxn>
                    <a:cxn ang="f357">
                      <a:pos x="f501" y="f450"/>
                    </a:cxn>
                    <a:cxn ang="f357">
                      <a:pos x="f502" y="f452"/>
                    </a:cxn>
                    <a:cxn ang="f357">
                      <a:pos x="f503" y="f452"/>
                    </a:cxn>
                    <a:cxn ang="f357">
                      <a:pos x="f503" y="f454"/>
                    </a:cxn>
                    <a:cxn ang="f357">
                      <a:pos x="f501" y="f455"/>
                    </a:cxn>
                    <a:cxn ang="f357">
                      <a:pos x="f504" y="f454"/>
                    </a:cxn>
                    <a:cxn ang="f357">
                      <a:pos x="f498" y="f446"/>
                    </a:cxn>
                    <a:cxn ang="f357">
                      <a:pos x="f505" y="f458"/>
                    </a:cxn>
                    <a:cxn ang="f357">
                      <a:pos x="f498" y="f460"/>
                    </a:cxn>
                    <a:cxn ang="f357">
                      <a:pos x="f506" y="f458"/>
                    </a:cxn>
                    <a:cxn ang="f357">
                      <a:pos x="f505" y="f458"/>
                    </a:cxn>
                    <a:cxn ang="f357">
                      <a:pos x="f507" y="f446"/>
                    </a:cxn>
                    <a:cxn ang="f357">
                      <a:pos x="f508" y="f509"/>
                    </a:cxn>
                    <a:cxn ang="f357">
                      <a:pos x="f510" y="f511"/>
                    </a:cxn>
                    <a:cxn ang="f357">
                      <a:pos x="f512" y="f513"/>
                    </a:cxn>
                    <a:cxn ang="f357">
                      <a:pos x="f507" y="f467"/>
                    </a:cxn>
                    <a:cxn ang="f357">
                      <a:pos x="f514" y="f515"/>
                    </a:cxn>
                    <a:cxn ang="f357">
                      <a:pos x="f516" y="f515"/>
                    </a:cxn>
                    <a:cxn ang="f357">
                      <a:pos x="f517" y="f518"/>
                    </a:cxn>
                    <a:cxn ang="f357">
                      <a:pos x="f519" y="f520"/>
                    </a:cxn>
                    <a:cxn ang="f357">
                      <a:pos x="f521" y="f522"/>
                    </a:cxn>
                    <a:cxn ang="f357">
                      <a:pos x="f523" y="f448"/>
                    </a:cxn>
                    <a:cxn ang="f357">
                      <a:pos x="f524" y="f525"/>
                    </a:cxn>
                    <a:cxn ang="f357">
                      <a:pos x="f526" y="f448"/>
                    </a:cxn>
                    <a:cxn ang="f357">
                      <a:pos x="f527" y="f448"/>
                    </a:cxn>
                    <a:cxn ang="f357">
                      <a:pos x="f507" y="f446"/>
                    </a:cxn>
                  </a:cxnLst>
                  <a:rect l="f441" t="f444" r="f442" b="f443"/>
                  <a:pathLst>
                    <a:path w="755639" h="148220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3" y="f14"/>
                      </a:cubicBezTo>
                      <a:lnTo>
                        <a:pt x="f10" y="f14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2" y="f23"/>
                      </a:cubicBezTo>
                      <a:lnTo>
                        <a:pt x="f24" y="f23"/>
                      </a:lnTo>
                      <a:lnTo>
                        <a:pt x="f24" y="f25"/>
                      </a:lnTo>
                      <a:cubicBezTo>
                        <a:pt x="f24" y="f26"/>
                        <a:pt x="f27" y="f28"/>
                        <a:pt x="f8" y="f28"/>
                      </a:cubicBezTo>
                      <a:cubicBezTo>
                        <a:pt x="f29" y="f28"/>
                        <a:pt x="f5" y="f26"/>
                        <a:pt x="f5" y="f25"/>
                      </a:cubicBezTo>
                      <a:cubicBezTo>
                        <a:pt x="f5" y="f18"/>
                        <a:pt x="f29" y="f9"/>
                        <a:pt x="f8" y="f9"/>
                      </a:cubicBezTo>
                      <a:moveTo>
                        <a:pt x="f30" y="f31"/>
                      </a:moveTo>
                      <a:cubicBezTo>
                        <a:pt x="f32" y="f33"/>
                        <a:pt x="f19" y="f34"/>
                        <a:pt x="f35" y="f34"/>
                      </a:cubicBezTo>
                      <a:cubicBezTo>
                        <a:pt x="f36" y="f34"/>
                        <a:pt x="f37" y="f33"/>
                        <a:pt x="f38" y="f31"/>
                      </a:cubicBezTo>
                      <a:lnTo>
                        <a:pt x="f30" y="f31"/>
                      </a:lnTo>
                      <a:close/>
                      <a:moveTo>
                        <a:pt x="f39" y="f40"/>
                      </a:moveTo>
                      <a:lnTo>
                        <a:pt x="f41" y="f40"/>
                      </a:lnTo>
                      <a:lnTo>
                        <a:pt x="f41" y="f42"/>
                      </a:lnTo>
                      <a:cubicBezTo>
                        <a:pt x="f41" y="f43"/>
                        <a:pt x="f44" y="f45"/>
                        <a:pt x="f46" y="f45"/>
                      </a:cubicBezTo>
                      <a:cubicBezTo>
                        <a:pt x="f47" y="f45"/>
                        <a:pt x="f48" y="f43"/>
                        <a:pt x="f48" y="f42"/>
                      </a:cubicBezTo>
                      <a:lnTo>
                        <a:pt x="f48" y="f49"/>
                      </a:lnTo>
                      <a:lnTo>
                        <a:pt x="f50" y="f49"/>
                      </a:lnTo>
                      <a:lnTo>
                        <a:pt x="f50" y="f42"/>
                      </a:lnTo>
                      <a:cubicBezTo>
                        <a:pt x="f50" y="f51"/>
                        <a:pt x="f52" y="f53"/>
                        <a:pt x="f46" y="f53"/>
                      </a:cubicBezTo>
                      <a:cubicBezTo>
                        <a:pt x="f54" y="f53"/>
                        <a:pt x="f39" y="f51"/>
                        <a:pt x="f39" y="f42"/>
                      </a:cubicBezTo>
                      <a:lnTo>
                        <a:pt x="f39" y="f40"/>
                      </a:lnTo>
                      <a:close/>
                      <a:moveTo>
                        <a:pt x="f55" y="f9"/>
                      </a:moveTo>
                      <a:cubicBezTo>
                        <a:pt x="f56" y="f9"/>
                        <a:pt x="f57" y="f58"/>
                        <a:pt x="f59" y="f60"/>
                      </a:cubicBezTo>
                      <a:lnTo>
                        <a:pt x="f59" y="f61"/>
                      </a:lnTo>
                      <a:lnTo>
                        <a:pt x="f62" y="f61"/>
                      </a:lnTo>
                      <a:lnTo>
                        <a:pt x="f62" y="f63"/>
                      </a:lnTo>
                      <a:cubicBezTo>
                        <a:pt x="f62" y="f26"/>
                        <a:pt x="f59" y="f64"/>
                        <a:pt x="f65" y="f64"/>
                      </a:cubicBezTo>
                      <a:cubicBezTo>
                        <a:pt x="f66" y="f64"/>
                        <a:pt x="f67" y="f68"/>
                        <a:pt x="f67" y="f63"/>
                      </a:cubicBezTo>
                      <a:cubicBezTo>
                        <a:pt x="f69" y="f70"/>
                        <a:pt x="f71" y="f9"/>
                        <a:pt x="f55" y="f9"/>
                      </a:cubicBezTo>
                      <a:moveTo>
                        <a:pt x="f72" y="f73"/>
                      </a:moveTo>
                      <a:cubicBezTo>
                        <a:pt x="f74" y="f73"/>
                        <a:pt x="f75" y="f76"/>
                        <a:pt x="f75" y="f77"/>
                      </a:cubicBezTo>
                      <a:cubicBezTo>
                        <a:pt x="f75" y="f78"/>
                        <a:pt x="f79" y="f34"/>
                        <a:pt x="f72" y="f34"/>
                      </a:cubicBezTo>
                      <a:cubicBezTo>
                        <a:pt x="f80" y="f34"/>
                        <a:pt x="f81" y="f78"/>
                        <a:pt x="f81" y="f77"/>
                      </a:cubicBezTo>
                      <a:cubicBezTo>
                        <a:pt x="f82" y="f83"/>
                        <a:pt x="f84" y="f73"/>
                        <a:pt x="f72" y="f73"/>
                      </a:cubicBezTo>
                      <a:moveTo>
                        <a:pt x="f85" y="f9"/>
                      </a:moveTo>
                      <a:cubicBezTo>
                        <a:pt x="f86" y="f9"/>
                        <a:pt x="f87" y="f60"/>
                        <a:pt x="f87" y="f77"/>
                      </a:cubicBezTo>
                      <a:cubicBezTo>
                        <a:pt x="f87" y="f88"/>
                        <a:pt x="f89" y="f28"/>
                        <a:pt x="f90" y="f28"/>
                      </a:cubicBezTo>
                      <a:cubicBezTo>
                        <a:pt x="f91" y="f28"/>
                        <a:pt x="f92" y="f93"/>
                        <a:pt x="f94" y="f88"/>
                      </a:cubicBezTo>
                      <a:lnTo>
                        <a:pt x="f94" y="f5"/>
                      </a:lnTo>
                      <a:lnTo>
                        <a:pt x="f95" y="f5"/>
                      </a:lnTo>
                      <a:lnTo>
                        <a:pt x="f95" y="f96"/>
                      </a:lnTo>
                      <a:cubicBezTo>
                        <a:pt x="f97" y="f98"/>
                        <a:pt x="f99" y="f9"/>
                        <a:pt x="f85" y="f9"/>
                      </a:cubicBezTo>
                      <a:moveTo>
                        <a:pt x="f85" y="f73"/>
                      </a:moveTo>
                      <a:cubicBezTo>
                        <a:pt x="f100" y="f73"/>
                        <a:pt x="f101" y="f76"/>
                        <a:pt x="f101" y="f77"/>
                      </a:cubicBezTo>
                      <a:cubicBezTo>
                        <a:pt x="f101" y="f78"/>
                        <a:pt x="f102" y="f34"/>
                        <a:pt x="f85" y="f34"/>
                      </a:cubicBezTo>
                      <a:cubicBezTo>
                        <a:pt x="f103" y="f34"/>
                        <a:pt x="f89" y="f78"/>
                        <a:pt x="f89" y="f77"/>
                      </a:cubicBezTo>
                      <a:cubicBezTo>
                        <a:pt x="f104" y="f83"/>
                        <a:pt x="f105" y="f73"/>
                        <a:pt x="f85" y="f73"/>
                      </a:cubicBezTo>
                      <a:moveTo>
                        <a:pt x="f106" y="f40"/>
                      </a:moveTo>
                      <a:lnTo>
                        <a:pt x="f107" y="f40"/>
                      </a:lnTo>
                      <a:lnTo>
                        <a:pt x="f107" y="f5"/>
                      </a:lnTo>
                      <a:lnTo>
                        <a:pt x="f106" y="f5"/>
                      </a:lnTo>
                      <a:lnTo>
                        <a:pt x="f106" y="f40"/>
                      </a:lnTo>
                      <a:close/>
                      <a:moveTo>
                        <a:pt x="f108" y="f9"/>
                      </a:moveTo>
                      <a:cubicBezTo>
                        <a:pt x="f109" y="f9"/>
                        <a:pt x="f110" y="f12"/>
                        <a:pt x="f111" y="f14"/>
                      </a:cubicBezTo>
                      <a:lnTo>
                        <a:pt x="f112" y="f14"/>
                      </a:lnTo>
                      <a:cubicBezTo>
                        <a:pt x="f113" y="f16"/>
                        <a:pt x="f114" y="f18"/>
                        <a:pt x="f115" y="f18"/>
                      </a:cubicBezTo>
                      <a:cubicBezTo>
                        <a:pt x="f116" y="f18"/>
                        <a:pt x="f117" y="f21"/>
                        <a:pt x="f118" y="f23"/>
                      </a:cubicBezTo>
                      <a:lnTo>
                        <a:pt x="f119" y="f23"/>
                      </a:lnTo>
                      <a:lnTo>
                        <a:pt x="f119" y="f25"/>
                      </a:lnTo>
                      <a:cubicBezTo>
                        <a:pt x="f119" y="f26"/>
                        <a:pt x="f120" y="f28"/>
                        <a:pt x="f115" y="f28"/>
                      </a:cubicBezTo>
                      <a:cubicBezTo>
                        <a:pt x="f121" y="f28"/>
                        <a:pt x="f122" y="f26"/>
                        <a:pt x="f122" y="f25"/>
                      </a:cubicBezTo>
                      <a:cubicBezTo>
                        <a:pt x="f123" y="f18"/>
                        <a:pt x="f124" y="f9"/>
                        <a:pt x="f108" y="f9"/>
                      </a:cubicBezTo>
                      <a:moveTo>
                        <a:pt x="f125" y="f31"/>
                      </a:moveTo>
                      <a:cubicBezTo>
                        <a:pt x="f126" y="f33"/>
                        <a:pt x="f127" y="f34"/>
                        <a:pt x="f108" y="f34"/>
                      </a:cubicBezTo>
                      <a:cubicBezTo>
                        <a:pt x="f128" y="f34"/>
                        <a:pt x="f109" y="f33"/>
                        <a:pt x="f129" y="f31"/>
                      </a:cubicBezTo>
                      <a:lnTo>
                        <a:pt x="f125" y="f31"/>
                      </a:lnTo>
                      <a:close/>
                      <a:moveTo>
                        <a:pt x="f130" y="f9"/>
                      </a:moveTo>
                      <a:cubicBezTo>
                        <a:pt x="f131" y="f9"/>
                        <a:pt x="f6" y="f132"/>
                        <a:pt x="f6" y="f133"/>
                      </a:cubicBezTo>
                      <a:cubicBezTo>
                        <a:pt x="f6" y="f134"/>
                        <a:pt x="f135" y="f136"/>
                        <a:pt x="f137" y="f138"/>
                      </a:cubicBezTo>
                      <a:cubicBezTo>
                        <a:pt x="f139" y="f140"/>
                        <a:pt x="f141" y="f142"/>
                        <a:pt x="f141" y="f143"/>
                      </a:cubicBezTo>
                      <a:cubicBezTo>
                        <a:pt x="f141" y="f144"/>
                        <a:pt x="f145" y="f45"/>
                        <a:pt x="f130" y="f45"/>
                      </a:cubicBezTo>
                      <a:cubicBezTo>
                        <a:pt x="f146" y="f45"/>
                        <a:pt x="f147" y="f148"/>
                        <a:pt x="f149" y="f150"/>
                      </a:cubicBezTo>
                      <a:lnTo>
                        <a:pt x="f151" y="f150"/>
                      </a:lnTo>
                      <a:cubicBezTo>
                        <a:pt x="f152" y="f153"/>
                        <a:pt x="f154" y="f155"/>
                        <a:pt x="f156" y="f155"/>
                      </a:cubicBezTo>
                      <a:cubicBezTo>
                        <a:pt x="f157" y="f155"/>
                        <a:pt x="f158" y="f153"/>
                        <a:pt x="f158" y="f159"/>
                      </a:cubicBezTo>
                      <a:cubicBezTo>
                        <a:pt x="f158" y="f160"/>
                        <a:pt x="f161" y="f162"/>
                        <a:pt x="f163" y="f164"/>
                      </a:cubicBezTo>
                      <a:cubicBezTo>
                        <a:pt x="f165" y="f166"/>
                        <a:pt x="f167" y="f168"/>
                        <a:pt x="f167" y="f14"/>
                      </a:cubicBezTo>
                      <a:cubicBezTo>
                        <a:pt x="f167" y="f16"/>
                        <a:pt x="f169" y="f170"/>
                        <a:pt x="f171" y="f170"/>
                      </a:cubicBezTo>
                      <a:cubicBezTo>
                        <a:pt x="f172" y="f170"/>
                        <a:pt x="f173" y="f174"/>
                        <a:pt x="f173" y="f14"/>
                      </a:cubicBezTo>
                      <a:lnTo>
                        <a:pt x="f175" y="f14"/>
                      </a:lnTo>
                      <a:cubicBezTo>
                        <a:pt x="f175" y="f176"/>
                        <a:pt x="f177" y="f9"/>
                        <a:pt x="f130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ihandform 8">
                  <a:extLst>
                    <a:ext uri="{FF2B5EF4-FFF2-40B4-BE49-F238E27FC236}">
                      <a16:creationId xmlns:a16="http://schemas.microsoft.com/office/drawing/2014/main" id="{9540840A-6ED2-BAA5-1919-71A52400EFB5}"/>
                    </a:ext>
                  </a:extLst>
                </p:cNvPr>
                <p:cNvSpPr/>
                <p:nvPr/>
              </p:nvSpPr>
              <p:spPr>
                <a:xfrm>
                  <a:off x="1203204" y="548676"/>
                  <a:ext cx="1796448" cy="337313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824964"/>
                    <a:gd name="f7" fmla="val 333813"/>
                    <a:gd name="f8" fmla="val 328113"/>
                    <a:gd name="f9" fmla="val 67309"/>
                    <a:gd name="f10" fmla="val 203329"/>
                    <a:gd name="f11" fmla="val 173558"/>
                    <a:gd name="f12" fmla="val 81914"/>
                    <a:gd name="f13" fmla="val 163423"/>
                    <a:gd name="f14" fmla="val 102234"/>
                    <a:gd name="f15" fmla="val 121918"/>
                    <a:gd name="f16" fmla="val 136523"/>
                    <a:gd name="f17" fmla="val 203832"/>
                    <a:gd name="f18" fmla="val 218437"/>
                    <a:gd name="f19" fmla="val 238122"/>
                    <a:gd name="f20" fmla="val 258441"/>
                    <a:gd name="f21" fmla="val 273046"/>
                    <a:gd name="f22" fmla="val 340355"/>
                    <a:gd name="f23" fmla="val 131752"/>
                    <a:gd name="f24" fmla="val 299081"/>
                    <a:gd name="f25" fmla="val 100714"/>
                    <a:gd name="f26" fmla="val 245107"/>
                    <a:gd name="f27" fmla="val 213357"/>
                    <a:gd name="f28" fmla="val 187322"/>
                    <a:gd name="f29" fmla="val 112749"/>
                    <a:gd name="f30" fmla="val 170178"/>
                    <a:gd name="f31" fmla="val 136186"/>
                    <a:gd name="f32" fmla="val 153668"/>
                    <a:gd name="f33" fmla="val 126998"/>
                    <a:gd name="f34" fmla="val 95249"/>
                    <a:gd name="f35" fmla="val 41274"/>
                    <a:gd name="f36" fmla="val 132385"/>
                    <a:gd name="f37" fmla="val 422904"/>
                    <a:gd name="f38" fmla="val 86146"/>
                    <a:gd name="f39" fmla="val 447669"/>
                    <a:gd name="f40" fmla="val 466083"/>
                    <a:gd name="f41" fmla="val 67776"/>
                    <a:gd name="f42" fmla="val 43073"/>
                    <a:gd name="f43" fmla="val 18369"/>
                    <a:gd name="f44" fmla="val 398139"/>
                    <a:gd name="f45" fmla="val 379725"/>
                    <a:gd name="f46" fmla="val 389249"/>
                    <a:gd name="f47" fmla="val 456559"/>
                    <a:gd name="f48" fmla="val 106415"/>
                    <a:gd name="f49" fmla="val 614036"/>
                    <a:gd name="f50" fmla="val 333814"/>
                    <a:gd name="f51" fmla="val 675630"/>
                    <a:gd name="f52" fmla="val 720715"/>
                    <a:gd name="f53" fmla="val 295809"/>
                    <a:gd name="f54" fmla="val 730240"/>
                    <a:gd name="f55" fmla="val 240701"/>
                    <a:gd name="f56" fmla="val 661661"/>
                    <a:gd name="f57" fmla="val 654041"/>
                    <a:gd name="f58" fmla="val 259070"/>
                    <a:gd name="f59" fmla="val 636261"/>
                    <a:gd name="f60" fmla="val 270472"/>
                    <a:gd name="f61" fmla="val 583557"/>
                    <a:gd name="f62" fmla="val 562602"/>
                    <a:gd name="f63" fmla="val 248302"/>
                    <a:gd name="f64" fmla="val 216631"/>
                    <a:gd name="f65" fmla="val 184960"/>
                    <a:gd name="f66" fmla="val 162790"/>
                    <a:gd name="f67" fmla="val 174191"/>
                    <a:gd name="f68" fmla="val 192561"/>
                    <a:gd name="f69" fmla="val 138086"/>
                    <a:gd name="f70" fmla="val 99447"/>
                    <a:gd name="f71" fmla="val 543552"/>
                    <a:gd name="f72" fmla="val 494023"/>
                    <a:gd name="f73" fmla="val 148854"/>
                    <a:gd name="f74" fmla="val 215997"/>
                    <a:gd name="f75" fmla="val 284407"/>
                    <a:gd name="f76" fmla="val 762624"/>
                    <a:gd name="f77" fmla="val 829933"/>
                    <a:gd name="f78" fmla="val 202062"/>
                    <a:gd name="f79" fmla="val 172291"/>
                    <a:gd name="f80" fmla="val 843268"/>
                    <a:gd name="f81" fmla="val 862318"/>
                    <a:gd name="f82" fmla="val 881367"/>
                    <a:gd name="f83" fmla="val 894702"/>
                    <a:gd name="f84" fmla="val 203962"/>
                    <a:gd name="f85" fmla="val 962011"/>
                    <a:gd name="f86" fmla="val 202695"/>
                    <a:gd name="f87" fmla="val 961376"/>
                    <a:gd name="f88" fmla="val 921372"/>
                    <a:gd name="f89" fmla="val 802629"/>
                    <a:gd name="f90" fmla="val 133019"/>
                    <a:gd name="f91" fmla="val 1102344"/>
                    <a:gd name="f92" fmla="val 1172828"/>
                    <a:gd name="f93" fmla="val 1222358"/>
                    <a:gd name="f94" fmla="val 217264"/>
                    <a:gd name="f95" fmla="val 150121"/>
                    <a:gd name="f96" fmla="val 1031860"/>
                    <a:gd name="f97" fmla="val 982331"/>
                    <a:gd name="f98" fmla="val 982966"/>
                    <a:gd name="f99" fmla="val 1032495"/>
                    <a:gd name="f100" fmla="val 271105"/>
                    <a:gd name="f101" fmla="val 1071865"/>
                    <a:gd name="f102" fmla="val 1050910"/>
                    <a:gd name="f103" fmla="val 248935"/>
                    <a:gd name="f104" fmla="val 185593"/>
                    <a:gd name="f105" fmla="val 1132824"/>
                    <a:gd name="f106" fmla="val 1153779"/>
                    <a:gd name="f107" fmla="val 1133459"/>
                    <a:gd name="f108" fmla="val 1522708"/>
                    <a:gd name="f109" fmla="val 1547473"/>
                    <a:gd name="f110" fmla="val 1565888"/>
                    <a:gd name="f111" fmla="val 1497944"/>
                    <a:gd name="f112" fmla="val 1479529"/>
                    <a:gd name="f113" fmla="val 1262997"/>
                    <a:gd name="f114" fmla="val 1330306"/>
                    <a:gd name="f115" fmla="val 197628"/>
                    <a:gd name="f116" fmla="val 1435080"/>
                    <a:gd name="f117" fmla="val 136819"/>
                    <a:gd name="f118" fmla="val 103248"/>
                    <a:gd name="f119" fmla="val 75377"/>
                    <a:gd name="f120" fmla="val 1343641"/>
                    <a:gd name="f121" fmla="val 65876"/>
                    <a:gd name="f122" fmla="val 1362691"/>
                    <a:gd name="f123" fmla="val 1381740"/>
                    <a:gd name="f124" fmla="val 1395075"/>
                    <a:gd name="f125" fmla="val 74744"/>
                    <a:gd name="f126" fmla="val 1462384"/>
                    <a:gd name="f127" fmla="val 36105"/>
                    <a:gd name="f128" fmla="val 1422380"/>
                    <a:gd name="f129" fmla="val 3167"/>
                    <a:gd name="f130" fmla="val 1303002"/>
                    <a:gd name="f131" fmla="val 1489054"/>
                    <a:gd name="f132" fmla="val 1556363"/>
                    <a:gd name="f133" fmla="val 1605257"/>
                    <a:gd name="f134" fmla="val 1672566"/>
                    <a:gd name="f135" fmla="val 213464"/>
                    <a:gd name="f136" fmla="val 178625"/>
                    <a:gd name="f137" fmla="val 1689711"/>
                    <a:gd name="f138" fmla="val 1715111"/>
                    <a:gd name="f139" fmla="val 1740510"/>
                    <a:gd name="f140" fmla="val 1757655"/>
                    <a:gd name="f141" fmla="val 177992"/>
                    <a:gd name="f142" fmla="val 138720"/>
                    <a:gd name="f143" fmla="val 1781150"/>
                    <a:gd name="f144" fmla="val 1649707"/>
                    <a:gd name="f145" fmla="+- 0 0 -90"/>
                    <a:gd name="f146" fmla="*/ f3 1 1824964"/>
                    <a:gd name="f147" fmla="*/ f4 1 333813"/>
                    <a:gd name="f148" fmla="+- f7 0 f5"/>
                    <a:gd name="f149" fmla="+- f6 0 f5"/>
                    <a:gd name="f150" fmla="*/ f145 f0 1"/>
                    <a:gd name="f151" fmla="*/ f149 1 1824964"/>
                    <a:gd name="f152" fmla="*/ f148 1 333813"/>
                    <a:gd name="f153" fmla="*/ 0 f149 1"/>
                    <a:gd name="f154" fmla="*/ 328113 f148 1"/>
                    <a:gd name="f155" fmla="*/ 67309 f149 1"/>
                    <a:gd name="f156" fmla="*/ 203329 f148 1"/>
                    <a:gd name="f157" fmla="*/ 102234 f149 1"/>
                    <a:gd name="f158" fmla="*/ 163423 f148 1"/>
                    <a:gd name="f159" fmla="*/ 136523 f149 1"/>
                    <a:gd name="f160" fmla="*/ 203832 f149 1"/>
                    <a:gd name="f161" fmla="*/ 238122 f149 1"/>
                    <a:gd name="f162" fmla="*/ 273046 f149 1"/>
                    <a:gd name="f163" fmla="*/ 340355 f149 1"/>
                    <a:gd name="f164" fmla="*/ 245107 f149 1"/>
                    <a:gd name="f165" fmla="*/ 100714 f148 1"/>
                    <a:gd name="f166" fmla="*/ 170178 f149 1"/>
                    <a:gd name="f167" fmla="*/ 136186 f148 1"/>
                    <a:gd name="f168" fmla="*/ 95249 f149 1"/>
                    <a:gd name="f169" fmla="*/ 422904 f149 1"/>
                    <a:gd name="f170" fmla="*/ 86146 f148 1"/>
                    <a:gd name="f171" fmla="*/ 466083 f149 1"/>
                    <a:gd name="f172" fmla="*/ 43073 f148 1"/>
                    <a:gd name="f173" fmla="*/ 0 f148 1"/>
                    <a:gd name="f174" fmla="*/ 379725 f149 1"/>
                    <a:gd name="f175" fmla="*/ 389249 f149 1"/>
                    <a:gd name="f176" fmla="*/ 456559 f149 1"/>
                    <a:gd name="f177" fmla="*/ 106415 f148 1"/>
                    <a:gd name="f178" fmla="*/ 614036 f149 1"/>
                    <a:gd name="f179" fmla="*/ 333814 f148 1"/>
                    <a:gd name="f180" fmla="*/ 730240 f149 1"/>
                    <a:gd name="f181" fmla="*/ 240701 f148 1"/>
                    <a:gd name="f182" fmla="*/ 661661 f149 1"/>
                    <a:gd name="f183" fmla="*/ 270472 f148 1"/>
                    <a:gd name="f184" fmla="*/ 562602 f149 1"/>
                    <a:gd name="f185" fmla="*/ 216631 f148 1"/>
                    <a:gd name="f186" fmla="*/ 162790 f148 1"/>
                    <a:gd name="f187" fmla="*/ 192561 f148 1"/>
                    <a:gd name="f188" fmla="*/ 99447 f148 1"/>
                    <a:gd name="f189" fmla="*/ 494023 f149 1"/>
                    <a:gd name="f190" fmla="*/ 215997 f148 1"/>
                    <a:gd name="f191" fmla="*/ 762624 f149 1"/>
                    <a:gd name="f192" fmla="*/ 829933 f149 1"/>
                    <a:gd name="f193" fmla="*/ 202062 f148 1"/>
                    <a:gd name="f194" fmla="*/ 862318 f149 1"/>
                    <a:gd name="f195" fmla="*/ 894702 f149 1"/>
                    <a:gd name="f196" fmla="*/ 203962 f148 1"/>
                    <a:gd name="f197" fmla="*/ 962011 f149 1"/>
                    <a:gd name="f198" fmla="*/ 202695 f148 1"/>
                    <a:gd name="f199" fmla="*/ 1102344 f149 1"/>
                    <a:gd name="f200" fmla="*/ 1222358 f149 1"/>
                    <a:gd name="f201" fmla="*/ 217264 f148 1"/>
                    <a:gd name="f202" fmla="*/ 982331 f149 1"/>
                    <a:gd name="f203" fmla="*/ 271105 f148 1"/>
                    <a:gd name="f204" fmla="*/ 1050910 f149 1"/>
                    <a:gd name="f205" fmla="*/ 1153779 f149 1"/>
                    <a:gd name="f206" fmla="*/ 1522708 f149 1"/>
                    <a:gd name="f207" fmla="*/ 1565888 f149 1"/>
                    <a:gd name="f208" fmla="*/ 1479529 f149 1"/>
                    <a:gd name="f209" fmla="*/ 1262997 f149 1"/>
                    <a:gd name="f210" fmla="*/ 1330306 f149 1"/>
                    <a:gd name="f211" fmla="*/ 197628 f148 1"/>
                    <a:gd name="f212" fmla="*/ 1435080 f149 1"/>
                    <a:gd name="f213" fmla="*/ 136819 f148 1"/>
                    <a:gd name="f214" fmla="*/ 103248 f148 1"/>
                    <a:gd name="f215" fmla="*/ 1362691 f149 1"/>
                    <a:gd name="f216" fmla="*/ 65876 f148 1"/>
                    <a:gd name="f217" fmla="*/ 1395075 f149 1"/>
                    <a:gd name="f218" fmla="*/ 1462384 f149 1"/>
                    <a:gd name="f219" fmla="*/ 3167 f148 1"/>
                    <a:gd name="f220" fmla="*/ 1489054 f149 1"/>
                    <a:gd name="f221" fmla="*/ 1556363 f149 1"/>
                    <a:gd name="f222" fmla="*/ 1605257 f149 1"/>
                    <a:gd name="f223" fmla="*/ 1672566 f149 1"/>
                    <a:gd name="f224" fmla="*/ 213464 f148 1"/>
                    <a:gd name="f225" fmla="*/ 1715111 f149 1"/>
                    <a:gd name="f226" fmla="*/ 1757655 f149 1"/>
                    <a:gd name="f227" fmla="*/ 1824964 f149 1"/>
                    <a:gd name="f228" fmla="*/ f150 1 f2"/>
                    <a:gd name="f229" fmla="*/ f153 1 1824964"/>
                    <a:gd name="f230" fmla="*/ f154 1 333813"/>
                    <a:gd name="f231" fmla="*/ f155 1 1824964"/>
                    <a:gd name="f232" fmla="*/ f156 1 333813"/>
                    <a:gd name="f233" fmla="*/ f157 1 1824964"/>
                    <a:gd name="f234" fmla="*/ f158 1 333813"/>
                    <a:gd name="f235" fmla="*/ f159 1 1824964"/>
                    <a:gd name="f236" fmla="*/ f160 1 1824964"/>
                    <a:gd name="f237" fmla="*/ f161 1 1824964"/>
                    <a:gd name="f238" fmla="*/ f162 1 1824964"/>
                    <a:gd name="f239" fmla="*/ f163 1 1824964"/>
                    <a:gd name="f240" fmla="*/ f164 1 1824964"/>
                    <a:gd name="f241" fmla="*/ f165 1 333813"/>
                    <a:gd name="f242" fmla="*/ f166 1 1824964"/>
                    <a:gd name="f243" fmla="*/ f167 1 333813"/>
                    <a:gd name="f244" fmla="*/ f168 1 1824964"/>
                    <a:gd name="f245" fmla="*/ f169 1 1824964"/>
                    <a:gd name="f246" fmla="*/ f170 1 333813"/>
                    <a:gd name="f247" fmla="*/ f171 1 1824964"/>
                    <a:gd name="f248" fmla="*/ f172 1 333813"/>
                    <a:gd name="f249" fmla="*/ f173 1 333813"/>
                    <a:gd name="f250" fmla="*/ f174 1 1824964"/>
                    <a:gd name="f251" fmla="*/ f175 1 1824964"/>
                    <a:gd name="f252" fmla="*/ f176 1 1824964"/>
                    <a:gd name="f253" fmla="*/ f177 1 333813"/>
                    <a:gd name="f254" fmla="*/ f178 1 1824964"/>
                    <a:gd name="f255" fmla="*/ f179 1 333813"/>
                    <a:gd name="f256" fmla="*/ f180 1 1824964"/>
                    <a:gd name="f257" fmla="*/ f181 1 333813"/>
                    <a:gd name="f258" fmla="*/ f182 1 1824964"/>
                    <a:gd name="f259" fmla="*/ f183 1 333813"/>
                    <a:gd name="f260" fmla="*/ f184 1 1824964"/>
                    <a:gd name="f261" fmla="*/ f185 1 333813"/>
                    <a:gd name="f262" fmla="*/ f186 1 333813"/>
                    <a:gd name="f263" fmla="*/ f187 1 333813"/>
                    <a:gd name="f264" fmla="*/ f188 1 333813"/>
                    <a:gd name="f265" fmla="*/ f189 1 1824964"/>
                    <a:gd name="f266" fmla="*/ f190 1 333813"/>
                    <a:gd name="f267" fmla="*/ f191 1 1824964"/>
                    <a:gd name="f268" fmla="*/ f192 1 1824964"/>
                    <a:gd name="f269" fmla="*/ f193 1 333813"/>
                    <a:gd name="f270" fmla="*/ f194 1 1824964"/>
                    <a:gd name="f271" fmla="*/ f195 1 1824964"/>
                    <a:gd name="f272" fmla="*/ f196 1 333813"/>
                    <a:gd name="f273" fmla="*/ f197 1 1824964"/>
                    <a:gd name="f274" fmla="*/ f198 1 333813"/>
                    <a:gd name="f275" fmla="*/ f199 1 1824964"/>
                    <a:gd name="f276" fmla="*/ f200 1 1824964"/>
                    <a:gd name="f277" fmla="*/ f201 1 333813"/>
                    <a:gd name="f278" fmla="*/ f202 1 1824964"/>
                    <a:gd name="f279" fmla="*/ f203 1 333813"/>
                    <a:gd name="f280" fmla="*/ f204 1 1824964"/>
                    <a:gd name="f281" fmla="*/ f205 1 1824964"/>
                    <a:gd name="f282" fmla="*/ f206 1 1824964"/>
                    <a:gd name="f283" fmla="*/ f207 1 1824964"/>
                    <a:gd name="f284" fmla="*/ f208 1 1824964"/>
                    <a:gd name="f285" fmla="*/ f209 1 1824964"/>
                    <a:gd name="f286" fmla="*/ f210 1 1824964"/>
                    <a:gd name="f287" fmla="*/ f211 1 333813"/>
                    <a:gd name="f288" fmla="*/ f212 1 1824964"/>
                    <a:gd name="f289" fmla="*/ f213 1 333813"/>
                    <a:gd name="f290" fmla="*/ f214 1 333813"/>
                    <a:gd name="f291" fmla="*/ f215 1 1824964"/>
                    <a:gd name="f292" fmla="*/ f216 1 333813"/>
                    <a:gd name="f293" fmla="*/ f217 1 1824964"/>
                    <a:gd name="f294" fmla="*/ f218 1 1824964"/>
                    <a:gd name="f295" fmla="*/ f219 1 333813"/>
                    <a:gd name="f296" fmla="*/ f220 1 1824964"/>
                    <a:gd name="f297" fmla="*/ f221 1 1824964"/>
                    <a:gd name="f298" fmla="*/ f222 1 1824964"/>
                    <a:gd name="f299" fmla="*/ f223 1 1824964"/>
                    <a:gd name="f300" fmla="*/ f224 1 333813"/>
                    <a:gd name="f301" fmla="*/ f225 1 1824964"/>
                    <a:gd name="f302" fmla="*/ f226 1 1824964"/>
                    <a:gd name="f303" fmla="*/ f227 1 1824964"/>
                    <a:gd name="f304" fmla="*/ f5 1 f151"/>
                    <a:gd name="f305" fmla="*/ f6 1 f151"/>
                    <a:gd name="f306" fmla="*/ f5 1 f152"/>
                    <a:gd name="f307" fmla="*/ f7 1 f152"/>
                    <a:gd name="f308" fmla="+- f228 0 f1"/>
                    <a:gd name="f309" fmla="*/ f229 1 f151"/>
                    <a:gd name="f310" fmla="*/ f230 1 f152"/>
                    <a:gd name="f311" fmla="*/ f231 1 f151"/>
                    <a:gd name="f312" fmla="*/ f232 1 f152"/>
                    <a:gd name="f313" fmla="*/ f233 1 f151"/>
                    <a:gd name="f314" fmla="*/ f234 1 f152"/>
                    <a:gd name="f315" fmla="*/ f235 1 f151"/>
                    <a:gd name="f316" fmla="*/ f236 1 f151"/>
                    <a:gd name="f317" fmla="*/ f237 1 f151"/>
                    <a:gd name="f318" fmla="*/ f238 1 f151"/>
                    <a:gd name="f319" fmla="*/ f239 1 f151"/>
                    <a:gd name="f320" fmla="*/ f240 1 f151"/>
                    <a:gd name="f321" fmla="*/ f241 1 f152"/>
                    <a:gd name="f322" fmla="*/ f242 1 f151"/>
                    <a:gd name="f323" fmla="*/ f243 1 f152"/>
                    <a:gd name="f324" fmla="*/ f244 1 f151"/>
                    <a:gd name="f325" fmla="*/ f245 1 f151"/>
                    <a:gd name="f326" fmla="*/ f246 1 f152"/>
                    <a:gd name="f327" fmla="*/ f247 1 f151"/>
                    <a:gd name="f328" fmla="*/ f248 1 f152"/>
                    <a:gd name="f329" fmla="*/ f249 1 f152"/>
                    <a:gd name="f330" fmla="*/ f250 1 f151"/>
                    <a:gd name="f331" fmla="*/ f251 1 f151"/>
                    <a:gd name="f332" fmla="*/ f252 1 f151"/>
                    <a:gd name="f333" fmla="*/ f253 1 f152"/>
                    <a:gd name="f334" fmla="*/ f254 1 f151"/>
                    <a:gd name="f335" fmla="*/ f255 1 f152"/>
                    <a:gd name="f336" fmla="*/ f256 1 f151"/>
                    <a:gd name="f337" fmla="*/ f257 1 f152"/>
                    <a:gd name="f338" fmla="*/ f258 1 f151"/>
                    <a:gd name="f339" fmla="*/ f259 1 f152"/>
                    <a:gd name="f340" fmla="*/ f260 1 f151"/>
                    <a:gd name="f341" fmla="*/ f261 1 f152"/>
                    <a:gd name="f342" fmla="*/ f262 1 f152"/>
                    <a:gd name="f343" fmla="*/ f263 1 f152"/>
                    <a:gd name="f344" fmla="*/ f264 1 f152"/>
                    <a:gd name="f345" fmla="*/ f265 1 f151"/>
                    <a:gd name="f346" fmla="*/ f266 1 f152"/>
                    <a:gd name="f347" fmla="*/ f267 1 f151"/>
                    <a:gd name="f348" fmla="*/ f268 1 f151"/>
                    <a:gd name="f349" fmla="*/ f269 1 f152"/>
                    <a:gd name="f350" fmla="*/ f270 1 f151"/>
                    <a:gd name="f351" fmla="*/ f271 1 f151"/>
                    <a:gd name="f352" fmla="*/ f272 1 f152"/>
                    <a:gd name="f353" fmla="*/ f273 1 f151"/>
                    <a:gd name="f354" fmla="*/ f274 1 f152"/>
                    <a:gd name="f355" fmla="*/ f275 1 f151"/>
                    <a:gd name="f356" fmla="*/ f276 1 f151"/>
                    <a:gd name="f357" fmla="*/ f277 1 f152"/>
                    <a:gd name="f358" fmla="*/ f278 1 f151"/>
                    <a:gd name="f359" fmla="*/ f279 1 f152"/>
                    <a:gd name="f360" fmla="*/ f280 1 f151"/>
                    <a:gd name="f361" fmla="*/ f281 1 f151"/>
                    <a:gd name="f362" fmla="*/ f282 1 f151"/>
                    <a:gd name="f363" fmla="*/ f283 1 f151"/>
                    <a:gd name="f364" fmla="*/ f284 1 f151"/>
                    <a:gd name="f365" fmla="*/ f285 1 f151"/>
                    <a:gd name="f366" fmla="*/ f286 1 f151"/>
                    <a:gd name="f367" fmla="*/ f287 1 f152"/>
                    <a:gd name="f368" fmla="*/ f288 1 f151"/>
                    <a:gd name="f369" fmla="*/ f289 1 f152"/>
                    <a:gd name="f370" fmla="*/ f290 1 f152"/>
                    <a:gd name="f371" fmla="*/ f291 1 f151"/>
                    <a:gd name="f372" fmla="*/ f292 1 f152"/>
                    <a:gd name="f373" fmla="*/ f293 1 f151"/>
                    <a:gd name="f374" fmla="*/ f294 1 f151"/>
                    <a:gd name="f375" fmla="*/ f295 1 f152"/>
                    <a:gd name="f376" fmla="*/ f296 1 f151"/>
                    <a:gd name="f377" fmla="*/ f297 1 f151"/>
                    <a:gd name="f378" fmla="*/ f298 1 f151"/>
                    <a:gd name="f379" fmla="*/ f299 1 f151"/>
                    <a:gd name="f380" fmla="*/ f300 1 f152"/>
                    <a:gd name="f381" fmla="*/ f301 1 f151"/>
                    <a:gd name="f382" fmla="*/ f302 1 f151"/>
                    <a:gd name="f383" fmla="*/ f303 1 f151"/>
                    <a:gd name="f384" fmla="*/ f304 f146 1"/>
                    <a:gd name="f385" fmla="*/ f305 f146 1"/>
                    <a:gd name="f386" fmla="*/ f307 f147 1"/>
                    <a:gd name="f387" fmla="*/ f306 f147 1"/>
                    <a:gd name="f388" fmla="*/ f309 f146 1"/>
                    <a:gd name="f389" fmla="*/ f310 f147 1"/>
                    <a:gd name="f390" fmla="*/ f311 f146 1"/>
                    <a:gd name="f391" fmla="*/ f312 f147 1"/>
                    <a:gd name="f392" fmla="*/ f313 f146 1"/>
                    <a:gd name="f393" fmla="*/ f314 f147 1"/>
                    <a:gd name="f394" fmla="*/ f315 f146 1"/>
                    <a:gd name="f395" fmla="*/ f316 f146 1"/>
                    <a:gd name="f396" fmla="*/ f317 f146 1"/>
                    <a:gd name="f397" fmla="*/ f318 f146 1"/>
                    <a:gd name="f398" fmla="*/ f319 f146 1"/>
                    <a:gd name="f399" fmla="*/ f320 f146 1"/>
                    <a:gd name="f400" fmla="*/ f321 f147 1"/>
                    <a:gd name="f401" fmla="*/ f322 f146 1"/>
                    <a:gd name="f402" fmla="*/ f323 f147 1"/>
                    <a:gd name="f403" fmla="*/ f324 f146 1"/>
                    <a:gd name="f404" fmla="*/ f325 f146 1"/>
                    <a:gd name="f405" fmla="*/ f326 f147 1"/>
                    <a:gd name="f406" fmla="*/ f327 f146 1"/>
                    <a:gd name="f407" fmla="*/ f328 f147 1"/>
                    <a:gd name="f408" fmla="*/ f329 f147 1"/>
                    <a:gd name="f409" fmla="*/ f330 f146 1"/>
                    <a:gd name="f410" fmla="*/ f331 f146 1"/>
                    <a:gd name="f411" fmla="*/ f332 f146 1"/>
                    <a:gd name="f412" fmla="*/ f333 f147 1"/>
                    <a:gd name="f413" fmla="*/ f334 f146 1"/>
                    <a:gd name="f414" fmla="*/ f335 f147 1"/>
                    <a:gd name="f415" fmla="*/ f336 f146 1"/>
                    <a:gd name="f416" fmla="*/ f337 f147 1"/>
                    <a:gd name="f417" fmla="*/ f338 f146 1"/>
                    <a:gd name="f418" fmla="*/ f339 f147 1"/>
                    <a:gd name="f419" fmla="*/ f340 f146 1"/>
                    <a:gd name="f420" fmla="*/ f341 f147 1"/>
                    <a:gd name="f421" fmla="*/ f342 f147 1"/>
                    <a:gd name="f422" fmla="*/ f343 f147 1"/>
                    <a:gd name="f423" fmla="*/ f344 f147 1"/>
                    <a:gd name="f424" fmla="*/ f345 f146 1"/>
                    <a:gd name="f425" fmla="*/ f346 f147 1"/>
                    <a:gd name="f426" fmla="*/ f347 f146 1"/>
                    <a:gd name="f427" fmla="*/ f348 f146 1"/>
                    <a:gd name="f428" fmla="*/ f349 f147 1"/>
                    <a:gd name="f429" fmla="*/ f350 f146 1"/>
                    <a:gd name="f430" fmla="*/ f351 f146 1"/>
                    <a:gd name="f431" fmla="*/ f352 f147 1"/>
                    <a:gd name="f432" fmla="*/ f353 f146 1"/>
                    <a:gd name="f433" fmla="*/ f354 f147 1"/>
                    <a:gd name="f434" fmla="*/ f355 f146 1"/>
                    <a:gd name="f435" fmla="*/ f356 f146 1"/>
                    <a:gd name="f436" fmla="*/ f357 f147 1"/>
                    <a:gd name="f437" fmla="*/ f358 f146 1"/>
                    <a:gd name="f438" fmla="*/ f359 f147 1"/>
                    <a:gd name="f439" fmla="*/ f360 f146 1"/>
                    <a:gd name="f440" fmla="*/ f361 f146 1"/>
                    <a:gd name="f441" fmla="*/ f362 f146 1"/>
                    <a:gd name="f442" fmla="*/ f363 f146 1"/>
                    <a:gd name="f443" fmla="*/ f364 f146 1"/>
                    <a:gd name="f444" fmla="*/ f365 f146 1"/>
                    <a:gd name="f445" fmla="*/ f366 f146 1"/>
                    <a:gd name="f446" fmla="*/ f367 f147 1"/>
                    <a:gd name="f447" fmla="*/ f368 f146 1"/>
                    <a:gd name="f448" fmla="*/ f369 f147 1"/>
                    <a:gd name="f449" fmla="*/ f370 f147 1"/>
                    <a:gd name="f450" fmla="*/ f371 f146 1"/>
                    <a:gd name="f451" fmla="*/ f372 f147 1"/>
                    <a:gd name="f452" fmla="*/ f373 f146 1"/>
                    <a:gd name="f453" fmla="*/ f374 f146 1"/>
                    <a:gd name="f454" fmla="*/ f375 f147 1"/>
                    <a:gd name="f455" fmla="*/ f376 f146 1"/>
                    <a:gd name="f456" fmla="*/ f377 f146 1"/>
                    <a:gd name="f457" fmla="*/ f378 f146 1"/>
                    <a:gd name="f458" fmla="*/ f379 f146 1"/>
                    <a:gd name="f459" fmla="*/ f380 f147 1"/>
                    <a:gd name="f460" fmla="*/ f381 f146 1"/>
                    <a:gd name="f461" fmla="*/ f382 f146 1"/>
                    <a:gd name="f462" fmla="*/ f383 f14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08">
                      <a:pos x="f388" y="f389"/>
                    </a:cxn>
                    <a:cxn ang="f308">
                      <a:pos x="f390" y="f389"/>
                    </a:cxn>
                    <a:cxn ang="f308">
                      <a:pos x="f390" y="f391"/>
                    </a:cxn>
                    <a:cxn ang="f308">
                      <a:pos x="f392" y="f393"/>
                    </a:cxn>
                    <a:cxn ang="f308">
                      <a:pos x="f394" y="f391"/>
                    </a:cxn>
                    <a:cxn ang="f308">
                      <a:pos x="f394" y="f389"/>
                    </a:cxn>
                    <a:cxn ang="f308">
                      <a:pos x="f395" y="f389"/>
                    </a:cxn>
                    <a:cxn ang="f308">
                      <a:pos x="f395" y="f391"/>
                    </a:cxn>
                    <a:cxn ang="f308">
                      <a:pos x="f396" y="f393"/>
                    </a:cxn>
                    <a:cxn ang="f308">
                      <a:pos x="f397" y="f391"/>
                    </a:cxn>
                    <a:cxn ang="f308">
                      <a:pos x="f397" y="f389"/>
                    </a:cxn>
                    <a:cxn ang="f308">
                      <a:pos x="f398" y="f389"/>
                    </a:cxn>
                    <a:cxn ang="f308">
                      <a:pos x="f398" y="f391"/>
                    </a:cxn>
                    <a:cxn ang="f308">
                      <a:pos x="f399" y="f400"/>
                    </a:cxn>
                    <a:cxn ang="f308">
                      <a:pos x="f401" y="f402"/>
                    </a:cxn>
                    <a:cxn ang="f308">
                      <a:pos x="f403" y="f400"/>
                    </a:cxn>
                    <a:cxn ang="f308">
                      <a:pos x="f388" y="f391"/>
                    </a:cxn>
                    <a:cxn ang="f308">
                      <a:pos x="f388" y="f389"/>
                    </a:cxn>
                    <a:cxn ang="f308">
                      <a:pos x="f404" y="f405"/>
                    </a:cxn>
                    <a:cxn ang="f308">
                      <a:pos x="f406" y="f407"/>
                    </a:cxn>
                    <a:cxn ang="f308">
                      <a:pos x="f404" y="f408"/>
                    </a:cxn>
                    <a:cxn ang="f308">
                      <a:pos x="f409" y="f407"/>
                    </a:cxn>
                    <a:cxn ang="f308">
                      <a:pos x="f404" y="f405"/>
                    </a:cxn>
                    <a:cxn ang="f308">
                      <a:pos x="f410" y="f389"/>
                    </a:cxn>
                    <a:cxn ang="f308">
                      <a:pos x="f411" y="f389"/>
                    </a:cxn>
                    <a:cxn ang="f308">
                      <a:pos x="f411" y="f412"/>
                    </a:cxn>
                    <a:cxn ang="f308">
                      <a:pos x="f410" y="f412"/>
                    </a:cxn>
                    <a:cxn ang="f308">
                      <a:pos x="f410" y="f389"/>
                    </a:cxn>
                    <a:cxn ang="f308">
                      <a:pos x="f413" y="f414"/>
                    </a:cxn>
                    <a:cxn ang="f308">
                      <a:pos x="f415" y="f416"/>
                    </a:cxn>
                    <a:cxn ang="f308">
                      <a:pos x="f417" y="f416"/>
                    </a:cxn>
                    <a:cxn ang="f308">
                      <a:pos x="f413" y="f418"/>
                    </a:cxn>
                    <a:cxn ang="f308">
                      <a:pos x="f419" y="f420"/>
                    </a:cxn>
                    <a:cxn ang="f308">
                      <a:pos x="f413" y="f421"/>
                    </a:cxn>
                    <a:cxn ang="f308">
                      <a:pos x="f417" y="f422"/>
                    </a:cxn>
                    <a:cxn ang="f308">
                      <a:pos x="f415" y="f422"/>
                    </a:cxn>
                    <a:cxn ang="f308">
                      <a:pos x="f413" y="f423"/>
                    </a:cxn>
                    <a:cxn ang="f308">
                      <a:pos x="f424" y="f425"/>
                    </a:cxn>
                    <a:cxn ang="f308">
                      <a:pos x="f413" y="f414"/>
                    </a:cxn>
                    <a:cxn ang="f308">
                      <a:pos x="f426" y="f389"/>
                    </a:cxn>
                    <a:cxn ang="f308">
                      <a:pos x="f427" y="f389"/>
                    </a:cxn>
                    <a:cxn ang="f308">
                      <a:pos x="f427" y="f428"/>
                    </a:cxn>
                    <a:cxn ang="f308">
                      <a:pos x="f429" y="f393"/>
                    </a:cxn>
                    <a:cxn ang="f308">
                      <a:pos x="f430" y="f428"/>
                    </a:cxn>
                    <a:cxn ang="f308">
                      <a:pos x="f430" y="f431"/>
                    </a:cxn>
                    <a:cxn ang="f308">
                      <a:pos x="f432" y="f431"/>
                    </a:cxn>
                    <a:cxn ang="f308">
                      <a:pos x="f432" y="f433"/>
                    </a:cxn>
                    <a:cxn ang="f308">
                      <a:pos x="f429" y="f400"/>
                    </a:cxn>
                    <a:cxn ang="f308">
                      <a:pos x="f426" y="f428"/>
                    </a:cxn>
                    <a:cxn ang="f308">
                      <a:pos x="f426" y="f389"/>
                    </a:cxn>
                    <a:cxn ang="f308">
                      <a:pos x="f434" y="f414"/>
                    </a:cxn>
                    <a:cxn ang="f308">
                      <a:pos x="f435" y="f436"/>
                    </a:cxn>
                    <a:cxn ang="f308">
                      <a:pos x="f434" y="f400"/>
                    </a:cxn>
                    <a:cxn ang="f308">
                      <a:pos x="f437" y="f436"/>
                    </a:cxn>
                    <a:cxn ang="f308">
                      <a:pos x="f434" y="f414"/>
                    </a:cxn>
                    <a:cxn ang="f308">
                      <a:pos x="f434" y="f438"/>
                    </a:cxn>
                    <a:cxn ang="f308">
                      <a:pos x="f439" y="f436"/>
                    </a:cxn>
                    <a:cxn ang="f308">
                      <a:pos x="f434" y="f393"/>
                    </a:cxn>
                    <a:cxn ang="f308">
                      <a:pos x="f440" y="f436"/>
                    </a:cxn>
                    <a:cxn ang="f308">
                      <a:pos x="f434" y="f438"/>
                    </a:cxn>
                    <a:cxn ang="f308">
                      <a:pos x="f441" y="f405"/>
                    </a:cxn>
                    <a:cxn ang="f308">
                      <a:pos x="f442" y="f407"/>
                    </a:cxn>
                    <a:cxn ang="f308">
                      <a:pos x="f441" y="f408"/>
                    </a:cxn>
                    <a:cxn ang="f308">
                      <a:pos x="f443" y="f407"/>
                    </a:cxn>
                    <a:cxn ang="f308">
                      <a:pos x="f441" y="f405"/>
                    </a:cxn>
                    <a:cxn ang="f308">
                      <a:pos x="f444" y="f389"/>
                    </a:cxn>
                    <a:cxn ang="f308">
                      <a:pos x="f445" y="f389"/>
                    </a:cxn>
                    <a:cxn ang="f308">
                      <a:pos x="f445" y="f446"/>
                    </a:cxn>
                    <a:cxn ang="f308">
                      <a:pos x="f447" y="f446"/>
                    </a:cxn>
                    <a:cxn ang="f308">
                      <a:pos x="f447" y="f448"/>
                    </a:cxn>
                    <a:cxn ang="f308">
                      <a:pos x="f445" y="f448"/>
                    </a:cxn>
                    <a:cxn ang="f308">
                      <a:pos x="f445" y="f449"/>
                    </a:cxn>
                    <a:cxn ang="f308">
                      <a:pos x="f450" y="f451"/>
                    </a:cxn>
                    <a:cxn ang="f308">
                      <a:pos x="f452" y="f449"/>
                    </a:cxn>
                    <a:cxn ang="f308">
                      <a:pos x="f453" y="f449"/>
                    </a:cxn>
                    <a:cxn ang="f308">
                      <a:pos x="f450" y="f454"/>
                    </a:cxn>
                    <a:cxn ang="f308">
                      <a:pos x="f444" y="f449"/>
                    </a:cxn>
                    <a:cxn ang="f308">
                      <a:pos x="f444" y="f389"/>
                    </a:cxn>
                    <a:cxn ang="f308">
                      <a:pos x="f455" y="f389"/>
                    </a:cxn>
                    <a:cxn ang="f308">
                      <a:pos x="f456" y="f389"/>
                    </a:cxn>
                    <a:cxn ang="f308">
                      <a:pos x="f456" y="f412"/>
                    </a:cxn>
                    <a:cxn ang="f308">
                      <a:pos x="f455" y="f412"/>
                    </a:cxn>
                    <a:cxn ang="f308">
                      <a:pos x="f455" y="f389"/>
                    </a:cxn>
                    <a:cxn ang="f308">
                      <a:pos x="f457" y="f389"/>
                    </a:cxn>
                    <a:cxn ang="f308">
                      <a:pos x="f458" y="f389"/>
                    </a:cxn>
                    <a:cxn ang="f308">
                      <a:pos x="f458" y="f459"/>
                    </a:cxn>
                    <a:cxn ang="f308">
                      <a:pos x="f460" y="f393"/>
                    </a:cxn>
                    <a:cxn ang="f308">
                      <a:pos x="f461" y="f459"/>
                    </a:cxn>
                    <a:cxn ang="f308">
                      <a:pos x="f461" y="f389"/>
                    </a:cxn>
                    <a:cxn ang="f308">
                      <a:pos x="f462" y="f389"/>
                    </a:cxn>
                    <a:cxn ang="f308">
                      <a:pos x="f462" y="f459"/>
                    </a:cxn>
                    <a:cxn ang="f308">
                      <a:pos x="f460" y="f400"/>
                    </a:cxn>
                    <a:cxn ang="f308">
                      <a:pos x="f457" y="f459"/>
                    </a:cxn>
                    <a:cxn ang="f308">
                      <a:pos x="f457" y="f389"/>
                    </a:cxn>
                  </a:cxnLst>
                  <a:rect l="f384" t="f387" r="f385" b="f386"/>
                  <a:pathLst>
                    <a:path w="1824964" h="333813">
                      <a:moveTo>
                        <a:pt x="f5" y="f8"/>
                      </a:moveTo>
                      <a:lnTo>
                        <a:pt x="f9" y="f8"/>
                      </a:lnTo>
                      <a:lnTo>
                        <a:pt x="f9" y="f10"/>
                      </a:lnTo>
                      <a:cubicBezTo>
                        <a:pt x="f9" y="f11"/>
                        <a:pt x="f12" y="f13"/>
                        <a:pt x="f14" y="f13"/>
                      </a:cubicBezTo>
                      <a:cubicBezTo>
                        <a:pt x="f15" y="f13"/>
                        <a:pt x="f16" y="f11"/>
                        <a:pt x="f16" y="f10"/>
                      </a:cubicBezTo>
                      <a:lnTo>
                        <a:pt x="f16" y="f8"/>
                      </a:lnTo>
                      <a:lnTo>
                        <a:pt x="f17" y="f8"/>
                      </a:lnTo>
                      <a:lnTo>
                        <a:pt x="f17" y="f10"/>
                      </a:lnTo>
                      <a:cubicBezTo>
                        <a:pt x="f17" y="f11"/>
                        <a:pt x="f18" y="f13"/>
                        <a:pt x="f19" y="f13"/>
                      </a:cubicBezTo>
                      <a:cubicBezTo>
                        <a:pt x="f20" y="f13"/>
                        <a:pt x="f21" y="f11"/>
                        <a:pt x="f21" y="f10"/>
                      </a:cubicBezTo>
                      <a:lnTo>
                        <a:pt x="f21" y="f8"/>
                      </a:lnTo>
                      <a:lnTo>
                        <a:pt x="f22" y="f8"/>
                      </a:lnTo>
                      <a:lnTo>
                        <a:pt x="f22" y="f10"/>
                      </a:lnTo>
                      <a:cubicBezTo>
                        <a:pt x="f22" y="f23"/>
                        <a:pt x="f24" y="f25"/>
                        <a:pt x="f26" y="f25"/>
                      </a:cubicBezTo>
                      <a:cubicBezTo>
                        <a:pt x="f27" y="f25"/>
                        <a:pt x="f28" y="f29"/>
                        <a:pt x="f30" y="f31"/>
                      </a:cubicBezTo>
                      <a:cubicBezTo>
                        <a:pt x="f32" y="f29"/>
                        <a:pt x="f33" y="f25"/>
                        <a:pt x="f34" y="f25"/>
                      </a:cubicBezTo>
                      <a:cubicBezTo>
                        <a:pt x="f35" y="f25"/>
                        <a:pt x="f5" y="f36"/>
                        <a:pt x="f5" y="f10"/>
                      </a:cubicBezTo>
                      <a:lnTo>
                        <a:pt x="f5" y="f8"/>
                      </a:lnTo>
                      <a:close/>
                      <a:moveTo>
                        <a:pt x="f37" y="f38"/>
                      </a:moveTo>
                      <a:cubicBezTo>
                        <a:pt x="f39" y="f38"/>
                        <a:pt x="f40" y="f41"/>
                        <a:pt x="f40" y="f42"/>
                      </a:cubicBezTo>
                      <a:cubicBezTo>
                        <a:pt x="f40" y="f43"/>
                        <a:pt x="f39" y="f5"/>
                        <a:pt x="f37" y="f5"/>
                      </a:cubicBezTo>
                      <a:cubicBezTo>
                        <a:pt x="f44" y="f5"/>
                        <a:pt x="f45" y="f43"/>
                        <a:pt x="f45" y="f42"/>
                      </a:cubicBezTo>
                      <a:cubicBezTo>
                        <a:pt x="f45" y="f41"/>
                        <a:pt x="f44" y="f38"/>
                        <a:pt x="f37" y="f38"/>
                      </a:cubicBezTo>
                      <a:moveTo>
                        <a:pt x="f46" y="f8"/>
                      </a:moveTo>
                      <a:lnTo>
                        <a:pt x="f47" y="f8"/>
                      </a:lnTo>
                      <a:lnTo>
                        <a:pt x="f47" y="f48"/>
                      </a:lnTo>
                      <a:lnTo>
                        <a:pt x="f46" y="f48"/>
                      </a:lnTo>
                      <a:lnTo>
                        <a:pt x="f46" y="f8"/>
                      </a:lnTo>
                      <a:close/>
                      <a:moveTo>
                        <a:pt x="f49" y="f50"/>
                      </a:moveTo>
                      <a:cubicBezTo>
                        <a:pt x="f51" y="f50"/>
                        <a:pt x="f52" y="f53"/>
                        <a:pt x="f54" y="f55"/>
                      </a:cubicBezTo>
                      <a:lnTo>
                        <a:pt x="f56" y="f55"/>
                      </a:lnTo>
                      <a:cubicBezTo>
                        <a:pt x="f57" y="f58"/>
                        <a:pt x="f59" y="f60"/>
                        <a:pt x="f49" y="f60"/>
                      </a:cubicBezTo>
                      <a:cubicBezTo>
                        <a:pt x="f61" y="f60"/>
                        <a:pt x="f62" y="f63"/>
                        <a:pt x="f62" y="f64"/>
                      </a:cubicBezTo>
                      <a:cubicBezTo>
                        <a:pt x="f62" y="f65"/>
                        <a:pt x="f61" y="f66"/>
                        <a:pt x="f49" y="f66"/>
                      </a:cubicBezTo>
                      <a:cubicBezTo>
                        <a:pt x="f59" y="f66"/>
                        <a:pt x="f57" y="f67"/>
                        <a:pt x="f56" y="f68"/>
                      </a:cubicBezTo>
                      <a:lnTo>
                        <a:pt x="f54" y="f68"/>
                      </a:lnTo>
                      <a:cubicBezTo>
                        <a:pt x="f52" y="f69"/>
                        <a:pt x="f51" y="f70"/>
                        <a:pt x="f49" y="f70"/>
                      </a:cubicBezTo>
                      <a:cubicBezTo>
                        <a:pt x="f71" y="f70"/>
                        <a:pt x="f72" y="f73"/>
                        <a:pt x="f72" y="f74"/>
                      </a:cubicBezTo>
                      <a:cubicBezTo>
                        <a:pt x="f72" y="f75"/>
                        <a:pt x="f71" y="f50"/>
                        <a:pt x="f49" y="f50"/>
                      </a:cubicBezTo>
                      <a:moveTo>
                        <a:pt x="f76" y="f8"/>
                      </a:moveTo>
                      <a:lnTo>
                        <a:pt x="f77" y="f8"/>
                      </a:lnTo>
                      <a:lnTo>
                        <a:pt x="f77" y="f78"/>
                      </a:lnTo>
                      <a:cubicBezTo>
                        <a:pt x="f77" y="f79"/>
                        <a:pt x="f80" y="f13"/>
                        <a:pt x="f81" y="f13"/>
                      </a:cubicBezTo>
                      <a:cubicBezTo>
                        <a:pt x="f82" y="f13"/>
                        <a:pt x="f83" y="f79"/>
                        <a:pt x="f83" y="f78"/>
                      </a:cubicBezTo>
                      <a:lnTo>
                        <a:pt x="f83" y="f84"/>
                      </a:lnTo>
                      <a:lnTo>
                        <a:pt x="f85" y="f84"/>
                      </a:lnTo>
                      <a:lnTo>
                        <a:pt x="f85" y="f86"/>
                      </a:lnTo>
                      <a:cubicBezTo>
                        <a:pt x="f87" y="f36"/>
                        <a:pt x="f88" y="f25"/>
                        <a:pt x="f81" y="f25"/>
                      </a:cubicBezTo>
                      <a:cubicBezTo>
                        <a:pt x="f89" y="f25"/>
                        <a:pt x="f76" y="f90"/>
                        <a:pt x="f76" y="f78"/>
                      </a:cubicBezTo>
                      <a:lnTo>
                        <a:pt x="f76" y="f8"/>
                      </a:lnTo>
                      <a:close/>
                      <a:moveTo>
                        <a:pt x="f91" y="f50"/>
                      </a:moveTo>
                      <a:cubicBezTo>
                        <a:pt x="f92" y="f50"/>
                        <a:pt x="f93" y="f75"/>
                        <a:pt x="f93" y="f94"/>
                      </a:cubicBezTo>
                      <a:cubicBezTo>
                        <a:pt x="f93" y="f95"/>
                        <a:pt x="f92" y="f25"/>
                        <a:pt x="f91" y="f25"/>
                      </a:cubicBezTo>
                      <a:cubicBezTo>
                        <a:pt x="f96" y="f25"/>
                        <a:pt x="f97" y="f95"/>
                        <a:pt x="f97" y="f94"/>
                      </a:cubicBezTo>
                      <a:cubicBezTo>
                        <a:pt x="f98" y="f75"/>
                        <a:pt x="f99" y="f50"/>
                        <a:pt x="f91" y="f50"/>
                      </a:cubicBezTo>
                      <a:moveTo>
                        <a:pt x="f91" y="f100"/>
                      </a:moveTo>
                      <a:cubicBezTo>
                        <a:pt x="f101" y="f100"/>
                        <a:pt x="f102" y="f103"/>
                        <a:pt x="f102" y="f94"/>
                      </a:cubicBezTo>
                      <a:cubicBezTo>
                        <a:pt x="f102" y="f104"/>
                        <a:pt x="f101" y="f13"/>
                        <a:pt x="f91" y="f13"/>
                      </a:cubicBezTo>
                      <a:cubicBezTo>
                        <a:pt x="f105" y="f13"/>
                        <a:pt x="f106" y="f104"/>
                        <a:pt x="f106" y="f94"/>
                      </a:cubicBezTo>
                      <a:cubicBezTo>
                        <a:pt x="f106" y="f103"/>
                        <a:pt x="f107" y="f100"/>
                        <a:pt x="f91" y="f100"/>
                      </a:cubicBezTo>
                      <a:moveTo>
                        <a:pt x="f108" y="f38"/>
                      </a:moveTo>
                      <a:cubicBezTo>
                        <a:pt x="f109" y="f38"/>
                        <a:pt x="f110" y="f41"/>
                        <a:pt x="f110" y="f42"/>
                      </a:cubicBezTo>
                      <a:cubicBezTo>
                        <a:pt x="f110" y="f43"/>
                        <a:pt x="f109" y="f5"/>
                        <a:pt x="f108" y="f5"/>
                      </a:cubicBezTo>
                      <a:cubicBezTo>
                        <a:pt x="f111" y="f5"/>
                        <a:pt x="f112" y="f43"/>
                        <a:pt x="f112" y="f42"/>
                      </a:cubicBezTo>
                      <a:cubicBezTo>
                        <a:pt x="f112" y="f41"/>
                        <a:pt x="f111" y="f38"/>
                        <a:pt x="f108" y="f38"/>
                      </a:cubicBezTo>
                      <a:moveTo>
                        <a:pt x="f113" y="f8"/>
                      </a:moveTo>
                      <a:lnTo>
                        <a:pt x="f114" y="f8"/>
                      </a:lnTo>
                      <a:lnTo>
                        <a:pt x="f114" y="f115"/>
                      </a:lnTo>
                      <a:lnTo>
                        <a:pt x="f116" y="f115"/>
                      </a:lnTo>
                      <a:lnTo>
                        <a:pt x="f116" y="f117"/>
                      </a:lnTo>
                      <a:lnTo>
                        <a:pt x="f114" y="f117"/>
                      </a:lnTo>
                      <a:lnTo>
                        <a:pt x="f114" y="f118"/>
                      </a:lnTo>
                      <a:cubicBezTo>
                        <a:pt x="f114" y="f119"/>
                        <a:pt x="f120" y="f121"/>
                        <a:pt x="f122" y="f121"/>
                      </a:cubicBezTo>
                      <a:cubicBezTo>
                        <a:pt x="f123" y="f121"/>
                        <a:pt x="f124" y="f125"/>
                        <a:pt x="f124" y="f118"/>
                      </a:cubicBezTo>
                      <a:lnTo>
                        <a:pt x="f126" y="f118"/>
                      </a:lnTo>
                      <a:cubicBezTo>
                        <a:pt x="f126" y="f127"/>
                        <a:pt x="f128" y="f129"/>
                        <a:pt x="f122" y="f129"/>
                      </a:cubicBezTo>
                      <a:cubicBezTo>
                        <a:pt x="f130" y="f129"/>
                        <a:pt x="f113" y="f127"/>
                        <a:pt x="f113" y="f118"/>
                      </a:cubicBezTo>
                      <a:lnTo>
                        <a:pt x="f113" y="f8"/>
                      </a:lnTo>
                      <a:close/>
                      <a:moveTo>
                        <a:pt x="f131" y="f8"/>
                      </a:moveTo>
                      <a:lnTo>
                        <a:pt x="f132" y="f8"/>
                      </a:lnTo>
                      <a:lnTo>
                        <a:pt x="f132" y="f48"/>
                      </a:lnTo>
                      <a:lnTo>
                        <a:pt x="f131" y="f48"/>
                      </a:lnTo>
                      <a:lnTo>
                        <a:pt x="f131" y="f8"/>
                      </a:lnTo>
                      <a:close/>
                      <a:moveTo>
                        <a:pt x="f133" y="f8"/>
                      </a:moveTo>
                      <a:lnTo>
                        <a:pt x="f134" y="f8"/>
                      </a:lnTo>
                      <a:lnTo>
                        <a:pt x="f134" y="f135"/>
                      </a:lnTo>
                      <a:cubicBezTo>
                        <a:pt x="f134" y="f136"/>
                        <a:pt x="f137" y="f13"/>
                        <a:pt x="f138" y="f13"/>
                      </a:cubicBezTo>
                      <a:cubicBezTo>
                        <a:pt x="f139" y="f13"/>
                        <a:pt x="f140" y="f141"/>
                        <a:pt x="f140" y="f135"/>
                      </a:cubicBezTo>
                      <a:lnTo>
                        <a:pt x="f140" y="f8"/>
                      </a:lnTo>
                      <a:lnTo>
                        <a:pt x="f6" y="f8"/>
                      </a:lnTo>
                      <a:lnTo>
                        <a:pt x="f6" y="f135"/>
                      </a:lnTo>
                      <a:cubicBezTo>
                        <a:pt x="f6" y="f142"/>
                        <a:pt x="f143" y="f25"/>
                        <a:pt x="f138" y="f25"/>
                      </a:cubicBezTo>
                      <a:cubicBezTo>
                        <a:pt x="f144" y="f25"/>
                        <a:pt x="f133" y="f142"/>
                        <a:pt x="f133" y="f135"/>
                      </a:cubicBezTo>
                      <a:lnTo>
                        <a:pt x="f133" y="f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</p:grpSp>
          <p:sp>
            <p:nvSpPr>
              <p:cNvPr id="15" name="Freihandform 10">
                <a:extLst>
                  <a:ext uri="{FF2B5EF4-FFF2-40B4-BE49-F238E27FC236}">
                    <a16:creationId xmlns:a16="http://schemas.microsoft.com/office/drawing/2014/main" id="{79FF431A-C53E-AB8A-179C-C242685EE2FA}"/>
                  </a:ext>
                </a:extLst>
              </p:cNvPr>
              <p:cNvSpPr/>
              <p:nvPr/>
            </p:nvSpPr>
            <p:spPr>
              <a:xfrm>
                <a:off x="1203204" y="548676"/>
                <a:ext cx="1796448" cy="33731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824964"/>
                  <a:gd name="f7" fmla="val 333813"/>
                  <a:gd name="f8" fmla="val 328113"/>
                  <a:gd name="f9" fmla="val 67309"/>
                  <a:gd name="f10" fmla="val 203329"/>
                  <a:gd name="f11" fmla="val 173558"/>
                  <a:gd name="f12" fmla="val 81914"/>
                  <a:gd name="f13" fmla="val 163423"/>
                  <a:gd name="f14" fmla="val 102234"/>
                  <a:gd name="f15" fmla="val 121918"/>
                  <a:gd name="f16" fmla="val 136523"/>
                  <a:gd name="f17" fmla="val 203832"/>
                  <a:gd name="f18" fmla="val 218437"/>
                  <a:gd name="f19" fmla="val 238122"/>
                  <a:gd name="f20" fmla="val 258441"/>
                  <a:gd name="f21" fmla="val 273046"/>
                  <a:gd name="f22" fmla="val 340355"/>
                  <a:gd name="f23" fmla="val 131752"/>
                  <a:gd name="f24" fmla="val 299081"/>
                  <a:gd name="f25" fmla="val 100714"/>
                  <a:gd name="f26" fmla="val 245107"/>
                  <a:gd name="f27" fmla="val 213357"/>
                  <a:gd name="f28" fmla="val 187322"/>
                  <a:gd name="f29" fmla="val 112749"/>
                  <a:gd name="f30" fmla="val 170178"/>
                  <a:gd name="f31" fmla="val 136186"/>
                  <a:gd name="f32" fmla="val 153668"/>
                  <a:gd name="f33" fmla="val 126998"/>
                  <a:gd name="f34" fmla="val 95249"/>
                  <a:gd name="f35" fmla="val 41274"/>
                  <a:gd name="f36" fmla="val 132385"/>
                  <a:gd name="f37" fmla="val 422904"/>
                  <a:gd name="f38" fmla="val 86146"/>
                  <a:gd name="f39" fmla="val 447669"/>
                  <a:gd name="f40" fmla="val 466083"/>
                  <a:gd name="f41" fmla="val 67776"/>
                  <a:gd name="f42" fmla="val 43073"/>
                  <a:gd name="f43" fmla="val 18369"/>
                  <a:gd name="f44" fmla="val 398139"/>
                  <a:gd name="f45" fmla="val 379725"/>
                  <a:gd name="f46" fmla="val 389249"/>
                  <a:gd name="f47" fmla="val 456559"/>
                  <a:gd name="f48" fmla="val 106415"/>
                  <a:gd name="f49" fmla="val 614036"/>
                  <a:gd name="f50" fmla="val 333814"/>
                  <a:gd name="f51" fmla="val 675630"/>
                  <a:gd name="f52" fmla="val 720715"/>
                  <a:gd name="f53" fmla="val 295809"/>
                  <a:gd name="f54" fmla="val 730240"/>
                  <a:gd name="f55" fmla="val 240701"/>
                  <a:gd name="f56" fmla="val 661661"/>
                  <a:gd name="f57" fmla="val 654041"/>
                  <a:gd name="f58" fmla="val 259070"/>
                  <a:gd name="f59" fmla="val 636261"/>
                  <a:gd name="f60" fmla="val 270472"/>
                  <a:gd name="f61" fmla="val 583557"/>
                  <a:gd name="f62" fmla="val 562602"/>
                  <a:gd name="f63" fmla="val 248302"/>
                  <a:gd name="f64" fmla="val 216631"/>
                  <a:gd name="f65" fmla="val 184960"/>
                  <a:gd name="f66" fmla="val 162790"/>
                  <a:gd name="f67" fmla="val 174191"/>
                  <a:gd name="f68" fmla="val 192561"/>
                  <a:gd name="f69" fmla="val 138086"/>
                  <a:gd name="f70" fmla="val 99447"/>
                  <a:gd name="f71" fmla="val 543552"/>
                  <a:gd name="f72" fmla="val 494023"/>
                  <a:gd name="f73" fmla="val 148854"/>
                  <a:gd name="f74" fmla="val 215997"/>
                  <a:gd name="f75" fmla="val 284407"/>
                  <a:gd name="f76" fmla="val 762624"/>
                  <a:gd name="f77" fmla="val 829933"/>
                  <a:gd name="f78" fmla="val 202062"/>
                  <a:gd name="f79" fmla="val 172291"/>
                  <a:gd name="f80" fmla="val 843268"/>
                  <a:gd name="f81" fmla="val 862318"/>
                  <a:gd name="f82" fmla="val 881367"/>
                  <a:gd name="f83" fmla="val 894702"/>
                  <a:gd name="f84" fmla="val 203962"/>
                  <a:gd name="f85" fmla="val 962011"/>
                  <a:gd name="f86" fmla="val 202695"/>
                  <a:gd name="f87" fmla="val 961376"/>
                  <a:gd name="f88" fmla="val 921372"/>
                  <a:gd name="f89" fmla="val 802629"/>
                  <a:gd name="f90" fmla="val 133019"/>
                  <a:gd name="f91" fmla="val 1102344"/>
                  <a:gd name="f92" fmla="val 1172828"/>
                  <a:gd name="f93" fmla="val 1222358"/>
                  <a:gd name="f94" fmla="val 217264"/>
                  <a:gd name="f95" fmla="val 150121"/>
                  <a:gd name="f96" fmla="val 1031860"/>
                  <a:gd name="f97" fmla="val 982331"/>
                  <a:gd name="f98" fmla="val 982966"/>
                  <a:gd name="f99" fmla="val 1032495"/>
                  <a:gd name="f100" fmla="val 271105"/>
                  <a:gd name="f101" fmla="val 1071865"/>
                  <a:gd name="f102" fmla="val 1050910"/>
                  <a:gd name="f103" fmla="val 248935"/>
                  <a:gd name="f104" fmla="val 185593"/>
                  <a:gd name="f105" fmla="val 1132824"/>
                  <a:gd name="f106" fmla="val 1153779"/>
                  <a:gd name="f107" fmla="val 1133459"/>
                  <a:gd name="f108" fmla="val 1522708"/>
                  <a:gd name="f109" fmla="val 1547473"/>
                  <a:gd name="f110" fmla="val 1565888"/>
                  <a:gd name="f111" fmla="val 1497944"/>
                  <a:gd name="f112" fmla="val 1479529"/>
                  <a:gd name="f113" fmla="val 1262997"/>
                  <a:gd name="f114" fmla="val 1330306"/>
                  <a:gd name="f115" fmla="val 197628"/>
                  <a:gd name="f116" fmla="val 1435080"/>
                  <a:gd name="f117" fmla="val 136819"/>
                  <a:gd name="f118" fmla="val 103248"/>
                  <a:gd name="f119" fmla="val 75377"/>
                  <a:gd name="f120" fmla="val 1343641"/>
                  <a:gd name="f121" fmla="val 65876"/>
                  <a:gd name="f122" fmla="val 1362691"/>
                  <a:gd name="f123" fmla="val 1381740"/>
                  <a:gd name="f124" fmla="val 1395075"/>
                  <a:gd name="f125" fmla="val 74744"/>
                  <a:gd name="f126" fmla="val 1462384"/>
                  <a:gd name="f127" fmla="val 36105"/>
                  <a:gd name="f128" fmla="val 1422380"/>
                  <a:gd name="f129" fmla="val 3167"/>
                  <a:gd name="f130" fmla="val 1303002"/>
                  <a:gd name="f131" fmla="val 1489054"/>
                  <a:gd name="f132" fmla="val 1556363"/>
                  <a:gd name="f133" fmla="val 1605257"/>
                  <a:gd name="f134" fmla="val 1672566"/>
                  <a:gd name="f135" fmla="val 213464"/>
                  <a:gd name="f136" fmla="val 178625"/>
                  <a:gd name="f137" fmla="val 1689711"/>
                  <a:gd name="f138" fmla="val 1715111"/>
                  <a:gd name="f139" fmla="val 1740510"/>
                  <a:gd name="f140" fmla="val 1757655"/>
                  <a:gd name="f141" fmla="val 177992"/>
                  <a:gd name="f142" fmla="val 138720"/>
                  <a:gd name="f143" fmla="val 1781150"/>
                  <a:gd name="f144" fmla="val 1649707"/>
                  <a:gd name="f145" fmla="+- 0 0 -90"/>
                  <a:gd name="f146" fmla="*/ f3 1 1824964"/>
                  <a:gd name="f147" fmla="*/ f4 1 333813"/>
                  <a:gd name="f148" fmla="+- f7 0 f5"/>
                  <a:gd name="f149" fmla="+- f6 0 f5"/>
                  <a:gd name="f150" fmla="*/ f145 f0 1"/>
                  <a:gd name="f151" fmla="*/ f149 1 1824964"/>
                  <a:gd name="f152" fmla="*/ f148 1 333813"/>
                  <a:gd name="f153" fmla="*/ 0 f149 1"/>
                  <a:gd name="f154" fmla="*/ 328113 f148 1"/>
                  <a:gd name="f155" fmla="*/ 67309 f149 1"/>
                  <a:gd name="f156" fmla="*/ 203329 f148 1"/>
                  <a:gd name="f157" fmla="*/ 102234 f149 1"/>
                  <a:gd name="f158" fmla="*/ 163423 f148 1"/>
                  <a:gd name="f159" fmla="*/ 136523 f149 1"/>
                  <a:gd name="f160" fmla="*/ 203832 f149 1"/>
                  <a:gd name="f161" fmla="*/ 238122 f149 1"/>
                  <a:gd name="f162" fmla="*/ 273046 f149 1"/>
                  <a:gd name="f163" fmla="*/ 340355 f149 1"/>
                  <a:gd name="f164" fmla="*/ 245107 f149 1"/>
                  <a:gd name="f165" fmla="*/ 100714 f148 1"/>
                  <a:gd name="f166" fmla="*/ 170178 f149 1"/>
                  <a:gd name="f167" fmla="*/ 136186 f148 1"/>
                  <a:gd name="f168" fmla="*/ 95249 f149 1"/>
                  <a:gd name="f169" fmla="*/ 422904 f149 1"/>
                  <a:gd name="f170" fmla="*/ 86146 f148 1"/>
                  <a:gd name="f171" fmla="*/ 466083 f149 1"/>
                  <a:gd name="f172" fmla="*/ 43073 f148 1"/>
                  <a:gd name="f173" fmla="*/ 0 f148 1"/>
                  <a:gd name="f174" fmla="*/ 379725 f149 1"/>
                  <a:gd name="f175" fmla="*/ 389249 f149 1"/>
                  <a:gd name="f176" fmla="*/ 456559 f149 1"/>
                  <a:gd name="f177" fmla="*/ 106415 f148 1"/>
                  <a:gd name="f178" fmla="*/ 614036 f149 1"/>
                  <a:gd name="f179" fmla="*/ 333814 f148 1"/>
                  <a:gd name="f180" fmla="*/ 730240 f149 1"/>
                  <a:gd name="f181" fmla="*/ 240701 f148 1"/>
                  <a:gd name="f182" fmla="*/ 661661 f149 1"/>
                  <a:gd name="f183" fmla="*/ 270472 f148 1"/>
                  <a:gd name="f184" fmla="*/ 562602 f149 1"/>
                  <a:gd name="f185" fmla="*/ 216631 f148 1"/>
                  <a:gd name="f186" fmla="*/ 162790 f148 1"/>
                  <a:gd name="f187" fmla="*/ 192561 f148 1"/>
                  <a:gd name="f188" fmla="*/ 99447 f148 1"/>
                  <a:gd name="f189" fmla="*/ 494023 f149 1"/>
                  <a:gd name="f190" fmla="*/ 215997 f148 1"/>
                  <a:gd name="f191" fmla="*/ 762624 f149 1"/>
                  <a:gd name="f192" fmla="*/ 829933 f149 1"/>
                  <a:gd name="f193" fmla="*/ 202062 f148 1"/>
                  <a:gd name="f194" fmla="*/ 862318 f149 1"/>
                  <a:gd name="f195" fmla="*/ 894702 f149 1"/>
                  <a:gd name="f196" fmla="*/ 203962 f148 1"/>
                  <a:gd name="f197" fmla="*/ 962011 f149 1"/>
                  <a:gd name="f198" fmla="*/ 202695 f148 1"/>
                  <a:gd name="f199" fmla="*/ 1102344 f149 1"/>
                  <a:gd name="f200" fmla="*/ 1222358 f149 1"/>
                  <a:gd name="f201" fmla="*/ 217264 f148 1"/>
                  <a:gd name="f202" fmla="*/ 982331 f149 1"/>
                  <a:gd name="f203" fmla="*/ 271105 f148 1"/>
                  <a:gd name="f204" fmla="*/ 1050910 f149 1"/>
                  <a:gd name="f205" fmla="*/ 1153779 f149 1"/>
                  <a:gd name="f206" fmla="*/ 1522708 f149 1"/>
                  <a:gd name="f207" fmla="*/ 1565888 f149 1"/>
                  <a:gd name="f208" fmla="*/ 1479529 f149 1"/>
                  <a:gd name="f209" fmla="*/ 1262997 f149 1"/>
                  <a:gd name="f210" fmla="*/ 1330306 f149 1"/>
                  <a:gd name="f211" fmla="*/ 197628 f148 1"/>
                  <a:gd name="f212" fmla="*/ 1435080 f149 1"/>
                  <a:gd name="f213" fmla="*/ 136819 f148 1"/>
                  <a:gd name="f214" fmla="*/ 103248 f148 1"/>
                  <a:gd name="f215" fmla="*/ 1362691 f149 1"/>
                  <a:gd name="f216" fmla="*/ 65876 f148 1"/>
                  <a:gd name="f217" fmla="*/ 1395075 f149 1"/>
                  <a:gd name="f218" fmla="*/ 1462384 f149 1"/>
                  <a:gd name="f219" fmla="*/ 3167 f148 1"/>
                  <a:gd name="f220" fmla="*/ 1489054 f149 1"/>
                  <a:gd name="f221" fmla="*/ 1556363 f149 1"/>
                  <a:gd name="f222" fmla="*/ 1605257 f149 1"/>
                  <a:gd name="f223" fmla="*/ 1672566 f149 1"/>
                  <a:gd name="f224" fmla="*/ 213464 f148 1"/>
                  <a:gd name="f225" fmla="*/ 1715111 f149 1"/>
                  <a:gd name="f226" fmla="*/ 1757655 f149 1"/>
                  <a:gd name="f227" fmla="*/ 1824964 f149 1"/>
                  <a:gd name="f228" fmla="*/ f150 1 f2"/>
                  <a:gd name="f229" fmla="*/ f153 1 1824964"/>
                  <a:gd name="f230" fmla="*/ f154 1 333813"/>
                  <a:gd name="f231" fmla="*/ f155 1 1824964"/>
                  <a:gd name="f232" fmla="*/ f156 1 333813"/>
                  <a:gd name="f233" fmla="*/ f157 1 1824964"/>
                  <a:gd name="f234" fmla="*/ f158 1 333813"/>
                  <a:gd name="f235" fmla="*/ f159 1 1824964"/>
                  <a:gd name="f236" fmla="*/ f160 1 1824964"/>
                  <a:gd name="f237" fmla="*/ f161 1 1824964"/>
                  <a:gd name="f238" fmla="*/ f162 1 1824964"/>
                  <a:gd name="f239" fmla="*/ f163 1 1824964"/>
                  <a:gd name="f240" fmla="*/ f164 1 1824964"/>
                  <a:gd name="f241" fmla="*/ f165 1 333813"/>
                  <a:gd name="f242" fmla="*/ f166 1 1824964"/>
                  <a:gd name="f243" fmla="*/ f167 1 333813"/>
                  <a:gd name="f244" fmla="*/ f168 1 1824964"/>
                  <a:gd name="f245" fmla="*/ f169 1 1824964"/>
                  <a:gd name="f246" fmla="*/ f170 1 333813"/>
                  <a:gd name="f247" fmla="*/ f171 1 1824964"/>
                  <a:gd name="f248" fmla="*/ f172 1 333813"/>
                  <a:gd name="f249" fmla="*/ f173 1 333813"/>
                  <a:gd name="f250" fmla="*/ f174 1 1824964"/>
                  <a:gd name="f251" fmla="*/ f175 1 1824964"/>
                  <a:gd name="f252" fmla="*/ f176 1 1824964"/>
                  <a:gd name="f253" fmla="*/ f177 1 333813"/>
                  <a:gd name="f254" fmla="*/ f178 1 1824964"/>
                  <a:gd name="f255" fmla="*/ f179 1 333813"/>
                  <a:gd name="f256" fmla="*/ f180 1 1824964"/>
                  <a:gd name="f257" fmla="*/ f181 1 333813"/>
                  <a:gd name="f258" fmla="*/ f182 1 1824964"/>
                  <a:gd name="f259" fmla="*/ f183 1 333813"/>
                  <a:gd name="f260" fmla="*/ f184 1 1824964"/>
                  <a:gd name="f261" fmla="*/ f185 1 333813"/>
                  <a:gd name="f262" fmla="*/ f186 1 333813"/>
                  <a:gd name="f263" fmla="*/ f187 1 333813"/>
                  <a:gd name="f264" fmla="*/ f188 1 333813"/>
                  <a:gd name="f265" fmla="*/ f189 1 1824964"/>
                  <a:gd name="f266" fmla="*/ f190 1 333813"/>
                  <a:gd name="f267" fmla="*/ f191 1 1824964"/>
                  <a:gd name="f268" fmla="*/ f192 1 1824964"/>
                  <a:gd name="f269" fmla="*/ f193 1 333813"/>
                  <a:gd name="f270" fmla="*/ f194 1 1824964"/>
                  <a:gd name="f271" fmla="*/ f195 1 1824964"/>
                  <a:gd name="f272" fmla="*/ f196 1 333813"/>
                  <a:gd name="f273" fmla="*/ f197 1 1824964"/>
                  <a:gd name="f274" fmla="*/ f198 1 333813"/>
                  <a:gd name="f275" fmla="*/ f199 1 1824964"/>
                  <a:gd name="f276" fmla="*/ f200 1 1824964"/>
                  <a:gd name="f277" fmla="*/ f201 1 333813"/>
                  <a:gd name="f278" fmla="*/ f202 1 1824964"/>
                  <a:gd name="f279" fmla="*/ f203 1 333813"/>
                  <a:gd name="f280" fmla="*/ f204 1 1824964"/>
                  <a:gd name="f281" fmla="*/ f205 1 1824964"/>
                  <a:gd name="f282" fmla="*/ f206 1 1824964"/>
                  <a:gd name="f283" fmla="*/ f207 1 1824964"/>
                  <a:gd name="f284" fmla="*/ f208 1 1824964"/>
                  <a:gd name="f285" fmla="*/ f209 1 1824964"/>
                  <a:gd name="f286" fmla="*/ f210 1 1824964"/>
                  <a:gd name="f287" fmla="*/ f211 1 333813"/>
                  <a:gd name="f288" fmla="*/ f212 1 1824964"/>
                  <a:gd name="f289" fmla="*/ f213 1 333813"/>
                  <a:gd name="f290" fmla="*/ f214 1 333813"/>
                  <a:gd name="f291" fmla="*/ f215 1 1824964"/>
                  <a:gd name="f292" fmla="*/ f216 1 333813"/>
                  <a:gd name="f293" fmla="*/ f217 1 1824964"/>
                  <a:gd name="f294" fmla="*/ f218 1 1824964"/>
                  <a:gd name="f295" fmla="*/ f219 1 333813"/>
                  <a:gd name="f296" fmla="*/ f220 1 1824964"/>
                  <a:gd name="f297" fmla="*/ f221 1 1824964"/>
                  <a:gd name="f298" fmla="*/ f222 1 1824964"/>
                  <a:gd name="f299" fmla="*/ f223 1 1824964"/>
                  <a:gd name="f300" fmla="*/ f224 1 333813"/>
                  <a:gd name="f301" fmla="*/ f225 1 1824964"/>
                  <a:gd name="f302" fmla="*/ f226 1 1824964"/>
                  <a:gd name="f303" fmla="*/ f227 1 1824964"/>
                  <a:gd name="f304" fmla="*/ f5 1 f151"/>
                  <a:gd name="f305" fmla="*/ f6 1 f151"/>
                  <a:gd name="f306" fmla="*/ f5 1 f152"/>
                  <a:gd name="f307" fmla="*/ f7 1 f152"/>
                  <a:gd name="f308" fmla="+- f228 0 f1"/>
                  <a:gd name="f309" fmla="*/ f229 1 f151"/>
                  <a:gd name="f310" fmla="*/ f230 1 f152"/>
                  <a:gd name="f311" fmla="*/ f231 1 f151"/>
                  <a:gd name="f312" fmla="*/ f232 1 f152"/>
                  <a:gd name="f313" fmla="*/ f233 1 f151"/>
                  <a:gd name="f314" fmla="*/ f234 1 f152"/>
                  <a:gd name="f315" fmla="*/ f235 1 f151"/>
                  <a:gd name="f316" fmla="*/ f236 1 f151"/>
                  <a:gd name="f317" fmla="*/ f237 1 f151"/>
                  <a:gd name="f318" fmla="*/ f238 1 f151"/>
                  <a:gd name="f319" fmla="*/ f239 1 f151"/>
                  <a:gd name="f320" fmla="*/ f240 1 f151"/>
                  <a:gd name="f321" fmla="*/ f241 1 f152"/>
                  <a:gd name="f322" fmla="*/ f242 1 f151"/>
                  <a:gd name="f323" fmla="*/ f243 1 f152"/>
                  <a:gd name="f324" fmla="*/ f244 1 f151"/>
                  <a:gd name="f325" fmla="*/ f245 1 f151"/>
                  <a:gd name="f326" fmla="*/ f246 1 f152"/>
                  <a:gd name="f327" fmla="*/ f247 1 f151"/>
                  <a:gd name="f328" fmla="*/ f248 1 f152"/>
                  <a:gd name="f329" fmla="*/ f249 1 f152"/>
                  <a:gd name="f330" fmla="*/ f250 1 f151"/>
                  <a:gd name="f331" fmla="*/ f251 1 f151"/>
                  <a:gd name="f332" fmla="*/ f252 1 f151"/>
                  <a:gd name="f333" fmla="*/ f253 1 f152"/>
                  <a:gd name="f334" fmla="*/ f254 1 f151"/>
                  <a:gd name="f335" fmla="*/ f255 1 f152"/>
                  <a:gd name="f336" fmla="*/ f256 1 f151"/>
                  <a:gd name="f337" fmla="*/ f257 1 f152"/>
                  <a:gd name="f338" fmla="*/ f258 1 f151"/>
                  <a:gd name="f339" fmla="*/ f259 1 f152"/>
                  <a:gd name="f340" fmla="*/ f260 1 f151"/>
                  <a:gd name="f341" fmla="*/ f261 1 f152"/>
                  <a:gd name="f342" fmla="*/ f262 1 f152"/>
                  <a:gd name="f343" fmla="*/ f263 1 f152"/>
                  <a:gd name="f344" fmla="*/ f264 1 f152"/>
                  <a:gd name="f345" fmla="*/ f265 1 f151"/>
                  <a:gd name="f346" fmla="*/ f266 1 f152"/>
                  <a:gd name="f347" fmla="*/ f267 1 f151"/>
                  <a:gd name="f348" fmla="*/ f268 1 f151"/>
                  <a:gd name="f349" fmla="*/ f269 1 f152"/>
                  <a:gd name="f350" fmla="*/ f270 1 f151"/>
                  <a:gd name="f351" fmla="*/ f271 1 f151"/>
                  <a:gd name="f352" fmla="*/ f272 1 f152"/>
                  <a:gd name="f353" fmla="*/ f273 1 f151"/>
                  <a:gd name="f354" fmla="*/ f274 1 f152"/>
                  <a:gd name="f355" fmla="*/ f275 1 f151"/>
                  <a:gd name="f356" fmla="*/ f276 1 f151"/>
                  <a:gd name="f357" fmla="*/ f277 1 f152"/>
                  <a:gd name="f358" fmla="*/ f278 1 f151"/>
                  <a:gd name="f359" fmla="*/ f279 1 f152"/>
                  <a:gd name="f360" fmla="*/ f280 1 f151"/>
                  <a:gd name="f361" fmla="*/ f281 1 f151"/>
                  <a:gd name="f362" fmla="*/ f282 1 f151"/>
                  <a:gd name="f363" fmla="*/ f283 1 f151"/>
                  <a:gd name="f364" fmla="*/ f284 1 f151"/>
                  <a:gd name="f365" fmla="*/ f285 1 f151"/>
                  <a:gd name="f366" fmla="*/ f286 1 f151"/>
                  <a:gd name="f367" fmla="*/ f287 1 f152"/>
                  <a:gd name="f368" fmla="*/ f288 1 f151"/>
                  <a:gd name="f369" fmla="*/ f289 1 f152"/>
                  <a:gd name="f370" fmla="*/ f290 1 f152"/>
                  <a:gd name="f371" fmla="*/ f291 1 f151"/>
                  <a:gd name="f372" fmla="*/ f292 1 f152"/>
                  <a:gd name="f373" fmla="*/ f293 1 f151"/>
                  <a:gd name="f374" fmla="*/ f294 1 f151"/>
                  <a:gd name="f375" fmla="*/ f295 1 f152"/>
                  <a:gd name="f376" fmla="*/ f296 1 f151"/>
                  <a:gd name="f377" fmla="*/ f297 1 f151"/>
                  <a:gd name="f378" fmla="*/ f298 1 f151"/>
                  <a:gd name="f379" fmla="*/ f299 1 f151"/>
                  <a:gd name="f380" fmla="*/ f300 1 f152"/>
                  <a:gd name="f381" fmla="*/ f301 1 f151"/>
                  <a:gd name="f382" fmla="*/ f302 1 f151"/>
                  <a:gd name="f383" fmla="*/ f303 1 f151"/>
                  <a:gd name="f384" fmla="*/ f304 f146 1"/>
                  <a:gd name="f385" fmla="*/ f305 f146 1"/>
                  <a:gd name="f386" fmla="*/ f307 f147 1"/>
                  <a:gd name="f387" fmla="*/ f306 f147 1"/>
                  <a:gd name="f388" fmla="*/ f309 f146 1"/>
                  <a:gd name="f389" fmla="*/ f310 f147 1"/>
                  <a:gd name="f390" fmla="*/ f311 f146 1"/>
                  <a:gd name="f391" fmla="*/ f312 f147 1"/>
                  <a:gd name="f392" fmla="*/ f313 f146 1"/>
                  <a:gd name="f393" fmla="*/ f314 f147 1"/>
                  <a:gd name="f394" fmla="*/ f315 f146 1"/>
                  <a:gd name="f395" fmla="*/ f316 f146 1"/>
                  <a:gd name="f396" fmla="*/ f317 f146 1"/>
                  <a:gd name="f397" fmla="*/ f318 f146 1"/>
                  <a:gd name="f398" fmla="*/ f319 f146 1"/>
                  <a:gd name="f399" fmla="*/ f320 f146 1"/>
                  <a:gd name="f400" fmla="*/ f321 f147 1"/>
                  <a:gd name="f401" fmla="*/ f322 f146 1"/>
                  <a:gd name="f402" fmla="*/ f323 f147 1"/>
                  <a:gd name="f403" fmla="*/ f324 f146 1"/>
                  <a:gd name="f404" fmla="*/ f325 f146 1"/>
                  <a:gd name="f405" fmla="*/ f326 f147 1"/>
                  <a:gd name="f406" fmla="*/ f327 f146 1"/>
                  <a:gd name="f407" fmla="*/ f328 f147 1"/>
                  <a:gd name="f408" fmla="*/ f329 f147 1"/>
                  <a:gd name="f409" fmla="*/ f330 f146 1"/>
                  <a:gd name="f410" fmla="*/ f331 f146 1"/>
                  <a:gd name="f411" fmla="*/ f332 f146 1"/>
                  <a:gd name="f412" fmla="*/ f333 f147 1"/>
                  <a:gd name="f413" fmla="*/ f334 f146 1"/>
                  <a:gd name="f414" fmla="*/ f335 f147 1"/>
                  <a:gd name="f415" fmla="*/ f336 f146 1"/>
                  <a:gd name="f416" fmla="*/ f337 f147 1"/>
                  <a:gd name="f417" fmla="*/ f338 f146 1"/>
                  <a:gd name="f418" fmla="*/ f339 f147 1"/>
                  <a:gd name="f419" fmla="*/ f340 f146 1"/>
                  <a:gd name="f420" fmla="*/ f341 f147 1"/>
                  <a:gd name="f421" fmla="*/ f342 f147 1"/>
                  <a:gd name="f422" fmla="*/ f343 f147 1"/>
                  <a:gd name="f423" fmla="*/ f344 f147 1"/>
                  <a:gd name="f424" fmla="*/ f345 f146 1"/>
                  <a:gd name="f425" fmla="*/ f346 f147 1"/>
                  <a:gd name="f426" fmla="*/ f347 f146 1"/>
                  <a:gd name="f427" fmla="*/ f348 f146 1"/>
                  <a:gd name="f428" fmla="*/ f349 f147 1"/>
                  <a:gd name="f429" fmla="*/ f350 f146 1"/>
                  <a:gd name="f430" fmla="*/ f351 f146 1"/>
                  <a:gd name="f431" fmla="*/ f352 f147 1"/>
                  <a:gd name="f432" fmla="*/ f353 f146 1"/>
                  <a:gd name="f433" fmla="*/ f354 f147 1"/>
                  <a:gd name="f434" fmla="*/ f355 f146 1"/>
                  <a:gd name="f435" fmla="*/ f356 f146 1"/>
                  <a:gd name="f436" fmla="*/ f357 f147 1"/>
                  <a:gd name="f437" fmla="*/ f358 f146 1"/>
                  <a:gd name="f438" fmla="*/ f359 f147 1"/>
                  <a:gd name="f439" fmla="*/ f360 f146 1"/>
                  <a:gd name="f440" fmla="*/ f361 f146 1"/>
                  <a:gd name="f441" fmla="*/ f362 f146 1"/>
                  <a:gd name="f442" fmla="*/ f363 f146 1"/>
                  <a:gd name="f443" fmla="*/ f364 f146 1"/>
                  <a:gd name="f444" fmla="*/ f365 f146 1"/>
                  <a:gd name="f445" fmla="*/ f366 f146 1"/>
                  <a:gd name="f446" fmla="*/ f367 f147 1"/>
                  <a:gd name="f447" fmla="*/ f368 f146 1"/>
                  <a:gd name="f448" fmla="*/ f369 f147 1"/>
                  <a:gd name="f449" fmla="*/ f370 f147 1"/>
                  <a:gd name="f450" fmla="*/ f371 f146 1"/>
                  <a:gd name="f451" fmla="*/ f372 f147 1"/>
                  <a:gd name="f452" fmla="*/ f373 f146 1"/>
                  <a:gd name="f453" fmla="*/ f374 f146 1"/>
                  <a:gd name="f454" fmla="*/ f375 f147 1"/>
                  <a:gd name="f455" fmla="*/ f376 f146 1"/>
                  <a:gd name="f456" fmla="*/ f377 f146 1"/>
                  <a:gd name="f457" fmla="*/ f378 f146 1"/>
                  <a:gd name="f458" fmla="*/ f379 f146 1"/>
                  <a:gd name="f459" fmla="*/ f380 f147 1"/>
                  <a:gd name="f460" fmla="*/ f381 f146 1"/>
                  <a:gd name="f461" fmla="*/ f382 f146 1"/>
                  <a:gd name="f462" fmla="*/ f383 f14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8">
                    <a:pos x="f388" y="f389"/>
                  </a:cxn>
                  <a:cxn ang="f308">
                    <a:pos x="f390" y="f389"/>
                  </a:cxn>
                  <a:cxn ang="f308">
                    <a:pos x="f390" y="f391"/>
                  </a:cxn>
                  <a:cxn ang="f308">
                    <a:pos x="f392" y="f393"/>
                  </a:cxn>
                  <a:cxn ang="f308">
                    <a:pos x="f394" y="f391"/>
                  </a:cxn>
                  <a:cxn ang="f308">
                    <a:pos x="f394" y="f389"/>
                  </a:cxn>
                  <a:cxn ang="f308">
                    <a:pos x="f395" y="f389"/>
                  </a:cxn>
                  <a:cxn ang="f308">
                    <a:pos x="f395" y="f391"/>
                  </a:cxn>
                  <a:cxn ang="f308">
                    <a:pos x="f396" y="f393"/>
                  </a:cxn>
                  <a:cxn ang="f308">
                    <a:pos x="f397" y="f391"/>
                  </a:cxn>
                  <a:cxn ang="f308">
                    <a:pos x="f397" y="f389"/>
                  </a:cxn>
                  <a:cxn ang="f308">
                    <a:pos x="f398" y="f389"/>
                  </a:cxn>
                  <a:cxn ang="f308">
                    <a:pos x="f398" y="f391"/>
                  </a:cxn>
                  <a:cxn ang="f308">
                    <a:pos x="f399" y="f400"/>
                  </a:cxn>
                  <a:cxn ang="f308">
                    <a:pos x="f401" y="f402"/>
                  </a:cxn>
                  <a:cxn ang="f308">
                    <a:pos x="f403" y="f400"/>
                  </a:cxn>
                  <a:cxn ang="f308">
                    <a:pos x="f388" y="f391"/>
                  </a:cxn>
                  <a:cxn ang="f308">
                    <a:pos x="f388" y="f389"/>
                  </a:cxn>
                  <a:cxn ang="f308">
                    <a:pos x="f404" y="f405"/>
                  </a:cxn>
                  <a:cxn ang="f308">
                    <a:pos x="f406" y="f407"/>
                  </a:cxn>
                  <a:cxn ang="f308">
                    <a:pos x="f404" y="f408"/>
                  </a:cxn>
                  <a:cxn ang="f308">
                    <a:pos x="f409" y="f407"/>
                  </a:cxn>
                  <a:cxn ang="f308">
                    <a:pos x="f404" y="f405"/>
                  </a:cxn>
                  <a:cxn ang="f308">
                    <a:pos x="f410" y="f389"/>
                  </a:cxn>
                  <a:cxn ang="f308">
                    <a:pos x="f411" y="f389"/>
                  </a:cxn>
                  <a:cxn ang="f308">
                    <a:pos x="f411" y="f412"/>
                  </a:cxn>
                  <a:cxn ang="f308">
                    <a:pos x="f410" y="f412"/>
                  </a:cxn>
                  <a:cxn ang="f308">
                    <a:pos x="f410" y="f389"/>
                  </a:cxn>
                  <a:cxn ang="f308">
                    <a:pos x="f413" y="f414"/>
                  </a:cxn>
                  <a:cxn ang="f308">
                    <a:pos x="f415" y="f416"/>
                  </a:cxn>
                  <a:cxn ang="f308">
                    <a:pos x="f417" y="f416"/>
                  </a:cxn>
                  <a:cxn ang="f308">
                    <a:pos x="f413" y="f418"/>
                  </a:cxn>
                  <a:cxn ang="f308">
                    <a:pos x="f419" y="f420"/>
                  </a:cxn>
                  <a:cxn ang="f308">
                    <a:pos x="f413" y="f421"/>
                  </a:cxn>
                  <a:cxn ang="f308">
                    <a:pos x="f417" y="f422"/>
                  </a:cxn>
                  <a:cxn ang="f308">
                    <a:pos x="f415" y="f422"/>
                  </a:cxn>
                  <a:cxn ang="f308">
                    <a:pos x="f413" y="f423"/>
                  </a:cxn>
                  <a:cxn ang="f308">
                    <a:pos x="f424" y="f425"/>
                  </a:cxn>
                  <a:cxn ang="f308">
                    <a:pos x="f413" y="f414"/>
                  </a:cxn>
                  <a:cxn ang="f308">
                    <a:pos x="f426" y="f389"/>
                  </a:cxn>
                  <a:cxn ang="f308">
                    <a:pos x="f427" y="f389"/>
                  </a:cxn>
                  <a:cxn ang="f308">
                    <a:pos x="f427" y="f428"/>
                  </a:cxn>
                  <a:cxn ang="f308">
                    <a:pos x="f429" y="f393"/>
                  </a:cxn>
                  <a:cxn ang="f308">
                    <a:pos x="f430" y="f428"/>
                  </a:cxn>
                  <a:cxn ang="f308">
                    <a:pos x="f430" y="f431"/>
                  </a:cxn>
                  <a:cxn ang="f308">
                    <a:pos x="f432" y="f431"/>
                  </a:cxn>
                  <a:cxn ang="f308">
                    <a:pos x="f432" y="f433"/>
                  </a:cxn>
                  <a:cxn ang="f308">
                    <a:pos x="f429" y="f400"/>
                  </a:cxn>
                  <a:cxn ang="f308">
                    <a:pos x="f426" y="f428"/>
                  </a:cxn>
                  <a:cxn ang="f308">
                    <a:pos x="f426" y="f389"/>
                  </a:cxn>
                  <a:cxn ang="f308">
                    <a:pos x="f434" y="f414"/>
                  </a:cxn>
                  <a:cxn ang="f308">
                    <a:pos x="f435" y="f436"/>
                  </a:cxn>
                  <a:cxn ang="f308">
                    <a:pos x="f434" y="f400"/>
                  </a:cxn>
                  <a:cxn ang="f308">
                    <a:pos x="f437" y="f436"/>
                  </a:cxn>
                  <a:cxn ang="f308">
                    <a:pos x="f434" y="f414"/>
                  </a:cxn>
                  <a:cxn ang="f308">
                    <a:pos x="f434" y="f438"/>
                  </a:cxn>
                  <a:cxn ang="f308">
                    <a:pos x="f439" y="f436"/>
                  </a:cxn>
                  <a:cxn ang="f308">
                    <a:pos x="f434" y="f393"/>
                  </a:cxn>
                  <a:cxn ang="f308">
                    <a:pos x="f440" y="f436"/>
                  </a:cxn>
                  <a:cxn ang="f308">
                    <a:pos x="f434" y="f438"/>
                  </a:cxn>
                  <a:cxn ang="f308">
                    <a:pos x="f441" y="f405"/>
                  </a:cxn>
                  <a:cxn ang="f308">
                    <a:pos x="f442" y="f407"/>
                  </a:cxn>
                  <a:cxn ang="f308">
                    <a:pos x="f441" y="f408"/>
                  </a:cxn>
                  <a:cxn ang="f308">
                    <a:pos x="f443" y="f407"/>
                  </a:cxn>
                  <a:cxn ang="f308">
                    <a:pos x="f441" y="f405"/>
                  </a:cxn>
                  <a:cxn ang="f308">
                    <a:pos x="f444" y="f389"/>
                  </a:cxn>
                  <a:cxn ang="f308">
                    <a:pos x="f445" y="f389"/>
                  </a:cxn>
                  <a:cxn ang="f308">
                    <a:pos x="f445" y="f446"/>
                  </a:cxn>
                  <a:cxn ang="f308">
                    <a:pos x="f447" y="f446"/>
                  </a:cxn>
                  <a:cxn ang="f308">
                    <a:pos x="f447" y="f448"/>
                  </a:cxn>
                  <a:cxn ang="f308">
                    <a:pos x="f445" y="f448"/>
                  </a:cxn>
                  <a:cxn ang="f308">
                    <a:pos x="f445" y="f449"/>
                  </a:cxn>
                  <a:cxn ang="f308">
                    <a:pos x="f450" y="f451"/>
                  </a:cxn>
                  <a:cxn ang="f308">
                    <a:pos x="f452" y="f449"/>
                  </a:cxn>
                  <a:cxn ang="f308">
                    <a:pos x="f453" y="f449"/>
                  </a:cxn>
                  <a:cxn ang="f308">
                    <a:pos x="f450" y="f454"/>
                  </a:cxn>
                  <a:cxn ang="f308">
                    <a:pos x="f444" y="f449"/>
                  </a:cxn>
                  <a:cxn ang="f308">
                    <a:pos x="f444" y="f389"/>
                  </a:cxn>
                  <a:cxn ang="f308">
                    <a:pos x="f455" y="f389"/>
                  </a:cxn>
                  <a:cxn ang="f308">
                    <a:pos x="f456" y="f389"/>
                  </a:cxn>
                  <a:cxn ang="f308">
                    <a:pos x="f456" y="f412"/>
                  </a:cxn>
                  <a:cxn ang="f308">
                    <a:pos x="f455" y="f412"/>
                  </a:cxn>
                  <a:cxn ang="f308">
                    <a:pos x="f455" y="f389"/>
                  </a:cxn>
                  <a:cxn ang="f308">
                    <a:pos x="f457" y="f389"/>
                  </a:cxn>
                  <a:cxn ang="f308">
                    <a:pos x="f458" y="f389"/>
                  </a:cxn>
                  <a:cxn ang="f308">
                    <a:pos x="f458" y="f459"/>
                  </a:cxn>
                  <a:cxn ang="f308">
                    <a:pos x="f460" y="f393"/>
                  </a:cxn>
                  <a:cxn ang="f308">
                    <a:pos x="f461" y="f459"/>
                  </a:cxn>
                  <a:cxn ang="f308">
                    <a:pos x="f461" y="f389"/>
                  </a:cxn>
                  <a:cxn ang="f308">
                    <a:pos x="f462" y="f389"/>
                  </a:cxn>
                  <a:cxn ang="f308">
                    <a:pos x="f462" y="f459"/>
                  </a:cxn>
                  <a:cxn ang="f308">
                    <a:pos x="f460" y="f400"/>
                  </a:cxn>
                  <a:cxn ang="f308">
                    <a:pos x="f457" y="f459"/>
                  </a:cxn>
                  <a:cxn ang="f308">
                    <a:pos x="f457" y="f389"/>
                  </a:cxn>
                </a:cxnLst>
                <a:rect l="f384" t="f387" r="f385" b="f386"/>
                <a:pathLst>
                  <a:path w="1824964" h="333813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cubicBezTo>
                      <a:pt x="f9" y="f11"/>
                      <a:pt x="f12" y="f13"/>
                      <a:pt x="f14" y="f13"/>
                    </a:cubicBezTo>
                    <a:cubicBezTo>
                      <a:pt x="f15" y="f13"/>
                      <a:pt x="f16" y="f11"/>
                      <a:pt x="f16" y="f10"/>
                    </a:cubicBezTo>
                    <a:lnTo>
                      <a:pt x="f16" y="f8"/>
                    </a:lnTo>
                    <a:lnTo>
                      <a:pt x="f17" y="f8"/>
                    </a:lnTo>
                    <a:lnTo>
                      <a:pt x="f17" y="f10"/>
                    </a:lnTo>
                    <a:cubicBezTo>
                      <a:pt x="f17" y="f11"/>
                      <a:pt x="f18" y="f13"/>
                      <a:pt x="f19" y="f13"/>
                    </a:cubicBezTo>
                    <a:cubicBezTo>
                      <a:pt x="f20" y="f13"/>
                      <a:pt x="f21" y="f11"/>
                      <a:pt x="f21" y="f10"/>
                    </a:cubicBezTo>
                    <a:lnTo>
                      <a:pt x="f21" y="f8"/>
                    </a:lnTo>
                    <a:lnTo>
                      <a:pt x="f22" y="f8"/>
                    </a:lnTo>
                    <a:lnTo>
                      <a:pt x="f22" y="f10"/>
                    </a:lnTo>
                    <a:cubicBezTo>
                      <a:pt x="f22" y="f23"/>
                      <a:pt x="f24" y="f25"/>
                      <a:pt x="f26" y="f25"/>
                    </a:cubicBezTo>
                    <a:cubicBezTo>
                      <a:pt x="f27" y="f25"/>
                      <a:pt x="f28" y="f29"/>
                      <a:pt x="f30" y="f31"/>
                    </a:cubicBezTo>
                    <a:cubicBezTo>
                      <a:pt x="f32" y="f29"/>
                      <a:pt x="f33" y="f25"/>
                      <a:pt x="f34" y="f25"/>
                    </a:cubicBezTo>
                    <a:cubicBezTo>
                      <a:pt x="f35" y="f25"/>
                      <a:pt x="f5" y="f36"/>
                      <a:pt x="f5" y="f10"/>
                    </a:cubicBezTo>
                    <a:lnTo>
                      <a:pt x="f5" y="f8"/>
                    </a:lnTo>
                    <a:close/>
                    <a:moveTo>
                      <a:pt x="f37" y="f38"/>
                    </a:moveTo>
                    <a:cubicBezTo>
                      <a:pt x="f39" y="f38"/>
                      <a:pt x="f40" y="f41"/>
                      <a:pt x="f40" y="f42"/>
                    </a:cubicBezTo>
                    <a:cubicBezTo>
                      <a:pt x="f40" y="f43"/>
                      <a:pt x="f39" y="f5"/>
                      <a:pt x="f37" y="f5"/>
                    </a:cubicBezTo>
                    <a:cubicBezTo>
                      <a:pt x="f44" y="f5"/>
                      <a:pt x="f45" y="f43"/>
                      <a:pt x="f45" y="f42"/>
                    </a:cubicBezTo>
                    <a:cubicBezTo>
                      <a:pt x="f45" y="f41"/>
                      <a:pt x="f44" y="f38"/>
                      <a:pt x="f37" y="f38"/>
                    </a:cubicBezTo>
                    <a:moveTo>
                      <a:pt x="f46" y="f8"/>
                    </a:moveTo>
                    <a:lnTo>
                      <a:pt x="f47" y="f8"/>
                    </a:lnTo>
                    <a:lnTo>
                      <a:pt x="f47" y="f48"/>
                    </a:lnTo>
                    <a:lnTo>
                      <a:pt x="f46" y="f48"/>
                    </a:lnTo>
                    <a:lnTo>
                      <a:pt x="f46" y="f8"/>
                    </a:lnTo>
                    <a:close/>
                    <a:moveTo>
                      <a:pt x="f49" y="f50"/>
                    </a:moveTo>
                    <a:cubicBezTo>
                      <a:pt x="f51" y="f50"/>
                      <a:pt x="f52" y="f53"/>
                      <a:pt x="f54" y="f55"/>
                    </a:cubicBezTo>
                    <a:lnTo>
                      <a:pt x="f56" y="f55"/>
                    </a:lnTo>
                    <a:cubicBezTo>
                      <a:pt x="f57" y="f58"/>
                      <a:pt x="f59" y="f60"/>
                      <a:pt x="f49" y="f60"/>
                    </a:cubicBezTo>
                    <a:cubicBezTo>
                      <a:pt x="f61" y="f60"/>
                      <a:pt x="f62" y="f63"/>
                      <a:pt x="f62" y="f64"/>
                    </a:cubicBezTo>
                    <a:cubicBezTo>
                      <a:pt x="f62" y="f65"/>
                      <a:pt x="f61" y="f66"/>
                      <a:pt x="f49" y="f66"/>
                    </a:cubicBezTo>
                    <a:cubicBezTo>
                      <a:pt x="f59" y="f66"/>
                      <a:pt x="f57" y="f67"/>
                      <a:pt x="f56" y="f68"/>
                    </a:cubicBezTo>
                    <a:lnTo>
                      <a:pt x="f54" y="f68"/>
                    </a:lnTo>
                    <a:cubicBezTo>
                      <a:pt x="f52" y="f69"/>
                      <a:pt x="f51" y="f70"/>
                      <a:pt x="f49" y="f70"/>
                    </a:cubicBezTo>
                    <a:cubicBezTo>
                      <a:pt x="f71" y="f70"/>
                      <a:pt x="f72" y="f73"/>
                      <a:pt x="f72" y="f74"/>
                    </a:cubicBezTo>
                    <a:cubicBezTo>
                      <a:pt x="f72" y="f75"/>
                      <a:pt x="f71" y="f50"/>
                      <a:pt x="f49" y="f50"/>
                    </a:cubicBezTo>
                    <a:moveTo>
                      <a:pt x="f76" y="f8"/>
                    </a:moveTo>
                    <a:lnTo>
                      <a:pt x="f77" y="f8"/>
                    </a:lnTo>
                    <a:lnTo>
                      <a:pt x="f77" y="f78"/>
                    </a:lnTo>
                    <a:cubicBezTo>
                      <a:pt x="f77" y="f79"/>
                      <a:pt x="f80" y="f13"/>
                      <a:pt x="f81" y="f13"/>
                    </a:cubicBezTo>
                    <a:cubicBezTo>
                      <a:pt x="f82" y="f13"/>
                      <a:pt x="f83" y="f79"/>
                      <a:pt x="f83" y="f78"/>
                    </a:cubicBezTo>
                    <a:lnTo>
                      <a:pt x="f83" y="f84"/>
                    </a:lnTo>
                    <a:lnTo>
                      <a:pt x="f85" y="f84"/>
                    </a:lnTo>
                    <a:lnTo>
                      <a:pt x="f85" y="f86"/>
                    </a:lnTo>
                    <a:cubicBezTo>
                      <a:pt x="f87" y="f36"/>
                      <a:pt x="f88" y="f25"/>
                      <a:pt x="f81" y="f25"/>
                    </a:cubicBezTo>
                    <a:cubicBezTo>
                      <a:pt x="f89" y="f25"/>
                      <a:pt x="f76" y="f90"/>
                      <a:pt x="f76" y="f78"/>
                    </a:cubicBezTo>
                    <a:lnTo>
                      <a:pt x="f76" y="f8"/>
                    </a:lnTo>
                    <a:close/>
                    <a:moveTo>
                      <a:pt x="f91" y="f50"/>
                    </a:moveTo>
                    <a:cubicBezTo>
                      <a:pt x="f92" y="f50"/>
                      <a:pt x="f93" y="f75"/>
                      <a:pt x="f93" y="f94"/>
                    </a:cubicBezTo>
                    <a:cubicBezTo>
                      <a:pt x="f93" y="f95"/>
                      <a:pt x="f92" y="f25"/>
                      <a:pt x="f91" y="f25"/>
                    </a:cubicBezTo>
                    <a:cubicBezTo>
                      <a:pt x="f96" y="f25"/>
                      <a:pt x="f97" y="f95"/>
                      <a:pt x="f97" y="f94"/>
                    </a:cubicBezTo>
                    <a:cubicBezTo>
                      <a:pt x="f98" y="f75"/>
                      <a:pt x="f99" y="f50"/>
                      <a:pt x="f91" y="f50"/>
                    </a:cubicBezTo>
                    <a:moveTo>
                      <a:pt x="f91" y="f100"/>
                    </a:moveTo>
                    <a:cubicBezTo>
                      <a:pt x="f101" y="f100"/>
                      <a:pt x="f102" y="f103"/>
                      <a:pt x="f102" y="f94"/>
                    </a:cubicBezTo>
                    <a:cubicBezTo>
                      <a:pt x="f102" y="f104"/>
                      <a:pt x="f101" y="f13"/>
                      <a:pt x="f91" y="f13"/>
                    </a:cubicBezTo>
                    <a:cubicBezTo>
                      <a:pt x="f105" y="f13"/>
                      <a:pt x="f106" y="f104"/>
                      <a:pt x="f106" y="f94"/>
                    </a:cubicBezTo>
                    <a:cubicBezTo>
                      <a:pt x="f106" y="f103"/>
                      <a:pt x="f107" y="f100"/>
                      <a:pt x="f91" y="f100"/>
                    </a:cubicBezTo>
                    <a:moveTo>
                      <a:pt x="f108" y="f38"/>
                    </a:moveTo>
                    <a:cubicBezTo>
                      <a:pt x="f109" y="f38"/>
                      <a:pt x="f110" y="f41"/>
                      <a:pt x="f110" y="f42"/>
                    </a:cubicBezTo>
                    <a:cubicBezTo>
                      <a:pt x="f110" y="f43"/>
                      <a:pt x="f109" y="f5"/>
                      <a:pt x="f108" y="f5"/>
                    </a:cubicBezTo>
                    <a:cubicBezTo>
                      <a:pt x="f111" y="f5"/>
                      <a:pt x="f112" y="f43"/>
                      <a:pt x="f112" y="f42"/>
                    </a:cubicBezTo>
                    <a:cubicBezTo>
                      <a:pt x="f112" y="f41"/>
                      <a:pt x="f111" y="f38"/>
                      <a:pt x="f108" y="f38"/>
                    </a:cubicBezTo>
                    <a:moveTo>
                      <a:pt x="f113" y="f8"/>
                    </a:moveTo>
                    <a:lnTo>
                      <a:pt x="f114" y="f8"/>
                    </a:lnTo>
                    <a:lnTo>
                      <a:pt x="f114" y="f115"/>
                    </a:lnTo>
                    <a:lnTo>
                      <a:pt x="f116" y="f115"/>
                    </a:lnTo>
                    <a:lnTo>
                      <a:pt x="f116" y="f117"/>
                    </a:lnTo>
                    <a:lnTo>
                      <a:pt x="f114" y="f117"/>
                    </a:lnTo>
                    <a:lnTo>
                      <a:pt x="f114" y="f118"/>
                    </a:lnTo>
                    <a:cubicBezTo>
                      <a:pt x="f114" y="f119"/>
                      <a:pt x="f120" y="f121"/>
                      <a:pt x="f122" y="f121"/>
                    </a:cubicBezTo>
                    <a:cubicBezTo>
                      <a:pt x="f123" y="f121"/>
                      <a:pt x="f124" y="f125"/>
                      <a:pt x="f124" y="f118"/>
                    </a:cubicBezTo>
                    <a:lnTo>
                      <a:pt x="f126" y="f118"/>
                    </a:lnTo>
                    <a:cubicBezTo>
                      <a:pt x="f126" y="f127"/>
                      <a:pt x="f128" y="f129"/>
                      <a:pt x="f122" y="f129"/>
                    </a:cubicBezTo>
                    <a:cubicBezTo>
                      <a:pt x="f130" y="f129"/>
                      <a:pt x="f113" y="f127"/>
                      <a:pt x="f113" y="f118"/>
                    </a:cubicBezTo>
                    <a:lnTo>
                      <a:pt x="f113" y="f8"/>
                    </a:lnTo>
                    <a:close/>
                    <a:moveTo>
                      <a:pt x="f131" y="f8"/>
                    </a:moveTo>
                    <a:lnTo>
                      <a:pt x="f132" y="f8"/>
                    </a:lnTo>
                    <a:lnTo>
                      <a:pt x="f132" y="f48"/>
                    </a:lnTo>
                    <a:lnTo>
                      <a:pt x="f131" y="f48"/>
                    </a:lnTo>
                    <a:lnTo>
                      <a:pt x="f131" y="f8"/>
                    </a:lnTo>
                    <a:close/>
                    <a:moveTo>
                      <a:pt x="f133" y="f8"/>
                    </a:moveTo>
                    <a:lnTo>
                      <a:pt x="f134" y="f8"/>
                    </a:lnTo>
                    <a:lnTo>
                      <a:pt x="f134" y="f135"/>
                    </a:lnTo>
                    <a:cubicBezTo>
                      <a:pt x="f134" y="f136"/>
                      <a:pt x="f137" y="f13"/>
                      <a:pt x="f138" y="f13"/>
                    </a:cubicBezTo>
                    <a:cubicBezTo>
                      <a:pt x="f139" y="f13"/>
                      <a:pt x="f140" y="f141"/>
                      <a:pt x="f140" y="f135"/>
                    </a:cubicBezTo>
                    <a:lnTo>
                      <a:pt x="f140" y="f8"/>
                    </a:lnTo>
                    <a:lnTo>
                      <a:pt x="f6" y="f8"/>
                    </a:lnTo>
                    <a:lnTo>
                      <a:pt x="f6" y="f135"/>
                    </a:lnTo>
                    <a:cubicBezTo>
                      <a:pt x="f6" y="f142"/>
                      <a:pt x="f143" y="f25"/>
                      <a:pt x="f138" y="f25"/>
                    </a:cubicBezTo>
                    <a:cubicBezTo>
                      <a:pt x="f144" y="f25"/>
                      <a:pt x="f133" y="f142"/>
                      <a:pt x="f133" y="f135"/>
                    </a:cubicBezTo>
                    <a:lnTo>
                      <a:pt x="f133" y="f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800" b="0" i="0" u="none" strike="noStrike" kern="1200" cap="none" spc="0" baseline="0">
                  <a:solidFill>
                    <a:srgbClr val="201859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16" name="Freihandform 42">
            <a:extLst>
              <a:ext uri="{FF2B5EF4-FFF2-40B4-BE49-F238E27FC236}">
                <a16:creationId xmlns:a16="http://schemas.microsoft.com/office/drawing/2014/main" id="{2A05E7D3-51AC-EAE3-81C1-F3635460FE7A}"/>
              </a:ext>
            </a:extLst>
          </p:cNvPr>
          <p:cNvSpPr/>
          <p:nvPr/>
        </p:nvSpPr>
        <p:spPr>
          <a:xfrm>
            <a:off x="11357981" y="5631167"/>
            <a:ext cx="833384" cy="4805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3380"/>
              <a:gd name="f7" fmla="val 480581"/>
              <a:gd name="f8" fmla="val 833381"/>
              <a:gd name="f9" fmla="+- 0 0 -90"/>
              <a:gd name="f10" fmla="*/ f3 1 833380"/>
              <a:gd name="f11" fmla="*/ f4 1 480581"/>
              <a:gd name="f12" fmla="+- f7 0 f5"/>
              <a:gd name="f13" fmla="+- f6 0 f5"/>
              <a:gd name="f14" fmla="*/ f9 f0 1"/>
              <a:gd name="f15" fmla="*/ f13 1 833380"/>
              <a:gd name="f16" fmla="*/ f12 1 480581"/>
              <a:gd name="f17" fmla="*/ 833381 f13 1"/>
              <a:gd name="f18" fmla="*/ 480581 f12 1"/>
              <a:gd name="f19" fmla="*/ 0 f13 1"/>
              <a:gd name="f20" fmla="*/ 0 f12 1"/>
              <a:gd name="f21" fmla="*/ f14 1 f2"/>
              <a:gd name="f22" fmla="*/ f17 1 833380"/>
              <a:gd name="f23" fmla="*/ f18 1 480581"/>
              <a:gd name="f24" fmla="*/ f19 1 833380"/>
              <a:gd name="f25" fmla="*/ f20 1 480581"/>
              <a:gd name="f26" fmla="*/ f5 1 f15"/>
              <a:gd name="f27" fmla="*/ f6 1 f15"/>
              <a:gd name="f28" fmla="*/ f5 1 f16"/>
              <a:gd name="f29" fmla="*/ f7 1 f16"/>
              <a:gd name="f30" fmla="+- f21 0 f1"/>
              <a:gd name="f31" fmla="*/ f22 1 f15"/>
              <a:gd name="f32" fmla="*/ f23 1 f16"/>
              <a:gd name="f33" fmla="*/ f24 1 f15"/>
              <a:gd name="f34" fmla="*/ f25 1 f16"/>
              <a:gd name="f35" fmla="*/ f26 f10 1"/>
              <a:gd name="f36" fmla="*/ f27 f10 1"/>
              <a:gd name="f37" fmla="*/ f29 f11 1"/>
              <a:gd name="f38" fmla="*/ f28 f11 1"/>
              <a:gd name="f39" fmla="*/ f31 f10 1"/>
              <a:gd name="f40" fmla="*/ f32 f11 1"/>
              <a:gd name="f41" fmla="*/ f33 f10 1"/>
              <a:gd name="f42" fmla="*/ f3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9" y="f40"/>
              </a:cxn>
              <a:cxn ang="f30">
                <a:pos x="f41" y="f42"/>
              </a:cxn>
            </a:cxnLst>
            <a:rect l="f35" t="f38" r="f36" b="f37"/>
            <a:pathLst>
              <a:path w="833380" h="480581">
                <a:moveTo>
                  <a:pt x="f8" y="f7"/>
                </a:moveTo>
                <a:lnTo>
                  <a:pt x="f5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7" name="Freihandform 43">
            <a:extLst>
              <a:ext uri="{FF2B5EF4-FFF2-40B4-BE49-F238E27FC236}">
                <a16:creationId xmlns:a16="http://schemas.microsoft.com/office/drawing/2014/main" id="{427AE091-7EF9-74DC-C4AA-5EE6E6BFE78C}"/>
              </a:ext>
            </a:extLst>
          </p:cNvPr>
          <p:cNvSpPr/>
          <p:nvPr/>
        </p:nvSpPr>
        <p:spPr>
          <a:xfrm>
            <a:off x="8500408" y="5069543"/>
            <a:ext cx="2586965" cy="14841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6323"/>
              <a:gd name="f7" fmla="val 1543685"/>
              <a:gd name="f8" fmla="val 2676324"/>
              <a:gd name="f9" fmla="+- 0 0 -90"/>
              <a:gd name="f10" fmla="*/ f3 1 2676323"/>
              <a:gd name="f11" fmla="*/ f4 1 1543685"/>
              <a:gd name="f12" fmla="+- f7 0 f5"/>
              <a:gd name="f13" fmla="+- f6 0 f5"/>
              <a:gd name="f14" fmla="*/ f9 f0 1"/>
              <a:gd name="f15" fmla="*/ f13 1 2676323"/>
              <a:gd name="f16" fmla="*/ f12 1 1543685"/>
              <a:gd name="f17" fmla="*/ 2676324 f13 1"/>
              <a:gd name="f18" fmla="*/ 1543685 f12 1"/>
              <a:gd name="f19" fmla="*/ 0 f13 1"/>
              <a:gd name="f20" fmla="*/ 0 f12 1"/>
              <a:gd name="f21" fmla="*/ f14 1 f2"/>
              <a:gd name="f22" fmla="*/ f17 1 2676323"/>
              <a:gd name="f23" fmla="*/ f18 1 1543685"/>
              <a:gd name="f24" fmla="*/ f19 1 2676323"/>
              <a:gd name="f25" fmla="*/ f20 1 1543685"/>
              <a:gd name="f26" fmla="*/ f5 1 f15"/>
              <a:gd name="f27" fmla="*/ f6 1 f15"/>
              <a:gd name="f28" fmla="*/ f5 1 f16"/>
              <a:gd name="f29" fmla="*/ f7 1 f16"/>
              <a:gd name="f30" fmla="+- f21 0 f1"/>
              <a:gd name="f31" fmla="*/ f22 1 f15"/>
              <a:gd name="f32" fmla="*/ f23 1 f16"/>
              <a:gd name="f33" fmla="*/ f24 1 f15"/>
              <a:gd name="f34" fmla="*/ f25 1 f16"/>
              <a:gd name="f35" fmla="*/ f26 f10 1"/>
              <a:gd name="f36" fmla="*/ f27 f10 1"/>
              <a:gd name="f37" fmla="*/ f29 f11 1"/>
              <a:gd name="f38" fmla="*/ f28 f11 1"/>
              <a:gd name="f39" fmla="*/ f31 f10 1"/>
              <a:gd name="f40" fmla="*/ f32 f11 1"/>
              <a:gd name="f41" fmla="*/ f33 f10 1"/>
              <a:gd name="f42" fmla="*/ f3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9" y="f40"/>
              </a:cxn>
              <a:cxn ang="f30">
                <a:pos x="f41" y="f42"/>
              </a:cxn>
            </a:cxnLst>
            <a:rect l="f35" t="f38" r="f36" b="f37"/>
            <a:pathLst>
              <a:path w="2676323" h="1543685">
                <a:moveTo>
                  <a:pt x="f8" y="f7"/>
                </a:moveTo>
                <a:lnTo>
                  <a:pt x="f5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8" name="Freihandform 44">
            <a:extLst>
              <a:ext uri="{FF2B5EF4-FFF2-40B4-BE49-F238E27FC236}">
                <a16:creationId xmlns:a16="http://schemas.microsoft.com/office/drawing/2014/main" id="{35B02338-62DC-F89A-EC24-EB52D13D2F6C}"/>
              </a:ext>
            </a:extLst>
          </p:cNvPr>
          <p:cNvSpPr/>
          <p:nvPr/>
        </p:nvSpPr>
        <p:spPr>
          <a:xfrm>
            <a:off x="10850983" y="5450080"/>
            <a:ext cx="1341644" cy="7737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41647"/>
              <a:gd name="f7" fmla="val 773742"/>
              <a:gd name="f8" fmla="+- 0 0 -90"/>
              <a:gd name="f9" fmla="*/ f3 1 1341647"/>
              <a:gd name="f10" fmla="*/ f4 1 773742"/>
              <a:gd name="f11" fmla="+- f7 0 f5"/>
              <a:gd name="f12" fmla="+- f6 0 f5"/>
              <a:gd name="f13" fmla="*/ f8 f0 1"/>
              <a:gd name="f14" fmla="*/ f12 1 1341647"/>
              <a:gd name="f15" fmla="*/ f11 1 773742"/>
              <a:gd name="f16" fmla="*/ 0 f12 1"/>
              <a:gd name="f17" fmla="*/ 773742 f11 1"/>
              <a:gd name="f18" fmla="*/ 1341647 f12 1"/>
              <a:gd name="f19" fmla="*/ 0 f11 1"/>
              <a:gd name="f20" fmla="*/ f13 1 f2"/>
              <a:gd name="f21" fmla="*/ f16 1 1341647"/>
              <a:gd name="f22" fmla="*/ f17 1 773742"/>
              <a:gd name="f23" fmla="*/ f18 1 1341647"/>
              <a:gd name="f24" fmla="*/ f19 1 773742"/>
              <a:gd name="f25" fmla="*/ f5 1 f14"/>
              <a:gd name="f26" fmla="*/ f6 1 f14"/>
              <a:gd name="f27" fmla="*/ f5 1 f15"/>
              <a:gd name="f28" fmla="*/ f7 1 f15"/>
              <a:gd name="f29" fmla="+- f20 0 f1"/>
              <a:gd name="f30" fmla="*/ f21 1 f14"/>
              <a:gd name="f31" fmla="*/ f22 1 f15"/>
              <a:gd name="f32" fmla="*/ f23 1 f14"/>
              <a:gd name="f33" fmla="*/ f24 1 f15"/>
              <a:gd name="f34" fmla="*/ f25 f9 1"/>
              <a:gd name="f35" fmla="*/ f26 f9 1"/>
              <a:gd name="f36" fmla="*/ f28 f10 1"/>
              <a:gd name="f37" fmla="*/ f27 f10 1"/>
              <a:gd name="f38" fmla="*/ f30 f9 1"/>
              <a:gd name="f39" fmla="*/ f31 f10 1"/>
              <a:gd name="f40" fmla="*/ f32 f9 1"/>
              <a:gd name="f41" fmla="*/ f33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8" y="f39"/>
              </a:cxn>
              <a:cxn ang="f29">
                <a:pos x="f40" y="f41"/>
              </a:cxn>
            </a:cxnLst>
            <a:rect l="f34" t="f37" r="f35" b="f36"/>
            <a:pathLst>
              <a:path w="1341647" h="773742">
                <a:moveTo>
                  <a:pt x="f5" y="f7"/>
                </a:moveTo>
                <a:lnTo>
                  <a:pt x="f6" y="f5"/>
                </a:lnTo>
              </a:path>
            </a:pathLst>
          </a:custGeom>
          <a:noFill/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9" name="Freihandform 45">
            <a:extLst>
              <a:ext uri="{FF2B5EF4-FFF2-40B4-BE49-F238E27FC236}">
                <a16:creationId xmlns:a16="http://schemas.microsoft.com/office/drawing/2014/main" id="{B049CD88-7091-5DF7-7664-854640725215}"/>
              </a:ext>
            </a:extLst>
          </p:cNvPr>
          <p:cNvSpPr/>
          <p:nvPr/>
        </p:nvSpPr>
        <p:spPr>
          <a:xfrm>
            <a:off x="10102528" y="5305083"/>
            <a:ext cx="1240877" cy="715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0881"/>
              <a:gd name="f7" fmla="val 715489"/>
              <a:gd name="f8" fmla="val 620441"/>
              <a:gd name="f9" fmla="val 715490"/>
              <a:gd name="f10" fmla="val 357745"/>
              <a:gd name="f11" fmla="+- 0 0 -90"/>
              <a:gd name="f12" fmla="*/ f3 1 1240881"/>
              <a:gd name="f13" fmla="*/ f4 1 715489"/>
              <a:gd name="f14" fmla="+- f7 0 f5"/>
              <a:gd name="f15" fmla="+- f6 0 f5"/>
              <a:gd name="f16" fmla="*/ f11 f0 1"/>
              <a:gd name="f17" fmla="*/ f15 1 1240881"/>
              <a:gd name="f18" fmla="*/ f14 1 715489"/>
              <a:gd name="f19" fmla="*/ 620441 f15 1"/>
              <a:gd name="f20" fmla="*/ 715490 f14 1"/>
              <a:gd name="f21" fmla="*/ 0 f15 1"/>
              <a:gd name="f22" fmla="*/ 357745 f14 1"/>
              <a:gd name="f23" fmla="*/ 0 f14 1"/>
              <a:gd name="f24" fmla="*/ 1240881 f15 1"/>
              <a:gd name="f25" fmla="*/ f16 1 f2"/>
              <a:gd name="f26" fmla="*/ f19 1 1240881"/>
              <a:gd name="f27" fmla="*/ f20 1 715489"/>
              <a:gd name="f28" fmla="*/ f21 1 1240881"/>
              <a:gd name="f29" fmla="*/ f22 1 715489"/>
              <a:gd name="f30" fmla="*/ f23 1 715489"/>
              <a:gd name="f31" fmla="*/ f24 1 1240881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240881" h="715489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0" name="Freihandform 46">
            <a:extLst>
              <a:ext uri="{FF2B5EF4-FFF2-40B4-BE49-F238E27FC236}">
                <a16:creationId xmlns:a16="http://schemas.microsoft.com/office/drawing/2014/main" id="{B8C4988B-DE2E-EE33-9BCD-43C85F34A076}"/>
              </a:ext>
            </a:extLst>
          </p:cNvPr>
          <p:cNvSpPr/>
          <p:nvPr/>
        </p:nvSpPr>
        <p:spPr>
          <a:xfrm>
            <a:off x="10179841" y="4233745"/>
            <a:ext cx="1103991" cy="6369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03991"/>
              <a:gd name="f7" fmla="val 636975"/>
              <a:gd name="f8" fmla="val 551996"/>
              <a:gd name="f9" fmla="val 636976"/>
              <a:gd name="f10" fmla="val 318488"/>
              <a:gd name="f11" fmla="val 1103992"/>
              <a:gd name="f12" fmla="+- 0 0 -90"/>
              <a:gd name="f13" fmla="*/ f3 1 1103991"/>
              <a:gd name="f14" fmla="*/ f4 1 636975"/>
              <a:gd name="f15" fmla="+- f7 0 f5"/>
              <a:gd name="f16" fmla="+- f6 0 f5"/>
              <a:gd name="f17" fmla="*/ f12 f0 1"/>
              <a:gd name="f18" fmla="*/ f16 1 1103991"/>
              <a:gd name="f19" fmla="*/ f15 1 636975"/>
              <a:gd name="f20" fmla="*/ 551996 f16 1"/>
              <a:gd name="f21" fmla="*/ 636976 f15 1"/>
              <a:gd name="f22" fmla="*/ 0 f16 1"/>
              <a:gd name="f23" fmla="*/ 318488 f15 1"/>
              <a:gd name="f24" fmla="*/ 0 f15 1"/>
              <a:gd name="f25" fmla="*/ 1103992 f16 1"/>
              <a:gd name="f26" fmla="*/ f17 1 f2"/>
              <a:gd name="f27" fmla="*/ f20 1 1103991"/>
              <a:gd name="f28" fmla="*/ f21 1 636975"/>
              <a:gd name="f29" fmla="*/ f22 1 1103991"/>
              <a:gd name="f30" fmla="*/ f23 1 636975"/>
              <a:gd name="f31" fmla="*/ f24 1 636975"/>
              <a:gd name="f32" fmla="*/ f25 1 1103991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1103991" h="636975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11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1" name="Freihandform 47">
            <a:extLst>
              <a:ext uri="{FF2B5EF4-FFF2-40B4-BE49-F238E27FC236}">
                <a16:creationId xmlns:a16="http://schemas.microsoft.com/office/drawing/2014/main" id="{56712717-8603-E977-97AE-E51F3B1E0E11}"/>
              </a:ext>
            </a:extLst>
          </p:cNvPr>
          <p:cNvSpPr/>
          <p:nvPr/>
        </p:nvSpPr>
        <p:spPr>
          <a:xfrm>
            <a:off x="8541602" y="6322600"/>
            <a:ext cx="676848" cy="390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6844"/>
              <a:gd name="f7" fmla="val 390670"/>
              <a:gd name="f8" fmla="val 195019"/>
              <a:gd name="f9" fmla="val 338422"/>
              <a:gd name="f10" fmla="+- 0 0 -90"/>
              <a:gd name="f11" fmla="*/ f3 1 676844"/>
              <a:gd name="f12" fmla="*/ f4 1 390670"/>
              <a:gd name="f13" fmla="+- f7 0 f5"/>
              <a:gd name="f14" fmla="+- f6 0 f5"/>
              <a:gd name="f15" fmla="*/ f10 f0 1"/>
              <a:gd name="f16" fmla="*/ f14 1 676844"/>
              <a:gd name="f17" fmla="*/ f13 1 390670"/>
              <a:gd name="f18" fmla="*/ 0 f14 1"/>
              <a:gd name="f19" fmla="*/ 195019 f13 1"/>
              <a:gd name="f20" fmla="*/ 338422 f14 1"/>
              <a:gd name="f21" fmla="*/ 390670 f13 1"/>
              <a:gd name="f22" fmla="*/ 676844 f14 1"/>
              <a:gd name="f23" fmla="*/ 0 f13 1"/>
              <a:gd name="f24" fmla="*/ f15 1 f2"/>
              <a:gd name="f25" fmla="*/ f18 1 676844"/>
              <a:gd name="f26" fmla="*/ f19 1 390670"/>
              <a:gd name="f27" fmla="*/ f20 1 676844"/>
              <a:gd name="f28" fmla="*/ f21 1 390670"/>
              <a:gd name="f29" fmla="*/ f22 1 676844"/>
              <a:gd name="f30" fmla="*/ f23 1 39067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47"/>
              </a:cxn>
              <a:cxn ang="f35">
                <a:pos x="f48" y="f51"/>
              </a:cxn>
            </a:cxnLst>
            <a:rect l="f42" t="f45" r="f43" b="f44"/>
            <a:pathLst>
              <a:path w="676844" h="390670">
                <a:moveTo>
                  <a:pt x="f5" y="f8"/>
                </a:moveTo>
                <a:lnTo>
                  <a:pt x="f9" y="f7"/>
                </a:lnTo>
                <a:lnTo>
                  <a:pt x="f6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2" name="Freihandform 48">
            <a:extLst>
              <a:ext uri="{FF2B5EF4-FFF2-40B4-BE49-F238E27FC236}">
                <a16:creationId xmlns:a16="http://schemas.microsoft.com/office/drawing/2014/main" id="{97DE71FB-525D-ECD7-E66C-689DCE83A7CD}"/>
              </a:ext>
            </a:extLst>
          </p:cNvPr>
          <p:cNvSpPr/>
          <p:nvPr/>
        </p:nvSpPr>
        <p:spPr>
          <a:xfrm>
            <a:off x="7577038" y="3560042"/>
            <a:ext cx="616634" cy="3558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6638"/>
              <a:gd name="f7" fmla="val 355845"/>
              <a:gd name="f8" fmla="val 308636"/>
              <a:gd name="f9" fmla="val 177923"/>
              <a:gd name="f10" fmla="+- 0 0 -90"/>
              <a:gd name="f11" fmla="*/ f3 1 616638"/>
              <a:gd name="f12" fmla="*/ f4 1 355845"/>
              <a:gd name="f13" fmla="+- f7 0 f5"/>
              <a:gd name="f14" fmla="+- f6 0 f5"/>
              <a:gd name="f15" fmla="*/ f10 f0 1"/>
              <a:gd name="f16" fmla="*/ f14 1 616638"/>
              <a:gd name="f17" fmla="*/ f13 1 355845"/>
              <a:gd name="f18" fmla="*/ 308636 f14 1"/>
              <a:gd name="f19" fmla="*/ 355845 f13 1"/>
              <a:gd name="f20" fmla="*/ 0 f14 1"/>
              <a:gd name="f21" fmla="*/ 177923 f13 1"/>
              <a:gd name="f22" fmla="*/ 0 f13 1"/>
              <a:gd name="f23" fmla="*/ 616638 f14 1"/>
              <a:gd name="f24" fmla="*/ f15 1 f2"/>
              <a:gd name="f25" fmla="*/ f18 1 616638"/>
              <a:gd name="f26" fmla="*/ f19 1 355845"/>
              <a:gd name="f27" fmla="*/ f20 1 616638"/>
              <a:gd name="f28" fmla="*/ f21 1 355845"/>
              <a:gd name="f29" fmla="*/ f22 1 355845"/>
              <a:gd name="f30" fmla="*/ f23 1 616638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616638" h="355845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3" name="Freihandform 49">
            <a:extLst>
              <a:ext uri="{FF2B5EF4-FFF2-40B4-BE49-F238E27FC236}">
                <a16:creationId xmlns:a16="http://schemas.microsoft.com/office/drawing/2014/main" id="{A368B556-AB6F-4458-F7A6-C76479A2C5FC}"/>
              </a:ext>
            </a:extLst>
          </p:cNvPr>
          <p:cNvSpPr/>
          <p:nvPr/>
        </p:nvSpPr>
        <p:spPr>
          <a:xfrm>
            <a:off x="9960568" y="2041690"/>
            <a:ext cx="633752" cy="3659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3749"/>
              <a:gd name="f7" fmla="val 365976"/>
              <a:gd name="f8" fmla="val 316875"/>
              <a:gd name="f9" fmla="val 182988"/>
              <a:gd name="f10" fmla="val 633750"/>
              <a:gd name="f11" fmla="+- 0 0 -90"/>
              <a:gd name="f12" fmla="*/ f3 1 633749"/>
              <a:gd name="f13" fmla="*/ f4 1 365976"/>
              <a:gd name="f14" fmla="+- f7 0 f5"/>
              <a:gd name="f15" fmla="+- f6 0 f5"/>
              <a:gd name="f16" fmla="*/ f11 f0 1"/>
              <a:gd name="f17" fmla="*/ f15 1 633749"/>
              <a:gd name="f18" fmla="*/ f14 1 365976"/>
              <a:gd name="f19" fmla="*/ 316875 f15 1"/>
              <a:gd name="f20" fmla="*/ 0 f14 1"/>
              <a:gd name="f21" fmla="*/ 0 f15 1"/>
              <a:gd name="f22" fmla="*/ 182988 f14 1"/>
              <a:gd name="f23" fmla="*/ 365976 f14 1"/>
              <a:gd name="f24" fmla="*/ 633750 f15 1"/>
              <a:gd name="f25" fmla="*/ f16 1 f2"/>
              <a:gd name="f26" fmla="*/ f19 1 633749"/>
              <a:gd name="f27" fmla="*/ f20 1 365976"/>
              <a:gd name="f28" fmla="*/ f21 1 633749"/>
              <a:gd name="f29" fmla="*/ f22 1 365976"/>
              <a:gd name="f30" fmla="*/ f23 1 365976"/>
              <a:gd name="f31" fmla="*/ f24 1 633749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633749" h="365976">
                <a:moveTo>
                  <a:pt x="f8" y="f5"/>
                </a:moveTo>
                <a:lnTo>
                  <a:pt x="f5" y="f9"/>
                </a:lnTo>
                <a:lnTo>
                  <a:pt x="f8" y="f7"/>
                </a:lnTo>
                <a:lnTo>
                  <a:pt x="f10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4" name="Freihandform 50">
            <a:extLst>
              <a:ext uri="{FF2B5EF4-FFF2-40B4-BE49-F238E27FC236}">
                <a16:creationId xmlns:a16="http://schemas.microsoft.com/office/drawing/2014/main" id="{56E2995F-4D07-2E6D-3017-9C18FB29EE47}"/>
              </a:ext>
            </a:extLst>
          </p:cNvPr>
          <p:cNvSpPr/>
          <p:nvPr/>
        </p:nvSpPr>
        <p:spPr>
          <a:xfrm>
            <a:off x="8681661" y="3056674"/>
            <a:ext cx="1953853" cy="11270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53849"/>
              <a:gd name="f7" fmla="val 1127054"/>
              <a:gd name="f8" fmla="val 977241"/>
              <a:gd name="f9" fmla="val 1127055"/>
              <a:gd name="f10" fmla="val 563527"/>
              <a:gd name="f11" fmla="+- 0 0 -90"/>
              <a:gd name="f12" fmla="*/ f3 1 1953849"/>
              <a:gd name="f13" fmla="*/ f4 1 1127054"/>
              <a:gd name="f14" fmla="+- f7 0 f5"/>
              <a:gd name="f15" fmla="+- f6 0 f5"/>
              <a:gd name="f16" fmla="*/ f11 f0 1"/>
              <a:gd name="f17" fmla="*/ f15 1 1953849"/>
              <a:gd name="f18" fmla="*/ f14 1 1127054"/>
              <a:gd name="f19" fmla="*/ 977241 f15 1"/>
              <a:gd name="f20" fmla="*/ 1127055 f14 1"/>
              <a:gd name="f21" fmla="*/ 0 f15 1"/>
              <a:gd name="f22" fmla="*/ 563527 f14 1"/>
              <a:gd name="f23" fmla="*/ 0 f14 1"/>
              <a:gd name="f24" fmla="*/ 1953849 f15 1"/>
              <a:gd name="f25" fmla="*/ f16 1 f2"/>
              <a:gd name="f26" fmla="*/ f19 1 1953849"/>
              <a:gd name="f27" fmla="*/ f20 1 1127054"/>
              <a:gd name="f28" fmla="*/ f21 1 1953849"/>
              <a:gd name="f29" fmla="*/ f22 1 1127054"/>
              <a:gd name="f30" fmla="*/ f23 1 1127054"/>
              <a:gd name="f31" fmla="*/ f24 1 1953849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953849" h="1127054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5" name="Freihandform 51">
            <a:extLst>
              <a:ext uri="{FF2B5EF4-FFF2-40B4-BE49-F238E27FC236}">
                <a16:creationId xmlns:a16="http://schemas.microsoft.com/office/drawing/2014/main" id="{6DBBE20E-990C-47E9-1758-25C2804F7D3D}"/>
              </a:ext>
            </a:extLst>
          </p:cNvPr>
          <p:cNvSpPr/>
          <p:nvPr/>
        </p:nvSpPr>
        <p:spPr>
          <a:xfrm>
            <a:off x="7324801" y="4230581"/>
            <a:ext cx="3131353" cy="18115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131355"/>
              <a:gd name="f7" fmla="val 1811518"/>
              <a:gd name="f8" fmla="val 906076"/>
              <a:gd name="f9" fmla="val 1565995"/>
              <a:gd name="f10" fmla="val 1811519"/>
              <a:gd name="f11" fmla="val 3131356"/>
              <a:gd name="f12" fmla="+- 0 0 -90"/>
              <a:gd name="f13" fmla="*/ f3 1 3131355"/>
              <a:gd name="f14" fmla="*/ f4 1 1811518"/>
              <a:gd name="f15" fmla="+- f7 0 f5"/>
              <a:gd name="f16" fmla="+- f6 0 f5"/>
              <a:gd name="f17" fmla="*/ f12 f0 1"/>
              <a:gd name="f18" fmla="*/ f16 1 3131355"/>
              <a:gd name="f19" fmla="*/ f15 1 1811518"/>
              <a:gd name="f20" fmla="*/ 0 f16 1"/>
              <a:gd name="f21" fmla="*/ 906076 f15 1"/>
              <a:gd name="f22" fmla="*/ 1565995 f16 1"/>
              <a:gd name="f23" fmla="*/ 1811519 f15 1"/>
              <a:gd name="f24" fmla="*/ 3131356 f16 1"/>
              <a:gd name="f25" fmla="*/ 0 f15 1"/>
              <a:gd name="f26" fmla="*/ f17 1 f2"/>
              <a:gd name="f27" fmla="*/ f20 1 3131355"/>
              <a:gd name="f28" fmla="*/ f21 1 1811518"/>
              <a:gd name="f29" fmla="*/ f22 1 3131355"/>
              <a:gd name="f30" fmla="*/ f23 1 1811518"/>
              <a:gd name="f31" fmla="*/ f24 1 3131355"/>
              <a:gd name="f32" fmla="*/ f25 1 1811518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8"/>
              <a:gd name="f43" fmla="*/ f32 1 f19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3 1"/>
              <a:gd name="f53" fmla="*/ f4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48" y="f49"/>
              </a:cxn>
              <a:cxn ang="f37">
                <a:pos x="f50" y="f51"/>
              </a:cxn>
              <a:cxn ang="f37">
                <a:pos x="f52" y="f49"/>
              </a:cxn>
              <a:cxn ang="f37">
                <a:pos x="f50" y="f53"/>
              </a:cxn>
            </a:cxnLst>
            <a:rect l="f44" t="f47" r="f45" b="f46"/>
            <a:pathLst>
              <a:path w="3131355" h="1811518">
                <a:moveTo>
                  <a:pt x="f5" y="f8"/>
                </a:moveTo>
                <a:lnTo>
                  <a:pt x="f5" y="f8"/>
                </a:lnTo>
                <a:lnTo>
                  <a:pt x="f9" y="f10"/>
                </a:lnTo>
                <a:lnTo>
                  <a:pt x="f11" y="f8"/>
                </a:lnTo>
                <a:lnTo>
                  <a:pt x="f9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26" name="Grafik 2">
            <a:extLst>
              <a:ext uri="{FF2B5EF4-FFF2-40B4-BE49-F238E27FC236}">
                <a16:creationId xmlns:a16="http://schemas.microsoft.com/office/drawing/2014/main" id="{59A90434-E794-012D-CC8E-B9C897DC38DE}"/>
              </a:ext>
            </a:extLst>
          </p:cNvPr>
          <p:cNvSpPr/>
          <p:nvPr/>
        </p:nvSpPr>
        <p:spPr>
          <a:xfrm>
            <a:off x="-3803" y="2778861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14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fik 2">
            <a:extLst>
              <a:ext uri="{FF2B5EF4-FFF2-40B4-BE49-F238E27FC236}">
                <a16:creationId xmlns:a16="http://schemas.microsoft.com/office/drawing/2014/main" id="{9D4451B8-21CA-57BF-F8B2-D96625EC56DD}"/>
              </a:ext>
            </a:extLst>
          </p:cNvPr>
          <p:cNvSpPr/>
          <p:nvPr/>
        </p:nvSpPr>
        <p:spPr>
          <a:xfrm>
            <a:off x="-3803" y="670977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8DC1899-E6CD-1668-F531-A5AFA9266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548676"/>
            <a:ext cx="5112565" cy="79208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Freihandform: Form 14">
            <a:extLst>
              <a:ext uri="{FF2B5EF4-FFF2-40B4-BE49-F238E27FC236}">
                <a16:creationId xmlns:a16="http://schemas.microsoft.com/office/drawing/2014/main" id="{5FB84D2E-F037-6F4E-137E-3FB0E9ABB895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46428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FA7CCFEE-0386-4C42-08A0-9F035424D547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EE9118-D98E-F50A-C605-0DEBC8F9D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3">
            <a:extLst>
              <a:ext uri="{FF2B5EF4-FFF2-40B4-BE49-F238E27FC236}">
                <a16:creationId xmlns:a16="http://schemas.microsoft.com/office/drawing/2014/main" id="{EABEC2C0-4947-2395-C324-86746A457C76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B82466EF-94AA-FD08-5331-BE3A1BE72888}"/>
              </a:ext>
            </a:extLst>
          </p:cNvPr>
          <p:cNvGrpSpPr/>
          <p:nvPr/>
        </p:nvGrpSpPr>
        <p:grpSpPr>
          <a:xfrm>
            <a:off x="10875032" y="4815541"/>
            <a:ext cx="770198" cy="1720050"/>
            <a:chOff x="10875032" y="4815541"/>
            <a:chExt cx="770198" cy="1720050"/>
          </a:xfrm>
        </p:grpSpPr>
        <p:sp>
          <p:nvSpPr>
            <p:cNvPr id="6" name="Freihandform: Form 34">
              <a:extLst>
                <a:ext uri="{FF2B5EF4-FFF2-40B4-BE49-F238E27FC236}">
                  <a16:creationId xmlns:a16="http://schemas.microsoft.com/office/drawing/2014/main" id="{CD56C8BD-C705-334D-BBBB-D811955735E0}"/>
                </a:ext>
              </a:extLst>
            </p:cNvPr>
            <p:cNvSpPr/>
            <p:nvPr/>
          </p:nvSpPr>
          <p:spPr>
            <a:xfrm>
              <a:off x="11089925" y="5262966"/>
              <a:ext cx="275060" cy="12726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139"/>
                <a:gd name="f7" fmla="val 574357"/>
                <a:gd name="f8" fmla="val 122873"/>
                <a:gd name="f9" fmla="val 574358"/>
                <a:gd name="f10" fmla="val 502920"/>
                <a:gd name="f11" fmla="val 121920"/>
                <a:gd name="f12" fmla="val 71438"/>
                <a:gd name="f13" fmla="val 72390"/>
                <a:gd name="f14" fmla="val 123825"/>
                <a:gd name="f15" fmla="+- 0 0 -90"/>
                <a:gd name="f16" fmla="*/ f3 1 123139"/>
                <a:gd name="f17" fmla="*/ f4 1 574357"/>
                <a:gd name="f18" fmla="+- f7 0 f5"/>
                <a:gd name="f19" fmla="+- f6 0 f5"/>
                <a:gd name="f20" fmla="*/ f15 f0 1"/>
                <a:gd name="f21" fmla="*/ f19 1 123139"/>
                <a:gd name="f22" fmla="*/ f18 1 574357"/>
                <a:gd name="f23" fmla="*/ 122873 f19 1"/>
                <a:gd name="f24" fmla="*/ 574358 f18 1"/>
                <a:gd name="f25" fmla="*/ 0 f19 1"/>
                <a:gd name="f26" fmla="*/ 502920 f18 1"/>
                <a:gd name="f27" fmla="*/ 0 f18 1"/>
                <a:gd name="f28" fmla="*/ 121920 f19 1"/>
                <a:gd name="f29" fmla="*/ 71438 f18 1"/>
                <a:gd name="f30" fmla="*/ f20 1 f2"/>
                <a:gd name="f31" fmla="*/ f23 1 123139"/>
                <a:gd name="f32" fmla="*/ f24 1 574357"/>
                <a:gd name="f33" fmla="*/ f25 1 123139"/>
                <a:gd name="f34" fmla="*/ f26 1 574357"/>
                <a:gd name="f35" fmla="*/ f27 1 574357"/>
                <a:gd name="f36" fmla="*/ f28 1 123139"/>
                <a:gd name="f37" fmla="*/ f29 1 574357"/>
                <a:gd name="f38" fmla="*/ f5 1 f21"/>
                <a:gd name="f39" fmla="*/ f6 1 f21"/>
                <a:gd name="f40" fmla="*/ f5 1 f22"/>
                <a:gd name="f41" fmla="*/ f7 1 f22"/>
                <a:gd name="f42" fmla="+- f30 0 f1"/>
                <a:gd name="f43" fmla="*/ f31 1 f21"/>
                <a:gd name="f44" fmla="*/ f32 1 f22"/>
                <a:gd name="f45" fmla="*/ f33 1 f21"/>
                <a:gd name="f46" fmla="*/ f34 1 f22"/>
                <a:gd name="f47" fmla="*/ f35 1 f22"/>
                <a:gd name="f48" fmla="*/ f36 1 f21"/>
                <a:gd name="f49" fmla="*/ f37 1 f22"/>
                <a:gd name="f50" fmla="*/ f38 f16 1"/>
                <a:gd name="f51" fmla="*/ f39 f16 1"/>
                <a:gd name="f52" fmla="*/ f41 f17 1"/>
                <a:gd name="f53" fmla="*/ f40 f17 1"/>
                <a:gd name="f54" fmla="*/ f43 f16 1"/>
                <a:gd name="f55" fmla="*/ f44 f17 1"/>
                <a:gd name="f56" fmla="*/ f45 f16 1"/>
                <a:gd name="f57" fmla="*/ f46 f17 1"/>
                <a:gd name="f58" fmla="*/ f47 f17 1"/>
                <a:gd name="f59" fmla="*/ f48 f16 1"/>
                <a:gd name="f60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4" y="f55"/>
                </a:cxn>
                <a:cxn ang="f42">
                  <a:pos x="f56" y="f57"/>
                </a:cxn>
                <a:cxn ang="f42">
                  <a:pos x="f56" y="f58"/>
                </a:cxn>
                <a:cxn ang="f42">
                  <a:pos x="f59" y="f60"/>
                </a:cxn>
                <a:cxn ang="f42">
                  <a:pos x="f54" y="f55"/>
                </a:cxn>
              </a:cxnLst>
              <a:rect l="f50" t="f53" r="f51" b="f52"/>
              <a:pathLst>
                <a:path w="123139" h="57435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cubicBezTo>
                    <a:pt x="f11" y="f13"/>
                    <a:pt x="f14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35">
              <a:extLst>
                <a:ext uri="{FF2B5EF4-FFF2-40B4-BE49-F238E27FC236}">
                  <a16:creationId xmlns:a16="http://schemas.microsoft.com/office/drawing/2014/main" id="{A9E41E5A-245D-26FE-26F1-7F9E22CE9E6E}"/>
                </a:ext>
              </a:extLst>
            </p:cNvPr>
            <p:cNvSpPr/>
            <p:nvPr/>
          </p:nvSpPr>
          <p:spPr>
            <a:xfrm>
              <a:off x="11089925" y="5262966"/>
              <a:ext cx="275060" cy="12726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139"/>
                <a:gd name="f7" fmla="val 574357"/>
                <a:gd name="f8" fmla="val 122873"/>
                <a:gd name="f9" fmla="val 574358"/>
                <a:gd name="f10" fmla="val 502920"/>
                <a:gd name="f11" fmla="val 121920"/>
                <a:gd name="f12" fmla="val 71438"/>
                <a:gd name="f13" fmla="val 72390"/>
                <a:gd name="f14" fmla="val 123825"/>
                <a:gd name="f15" fmla="+- 0 0 -90"/>
                <a:gd name="f16" fmla="*/ f3 1 123139"/>
                <a:gd name="f17" fmla="*/ f4 1 574357"/>
                <a:gd name="f18" fmla="+- f7 0 f5"/>
                <a:gd name="f19" fmla="+- f6 0 f5"/>
                <a:gd name="f20" fmla="*/ f15 f0 1"/>
                <a:gd name="f21" fmla="*/ f19 1 123139"/>
                <a:gd name="f22" fmla="*/ f18 1 574357"/>
                <a:gd name="f23" fmla="*/ 122873 f19 1"/>
                <a:gd name="f24" fmla="*/ 574358 f18 1"/>
                <a:gd name="f25" fmla="*/ 0 f19 1"/>
                <a:gd name="f26" fmla="*/ 502920 f18 1"/>
                <a:gd name="f27" fmla="*/ 0 f18 1"/>
                <a:gd name="f28" fmla="*/ 121920 f19 1"/>
                <a:gd name="f29" fmla="*/ 71438 f18 1"/>
                <a:gd name="f30" fmla="*/ f20 1 f2"/>
                <a:gd name="f31" fmla="*/ f23 1 123139"/>
                <a:gd name="f32" fmla="*/ f24 1 574357"/>
                <a:gd name="f33" fmla="*/ f25 1 123139"/>
                <a:gd name="f34" fmla="*/ f26 1 574357"/>
                <a:gd name="f35" fmla="*/ f27 1 574357"/>
                <a:gd name="f36" fmla="*/ f28 1 123139"/>
                <a:gd name="f37" fmla="*/ f29 1 574357"/>
                <a:gd name="f38" fmla="*/ f5 1 f21"/>
                <a:gd name="f39" fmla="*/ f6 1 f21"/>
                <a:gd name="f40" fmla="*/ f5 1 f22"/>
                <a:gd name="f41" fmla="*/ f7 1 f22"/>
                <a:gd name="f42" fmla="+- f30 0 f1"/>
                <a:gd name="f43" fmla="*/ f31 1 f21"/>
                <a:gd name="f44" fmla="*/ f32 1 f22"/>
                <a:gd name="f45" fmla="*/ f33 1 f21"/>
                <a:gd name="f46" fmla="*/ f34 1 f22"/>
                <a:gd name="f47" fmla="*/ f35 1 f22"/>
                <a:gd name="f48" fmla="*/ f36 1 f21"/>
                <a:gd name="f49" fmla="*/ f37 1 f22"/>
                <a:gd name="f50" fmla="*/ f38 f16 1"/>
                <a:gd name="f51" fmla="*/ f39 f16 1"/>
                <a:gd name="f52" fmla="*/ f41 f17 1"/>
                <a:gd name="f53" fmla="*/ f40 f17 1"/>
                <a:gd name="f54" fmla="*/ f43 f16 1"/>
                <a:gd name="f55" fmla="*/ f44 f17 1"/>
                <a:gd name="f56" fmla="*/ f45 f16 1"/>
                <a:gd name="f57" fmla="*/ f46 f17 1"/>
                <a:gd name="f58" fmla="*/ f47 f17 1"/>
                <a:gd name="f59" fmla="*/ f48 f16 1"/>
                <a:gd name="f60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4" y="f55"/>
                </a:cxn>
                <a:cxn ang="f42">
                  <a:pos x="f56" y="f57"/>
                </a:cxn>
                <a:cxn ang="f42">
                  <a:pos x="f56" y="f58"/>
                </a:cxn>
                <a:cxn ang="f42">
                  <a:pos x="f59" y="f60"/>
                </a:cxn>
                <a:cxn ang="f42">
                  <a:pos x="f54" y="f55"/>
                </a:cxn>
              </a:cxnLst>
              <a:rect l="f50" t="f53" r="f51" b="f52"/>
              <a:pathLst>
                <a:path w="123139" h="57435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cubicBezTo>
                    <a:pt x="f11" y="f13"/>
                    <a:pt x="f14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36">
              <a:extLst>
                <a:ext uri="{FF2B5EF4-FFF2-40B4-BE49-F238E27FC236}">
                  <a16:creationId xmlns:a16="http://schemas.microsoft.com/office/drawing/2014/main" id="{30F0273F-E09C-F734-6A4A-F8BEDDDD6608}"/>
                </a:ext>
              </a:extLst>
            </p:cNvPr>
            <p:cNvSpPr/>
            <p:nvPr/>
          </p:nvSpPr>
          <p:spPr>
            <a:xfrm>
              <a:off x="11145237" y="4971711"/>
              <a:ext cx="499993" cy="1563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837"/>
                <a:gd name="f7" fmla="val 705802"/>
                <a:gd name="f8" fmla="val 221933"/>
                <a:gd name="f9" fmla="val 223838"/>
                <a:gd name="f10" fmla="val 632460"/>
                <a:gd name="f11" fmla="val 98108"/>
                <a:gd name="f12" fmla="val 705803"/>
                <a:gd name="f13" fmla="val 96202"/>
                <a:gd name="f14" fmla="val 203835"/>
                <a:gd name="f15" fmla="val 259080"/>
                <a:gd name="f16" fmla="val 128588"/>
                <a:gd name="f17" fmla="+- 0 0 -90"/>
                <a:gd name="f18" fmla="*/ f3 1 223837"/>
                <a:gd name="f19" fmla="*/ f4 1 705802"/>
                <a:gd name="f20" fmla="+- f7 0 f5"/>
                <a:gd name="f21" fmla="+- f6 0 f5"/>
                <a:gd name="f22" fmla="*/ f17 f0 1"/>
                <a:gd name="f23" fmla="*/ f21 1 223837"/>
                <a:gd name="f24" fmla="*/ f20 1 705802"/>
                <a:gd name="f25" fmla="*/ 221933 f21 1"/>
                <a:gd name="f26" fmla="*/ 0 f20 1"/>
                <a:gd name="f27" fmla="*/ 223838 f21 1"/>
                <a:gd name="f28" fmla="*/ 632460 f20 1"/>
                <a:gd name="f29" fmla="*/ 98108 f21 1"/>
                <a:gd name="f30" fmla="*/ 705803 f20 1"/>
                <a:gd name="f31" fmla="*/ 96202 f21 1"/>
                <a:gd name="f32" fmla="*/ 203835 f20 1"/>
                <a:gd name="f33" fmla="*/ 0 f21 1"/>
                <a:gd name="f34" fmla="*/ 259080 f20 1"/>
                <a:gd name="f35" fmla="*/ 128588 f20 1"/>
                <a:gd name="f36" fmla="*/ f22 1 f2"/>
                <a:gd name="f37" fmla="*/ f25 1 223837"/>
                <a:gd name="f38" fmla="*/ f26 1 705802"/>
                <a:gd name="f39" fmla="*/ f27 1 223837"/>
                <a:gd name="f40" fmla="*/ f28 1 705802"/>
                <a:gd name="f41" fmla="*/ f29 1 223837"/>
                <a:gd name="f42" fmla="*/ f30 1 705802"/>
                <a:gd name="f43" fmla="*/ f31 1 223837"/>
                <a:gd name="f44" fmla="*/ f32 1 705802"/>
                <a:gd name="f45" fmla="*/ f33 1 223837"/>
                <a:gd name="f46" fmla="*/ f34 1 705802"/>
                <a:gd name="f47" fmla="*/ f35 1 705802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4"/>
                <a:gd name="f59" fmla="*/ f43 1 f23"/>
                <a:gd name="f60" fmla="*/ f44 1 f24"/>
                <a:gd name="f61" fmla="*/ f45 1 f23"/>
                <a:gd name="f62" fmla="*/ f46 1 f24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9 1"/>
                <a:gd name="f74" fmla="*/ f59 f18 1"/>
                <a:gd name="f75" fmla="*/ f60 f19 1"/>
                <a:gd name="f76" fmla="*/ f61 f18 1"/>
                <a:gd name="f77" fmla="*/ f62 f19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71"/>
                </a:cxn>
                <a:cxn ang="f52">
                  <a:pos x="f72" y="f73"/>
                </a:cxn>
                <a:cxn ang="f52">
                  <a:pos x="f74" y="f75"/>
                </a:cxn>
                <a:cxn ang="f52">
                  <a:pos x="f76" y="f77"/>
                </a:cxn>
                <a:cxn ang="f52">
                  <a:pos x="f76" y="f78"/>
                </a:cxn>
                <a:cxn ang="f52">
                  <a:pos x="f68" y="f69"/>
                </a:cxn>
              </a:cxnLst>
              <a:rect l="f64" t="f67" r="f65" b="f66"/>
              <a:pathLst>
                <a:path w="223837" h="70580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5" y="f15"/>
                  </a:lnTo>
                  <a:lnTo>
                    <a:pt x="f5" y="f16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7">
              <a:extLst>
                <a:ext uri="{FF2B5EF4-FFF2-40B4-BE49-F238E27FC236}">
                  <a16:creationId xmlns:a16="http://schemas.microsoft.com/office/drawing/2014/main" id="{80D7DABA-2A56-F089-07FC-E85FB4BE4B98}"/>
                </a:ext>
              </a:extLst>
            </p:cNvPr>
            <p:cNvSpPr/>
            <p:nvPr/>
          </p:nvSpPr>
          <p:spPr>
            <a:xfrm>
              <a:off x="11145237" y="4971711"/>
              <a:ext cx="499993" cy="1563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837"/>
                <a:gd name="f7" fmla="val 705802"/>
                <a:gd name="f8" fmla="val 221933"/>
                <a:gd name="f9" fmla="val 223838"/>
                <a:gd name="f10" fmla="val 632460"/>
                <a:gd name="f11" fmla="val 98108"/>
                <a:gd name="f12" fmla="val 705803"/>
                <a:gd name="f13" fmla="val 96202"/>
                <a:gd name="f14" fmla="val 203835"/>
                <a:gd name="f15" fmla="val 259080"/>
                <a:gd name="f16" fmla="val 128588"/>
                <a:gd name="f17" fmla="+- 0 0 -90"/>
                <a:gd name="f18" fmla="*/ f3 1 223837"/>
                <a:gd name="f19" fmla="*/ f4 1 705802"/>
                <a:gd name="f20" fmla="+- f7 0 f5"/>
                <a:gd name="f21" fmla="+- f6 0 f5"/>
                <a:gd name="f22" fmla="*/ f17 f0 1"/>
                <a:gd name="f23" fmla="*/ f21 1 223837"/>
                <a:gd name="f24" fmla="*/ f20 1 705802"/>
                <a:gd name="f25" fmla="*/ 221933 f21 1"/>
                <a:gd name="f26" fmla="*/ 0 f20 1"/>
                <a:gd name="f27" fmla="*/ 223838 f21 1"/>
                <a:gd name="f28" fmla="*/ 632460 f20 1"/>
                <a:gd name="f29" fmla="*/ 98108 f21 1"/>
                <a:gd name="f30" fmla="*/ 705803 f20 1"/>
                <a:gd name="f31" fmla="*/ 96202 f21 1"/>
                <a:gd name="f32" fmla="*/ 203835 f20 1"/>
                <a:gd name="f33" fmla="*/ 0 f21 1"/>
                <a:gd name="f34" fmla="*/ 259080 f20 1"/>
                <a:gd name="f35" fmla="*/ 128588 f20 1"/>
                <a:gd name="f36" fmla="*/ f22 1 f2"/>
                <a:gd name="f37" fmla="*/ f25 1 223837"/>
                <a:gd name="f38" fmla="*/ f26 1 705802"/>
                <a:gd name="f39" fmla="*/ f27 1 223837"/>
                <a:gd name="f40" fmla="*/ f28 1 705802"/>
                <a:gd name="f41" fmla="*/ f29 1 223837"/>
                <a:gd name="f42" fmla="*/ f30 1 705802"/>
                <a:gd name="f43" fmla="*/ f31 1 223837"/>
                <a:gd name="f44" fmla="*/ f32 1 705802"/>
                <a:gd name="f45" fmla="*/ f33 1 223837"/>
                <a:gd name="f46" fmla="*/ f34 1 705802"/>
                <a:gd name="f47" fmla="*/ f35 1 705802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4"/>
                <a:gd name="f59" fmla="*/ f43 1 f23"/>
                <a:gd name="f60" fmla="*/ f44 1 f24"/>
                <a:gd name="f61" fmla="*/ f45 1 f23"/>
                <a:gd name="f62" fmla="*/ f46 1 f24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9 1"/>
                <a:gd name="f74" fmla="*/ f59 f18 1"/>
                <a:gd name="f75" fmla="*/ f60 f19 1"/>
                <a:gd name="f76" fmla="*/ f61 f18 1"/>
                <a:gd name="f77" fmla="*/ f62 f19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71"/>
                </a:cxn>
                <a:cxn ang="f52">
                  <a:pos x="f72" y="f73"/>
                </a:cxn>
                <a:cxn ang="f52">
                  <a:pos x="f74" y="f75"/>
                </a:cxn>
                <a:cxn ang="f52">
                  <a:pos x="f76" y="f77"/>
                </a:cxn>
                <a:cxn ang="f52">
                  <a:pos x="f76" y="f78"/>
                </a:cxn>
                <a:cxn ang="f52">
                  <a:pos x="f68" y="f69"/>
                </a:cxn>
              </a:cxnLst>
              <a:rect l="f64" t="f67" r="f65" b="f66"/>
              <a:pathLst>
                <a:path w="223837" h="70580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5" y="f15"/>
                  </a:lnTo>
                  <a:lnTo>
                    <a:pt x="f5" y="f16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8">
              <a:extLst>
                <a:ext uri="{FF2B5EF4-FFF2-40B4-BE49-F238E27FC236}">
                  <a16:creationId xmlns:a16="http://schemas.microsoft.com/office/drawing/2014/main" id="{08A81342-B502-BCD7-5777-780B66BAE1E2}"/>
                </a:ext>
              </a:extLst>
            </p:cNvPr>
            <p:cNvSpPr/>
            <p:nvPr/>
          </p:nvSpPr>
          <p:spPr>
            <a:xfrm>
              <a:off x="10875032" y="5098346"/>
              <a:ext cx="272335" cy="445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200977"/>
                <a:gd name="f8" fmla="val 121920"/>
                <a:gd name="f9" fmla="val 200978"/>
                <a:gd name="f10" fmla="val 129540"/>
                <a:gd name="f11" fmla="val 71438"/>
                <a:gd name="f12" fmla="+- 0 0 -90"/>
                <a:gd name="f13" fmla="*/ f3 1 121919"/>
                <a:gd name="f14" fmla="*/ f4 1 200977"/>
                <a:gd name="f15" fmla="+- f7 0 f5"/>
                <a:gd name="f16" fmla="+- f6 0 f5"/>
                <a:gd name="f17" fmla="*/ f12 f0 1"/>
                <a:gd name="f18" fmla="*/ f16 1 121919"/>
                <a:gd name="f19" fmla="*/ f15 1 200977"/>
                <a:gd name="f20" fmla="*/ 121920 f16 1"/>
                <a:gd name="f21" fmla="*/ 200978 f15 1"/>
                <a:gd name="f22" fmla="*/ 0 f16 1"/>
                <a:gd name="f23" fmla="*/ 129540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200977"/>
                <a:gd name="f29" fmla="*/ f22 1 121919"/>
                <a:gd name="f30" fmla="*/ f23 1 200977"/>
                <a:gd name="f31" fmla="*/ f24 1 200977"/>
                <a:gd name="f32" fmla="*/ f25 1 200977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20097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9">
              <a:extLst>
                <a:ext uri="{FF2B5EF4-FFF2-40B4-BE49-F238E27FC236}">
                  <a16:creationId xmlns:a16="http://schemas.microsoft.com/office/drawing/2014/main" id="{A49B3547-4497-52A0-C757-B55D23B0ACF3}"/>
                </a:ext>
              </a:extLst>
            </p:cNvPr>
            <p:cNvSpPr/>
            <p:nvPr/>
          </p:nvSpPr>
          <p:spPr>
            <a:xfrm>
              <a:off x="10875032" y="5098346"/>
              <a:ext cx="272335" cy="445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200977"/>
                <a:gd name="f8" fmla="val 121920"/>
                <a:gd name="f9" fmla="val 200978"/>
                <a:gd name="f10" fmla="val 129540"/>
                <a:gd name="f11" fmla="val 71438"/>
                <a:gd name="f12" fmla="+- 0 0 -90"/>
                <a:gd name="f13" fmla="*/ f3 1 121919"/>
                <a:gd name="f14" fmla="*/ f4 1 200977"/>
                <a:gd name="f15" fmla="+- f7 0 f5"/>
                <a:gd name="f16" fmla="+- f6 0 f5"/>
                <a:gd name="f17" fmla="*/ f12 f0 1"/>
                <a:gd name="f18" fmla="*/ f16 1 121919"/>
                <a:gd name="f19" fmla="*/ f15 1 200977"/>
                <a:gd name="f20" fmla="*/ 121920 f16 1"/>
                <a:gd name="f21" fmla="*/ 200978 f15 1"/>
                <a:gd name="f22" fmla="*/ 0 f16 1"/>
                <a:gd name="f23" fmla="*/ 129540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200977"/>
                <a:gd name="f29" fmla="*/ f22 1 121919"/>
                <a:gd name="f30" fmla="*/ f23 1 200977"/>
                <a:gd name="f31" fmla="*/ f24 1 200977"/>
                <a:gd name="f32" fmla="*/ f25 1 200977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20097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40">
              <a:extLst>
                <a:ext uri="{FF2B5EF4-FFF2-40B4-BE49-F238E27FC236}">
                  <a16:creationId xmlns:a16="http://schemas.microsoft.com/office/drawing/2014/main" id="{8592EC0F-A071-887F-D180-C95456315347}"/>
                </a:ext>
              </a:extLst>
            </p:cNvPr>
            <p:cNvSpPr/>
            <p:nvPr/>
          </p:nvSpPr>
          <p:spPr>
            <a:xfrm>
              <a:off x="10875032" y="4815541"/>
              <a:ext cx="768068" cy="4410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3852"/>
                <a:gd name="f7" fmla="val 199072"/>
                <a:gd name="f8" fmla="val 121920"/>
                <a:gd name="f9" fmla="val 199073"/>
                <a:gd name="f10" fmla="val 127635"/>
                <a:gd name="f11" fmla="val 221932"/>
                <a:gd name="f12" fmla="val 343853"/>
                <a:gd name="f13" fmla="val 70485"/>
                <a:gd name="f14" fmla="+- 0 0 -90"/>
                <a:gd name="f15" fmla="*/ f3 1 343852"/>
                <a:gd name="f16" fmla="*/ f4 1 199072"/>
                <a:gd name="f17" fmla="+- f7 0 f5"/>
                <a:gd name="f18" fmla="+- f6 0 f5"/>
                <a:gd name="f19" fmla="*/ f14 f0 1"/>
                <a:gd name="f20" fmla="*/ f18 1 343852"/>
                <a:gd name="f21" fmla="*/ f17 1 199072"/>
                <a:gd name="f22" fmla="*/ 121920 f18 1"/>
                <a:gd name="f23" fmla="*/ 199073 f17 1"/>
                <a:gd name="f24" fmla="*/ 0 f18 1"/>
                <a:gd name="f25" fmla="*/ 127635 f17 1"/>
                <a:gd name="f26" fmla="*/ 221932 f18 1"/>
                <a:gd name="f27" fmla="*/ 0 f17 1"/>
                <a:gd name="f28" fmla="*/ 343853 f18 1"/>
                <a:gd name="f29" fmla="*/ 70485 f17 1"/>
                <a:gd name="f30" fmla="*/ f19 1 f2"/>
                <a:gd name="f31" fmla="*/ f22 1 343852"/>
                <a:gd name="f32" fmla="*/ f23 1 199072"/>
                <a:gd name="f33" fmla="*/ f24 1 343852"/>
                <a:gd name="f34" fmla="*/ f25 1 199072"/>
                <a:gd name="f35" fmla="*/ f26 1 343852"/>
                <a:gd name="f36" fmla="*/ f27 1 199072"/>
                <a:gd name="f37" fmla="*/ f28 1 343852"/>
                <a:gd name="f38" fmla="*/ f29 1 1990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343852" h="19907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41">
              <a:extLst>
                <a:ext uri="{FF2B5EF4-FFF2-40B4-BE49-F238E27FC236}">
                  <a16:creationId xmlns:a16="http://schemas.microsoft.com/office/drawing/2014/main" id="{2E2D131A-C5A1-4B94-5B50-B29C1F32D60E}"/>
                </a:ext>
              </a:extLst>
            </p:cNvPr>
            <p:cNvSpPr/>
            <p:nvPr/>
          </p:nvSpPr>
          <p:spPr>
            <a:xfrm>
              <a:off x="10875032" y="4815541"/>
              <a:ext cx="768068" cy="4410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3852"/>
                <a:gd name="f7" fmla="val 199072"/>
                <a:gd name="f8" fmla="val 121920"/>
                <a:gd name="f9" fmla="val 199073"/>
                <a:gd name="f10" fmla="val 127635"/>
                <a:gd name="f11" fmla="val 221932"/>
                <a:gd name="f12" fmla="val 343853"/>
                <a:gd name="f13" fmla="val 70485"/>
                <a:gd name="f14" fmla="+- 0 0 -90"/>
                <a:gd name="f15" fmla="*/ f3 1 343852"/>
                <a:gd name="f16" fmla="*/ f4 1 199072"/>
                <a:gd name="f17" fmla="+- f7 0 f5"/>
                <a:gd name="f18" fmla="+- f6 0 f5"/>
                <a:gd name="f19" fmla="*/ f14 f0 1"/>
                <a:gd name="f20" fmla="*/ f18 1 343852"/>
                <a:gd name="f21" fmla="*/ f17 1 199072"/>
                <a:gd name="f22" fmla="*/ 121920 f18 1"/>
                <a:gd name="f23" fmla="*/ 199073 f17 1"/>
                <a:gd name="f24" fmla="*/ 0 f18 1"/>
                <a:gd name="f25" fmla="*/ 127635 f17 1"/>
                <a:gd name="f26" fmla="*/ 221932 f18 1"/>
                <a:gd name="f27" fmla="*/ 0 f17 1"/>
                <a:gd name="f28" fmla="*/ 343853 f18 1"/>
                <a:gd name="f29" fmla="*/ 70485 f17 1"/>
                <a:gd name="f30" fmla="*/ f19 1 f2"/>
                <a:gd name="f31" fmla="*/ f22 1 343852"/>
                <a:gd name="f32" fmla="*/ f23 1 199072"/>
                <a:gd name="f33" fmla="*/ f24 1 343852"/>
                <a:gd name="f34" fmla="*/ f25 1 199072"/>
                <a:gd name="f35" fmla="*/ f26 1 343852"/>
                <a:gd name="f36" fmla="*/ f27 1 199072"/>
                <a:gd name="f37" fmla="*/ f28 1 343852"/>
                <a:gd name="f38" fmla="*/ f29 1 1990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343852" h="19907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34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D62F36D2-561D-5719-B439-53A5B7021264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C54CF7A5-1438-2DEF-705A-9550B91F8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36">
            <a:extLst>
              <a:ext uri="{FF2B5EF4-FFF2-40B4-BE49-F238E27FC236}">
                <a16:creationId xmlns:a16="http://schemas.microsoft.com/office/drawing/2014/main" id="{C7DB5CC7-BF84-5FDC-B8A5-9014724D77E0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AF5BCA0F-B45D-294A-5B6F-C3E5052F1245}"/>
              </a:ext>
            </a:extLst>
          </p:cNvPr>
          <p:cNvGrpSpPr/>
          <p:nvPr/>
        </p:nvGrpSpPr>
        <p:grpSpPr>
          <a:xfrm>
            <a:off x="10828379" y="4781379"/>
            <a:ext cx="1064425" cy="1885062"/>
            <a:chOff x="10828379" y="4781379"/>
            <a:chExt cx="1064425" cy="1885062"/>
          </a:xfrm>
        </p:grpSpPr>
        <p:sp>
          <p:nvSpPr>
            <p:cNvPr id="6" name="Freihandform: Form 27">
              <a:extLst>
                <a:ext uri="{FF2B5EF4-FFF2-40B4-BE49-F238E27FC236}">
                  <a16:creationId xmlns:a16="http://schemas.microsoft.com/office/drawing/2014/main" id="{C6C6A233-80C4-9186-9FD5-6D2FA0476613}"/>
                </a:ext>
              </a:extLst>
            </p:cNvPr>
            <p:cNvSpPr/>
            <p:nvPr/>
          </p:nvSpPr>
          <p:spPr>
            <a:xfrm>
              <a:off x="11199443" y="5768492"/>
              <a:ext cx="678512" cy="3917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800"/>
                <a:gd name="f7" fmla="val 176212"/>
                <a:gd name="f8" fmla="val 122873"/>
                <a:gd name="f9" fmla="val 176213"/>
                <a:gd name="f10" fmla="val 105727"/>
                <a:gd name="f11" fmla="val 182880"/>
                <a:gd name="f12" fmla="val 71438"/>
                <a:gd name="f13" fmla="+- 0 0 -90"/>
                <a:gd name="f14" fmla="*/ f3 1 304800"/>
                <a:gd name="f15" fmla="*/ f4 1 176212"/>
                <a:gd name="f16" fmla="+- f7 0 f5"/>
                <a:gd name="f17" fmla="+- f6 0 f5"/>
                <a:gd name="f18" fmla="*/ f13 f0 1"/>
                <a:gd name="f19" fmla="*/ f17 1 304800"/>
                <a:gd name="f20" fmla="*/ f16 1 176212"/>
                <a:gd name="f21" fmla="*/ 122873 f17 1"/>
                <a:gd name="f22" fmla="*/ 176213 f16 1"/>
                <a:gd name="f23" fmla="*/ 0 f17 1"/>
                <a:gd name="f24" fmla="*/ 105727 f16 1"/>
                <a:gd name="f25" fmla="*/ 182880 f17 1"/>
                <a:gd name="f26" fmla="*/ 0 f16 1"/>
                <a:gd name="f27" fmla="*/ 304800 f17 1"/>
                <a:gd name="f28" fmla="*/ 71438 f16 1"/>
                <a:gd name="f29" fmla="*/ f18 1 f2"/>
                <a:gd name="f30" fmla="*/ f21 1 304800"/>
                <a:gd name="f31" fmla="*/ f22 1 176212"/>
                <a:gd name="f32" fmla="*/ f23 1 304800"/>
                <a:gd name="f33" fmla="*/ f24 1 176212"/>
                <a:gd name="f34" fmla="*/ f25 1 304800"/>
                <a:gd name="f35" fmla="*/ f26 1 176212"/>
                <a:gd name="f36" fmla="*/ f27 1 304800"/>
                <a:gd name="f37" fmla="*/ f28 1 176212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04800" h="17621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ubicBezTo>
                    <a:pt x="f6" y="f12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8">
              <a:extLst>
                <a:ext uri="{FF2B5EF4-FFF2-40B4-BE49-F238E27FC236}">
                  <a16:creationId xmlns:a16="http://schemas.microsoft.com/office/drawing/2014/main" id="{38D8B613-0EB2-6913-EA76-2CF4792D6482}"/>
                </a:ext>
              </a:extLst>
            </p:cNvPr>
            <p:cNvSpPr/>
            <p:nvPr/>
          </p:nvSpPr>
          <p:spPr>
            <a:xfrm>
              <a:off x="11199443" y="5768492"/>
              <a:ext cx="678512" cy="3917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800"/>
                <a:gd name="f7" fmla="val 176212"/>
                <a:gd name="f8" fmla="val 122873"/>
                <a:gd name="f9" fmla="val 176213"/>
                <a:gd name="f10" fmla="val 105727"/>
                <a:gd name="f11" fmla="val 182880"/>
                <a:gd name="f12" fmla="val 71438"/>
                <a:gd name="f13" fmla="+- 0 0 -90"/>
                <a:gd name="f14" fmla="*/ f3 1 304800"/>
                <a:gd name="f15" fmla="*/ f4 1 176212"/>
                <a:gd name="f16" fmla="+- f7 0 f5"/>
                <a:gd name="f17" fmla="+- f6 0 f5"/>
                <a:gd name="f18" fmla="*/ f13 f0 1"/>
                <a:gd name="f19" fmla="*/ f17 1 304800"/>
                <a:gd name="f20" fmla="*/ f16 1 176212"/>
                <a:gd name="f21" fmla="*/ 122873 f17 1"/>
                <a:gd name="f22" fmla="*/ 176213 f16 1"/>
                <a:gd name="f23" fmla="*/ 0 f17 1"/>
                <a:gd name="f24" fmla="*/ 105727 f16 1"/>
                <a:gd name="f25" fmla="*/ 182880 f17 1"/>
                <a:gd name="f26" fmla="*/ 0 f16 1"/>
                <a:gd name="f27" fmla="*/ 304800 f17 1"/>
                <a:gd name="f28" fmla="*/ 71438 f16 1"/>
                <a:gd name="f29" fmla="*/ f18 1 f2"/>
                <a:gd name="f30" fmla="*/ f21 1 304800"/>
                <a:gd name="f31" fmla="*/ f22 1 176212"/>
                <a:gd name="f32" fmla="*/ f23 1 304800"/>
                <a:gd name="f33" fmla="*/ f24 1 176212"/>
                <a:gd name="f34" fmla="*/ f25 1 304800"/>
                <a:gd name="f35" fmla="*/ f26 1 176212"/>
                <a:gd name="f36" fmla="*/ f27 1 304800"/>
                <a:gd name="f37" fmla="*/ f28 1 176212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04800" h="17621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ubicBezTo>
                    <a:pt x="f6" y="f12"/>
                    <a:pt x="f8" y="f9"/>
                    <a:pt x="f8" y="f9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9">
              <a:extLst>
                <a:ext uri="{FF2B5EF4-FFF2-40B4-BE49-F238E27FC236}">
                  <a16:creationId xmlns:a16="http://schemas.microsoft.com/office/drawing/2014/main" id="{B6E71A0B-C6BD-59A0-1B59-E8D81911AC23}"/>
                </a:ext>
              </a:extLst>
            </p:cNvPr>
            <p:cNvSpPr/>
            <p:nvPr/>
          </p:nvSpPr>
          <p:spPr>
            <a:xfrm>
              <a:off x="10828379" y="6228060"/>
              <a:ext cx="273524" cy="4362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952"/>
                <a:gd name="f11" fmla="val 12573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952 f17 1"/>
                <a:gd name="f24" fmla="*/ 125730 f16 1"/>
                <a:gd name="f25" fmla="*/ 0 f17 1"/>
                <a:gd name="f26" fmla="*/ 0 f16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22872"/>
                <a:gd name="f34" fmla="*/ f26 1 196214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19"/>
                <a:gd name="f46" fmla="*/ f34 1 f20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4 1"/>
                <a:gd name="f57" fmla="*/ f46 f15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6" y="f57"/>
                </a:cxn>
                <a:cxn ang="f40">
                  <a:pos x="f52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8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0">
              <a:extLst>
                <a:ext uri="{FF2B5EF4-FFF2-40B4-BE49-F238E27FC236}">
                  <a16:creationId xmlns:a16="http://schemas.microsoft.com/office/drawing/2014/main" id="{4C2549B1-D5C5-B8D7-3F6E-8377AA64D7AF}"/>
                </a:ext>
              </a:extLst>
            </p:cNvPr>
            <p:cNvSpPr/>
            <p:nvPr/>
          </p:nvSpPr>
          <p:spPr>
            <a:xfrm>
              <a:off x="10828379" y="6228060"/>
              <a:ext cx="273524" cy="4362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952"/>
                <a:gd name="f11" fmla="val 12573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952 f17 1"/>
                <a:gd name="f24" fmla="*/ 125730 f16 1"/>
                <a:gd name="f25" fmla="*/ 0 f17 1"/>
                <a:gd name="f26" fmla="*/ 0 f16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22872"/>
                <a:gd name="f34" fmla="*/ f26 1 196214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19"/>
                <a:gd name="f46" fmla="*/ f34 1 f20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4 1"/>
                <a:gd name="f57" fmla="*/ f46 f15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6" y="f57"/>
                </a:cxn>
                <a:cxn ang="f40">
                  <a:pos x="f52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8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1">
              <a:extLst>
                <a:ext uri="{FF2B5EF4-FFF2-40B4-BE49-F238E27FC236}">
                  <a16:creationId xmlns:a16="http://schemas.microsoft.com/office/drawing/2014/main" id="{01A1F208-5B41-7BD9-8DEB-1219E26434A4}"/>
                </a:ext>
              </a:extLst>
            </p:cNvPr>
            <p:cNvSpPr/>
            <p:nvPr/>
          </p:nvSpPr>
          <p:spPr>
            <a:xfrm>
              <a:off x="10830501" y="5133158"/>
              <a:ext cx="776042" cy="125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62927"/>
                <a:gd name="f8" fmla="val 332423"/>
                <a:gd name="f9" fmla="val 71438"/>
                <a:gd name="f10" fmla="val 210502"/>
                <a:gd name="f11" fmla="val 221933"/>
                <a:gd name="f12" fmla="val 6668"/>
                <a:gd name="f13" fmla="val 226695"/>
                <a:gd name="f14" fmla="val 23813"/>
                <a:gd name="f15" fmla="val 47625"/>
                <a:gd name="f16" fmla="val 83820"/>
                <a:gd name="f17" fmla="val 204788"/>
                <a:gd name="f18" fmla="val 131445"/>
                <a:gd name="f19" fmla="val 173355"/>
                <a:gd name="f20" fmla="val 186690"/>
                <a:gd name="f21" fmla="val 491490"/>
                <a:gd name="f22" fmla="val 121920"/>
                <a:gd name="f23" fmla="val 562928"/>
                <a:gd name="f24" fmla="val 295275"/>
                <a:gd name="f25" fmla="val 258127"/>
                <a:gd name="f26" fmla="val 326708"/>
                <a:gd name="f27" fmla="val 202883"/>
                <a:gd name="f28" fmla="val 348615"/>
                <a:gd name="f29" fmla="val 154305"/>
                <a:gd name="f30" fmla="val 119063"/>
                <a:gd name="f31" fmla="val 95250"/>
                <a:gd name="f32" fmla="val 343853"/>
                <a:gd name="f33" fmla="val 78105"/>
                <a:gd name="f34" fmla="+- 0 0 -90"/>
                <a:gd name="f35" fmla="*/ f3 1 348614"/>
                <a:gd name="f36" fmla="*/ f4 1 562927"/>
                <a:gd name="f37" fmla="+- f7 0 f5"/>
                <a:gd name="f38" fmla="+- f6 0 f5"/>
                <a:gd name="f39" fmla="*/ f34 f0 1"/>
                <a:gd name="f40" fmla="*/ f38 1 348614"/>
                <a:gd name="f41" fmla="*/ f37 1 562927"/>
                <a:gd name="f42" fmla="*/ 332423 f38 1"/>
                <a:gd name="f43" fmla="*/ 71438 f37 1"/>
                <a:gd name="f44" fmla="*/ 210502 f38 1"/>
                <a:gd name="f45" fmla="*/ 0 f37 1"/>
                <a:gd name="f46" fmla="*/ 226695 f38 1"/>
                <a:gd name="f47" fmla="*/ 47625 f37 1"/>
                <a:gd name="f48" fmla="*/ 173355 f38 1"/>
                <a:gd name="f49" fmla="*/ 186690 f37 1"/>
                <a:gd name="f50" fmla="*/ 0 f38 1"/>
                <a:gd name="f51" fmla="*/ 491490 f37 1"/>
                <a:gd name="f52" fmla="*/ 121920 f38 1"/>
                <a:gd name="f53" fmla="*/ 562928 f37 1"/>
                <a:gd name="f54" fmla="*/ 295275 f38 1"/>
                <a:gd name="f55" fmla="*/ 258127 f37 1"/>
                <a:gd name="f56" fmla="*/ 348615 f38 1"/>
                <a:gd name="f57" fmla="*/ 119063 f37 1"/>
                <a:gd name="f58" fmla="*/ f39 1 f2"/>
                <a:gd name="f59" fmla="*/ f42 1 348614"/>
                <a:gd name="f60" fmla="*/ f43 1 562927"/>
                <a:gd name="f61" fmla="*/ f44 1 348614"/>
                <a:gd name="f62" fmla="*/ f45 1 562927"/>
                <a:gd name="f63" fmla="*/ f46 1 348614"/>
                <a:gd name="f64" fmla="*/ f47 1 562927"/>
                <a:gd name="f65" fmla="*/ f48 1 348614"/>
                <a:gd name="f66" fmla="*/ f49 1 562927"/>
                <a:gd name="f67" fmla="*/ f50 1 348614"/>
                <a:gd name="f68" fmla="*/ f51 1 562927"/>
                <a:gd name="f69" fmla="*/ f52 1 348614"/>
                <a:gd name="f70" fmla="*/ f53 1 562927"/>
                <a:gd name="f71" fmla="*/ f54 1 348614"/>
                <a:gd name="f72" fmla="*/ f55 1 562927"/>
                <a:gd name="f73" fmla="*/ f56 1 348614"/>
                <a:gd name="f74" fmla="*/ f57 1 562927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</a:cxnLst>
              <a:rect l="f96" t="f99" r="f97" b="f98"/>
              <a:pathLst>
                <a:path w="348614" h="56292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2">
              <a:extLst>
                <a:ext uri="{FF2B5EF4-FFF2-40B4-BE49-F238E27FC236}">
                  <a16:creationId xmlns:a16="http://schemas.microsoft.com/office/drawing/2014/main" id="{1CA4C7E2-47E9-5336-7150-A8DF2E14CD16}"/>
                </a:ext>
              </a:extLst>
            </p:cNvPr>
            <p:cNvSpPr/>
            <p:nvPr/>
          </p:nvSpPr>
          <p:spPr>
            <a:xfrm>
              <a:off x="10830501" y="5133158"/>
              <a:ext cx="776042" cy="125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62927"/>
                <a:gd name="f8" fmla="val 332423"/>
                <a:gd name="f9" fmla="val 71438"/>
                <a:gd name="f10" fmla="val 210502"/>
                <a:gd name="f11" fmla="val 221933"/>
                <a:gd name="f12" fmla="val 6668"/>
                <a:gd name="f13" fmla="val 226695"/>
                <a:gd name="f14" fmla="val 23813"/>
                <a:gd name="f15" fmla="val 47625"/>
                <a:gd name="f16" fmla="val 83820"/>
                <a:gd name="f17" fmla="val 204788"/>
                <a:gd name="f18" fmla="val 131445"/>
                <a:gd name="f19" fmla="val 173355"/>
                <a:gd name="f20" fmla="val 186690"/>
                <a:gd name="f21" fmla="val 491490"/>
                <a:gd name="f22" fmla="val 121920"/>
                <a:gd name="f23" fmla="val 562928"/>
                <a:gd name="f24" fmla="val 295275"/>
                <a:gd name="f25" fmla="val 258127"/>
                <a:gd name="f26" fmla="val 326708"/>
                <a:gd name="f27" fmla="val 202883"/>
                <a:gd name="f28" fmla="val 348615"/>
                <a:gd name="f29" fmla="val 154305"/>
                <a:gd name="f30" fmla="val 119063"/>
                <a:gd name="f31" fmla="val 95250"/>
                <a:gd name="f32" fmla="val 343853"/>
                <a:gd name="f33" fmla="val 78105"/>
                <a:gd name="f34" fmla="+- 0 0 -90"/>
                <a:gd name="f35" fmla="*/ f3 1 348614"/>
                <a:gd name="f36" fmla="*/ f4 1 562927"/>
                <a:gd name="f37" fmla="+- f7 0 f5"/>
                <a:gd name="f38" fmla="+- f6 0 f5"/>
                <a:gd name="f39" fmla="*/ f34 f0 1"/>
                <a:gd name="f40" fmla="*/ f38 1 348614"/>
                <a:gd name="f41" fmla="*/ f37 1 562927"/>
                <a:gd name="f42" fmla="*/ 332423 f38 1"/>
                <a:gd name="f43" fmla="*/ 71438 f37 1"/>
                <a:gd name="f44" fmla="*/ 210502 f38 1"/>
                <a:gd name="f45" fmla="*/ 0 f37 1"/>
                <a:gd name="f46" fmla="*/ 226695 f38 1"/>
                <a:gd name="f47" fmla="*/ 47625 f37 1"/>
                <a:gd name="f48" fmla="*/ 173355 f38 1"/>
                <a:gd name="f49" fmla="*/ 186690 f37 1"/>
                <a:gd name="f50" fmla="*/ 0 f38 1"/>
                <a:gd name="f51" fmla="*/ 491490 f37 1"/>
                <a:gd name="f52" fmla="*/ 121920 f38 1"/>
                <a:gd name="f53" fmla="*/ 562928 f37 1"/>
                <a:gd name="f54" fmla="*/ 295275 f38 1"/>
                <a:gd name="f55" fmla="*/ 258127 f37 1"/>
                <a:gd name="f56" fmla="*/ 348615 f38 1"/>
                <a:gd name="f57" fmla="*/ 119063 f37 1"/>
                <a:gd name="f58" fmla="*/ f39 1 f2"/>
                <a:gd name="f59" fmla="*/ f42 1 348614"/>
                <a:gd name="f60" fmla="*/ f43 1 562927"/>
                <a:gd name="f61" fmla="*/ f44 1 348614"/>
                <a:gd name="f62" fmla="*/ f45 1 562927"/>
                <a:gd name="f63" fmla="*/ f46 1 348614"/>
                <a:gd name="f64" fmla="*/ f47 1 562927"/>
                <a:gd name="f65" fmla="*/ f48 1 348614"/>
                <a:gd name="f66" fmla="*/ f49 1 562927"/>
                <a:gd name="f67" fmla="*/ f50 1 348614"/>
                <a:gd name="f68" fmla="*/ f51 1 562927"/>
                <a:gd name="f69" fmla="*/ f52 1 348614"/>
                <a:gd name="f70" fmla="*/ f53 1 562927"/>
                <a:gd name="f71" fmla="*/ f54 1 348614"/>
                <a:gd name="f72" fmla="*/ f55 1 562927"/>
                <a:gd name="f73" fmla="*/ f56 1 348614"/>
                <a:gd name="f74" fmla="*/ f57 1 562927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  <a:cxn ang="f79">
                  <a:pos x="f100" y="f101"/>
                </a:cxn>
              </a:cxnLst>
              <a:rect l="f96" t="f99" r="f97" b="f98"/>
              <a:pathLst>
                <a:path w="348614" h="56292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3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3">
              <a:extLst>
                <a:ext uri="{FF2B5EF4-FFF2-40B4-BE49-F238E27FC236}">
                  <a16:creationId xmlns:a16="http://schemas.microsoft.com/office/drawing/2014/main" id="{2B3B6B76-6976-423F-2E20-4B4B367838A3}"/>
                </a:ext>
              </a:extLst>
            </p:cNvPr>
            <p:cNvSpPr/>
            <p:nvPr/>
          </p:nvSpPr>
          <p:spPr>
            <a:xfrm>
              <a:off x="10830501" y="4781379"/>
              <a:ext cx="949915" cy="940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6720"/>
                <a:gd name="f7" fmla="val 423006"/>
                <a:gd name="f8" fmla="val 82012"/>
                <a:gd name="f9" fmla="val 304800"/>
                <a:gd name="f10" fmla="val 10574"/>
                <a:gd name="f11" fmla="val 274320"/>
                <a:gd name="f12" fmla="+- 0 0 7523"/>
                <a:gd name="f13" fmla="val 230505"/>
                <a:gd name="f14" fmla="+- 0 0 2761"/>
                <a:gd name="f15" fmla="val 177165"/>
                <a:gd name="f16" fmla="val 27719"/>
                <a:gd name="f17" fmla="val 66675"/>
                <a:gd name="f18" fmla="val 91537"/>
                <a:gd name="f19" fmla="val 213457"/>
                <a:gd name="f20" fmla="val 342997"/>
                <a:gd name="f21" fmla="val 351569"/>
                <a:gd name="f22" fmla="val 121920"/>
                <a:gd name="f23" fmla="val 423007"/>
                <a:gd name="f24" fmla="val 414434"/>
                <a:gd name="f25" fmla="val 284894"/>
                <a:gd name="f26" fmla="val 188595"/>
                <a:gd name="f27" fmla="val 162974"/>
                <a:gd name="f28" fmla="val 299085"/>
                <a:gd name="f29" fmla="val 99157"/>
                <a:gd name="f30" fmla="val 352425"/>
                <a:gd name="f31" fmla="val 68677"/>
                <a:gd name="f32" fmla="val 396240"/>
                <a:gd name="f33" fmla="val 63914"/>
                <a:gd name="f34" fmla="+- 0 0 -90"/>
                <a:gd name="f35" fmla="*/ f3 1 426720"/>
                <a:gd name="f36" fmla="*/ f4 1 423006"/>
                <a:gd name="f37" fmla="+- f7 0 f5"/>
                <a:gd name="f38" fmla="+- f6 0 f5"/>
                <a:gd name="f39" fmla="*/ f34 f0 1"/>
                <a:gd name="f40" fmla="*/ f38 1 426720"/>
                <a:gd name="f41" fmla="*/ f37 1 423006"/>
                <a:gd name="f42" fmla="*/ 426720 f38 1"/>
                <a:gd name="f43" fmla="*/ 82012 f37 1"/>
                <a:gd name="f44" fmla="*/ 304800 f38 1"/>
                <a:gd name="f45" fmla="*/ 10574 f37 1"/>
                <a:gd name="f46" fmla="*/ 177165 f38 1"/>
                <a:gd name="f47" fmla="*/ 27719 f37 1"/>
                <a:gd name="f48" fmla="*/ 0 f38 1"/>
                <a:gd name="f49" fmla="*/ 342997 f37 1"/>
                <a:gd name="f50" fmla="*/ 351569 f37 1"/>
                <a:gd name="f51" fmla="*/ 121920 f38 1"/>
                <a:gd name="f52" fmla="*/ 423007 f37 1"/>
                <a:gd name="f53" fmla="*/ 414434 f37 1"/>
                <a:gd name="f54" fmla="*/ 299085 f38 1"/>
                <a:gd name="f55" fmla="*/ 99157 f37 1"/>
                <a:gd name="f56" fmla="*/ f39 1 f2"/>
                <a:gd name="f57" fmla="*/ f42 1 426720"/>
                <a:gd name="f58" fmla="*/ f43 1 423006"/>
                <a:gd name="f59" fmla="*/ f44 1 426720"/>
                <a:gd name="f60" fmla="*/ f45 1 423006"/>
                <a:gd name="f61" fmla="*/ f46 1 426720"/>
                <a:gd name="f62" fmla="*/ f47 1 423006"/>
                <a:gd name="f63" fmla="*/ f48 1 426720"/>
                <a:gd name="f64" fmla="*/ f49 1 423006"/>
                <a:gd name="f65" fmla="*/ f50 1 423006"/>
                <a:gd name="f66" fmla="*/ f51 1 426720"/>
                <a:gd name="f67" fmla="*/ f52 1 423006"/>
                <a:gd name="f68" fmla="*/ f53 1 423006"/>
                <a:gd name="f69" fmla="*/ f54 1 426720"/>
                <a:gd name="f70" fmla="*/ f55 1 423006"/>
                <a:gd name="f71" fmla="*/ f5 1 f40"/>
                <a:gd name="f72" fmla="*/ f6 1 f40"/>
                <a:gd name="f73" fmla="*/ f5 1 f41"/>
                <a:gd name="f74" fmla="*/ f7 1 f41"/>
                <a:gd name="f75" fmla="+- f56 0 f1"/>
                <a:gd name="f76" fmla="*/ f57 1 f40"/>
                <a:gd name="f77" fmla="*/ f58 1 f41"/>
                <a:gd name="f78" fmla="*/ f59 1 f40"/>
                <a:gd name="f79" fmla="*/ f60 1 f41"/>
                <a:gd name="f80" fmla="*/ f61 1 f40"/>
                <a:gd name="f81" fmla="*/ f62 1 f41"/>
                <a:gd name="f82" fmla="*/ f63 1 f40"/>
                <a:gd name="f83" fmla="*/ f64 1 f41"/>
                <a:gd name="f84" fmla="*/ f65 1 f41"/>
                <a:gd name="f85" fmla="*/ f66 1 f40"/>
                <a:gd name="f86" fmla="*/ f67 1 f41"/>
                <a:gd name="f87" fmla="*/ f68 1 f41"/>
                <a:gd name="f88" fmla="*/ f69 1 f40"/>
                <a:gd name="f89" fmla="*/ f70 1 f41"/>
                <a:gd name="f90" fmla="*/ f71 f35 1"/>
                <a:gd name="f91" fmla="*/ f72 f35 1"/>
                <a:gd name="f92" fmla="*/ f74 f36 1"/>
                <a:gd name="f93" fmla="*/ f73 f36 1"/>
                <a:gd name="f94" fmla="*/ f76 f35 1"/>
                <a:gd name="f95" fmla="*/ f77 f36 1"/>
                <a:gd name="f96" fmla="*/ f78 f35 1"/>
                <a:gd name="f97" fmla="*/ f79 f36 1"/>
                <a:gd name="f98" fmla="*/ f80 f35 1"/>
                <a:gd name="f99" fmla="*/ f81 f36 1"/>
                <a:gd name="f100" fmla="*/ f82 f35 1"/>
                <a:gd name="f101" fmla="*/ f83 f36 1"/>
                <a:gd name="f102" fmla="*/ f84 f36 1"/>
                <a:gd name="f103" fmla="*/ f85 f35 1"/>
                <a:gd name="f104" fmla="*/ f86 f36 1"/>
                <a:gd name="f105" fmla="*/ f87 f36 1"/>
                <a:gd name="f106" fmla="*/ f88 f35 1"/>
                <a:gd name="f107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94" y="f95"/>
                </a:cxn>
                <a:cxn ang="f75">
                  <a:pos x="f96" y="f97"/>
                </a:cxn>
                <a:cxn ang="f75">
                  <a:pos x="f98" y="f99"/>
                </a:cxn>
                <a:cxn ang="f75">
                  <a:pos x="f100" y="f101"/>
                </a:cxn>
                <a:cxn ang="f75">
                  <a:pos x="f100" y="f102"/>
                </a:cxn>
                <a:cxn ang="f75">
                  <a:pos x="f103" y="f104"/>
                </a:cxn>
                <a:cxn ang="f75">
                  <a:pos x="f103" y="f105"/>
                </a:cxn>
                <a:cxn ang="f75">
                  <a:pos x="f106" y="f107"/>
                </a:cxn>
                <a:cxn ang="f75">
                  <a:pos x="f94" y="f95"/>
                </a:cxn>
              </a:cxnLst>
              <a:rect l="f90" t="f93" r="f91" b="f92"/>
              <a:pathLst>
                <a:path w="426720" h="423006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5" y="f19"/>
                    <a:pt x="f5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2" y="f24"/>
                  </a:ln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6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4">
              <a:extLst>
                <a:ext uri="{FF2B5EF4-FFF2-40B4-BE49-F238E27FC236}">
                  <a16:creationId xmlns:a16="http://schemas.microsoft.com/office/drawing/2014/main" id="{4035D5C6-7514-4A32-8440-A6F9EBAFFB0A}"/>
                </a:ext>
              </a:extLst>
            </p:cNvPr>
            <p:cNvSpPr/>
            <p:nvPr/>
          </p:nvSpPr>
          <p:spPr>
            <a:xfrm>
              <a:off x="10830501" y="4781379"/>
              <a:ext cx="949915" cy="940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6720"/>
                <a:gd name="f7" fmla="val 423006"/>
                <a:gd name="f8" fmla="val 82012"/>
                <a:gd name="f9" fmla="val 304800"/>
                <a:gd name="f10" fmla="val 10574"/>
                <a:gd name="f11" fmla="val 274320"/>
                <a:gd name="f12" fmla="+- 0 0 7523"/>
                <a:gd name="f13" fmla="val 230505"/>
                <a:gd name="f14" fmla="+- 0 0 2761"/>
                <a:gd name="f15" fmla="val 177165"/>
                <a:gd name="f16" fmla="val 27719"/>
                <a:gd name="f17" fmla="val 66675"/>
                <a:gd name="f18" fmla="val 91537"/>
                <a:gd name="f19" fmla="val 213457"/>
                <a:gd name="f20" fmla="val 342997"/>
                <a:gd name="f21" fmla="val 351569"/>
                <a:gd name="f22" fmla="val 121920"/>
                <a:gd name="f23" fmla="val 423007"/>
                <a:gd name="f24" fmla="val 414434"/>
                <a:gd name="f25" fmla="val 284894"/>
                <a:gd name="f26" fmla="val 188595"/>
                <a:gd name="f27" fmla="val 162974"/>
                <a:gd name="f28" fmla="val 299085"/>
                <a:gd name="f29" fmla="val 99157"/>
                <a:gd name="f30" fmla="val 352425"/>
                <a:gd name="f31" fmla="val 68677"/>
                <a:gd name="f32" fmla="val 396240"/>
                <a:gd name="f33" fmla="val 63914"/>
                <a:gd name="f34" fmla="+- 0 0 -90"/>
                <a:gd name="f35" fmla="*/ f3 1 426720"/>
                <a:gd name="f36" fmla="*/ f4 1 423006"/>
                <a:gd name="f37" fmla="+- f7 0 f5"/>
                <a:gd name="f38" fmla="+- f6 0 f5"/>
                <a:gd name="f39" fmla="*/ f34 f0 1"/>
                <a:gd name="f40" fmla="*/ f38 1 426720"/>
                <a:gd name="f41" fmla="*/ f37 1 423006"/>
                <a:gd name="f42" fmla="*/ 426720 f38 1"/>
                <a:gd name="f43" fmla="*/ 82012 f37 1"/>
                <a:gd name="f44" fmla="*/ 304800 f38 1"/>
                <a:gd name="f45" fmla="*/ 10574 f37 1"/>
                <a:gd name="f46" fmla="*/ 177165 f38 1"/>
                <a:gd name="f47" fmla="*/ 27719 f37 1"/>
                <a:gd name="f48" fmla="*/ 0 f38 1"/>
                <a:gd name="f49" fmla="*/ 342997 f37 1"/>
                <a:gd name="f50" fmla="*/ 351569 f37 1"/>
                <a:gd name="f51" fmla="*/ 121920 f38 1"/>
                <a:gd name="f52" fmla="*/ 423007 f37 1"/>
                <a:gd name="f53" fmla="*/ 414434 f37 1"/>
                <a:gd name="f54" fmla="*/ 299085 f38 1"/>
                <a:gd name="f55" fmla="*/ 99157 f37 1"/>
                <a:gd name="f56" fmla="*/ f39 1 f2"/>
                <a:gd name="f57" fmla="*/ f42 1 426720"/>
                <a:gd name="f58" fmla="*/ f43 1 423006"/>
                <a:gd name="f59" fmla="*/ f44 1 426720"/>
                <a:gd name="f60" fmla="*/ f45 1 423006"/>
                <a:gd name="f61" fmla="*/ f46 1 426720"/>
                <a:gd name="f62" fmla="*/ f47 1 423006"/>
                <a:gd name="f63" fmla="*/ f48 1 426720"/>
                <a:gd name="f64" fmla="*/ f49 1 423006"/>
                <a:gd name="f65" fmla="*/ f50 1 423006"/>
                <a:gd name="f66" fmla="*/ f51 1 426720"/>
                <a:gd name="f67" fmla="*/ f52 1 423006"/>
                <a:gd name="f68" fmla="*/ f53 1 423006"/>
                <a:gd name="f69" fmla="*/ f54 1 426720"/>
                <a:gd name="f70" fmla="*/ f55 1 423006"/>
                <a:gd name="f71" fmla="*/ f5 1 f40"/>
                <a:gd name="f72" fmla="*/ f6 1 f40"/>
                <a:gd name="f73" fmla="*/ f5 1 f41"/>
                <a:gd name="f74" fmla="*/ f7 1 f41"/>
                <a:gd name="f75" fmla="+- f56 0 f1"/>
                <a:gd name="f76" fmla="*/ f57 1 f40"/>
                <a:gd name="f77" fmla="*/ f58 1 f41"/>
                <a:gd name="f78" fmla="*/ f59 1 f40"/>
                <a:gd name="f79" fmla="*/ f60 1 f41"/>
                <a:gd name="f80" fmla="*/ f61 1 f40"/>
                <a:gd name="f81" fmla="*/ f62 1 f41"/>
                <a:gd name="f82" fmla="*/ f63 1 f40"/>
                <a:gd name="f83" fmla="*/ f64 1 f41"/>
                <a:gd name="f84" fmla="*/ f65 1 f41"/>
                <a:gd name="f85" fmla="*/ f66 1 f40"/>
                <a:gd name="f86" fmla="*/ f67 1 f41"/>
                <a:gd name="f87" fmla="*/ f68 1 f41"/>
                <a:gd name="f88" fmla="*/ f69 1 f40"/>
                <a:gd name="f89" fmla="*/ f70 1 f41"/>
                <a:gd name="f90" fmla="*/ f71 f35 1"/>
                <a:gd name="f91" fmla="*/ f72 f35 1"/>
                <a:gd name="f92" fmla="*/ f74 f36 1"/>
                <a:gd name="f93" fmla="*/ f73 f36 1"/>
                <a:gd name="f94" fmla="*/ f76 f35 1"/>
                <a:gd name="f95" fmla="*/ f77 f36 1"/>
                <a:gd name="f96" fmla="*/ f78 f35 1"/>
                <a:gd name="f97" fmla="*/ f79 f36 1"/>
                <a:gd name="f98" fmla="*/ f80 f35 1"/>
                <a:gd name="f99" fmla="*/ f81 f36 1"/>
                <a:gd name="f100" fmla="*/ f82 f35 1"/>
                <a:gd name="f101" fmla="*/ f83 f36 1"/>
                <a:gd name="f102" fmla="*/ f84 f36 1"/>
                <a:gd name="f103" fmla="*/ f85 f35 1"/>
                <a:gd name="f104" fmla="*/ f86 f36 1"/>
                <a:gd name="f105" fmla="*/ f87 f36 1"/>
                <a:gd name="f106" fmla="*/ f88 f35 1"/>
                <a:gd name="f107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94" y="f95"/>
                </a:cxn>
                <a:cxn ang="f75">
                  <a:pos x="f96" y="f97"/>
                </a:cxn>
                <a:cxn ang="f75">
                  <a:pos x="f98" y="f99"/>
                </a:cxn>
                <a:cxn ang="f75">
                  <a:pos x="f100" y="f101"/>
                </a:cxn>
                <a:cxn ang="f75">
                  <a:pos x="f100" y="f102"/>
                </a:cxn>
                <a:cxn ang="f75">
                  <a:pos x="f103" y="f104"/>
                </a:cxn>
                <a:cxn ang="f75">
                  <a:pos x="f103" y="f105"/>
                </a:cxn>
                <a:cxn ang="f75">
                  <a:pos x="f106" y="f107"/>
                </a:cxn>
                <a:cxn ang="f75">
                  <a:pos x="f94" y="f95"/>
                </a:cxn>
                <a:cxn ang="f75">
                  <a:pos x="f94" y="f95"/>
                </a:cxn>
              </a:cxnLst>
              <a:rect l="f90" t="f93" r="f91" b="f92"/>
              <a:pathLst>
                <a:path w="426720" h="423006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5" y="f19"/>
                    <a:pt x="f5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2" y="f24"/>
                  </a:ln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6" y="f8"/>
                  </a:cubicBezTo>
                  <a:cubicBezTo>
                    <a:pt x="f6" y="f8"/>
                    <a:pt x="f6" y="f8"/>
                    <a:pt x="f6" y="f8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5">
              <a:extLst>
                <a:ext uri="{FF2B5EF4-FFF2-40B4-BE49-F238E27FC236}">
                  <a16:creationId xmlns:a16="http://schemas.microsoft.com/office/drawing/2014/main" id="{85D05FE9-CC02-FC59-4499-3BBB635B63AA}"/>
                </a:ext>
              </a:extLst>
            </p:cNvPr>
            <p:cNvSpPr/>
            <p:nvPr/>
          </p:nvSpPr>
          <p:spPr>
            <a:xfrm>
              <a:off x="11099791" y="4940548"/>
              <a:ext cx="793013" cy="17258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6235"/>
                <a:gd name="f7" fmla="val 776235"/>
                <a:gd name="f8" fmla="val 178118"/>
                <a:gd name="f9" fmla="val 27570"/>
                <a:gd name="f10" fmla="val 287655"/>
                <a:gd name="f11" fmla="+- 0 0 35295"/>
                <a:gd name="f12" fmla="val 13283"/>
                <a:gd name="f13" fmla="val 133298"/>
                <a:gd name="f14" fmla="val 213308"/>
                <a:gd name="f15" fmla="val 323850"/>
                <a:gd name="f16" fmla="val 282840"/>
                <a:gd name="f17" fmla="val 270510"/>
                <a:gd name="f18" fmla="val 375233"/>
                <a:gd name="f19" fmla="val 167640"/>
                <a:gd name="f20" fmla="val 548588"/>
                <a:gd name="f21" fmla="val 349568"/>
                <a:gd name="f22" fmla="val 443813"/>
                <a:gd name="f23" fmla="val 574305"/>
                <a:gd name="f24" fmla="val 650505"/>
                <a:gd name="f25" fmla="val 173355"/>
                <a:gd name="f26" fmla="val 345705"/>
                <a:gd name="f27" fmla="val 204788"/>
                <a:gd name="f28" fmla="val 290460"/>
                <a:gd name="f29" fmla="val 226695"/>
                <a:gd name="f30" fmla="val 241883"/>
                <a:gd name="f31" fmla="val 206640"/>
                <a:gd name="f32" fmla="val 164730"/>
                <a:gd name="f33" fmla="val 211455"/>
                <a:gd name="f34" fmla="val 143775"/>
                <a:gd name="f35" fmla="val 176213"/>
                <a:gd name="f36" fmla="val 163778"/>
                <a:gd name="f37" fmla="val 141923"/>
                <a:gd name="f38" fmla="val 183780"/>
                <a:gd name="f39" fmla="val 125730"/>
                <a:gd name="f40" fmla="val 221880"/>
                <a:gd name="f41" fmla="val 265695"/>
                <a:gd name="f42" fmla="val 279030"/>
                <a:gd name="f43" fmla="val 351420"/>
                <a:gd name="f44" fmla="val 342848"/>
                <a:gd name="f45" fmla="val 67628"/>
                <a:gd name="f46" fmla="val 91388"/>
                <a:gd name="f47" fmla="+- 0 0 -90"/>
                <a:gd name="f48" fmla="*/ f3 1 356235"/>
                <a:gd name="f49" fmla="*/ f4 1 776235"/>
                <a:gd name="f50" fmla="+- f7 0 f5"/>
                <a:gd name="f51" fmla="+- f6 0 f5"/>
                <a:gd name="f52" fmla="*/ f47 f0 1"/>
                <a:gd name="f53" fmla="*/ f51 1 356235"/>
                <a:gd name="f54" fmla="*/ f50 1 776235"/>
                <a:gd name="f55" fmla="*/ 178118 f51 1"/>
                <a:gd name="f56" fmla="*/ 27570 f50 1"/>
                <a:gd name="f57" fmla="*/ 356235 f51 1"/>
                <a:gd name="f58" fmla="*/ 133298 f50 1"/>
                <a:gd name="f59" fmla="*/ 270510 f51 1"/>
                <a:gd name="f60" fmla="*/ 375233 f50 1"/>
                <a:gd name="f61" fmla="*/ 167640 f51 1"/>
                <a:gd name="f62" fmla="*/ 548588 f50 1"/>
                <a:gd name="f63" fmla="*/ 349568 f51 1"/>
                <a:gd name="f64" fmla="*/ 443813 f50 1"/>
                <a:gd name="f65" fmla="*/ 574305 f50 1"/>
                <a:gd name="f66" fmla="*/ 0 f51 1"/>
                <a:gd name="f67" fmla="*/ 776235 f50 1"/>
                <a:gd name="f68" fmla="*/ 650505 f50 1"/>
                <a:gd name="f69" fmla="*/ 173355 f51 1"/>
                <a:gd name="f70" fmla="*/ 345705 f50 1"/>
                <a:gd name="f71" fmla="*/ 226695 f51 1"/>
                <a:gd name="f72" fmla="*/ 206640 f50 1"/>
                <a:gd name="f73" fmla="*/ 176213 f51 1"/>
                <a:gd name="f74" fmla="*/ 163778 f50 1"/>
                <a:gd name="f75" fmla="*/ 125730 f51 1"/>
                <a:gd name="f76" fmla="*/ 265695 f50 1"/>
                <a:gd name="f77" fmla="*/ 279030 f50 1"/>
                <a:gd name="f78" fmla="*/ 351420 f50 1"/>
                <a:gd name="f79" fmla="*/ 342848 f50 1"/>
                <a:gd name="f80" fmla="*/ f52 1 f2"/>
                <a:gd name="f81" fmla="*/ f55 1 356235"/>
                <a:gd name="f82" fmla="*/ f56 1 776235"/>
                <a:gd name="f83" fmla="*/ f57 1 356235"/>
                <a:gd name="f84" fmla="*/ f58 1 776235"/>
                <a:gd name="f85" fmla="*/ f59 1 356235"/>
                <a:gd name="f86" fmla="*/ f60 1 776235"/>
                <a:gd name="f87" fmla="*/ f61 1 356235"/>
                <a:gd name="f88" fmla="*/ f62 1 776235"/>
                <a:gd name="f89" fmla="*/ f63 1 356235"/>
                <a:gd name="f90" fmla="*/ f64 1 776235"/>
                <a:gd name="f91" fmla="*/ f65 1 776235"/>
                <a:gd name="f92" fmla="*/ f66 1 356235"/>
                <a:gd name="f93" fmla="*/ f67 1 776235"/>
                <a:gd name="f94" fmla="*/ f68 1 776235"/>
                <a:gd name="f95" fmla="*/ f69 1 356235"/>
                <a:gd name="f96" fmla="*/ f70 1 776235"/>
                <a:gd name="f97" fmla="*/ f71 1 356235"/>
                <a:gd name="f98" fmla="*/ f72 1 776235"/>
                <a:gd name="f99" fmla="*/ f73 1 356235"/>
                <a:gd name="f100" fmla="*/ f74 1 776235"/>
                <a:gd name="f101" fmla="*/ f75 1 356235"/>
                <a:gd name="f102" fmla="*/ f76 1 776235"/>
                <a:gd name="f103" fmla="*/ f77 1 776235"/>
                <a:gd name="f104" fmla="*/ f78 1 776235"/>
                <a:gd name="f105" fmla="*/ f79 1 776235"/>
                <a:gd name="f106" fmla="*/ f5 1 f53"/>
                <a:gd name="f107" fmla="*/ f6 1 f53"/>
                <a:gd name="f108" fmla="*/ f5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3"/>
                <a:gd name="f116" fmla="*/ f86 1 f54"/>
                <a:gd name="f117" fmla="*/ f87 1 f53"/>
                <a:gd name="f118" fmla="*/ f88 1 f54"/>
                <a:gd name="f119" fmla="*/ f89 1 f53"/>
                <a:gd name="f120" fmla="*/ f90 1 f54"/>
                <a:gd name="f121" fmla="*/ f91 1 f54"/>
                <a:gd name="f122" fmla="*/ f92 1 f53"/>
                <a:gd name="f123" fmla="*/ f93 1 f54"/>
                <a:gd name="f124" fmla="*/ f94 1 f54"/>
                <a:gd name="f125" fmla="*/ f95 1 f53"/>
                <a:gd name="f126" fmla="*/ f96 1 f54"/>
                <a:gd name="f127" fmla="*/ f97 1 f53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4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8 1"/>
                <a:gd name="f145" fmla="*/ f116 f49 1"/>
                <a:gd name="f146" fmla="*/ f117 f48 1"/>
                <a:gd name="f147" fmla="*/ f118 f49 1"/>
                <a:gd name="f148" fmla="*/ f119 f48 1"/>
                <a:gd name="f149" fmla="*/ f120 f49 1"/>
                <a:gd name="f150" fmla="*/ f121 f49 1"/>
                <a:gd name="f151" fmla="*/ f122 f48 1"/>
                <a:gd name="f152" fmla="*/ f123 f49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9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3"/>
                </a:cxn>
                <a:cxn ang="f110">
                  <a:pos x="f144" y="f145"/>
                </a:cxn>
                <a:cxn ang="f110">
                  <a:pos x="f146" y="f147"/>
                </a:cxn>
                <a:cxn ang="f110">
                  <a:pos x="f148" y="f149"/>
                </a:cxn>
                <a:cxn ang="f110">
                  <a:pos x="f148" y="f150"/>
                </a:cxn>
                <a:cxn ang="f110">
                  <a:pos x="f151" y="f152"/>
                </a:cxn>
                <a:cxn ang="f110">
                  <a:pos x="f151" y="f153"/>
                </a:cxn>
                <a:cxn ang="f110">
                  <a:pos x="f154" y="f155"/>
                </a:cxn>
                <a:cxn ang="f110">
                  <a:pos x="f156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0" y="f162"/>
                </a:cxn>
                <a:cxn ang="f110">
                  <a:pos x="f151" y="f163"/>
                </a:cxn>
                <a:cxn ang="f110">
                  <a:pos x="f151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356235" h="776235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7"/>
                  </a:lnTo>
                  <a:lnTo>
                    <a:pt x="f5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29" y="f31"/>
                  </a:cubicBezTo>
                  <a:cubicBezTo>
                    <a:pt x="f29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9" y="f41"/>
                  </a:cubicBezTo>
                  <a:lnTo>
                    <a:pt x="f39" y="f42"/>
                  </a:lnTo>
                  <a:lnTo>
                    <a:pt x="f5" y="f43"/>
                  </a:lnTo>
                  <a:lnTo>
                    <a:pt x="f5" y="f44"/>
                  </a:lnTo>
                  <a:cubicBezTo>
                    <a:pt x="f5" y="f1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8">
              <a:extLst>
                <a:ext uri="{FF2B5EF4-FFF2-40B4-BE49-F238E27FC236}">
                  <a16:creationId xmlns:a16="http://schemas.microsoft.com/office/drawing/2014/main" id="{B9E6BB9D-9C4A-4546-24EE-6CE30AFE9709}"/>
                </a:ext>
              </a:extLst>
            </p:cNvPr>
            <p:cNvSpPr/>
            <p:nvPr/>
          </p:nvSpPr>
          <p:spPr>
            <a:xfrm>
              <a:off x="11099791" y="4940548"/>
              <a:ext cx="793013" cy="17258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6235"/>
                <a:gd name="f7" fmla="val 776235"/>
                <a:gd name="f8" fmla="val 178118"/>
                <a:gd name="f9" fmla="val 27570"/>
                <a:gd name="f10" fmla="val 287655"/>
                <a:gd name="f11" fmla="+- 0 0 35295"/>
                <a:gd name="f12" fmla="val 13283"/>
                <a:gd name="f13" fmla="val 133298"/>
                <a:gd name="f14" fmla="val 213308"/>
                <a:gd name="f15" fmla="val 323850"/>
                <a:gd name="f16" fmla="val 282840"/>
                <a:gd name="f17" fmla="val 270510"/>
                <a:gd name="f18" fmla="val 375233"/>
                <a:gd name="f19" fmla="val 167640"/>
                <a:gd name="f20" fmla="val 548588"/>
                <a:gd name="f21" fmla="val 349568"/>
                <a:gd name="f22" fmla="val 443813"/>
                <a:gd name="f23" fmla="val 574305"/>
                <a:gd name="f24" fmla="val 650505"/>
                <a:gd name="f25" fmla="val 173355"/>
                <a:gd name="f26" fmla="val 345705"/>
                <a:gd name="f27" fmla="val 204788"/>
                <a:gd name="f28" fmla="val 290460"/>
                <a:gd name="f29" fmla="val 226695"/>
                <a:gd name="f30" fmla="val 241883"/>
                <a:gd name="f31" fmla="val 206640"/>
                <a:gd name="f32" fmla="val 164730"/>
                <a:gd name="f33" fmla="val 211455"/>
                <a:gd name="f34" fmla="val 143775"/>
                <a:gd name="f35" fmla="val 176213"/>
                <a:gd name="f36" fmla="val 163778"/>
                <a:gd name="f37" fmla="val 141923"/>
                <a:gd name="f38" fmla="val 183780"/>
                <a:gd name="f39" fmla="val 125730"/>
                <a:gd name="f40" fmla="val 221880"/>
                <a:gd name="f41" fmla="val 265695"/>
                <a:gd name="f42" fmla="val 279030"/>
                <a:gd name="f43" fmla="val 351420"/>
                <a:gd name="f44" fmla="val 342848"/>
                <a:gd name="f45" fmla="val 67628"/>
                <a:gd name="f46" fmla="val 91388"/>
                <a:gd name="f47" fmla="+- 0 0 -90"/>
                <a:gd name="f48" fmla="*/ f3 1 356235"/>
                <a:gd name="f49" fmla="*/ f4 1 776235"/>
                <a:gd name="f50" fmla="+- f7 0 f5"/>
                <a:gd name="f51" fmla="+- f6 0 f5"/>
                <a:gd name="f52" fmla="*/ f47 f0 1"/>
                <a:gd name="f53" fmla="*/ f51 1 356235"/>
                <a:gd name="f54" fmla="*/ f50 1 776235"/>
                <a:gd name="f55" fmla="*/ 178118 f51 1"/>
                <a:gd name="f56" fmla="*/ 27570 f50 1"/>
                <a:gd name="f57" fmla="*/ 356235 f51 1"/>
                <a:gd name="f58" fmla="*/ 133298 f50 1"/>
                <a:gd name="f59" fmla="*/ 270510 f51 1"/>
                <a:gd name="f60" fmla="*/ 375233 f50 1"/>
                <a:gd name="f61" fmla="*/ 167640 f51 1"/>
                <a:gd name="f62" fmla="*/ 548588 f50 1"/>
                <a:gd name="f63" fmla="*/ 349568 f51 1"/>
                <a:gd name="f64" fmla="*/ 443813 f50 1"/>
                <a:gd name="f65" fmla="*/ 574305 f50 1"/>
                <a:gd name="f66" fmla="*/ 0 f51 1"/>
                <a:gd name="f67" fmla="*/ 776235 f50 1"/>
                <a:gd name="f68" fmla="*/ 650505 f50 1"/>
                <a:gd name="f69" fmla="*/ 173355 f51 1"/>
                <a:gd name="f70" fmla="*/ 345705 f50 1"/>
                <a:gd name="f71" fmla="*/ 226695 f51 1"/>
                <a:gd name="f72" fmla="*/ 206640 f50 1"/>
                <a:gd name="f73" fmla="*/ 176213 f51 1"/>
                <a:gd name="f74" fmla="*/ 163778 f50 1"/>
                <a:gd name="f75" fmla="*/ 125730 f51 1"/>
                <a:gd name="f76" fmla="*/ 265695 f50 1"/>
                <a:gd name="f77" fmla="*/ 279030 f50 1"/>
                <a:gd name="f78" fmla="*/ 351420 f50 1"/>
                <a:gd name="f79" fmla="*/ 342848 f50 1"/>
                <a:gd name="f80" fmla="*/ f52 1 f2"/>
                <a:gd name="f81" fmla="*/ f55 1 356235"/>
                <a:gd name="f82" fmla="*/ f56 1 776235"/>
                <a:gd name="f83" fmla="*/ f57 1 356235"/>
                <a:gd name="f84" fmla="*/ f58 1 776235"/>
                <a:gd name="f85" fmla="*/ f59 1 356235"/>
                <a:gd name="f86" fmla="*/ f60 1 776235"/>
                <a:gd name="f87" fmla="*/ f61 1 356235"/>
                <a:gd name="f88" fmla="*/ f62 1 776235"/>
                <a:gd name="f89" fmla="*/ f63 1 356235"/>
                <a:gd name="f90" fmla="*/ f64 1 776235"/>
                <a:gd name="f91" fmla="*/ f65 1 776235"/>
                <a:gd name="f92" fmla="*/ f66 1 356235"/>
                <a:gd name="f93" fmla="*/ f67 1 776235"/>
                <a:gd name="f94" fmla="*/ f68 1 776235"/>
                <a:gd name="f95" fmla="*/ f69 1 356235"/>
                <a:gd name="f96" fmla="*/ f70 1 776235"/>
                <a:gd name="f97" fmla="*/ f71 1 356235"/>
                <a:gd name="f98" fmla="*/ f72 1 776235"/>
                <a:gd name="f99" fmla="*/ f73 1 356235"/>
                <a:gd name="f100" fmla="*/ f74 1 776235"/>
                <a:gd name="f101" fmla="*/ f75 1 356235"/>
                <a:gd name="f102" fmla="*/ f76 1 776235"/>
                <a:gd name="f103" fmla="*/ f77 1 776235"/>
                <a:gd name="f104" fmla="*/ f78 1 776235"/>
                <a:gd name="f105" fmla="*/ f79 1 776235"/>
                <a:gd name="f106" fmla="*/ f5 1 f53"/>
                <a:gd name="f107" fmla="*/ f6 1 f53"/>
                <a:gd name="f108" fmla="*/ f5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3"/>
                <a:gd name="f116" fmla="*/ f86 1 f54"/>
                <a:gd name="f117" fmla="*/ f87 1 f53"/>
                <a:gd name="f118" fmla="*/ f88 1 f54"/>
                <a:gd name="f119" fmla="*/ f89 1 f53"/>
                <a:gd name="f120" fmla="*/ f90 1 f54"/>
                <a:gd name="f121" fmla="*/ f91 1 f54"/>
                <a:gd name="f122" fmla="*/ f92 1 f53"/>
                <a:gd name="f123" fmla="*/ f93 1 f54"/>
                <a:gd name="f124" fmla="*/ f94 1 f54"/>
                <a:gd name="f125" fmla="*/ f95 1 f53"/>
                <a:gd name="f126" fmla="*/ f96 1 f54"/>
                <a:gd name="f127" fmla="*/ f97 1 f53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4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8 1"/>
                <a:gd name="f145" fmla="*/ f116 f49 1"/>
                <a:gd name="f146" fmla="*/ f117 f48 1"/>
                <a:gd name="f147" fmla="*/ f118 f49 1"/>
                <a:gd name="f148" fmla="*/ f119 f48 1"/>
                <a:gd name="f149" fmla="*/ f120 f49 1"/>
                <a:gd name="f150" fmla="*/ f121 f49 1"/>
                <a:gd name="f151" fmla="*/ f122 f48 1"/>
                <a:gd name="f152" fmla="*/ f123 f49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9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3"/>
                </a:cxn>
                <a:cxn ang="f110">
                  <a:pos x="f144" y="f145"/>
                </a:cxn>
                <a:cxn ang="f110">
                  <a:pos x="f146" y="f147"/>
                </a:cxn>
                <a:cxn ang="f110">
                  <a:pos x="f148" y="f149"/>
                </a:cxn>
                <a:cxn ang="f110">
                  <a:pos x="f148" y="f150"/>
                </a:cxn>
                <a:cxn ang="f110">
                  <a:pos x="f151" y="f152"/>
                </a:cxn>
                <a:cxn ang="f110">
                  <a:pos x="f151" y="f153"/>
                </a:cxn>
                <a:cxn ang="f110">
                  <a:pos x="f154" y="f155"/>
                </a:cxn>
                <a:cxn ang="f110">
                  <a:pos x="f156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0" y="f162"/>
                </a:cxn>
                <a:cxn ang="f110">
                  <a:pos x="f151" y="f163"/>
                </a:cxn>
                <a:cxn ang="f110">
                  <a:pos x="f151" y="f164"/>
                </a:cxn>
                <a:cxn ang="f110">
                  <a:pos x="f140" y="f141"/>
                </a:cxn>
                <a:cxn ang="f110">
                  <a:pos x="f140" y="f141"/>
                </a:cxn>
              </a:cxnLst>
              <a:rect l="f136" t="f139" r="f137" b="f138"/>
              <a:pathLst>
                <a:path w="356235" h="776235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7"/>
                  </a:lnTo>
                  <a:lnTo>
                    <a:pt x="f5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29" y="f31"/>
                  </a:cubicBezTo>
                  <a:cubicBezTo>
                    <a:pt x="f29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9" y="f41"/>
                  </a:cubicBezTo>
                  <a:lnTo>
                    <a:pt x="f39" y="f42"/>
                  </a:lnTo>
                  <a:lnTo>
                    <a:pt x="f5" y="f43"/>
                  </a:lnTo>
                  <a:lnTo>
                    <a:pt x="f5" y="f44"/>
                  </a:lnTo>
                  <a:cubicBezTo>
                    <a:pt x="f5" y="f14"/>
                    <a:pt x="f45" y="f4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734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CCDDEFD6-8581-5809-6881-CB886210DA41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70130A9-33A2-D08D-70C5-5C6B597F8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40">
            <a:extLst>
              <a:ext uri="{FF2B5EF4-FFF2-40B4-BE49-F238E27FC236}">
                <a16:creationId xmlns:a16="http://schemas.microsoft.com/office/drawing/2014/main" id="{8EEEFAC2-E3FB-303C-04AE-582F41578D50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7AC7BD31-28E7-2B58-F597-029F2BFFD37F}"/>
              </a:ext>
            </a:extLst>
          </p:cNvPr>
          <p:cNvGrpSpPr/>
          <p:nvPr/>
        </p:nvGrpSpPr>
        <p:grpSpPr>
          <a:xfrm>
            <a:off x="10796558" y="4816153"/>
            <a:ext cx="1131415" cy="1759626"/>
            <a:chOff x="10796558" y="4816153"/>
            <a:chExt cx="1131415" cy="1759626"/>
          </a:xfrm>
        </p:grpSpPr>
        <p:sp>
          <p:nvSpPr>
            <p:cNvPr id="6" name="Freihandform: Form 35">
              <a:extLst>
                <a:ext uri="{FF2B5EF4-FFF2-40B4-BE49-F238E27FC236}">
                  <a16:creationId xmlns:a16="http://schemas.microsoft.com/office/drawing/2014/main" id="{AA671EA3-27C1-36F6-BB7A-71C5B8B4D5FF}"/>
                </a:ext>
              </a:extLst>
            </p:cNvPr>
            <p:cNvSpPr/>
            <p:nvPr/>
          </p:nvSpPr>
          <p:spPr>
            <a:xfrm>
              <a:off x="11108231" y="5708644"/>
              <a:ext cx="535820" cy="523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077"/>
                <a:gd name="f7" fmla="val 235910"/>
                <a:gd name="f8" fmla="val 121920"/>
                <a:gd name="f9" fmla="val 232410"/>
                <a:gd name="f10" fmla="val 160973"/>
                <a:gd name="f11" fmla="val 11430"/>
                <a:gd name="f12" fmla="val 167640"/>
                <a:gd name="f13" fmla="val 28575"/>
                <a:gd name="f14" fmla="val 164783"/>
                <a:gd name="f15" fmla="val 50483"/>
                <a:gd name="f16" fmla="val 152400"/>
                <a:gd name="f17" fmla="val 91440"/>
                <a:gd name="f18" fmla="val 128588"/>
                <a:gd name="f19" fmla="val 117158"/>
                <a:gd name="f20" fmla="val 86677"/>
                <a:gd name="f21" fmla="val 44768"/>
                <a:gd name="f22" fmla="val 21908"/>
                <a:gd name="f23" fmla="val 112395"/>
                <a:gd name="f24" fmla="val 6668"/>
                <a:gd name="f25" fmla="val 100965"/>
                <a:gd name="f26" fmla="val 222885"/>
                <a:gd name="f27" fmla="val 71438"/>
                <a:gd name="f28" fmla="val 234315"/>
                <a:gd name="f29" fmla="val 78105"/>
                <a:gd name="f30" fmla="val 94298"/>
                <a:gd name="f31" fmla="val 116205"/>
                <a:gd name="f32" fmla="val 159068"/>
                <a:gd name="f33" fmla="val 214313"/>
                <a:gd name="f34" fmla="val 200025"/>
                <a:gd name="f35" fmla="val 172402"/>
                <a:gd name="f36" fmla="val 223838"/>
                <a:gd name="f37" fmla="val 151448"/>
                <a:gd name="f38" fmla="val 236220"/>
                <a:gd name="f39" fmla="val 133350"/>
                <a:gd name="f40" fmla="+- 0 0 -90"/>
                <a:gd name="f41" fmla="*/ f3 1 239077"/>
                <a:gd name="f42" fmla="*/ f4 1 235910"/>
                <a:gd name="f43" fmla="+- f7 0 f5"/>
                <a:gd name="f44" fmla="+- f6 0 f5"/>
                <a:gd name="f45" fmla="*/ f40 f0 1"/>
                <a:gd name="f46" fmla="*/ f44 1 239077"/>
                <a:gd name="f47" fmla="*/ f43 1 235910"/>
                <a:gd name="f48" fmla="*/ 121920 f44 1"/>
                <a:gd name="f49" fmla="*/ 232410 f43 1"/>
                <a:gd name="f50" fmla="*/ 0 f44 1"/>
                <a:gd name="f51" fmla="*/ 160973 f43 1"/>
                <a:gd name="f52" fmla="*/ 50483 f44 1"/>
                <a:gd name="f53" fmla="*/ 152400 f43 1"/>
                <a:gd name="f54" fmla="*/ 117158 f44 1"/>
                <a:gd name="f55" fmla="*/ 44768 f43 1"/>
                <a:gd name="f56" fmla="*/ 100965 f44 1"/>
                <a:gd name="f57" fmla="*/ 0 f43 1"/>
                <a:gd name="f58" fmla="*/ 222885 f44 1"/>
                <a:gd name="f59" fmla="*/ 71438 f43 1"/>
                <a:gd name="f60" fmla="*/ 239077 f44 1"/>
                <a:gd name="f61" fmla="*/ 116205 f43 1"/>
                <a:gd name="f62" fmla="*/ 172402 f44 1"/>
                <a:gd name="f63" fmla="*/ 223838 f43 1"/>
                <a:gd name="f64" fmla="*/ f45 1 f2"/>
                <a:gd name="f65" fmla="*/ f48 1 239077"/>
                <a:gd name="f66" fmla="*/ f49 1 235910"/>
                <a:gd name="f67" fmla="*/ f50 1 239077"/>
                <a:gd name="f68" fmla="*/ f51 1 235910"/>
                <a:gd name="f69" fmla="*/ f52 1 239077"/>
                <a:gd name="f70" fmla="*/ f53 1 235910"/>
                <a:gd name="f71" fmla="*/ f54 1 239077"/>
                <a:gd name="f72" fmla="*/ f55 1 235910"/>
                <a:gd name="f73" fmla="*/ f56 1 239077"/>
                <a:gd name="f74" fmla="*/ f57 1 235910"/>
                <a:gd name="f75" fmla="*/ f58 1 239077"/>
                <a:gd name="f76" fmla="*/ f59 1 235910"/>
                <a:gd name="f77" fmla="*/ f60 1 239077"/>
                <a:gd name="f78" fmla="*/ f61 1 235910"/>
                <a:gd name="f79" fmla="*/ f62 1 239077"/>
                <a:gd name="f80" fmla="*/ f63 1 235910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</a:cxnLst>
              <a:rect l="f102" t="f105" r="f103" b="f104"/>
              <a:pathLst>
                <a:path w="239077" h="23591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36">
              <a:extLst>
                <a:ext uri="{FF2B5EF4-FFF2-40B4-BE49-F238E27FC236}">
                  <a16:creationId xmlns:a16="http://schemas.microsoft.com/office/drawing/2014/main" id="{9760B95C-1583-06A8-8FC5-92429EE2AEBD}"/>
                </a:ext>
              </a:extLst>
            </p:cNvPr>
            <p:cNvSpPr/>
            <p:nvPr/>
          </p:nvSpPr>
          <p:spPr>
            <a:xfrm>
              <a:off x="11108231" y="5708644"/>
              <a:ext cx="535820" cy="523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077"/>
                <a:gd name="f7" fmla="val 235910"/>
                <a:gd name="f8" fmla="val 121920"/>
                <a:gd name="f9" fmla="val 232410"/>
                <a:gd name="f10" fmla="val 160973"/>
                <a:gd name="f11" fmla="val 11430"/>
                <a:gd name="f12" fmla="val 167640"/>
                <a:gd name="f13" fmla="val 28575"/>
                <a:gd name="f14" fmla="val 164783"/>
                <a:gd name="f15" fmla="val 50483"/>
                <a:gd name="f16" fmla="val 152400"/>
                <a:gd name="f17" fmla="val 91440"/>
                <a:gd name="f18" fmla="val 128588"/>
                <a:gd name="f19" fmla="val 117158"/>
                <a:gd name="f20" fmla="val 86677"/>
                <a:gd name="f21" fmla="val 44768"/>
                <a:gd name="f22" fmla="val 21908"/>
                <a:gd name="f23" fmla="val 112395"/>
                <a:gd name="f24" fmla="val 6668"/>
                <a:gd name="f25" fmla="val 100965"/>
                <a:gd name="f26" fmla="val 222885"/>
                <a:gd name="f27" fmla="val 71438"/>
                <a:gd name="f28" fmla="val 234315"/>
                <a:gd name="f29" fmla="val 78105"/>
                <a:gd name="f30" fmla="val 94298"/>
                <a:gd name="f31" fmla="val 116205"/>
                <a:gd name="f32" fmla="val 159068"/>
                <a:gd name="f33" fmla="val 214313"/>
                <a:gd name="f34" fmla="val 200025"/>
                <a:gd name="f35" fmla="val 172402"/>
                <a:gd name="f36" fmla="val 223838"/>
                <a:gd name="f37" fmla="val 151448"/>
                <a:gd name="f38" fmla="val 236220"/>
                <a:gd name="f39" fmla="val 133350"/>
                <a:gd name="f40" fmla="+- 0 0 -90"/>
                <a:gd name="f41" fmla="*/ f3 1 239077"/>
                <a:gd name="f42" fmla="*/ f4 1 235910"/>
                <a:gd name="f43" fmla="+- f7 0 f5"/>
                <a:gd name="f44" fmla="+- f6 0 f5"/>
                <a:gd name="f45" fmla="*/ f40 f0 1"/>
                <a:gd name="f46" fmla="*/ f44 1 239077"/>
                <a:gd name="f47" fmla="*/ f43 1 235910"/>
                <a:gd name="f48" fmla="*/ 121920 f44 1"/>
                <a:gd name="f49" fmla="*/ 232410 f43 1"/>
                <a:gd name="f50" fmla="*/ 0 f44 1"/>
                <a:gd name="f51" fmla="*/ 160973 f43 1"/>
                <a:gd name="f52" fmla="*/ 50483 f44 1"/>
                <a:gd name="f53" fmla="*/ 152400 f43 1"/>
                <a:gd name="f54" fmla="*/ 117158 f44 1"/>
                <a:gd name="f55" fmla="*/ 44768 f43 1"/>
                <a:gd name="f56" fmla="*/ 100965 f44 1"/>
                <a:gd name="f57" fmla="*/ 0 f43 1"/>
                <a:gd name="f58" fmla="*/ 222885 f44 1"/>
                <a:gd name="f59" fmla="*/ 71438 f43 1"/>
                <a:gd name="f60" fmla="*/ 239077 f44 1"/>
                <a:gd name="f61" fmla="*/ 116205 f43 1"/>
                <a:gd name="f62" fmla="*/ 172402 f44 1"/>
                <a:gd name="f63" fmla="*/ 223838 f43 1"/>
                <a:gd name="f64" fmla="*/ f45 1 f2"/>
                <a:gd name="f65" fmla="*/ f48 1 239077"/>
                <a:gd name="f66" fmla="*/ f49 1 235910"/>
                <a:gd name="f67" fmla="*/ f50 1 239077"/>
                <a:gd name="f68" fmla="*/ f51 1 235910"/>
                <a:gd name="f69" fmla="*/ f52 1 239077"/>
                <a:gd name="f70" fmla="*/ f53 1 235910"/>
                <a:gd name="f71" fmla="*/ f54 1 239077"/>
                <a:gd name="f72" fmla="*/ f55 1 235910"/>
                <a:gd name="f73" fmla="*/ f56 1 239077"/>
                <a:gd name="f74" fmla="*/ f57 1 235910"/>
                <a:gd name="f75" fmla="*/ f58 1 239077"/>
                <a:gd name="f76" fmla="*/ f59 1 235910"/>
                <a:gd name="f77" fmla="*/ f60 1 239077"/>
                <a:gd name="f78" fmla="*/ f61 1 235910"/>
                <a:gd name="f79" fmla="*/ f62 1 239077"/>
                <a:gd name="f80" fmla="*/ f63 1 235910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  <a:cxn ang="f85">
                  <a:pos x="f106" y="f107"/>
                </a:cxn>
              </a:cxnLst>
              <a:rect l="f102" t="f105" r="f103" b="f104"/>
              <a:pathLst>
                <a:path w="239077" h="23591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6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37">
              <a:extLst>
                <a:ext uri="{FF2B5EF4-FFF2-40B4-BE49-F238E27FC236}">
                  <a16:creationId xmlns:a16="http://schemas.microsoft.com/office/drawing/2014/main" id="{91369011-5B26-BD86-4F1B-5C061CC483F3}"/>
                </a:ext>
              </a:extLst>
            </p:cNvPr>
            <p:cNvSpPr/>
            <p:nvPr/>
          </p:nvSpPr>
          <p:spPr>
            <a:xfrm>
              <a:off x="11475409" y="5431407"/>
              <a:ext cx="371447" cy="1779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734"/>
                <a:gd name="f7" fmla="val 80188"/>
                <a:gd name="f8" fmla="val 43815"/>
                <a:gd name="f9" fmla="val 8751"/>
                <a:gd name="f10" fmla="val 165735"/>
                <a:gd name="f11" fmla="val 80189"/>
                <a:gd name="f12" fmla="val 153352"/>
                <a:gd name="f13" fmla="val 73521"/>
                <a:gd name="f14" fmla="val 139065"/>
                <a:gd name="f15" fmla="val 70664"/>
                <a:gd name="f16" fmla="val 121920"/>
                <a:gd name="f17" fmla="val 71616"/>
                <a:gd name="f18" fmla="val 179"/>
                <a:gd name="f19" fmla="val 17145"/>
                <a:gd name="f20" fmla="+- 0 0 774"/>
                <a:gd name="f21" fmla="val 32385"/>
                <a:gd name="f22" fmla="val 2084"/>
                <a:gd name="f23" fmla="+- 0 0 -90"/>
                <a:gd name="f24" fmla="*/ f3 1 165734"/>
                <a:gd name="f25" fmla="*/ f4 1 80188"/>
                <a:gd name="f26" fmla="+- f7 0 f5"/>
                <a:gd name="f27" fmla="+- f6 0 f5"/>
                <a:gd name="f28" fmla="*/ f23 f0 1"/>
                <a:gd name="f29" fmla="*/ f27 1 165734"/>
                <a:gd name="f30" fmla="*/ f26 1 80188"/>
                <a:gd name="f31" fmla="*/ 43815 f27 1"/>
                <a:gd name="f32" fmla="*/ 8751 f26 1"/>
                <a:gd name="f33" fmla="*/ 165735 f27 1"/>
                <a:gd name="f34" fmla="*/ 80189 f26 1"/>
                <a:gd name="f35" fmla="*/ 121920 f27 1"/>
                <a:gd name="f36" fmla="*/ 71616 f26 1"/>
                <a:gd name="f37" fmla="*/ 0 f27 1"/>
                <a:gd name="f38" fmla="*/ 179 f26 1"/>
                <a:gd name="f39" fmla="*/ f28 1 f2"/>
                <a:gd name="f40" fmla="*/ f31 1 165734"/>
                <a:gd name="f41" fmla="*/ f32 1 80188"/>
                <a:gd name="f42" fmla="*/ f33 1 165734"/>
                <a:gd name="f43" fmla="*/ f34 1 80188"/>
                <a:gd name="f44" fmla="*/ f35 1 165734"/>
                <a:gd name="f45" fmla="*/ f36 1 80188"/>
                <a:gd name="f46" fmla="*/ f37 1 165734"/>
                <a:gd name="f47" fmla="*/ f38 1 80188"/>
                <a:gd name="f48" fmla="*/ f5 1 f29"/>
                <a:gd name="f49" fmla="*/ f6 1 f29"/>
                <a:gd name="f50" fmla="*/ f5 1 f30"/>
                <a:gd name="f51" fmla="*/ f7 1 f30"/>
                <a:gd name="f52" fmla="+- f39 0 f1"/>
                <a:gd name="f53" fmla="*/ f40 1 f29"/>
                <a:gd name="f54" fmla="*/ f41 1 f30"/>
                <a:gd name="f55" fmla="*/ f42 1 f29"/>
                <a:gd name="f56" fmla="*/ f43 1 f30"/>
                <a:gd name="f57" fmla="*/ f44 1 f29"/>
                <a:gd name="f58" fmla="*/ f45 1 f30"/>
                <a:gd name="f59" fmla="*/ f46 1 f29"/>
                <a:gd name="f60" fmla="*/ f47 1 f30"/>
                <a:gd name="f61" fmla="*/ f48 f24 1"/>
                <a:gd name="f62" fmla="*/ f49 f24 1"/>
                <a:gd name="f63" fmla="*/ f51 f25 1"/>
                <a:gd name="f64" fmla="*/ f50 f25 1"/>
                <a:gd name="f65" fmla="*/ f53 f24 1"/>
                <a:gd name="f66" fmla="*/ f54 f25 1"/>
                <a:gd name="f67" fmla="*/ f55 f24 1"/>
                <a:gd name="f68" fmla="*/ f56 f25 1"/>
                <a:gd name="f69" fmla="*/ f57 f24 1"/>
                <a:gd name="f70" fmla="*/ f58 f25 1"/>
                <a:gd name="f71" fmla="*/ f59 f24 1"/>
                <a:gd name="f72" fmla="*/ f6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5" y="f66"/>
                </a:cxn>
                <a:cxn ang="f52">
                  <a:pos x="f67" y="f68"/>
                </a:cxn>
                <a:cxn ang="f52">
                  <a:pos x="f69" y="f70"/>
                </a:cxn>
                <a:cxn ang="f52">
                  <a:pos x="f71" y="f72"/>
                </a:cxn>
                <a:cxn ang="f52">
                  <a:pos x="f65" y="f66"/>
                </a:cxn>
              </a:cxnLst>
              <a:rect l="f61" t="f64" r="f62" b="f63"/>
              <a:pathLst>
                <a:path w="165734" h="80188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5" y="f18"/>
                  </a:lnTo>
                  <a:cubicBezTo>
                    <a:pt x="f19" y="f20"/>
                    <a:pt x="f21" y="f22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8">
              <a:extLst>
                <a:ext uri="{FF2B5EF4-FFF2-40B4-BE49-F238E27FC236}">
                  <a16:creationId xmlns:a16="http://schemas.microsoft.com/office/drawing/2014/main" id="{F4E4A5D5-FF92-551B-BE2D-F59F7BA63FF3}"/>
                </a:ext>
              </a:extLst>
            </p:cNvPr>
            <p:cNvSpPr/>
            <p:nvPr/>
          </p:nvSpPr>
          <p:spPr>
            <a:xfrm>
              <a:off x="11475409" y="5431407"/>
              <a:ext cx="371447" cy="1779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734"/>
                <a:gd name="f7" fmla="val 80188"/>
                <a:gd name="f8" fmla="val 43815"/>
                <a:gd name="f9" fmla="val 8751"/>
                <a:gd name="f10" fmla="val 165735"/>
                <a:gd name="f11" fmla="val 80189"/>
                <a:gd name="f12" fmla="val 153352"/>
                <a:gd name="f13" fmla="val 73521"/>
                <a:gd name="f14" fmla="val 139065"/>
                <a:gd name="f15" fmla="val 70664"/>
                <a:gd name="f16" fmla="val 121920"/>
                <a:gd name="f17" fmla="val 71616"/>
                <a:gd name="f18" fmla="val 179"/>
                <a:gd name="f19" fmla="val 17145"/>
                <a:gd name="f20" fmla="+- 0 0 774"/>
                <a:gd name="f21" fmla="val 32385"/>
                <a:gd name="f22" fmla="val 2084"/>
                <a:gd name="f23" fmla="+- 0 0 -90"/>
                <a:gd name="f24" fmla="*/ f3 1 165734"/>
                <a:gd name="f25" fmla="*/ f4 1 80188"/>
                <a:gd name="f26" fmla="+- f7 0 f5"/>
                <a:gd name="f27" fmla="+- f6 0 f5"/>
                <a:gd name="f28" fmla="*/ f23 f0 1"/>
                <a:gd name="f29" fmla="*/ f27 1 165734"/>
                <a:gd name="f30" fmla="*/ f26 1 80188"/>
                <a:gd name="f31" fmla="*/ 43815 f27 1"/>
                <a:gd name="f32" fmla="*/ 8751 f26 1"/>
                <a:gd name="f33" fmla="*/ 165735 f27 1"/>
                <a:gd name="f34" fmla="*/ 80189 f26 1"/>
                <a:gd name="f35" fmla="*/ 121920 f27 1"/>
                <a:gd name="f36" fmla="*/ 71616 f26 1"/>
                <a:gd name="f37" fmla="*/ 0 f27 1"/>
                <a:gd name="f38" fmla="*/ 179 f26 1"/>
                <a:gd name="f39" fmla="*/ f28 1 f2"/>
                <a:gd name="f40" fmla="*/ f31 1 165734"/>
                <a:gd name="f41" fmla="*/ f32 1 80188"/>
                <a:gd name="f42" fmla="*/ f33 1 165734"/>
                <a:gd name="f43" fmla="*/ f34 1 80188"/>
                <a:gd name="f44" fmla="*/ f35 1 165734"/>
                <a:gd name="f45" fmla="*/ f36 1 80188"/>
                <a:gd name="f46" fmla="*/ f37 1 165734"/>
                <a:gd name="f47" fmla="*/ f38 1 80188"/>
                <a:gd name="f48" fmla="*/ f5 1 f29"/>
                <a:gd name="f49" fmla="*/ f6 1 f29"/>
                <a:gd name="f50" fmla="*/ f5 1 f30"/>
                <a:gd name="f51" fmla="*/ f7 1 f30"/>
                <a:gd name="f52" fmla="+- f39 0 f1"/>
                <a:gd name="f53" fmla="*/ f40 1 f29"/>
                <a:gd name="f54" fmla="*/ f41 1 f30"/>
                <a:gd name="f55" fmla="*/ f42 1 f29"/>
                <a:gd name="f56" fmla="*/ f43 1 f30"/>
                <a:gd name="f57" fmla="*/ f44 1 f29"/>
                <a:gd name="f58" fmla="*/ f45 1 f30"/>
                <a:gd name="f59" fmla="*/ f46 1 f29"/>
                <a:gd name="f60" fmla="*/ f47 1 f30"/>
                <a:gd name="f61" fmla="*/ f48 f24 1"/>
                <a:gd name="f62" fmla="*/ f49 f24 1"/>
                <a:gd name="f63" fmla="*/ f51 f25 1"/>
                <a:gd name="f64" fmla="*/ f50 f25 1"/>
                <a:gd name="f65" fmla="*/ f53 f24 1"/>
                <a:gd name="f66" fmla="*/ f54 f25 1"/>
                <a:gd name="f67" fmla="*/ f55 f24 1"/>
                <a:gd name="f68" fmla="*/ f56 f25 1"/>
                <a:gd name="f69" fmla="*/ f57 f24 1"/>
                <a:gd name="f70" fmla="*/ f58 f25 1"/>
                <a:gd name="f71" fmla="*/ f59 f24 1"/>
                <a:gd name="f72" fmla="*/ f6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5" y="f66"/>
                </a:cxn>
                <a:cxn ang="f52">
                  <a:pos x="f67" y="f68"/>
                </a:cxn>
                <a:cxn ang="f52">
                  <a:pos x="f69" y="f70"/>
                </a:cxn>
                <a:cxn ang="f52">
                  <a:pos x="f71" y="f72"/>
                </a:cxn>
                <a:cxn ang="f52">
                  <a:pos x="f65" y="f66"/>
                </a:cxn>
                <a:cxn ang="f52">
                  <a:pos x="f65" y="f66"/>
                </a:cxn>
              </a:cxnLst>
              <a:rect l="f61" t="f64" r="f62" b="f63"/>
              <a:pathLst>
                <a:path w="165734" h="80188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5" y="f18"/>
                  </a:lnTo>
                  <a:cubicBezTo>
                    <a:pt x="f19" y="f20"/>
                    <a:pt x="f21" y="f22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48">
              <a:extLst>
                <a:ext uri="{FF2B5EF4-FFF2-40B4-BE49-F238E27FC236}">
                  <a16:creationId xmlns:a16="http://schemas.microsoft.com/office/drawing/2014/main" id="{22E15F65-4B9E-EFD7-0A33-D9C0DCC91683}"/>
                </a:ext>
              </a:extLst>
            </p:cNvPr>
            <p:cNvSpPr/>
            <p:nvPr/>
          </p:nvSpPr>
          <p:spPr>
            <a:xfrm>
              <a:off x="10796558" y="5979151"/>
              <a:ext cx="550770" cy="3148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745"/>
                <a:gd name="f7" fmla="val 141922"/>
                <a:gd name="f8" fmla="val 122873"/>
                <a:gd name="f9" fmla="val 141923"/>
                <a:gd name="f10" fmla="val 71438"/>
                <a:gd name="f11" fmla="+- 0 0 -90"/>
                <a:gd name="f12" fmla="*/ f3 1 245745"/>
                <a:gd name="f13" fmla="*/ f4 1 141922"/>
                <a:gd name="f14" fmla="+- f7 0 f5"/>
                <a:gd name="f15" fmla="+- f6 0 f5"/>
                <a:gd name="f16" fmla="*/ f11 f0 1"/>
                <a:gd name="f17" fmla="*/ f15 1 245745"/>
                <a:gd name="f18" fmla="*/ f14 1 141922"/>
                <a:gd name="f19" fmla="*/ 122873 f15 1"/>
                <a:gd name="f20" fmla="*/ 141923 f14 1"/>
                <a:gd name="f21" fmla="*/ 0 f15 1"/>
                <a:gd name="f22" fmla="*/ 71438 f14 1"/>
                <a:gd name="f23" fmla="*/ 0 f14 1"/>
                <a:gd name="f24" fmla="*/ 245745 f15 1"/>
                <a:gd name="f25" fmla="*/ f16 1 f2"/>
                <a:gd name="f26" fmla="*/ f19 1 245745"/>
                <a:gd name="f27" fmla="*/ f20 1 141922"/>
                <a:gd name="f28" fmla="*/ f21 1 245745"/>
                <a:gd name="f29" fmla="*/ f22 1 141922"/>
                <a:gd name="f30" fmla="*/ f23 1 141922"/>
                <a:gd name="f31" fmla="*/ f24 1 245745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7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7" y="f51"/>
                </a:cxn>
                <a:cxn ang="f36">
                  <a:pos x="f52" y="f50"/>
                </a:cxn>
                <a:cxn ang="f36">
                  <a:pos x="f47" y="f48"/>
                </a:cxn>
              </a:cxnLst>
              <a:rect l="f43" t="f46" r="f44" b="f45"/>
              <a:pathLst>
                <a:path w="245745" h="141922">
                  <a:moveTo>
                    <a:pt x="f8" y="f9"/>
                  </a:moveTo>
                  <a:lnTo>
                    <a:pt x="f5" y="f10"/>
                  </a:lnTo>
                  <a:lnTo>
                    <a:pt x="f8" y="f5"/>
                  </a:lnTo>
                  <a:lnTo>
                    <a:pt x="f6" y="f10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49">
              <a:extLst>
                <a:ext uri="{FF2B5EF4-FFF2-40B4-BE49-F238E27FC236}">
                  <a16:creationId xmlns:a16="http://schemas.microsoft.com/office/drawing/2014/main" id="{F2B5AE16-DC2D-B963-0408-B4131629676F}"/>
                </a:ext>
              </a:extLst>
            </p:cNvPr>
            <p:cNvSpPr/>
            <p:nvPr/>
          </p:nvSpPr>
          <p:spPr>
            <a:xfrm>
              <a:off x="10796558" y="5979151"/>
              <a:ext cx="550770" cy="3148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745"/>
                <a:gd name="f7" fmla="val 141922"/>
                <a:gd name="f8" fmla="val 122873"/>
                <a:gd name="f9" fmla="val 141923"/>
                <a:gd name="f10" fmla="val 71438"/>
                <a:gd name="f11" fmla="+- 0 0 -90"/>
                <a:gd name="f12" fmla="*/ f3 1 245745"/>
                <a:gd name="f13" fmla="*/ f4 1 141922"/>
                <a:gd name="f14" fmla="+- f7 0 f5"/>
                <a:gd name="f15" fmla="+- f6 0 f5"/>
                <a:gd name="f16" fmla="*/ f11 f0 1"/>
                <a:gd name="f17" fmla="*/ f15 1 245745"/>
                <a:gd name="f18" fmla="*/ f14 1 141922"/>
                <a:gd name="f19" fmla="*/ 122873 f15 1"/>
                <a:gd name="f20" fmla="*/ 141923 f14 1"/>
                <a:gd name="f21" fmla="*/ 0 f15 1"/>
                <a:gd name="f22" fmla="*/ 71438 f14 1"/>
                <a:gd name="f23" fmla="*/ 0 f14 1"/>
                <a:gd name="f24" fmla="*/ 245745 f15 1"/>
                <a:gd name="f25" fmla="*/ f16 1 f2"/>
                <a:gd name="f26" fmla="*/ f19 1 245745"/>
                <a:gd name="f27" fmla="*/ f20 1 141922"/>
                <a:gd name="f28" fmla="*/ f21 1 245745"/>
                <a:gd name="f29" fmla="*/ f22 1 141922"/>
                <a:gd name="f30" fmla="*/ f23 1 141922"/>
                <a:gd name="f31" fmla="*/ f24 1 245745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7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7" y="f51"/>
                </a:cxn>
                <a:cxn ang="f36">
                  <a:pos x="f52" y="f50"/>
                </a:cxn>
                <a:cxn ang="f36">
                  <a:pos x="f47" y="f48"/>
                </a:cxn>
              </a:cxnLst>
              <a:rect l="f43" t="f46" r="f44" b="f45"/>
              <a:pathLst>
                <a:path w="245745" h="141922">
                  <a:moveTo>
                    <a:pt x="f8" y="f9"/>
                  </a:moveTo>
                  <a:lnTo>
                    <a:pt x="f5" y="f10"/>
                  </a:lnTo>
                  <a:lnTo>
                    <a:pt x="f8" y="f5"/>
                  </a:lnTo>
                  <a:lnTo>
                    <a:pt x="f6" y="f10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50">
              <a:extLst>
                <a:ext uri="{FF2B5EF4-FFF2-40B4-BE49-F238E27FC236}">
                  <a16:creationId xmlns:a16="http://schemas.microsoft.com/office/drawing/2014/main" id="{987215D3-A5DA-EE43-7A79-B92EBC090C09}"/>
                </a:ext>
              </a:extLst>
            </p:cNvPr>
            <p:cNvSpPr/>
            <p:nvPr/>
          </p:nvSpPr>
          <p:spPr>
            <a:xfrm>
              <a:off x="10796558" y="6135541"/>
              <a:ext cx="377848" cy="4184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592"/>
                <a:gd name="f7" fmla="val 188594"/>
                <a:gd name="f8" fmla="val 188595"/>
                <a:gd name="f9" fmla="val 46673"/>
                <a:gd name="f10" fmla="val 117157"/>
                <a:gd name="f11" fmla="val 17145"/>
                <a:gd name="f12" fmla="val 100013"/>
                <a:gd name="f13" fmla="val 61913"/>
                <a:gd name="f14" fmla="val 121920"/>
                <a:gd name="f15" fmla="val 71438"/>
                <a:gd name="f16" fmla="val 133350"/>
                <a:gd name="f17" fmla="val 139065"/>
                <a:gd name="f18" fmla="val 171450"/>
                <a:gd name="f19" fmla="+- 0 0 -90"/>
                <a:gd name="f20" fmla="*/ f3 1 168592"/>
                <a:gd name="f21" fmla="*/ f4 1 188594"/>
                <a:gd name="f22" fmla="+- f7 0 f5"/>
                <a:gd name="f23" fmla="+- f6 0 f5"/>
                <a:gd name="f24" fmla="*/ f19 f0 1"/>
                <a:gd name="f25" fmla="*/ f23 1 168592"/>
                <a:gd name="f26" fmla="*/ f22 1 188594"/>
                <a:gd name="f27" fmla="*/ 168592 f23 1"/>
                <a:gd name="f28" fmla="*/ 188595 f22 1"/>
                <a:gd name="f29" fmla="*/ 46673 f23 1"/>
                <a:gd name="f30" fmla="*/ 117157 f22 1"/>
                <a:gd name="f31" fmla="*/ 0 f23 1"/>
                <a:gd name="f32" fmla="*/ 0 f22 1"/>
                <a:gd name="f33" fmla="*/ 121920 f23 1"/>
                <a:gd name="f34" fmla="*/ 71438 f22 1"/>
                <a:gd name="f35" fmla="*/ f24 1 f2"/>
                <a:gd name="f36" fmla="*/ f27 1 168592"/>
                <a:gd name="f37" fmla="*/ f28 1 188594"/>
                <a:gd name="f38" fmla="*/ f29 1 168592"/>
                <a:gd name="f39" fmla="*/ f30 1 188594"/>
                <a:gd name="f40" fmla="*/ f31 1 168592"/>
                <a:gd name="f41" fmla="*/ f32 1 188594"/>
                <a:gd name="f42" fmla="*/ f33 1 168592"/>
                <a:gd name="f43" fmla="*/ f34 1 188594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6"/>
                <a:gd name="f55" fmla="*/ f42 1 f25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1 1"/>
                <a:gd name="f67" fmla="*/ f55 f20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6"/>
                </a:cxn>
                <a:cxn ang="f48">
                  <a:pos x="f67" y="f68"/>
                </a:cxn>
                <a:cxn ang="f48">
                  <a:pos x="f61" y="f62"/>
                </a:cxn>
              </a:cxnLst>
              <a:rect l="f57" t="f60" r="f58" b="f59"/>
              <a:pathLst>
                <a:path w="168592" h="188594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5" y="f13"/>
                    <a:pt x="f5" y="f5"/>
                  </a:cubicBezTo>
                  <a:lnTo>
                    <a:pt x="f14" y="f15"/>
                  </a:lnTo>
                  <a:cubicBezTo>
                    <a:pt x="f14" y="f16"/>
                    <a:pt x="f17" y="f18"/>
                    <a:pt x="f6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51">
              <a:extLst>
                <a:ext uri="{FF2B5EF4-FFF2-40B4-BE49-F238E27FC236}">
                  <a16:creationId xmlns:a16="http://schemas.microsoft.com/office/drawing/2014/main" id="{849959ED-7A60-41F2-53EB-A7FA1CC48021}"/>
                </a:ext>
              </a:extLst>
            </p:cNvPr>
            <p:cNvSpPr/>
            <p:nvPr/>
          </p:nvSpPr>
          <p:spPr>
            <a:xfrm>
              <a:off x="10796558" y="6135541"/>
              <a:ext cx="377848" cy="4184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592"/>
                <a:gd name="f7" fmla="val 188594"/>
                <a:gd name="f8" fmla="val 188595"/>
                <a:gd name="f9" fmla="val 46673"/>
                <a:gd name="f10" fmla="val 117157"/>
                <a:gd name="f11" fmla="val 17145"/>
                <a:gd name="f12" fmla="val 100013"/>
                <a:gd name="f13" fmla="val 61913"/>
                <a:gd name="f14" fmla="val 121920"/>
                <a:gd name="f15" fmla="val 71438"/>
                <a:gd name="f16" fmla="val 133350"/>
                <a:gd name="f17" fmla="val 139065"/>
                <a:gd name="f18" fmla="val 171450"/>
                <a:gd name="f19" fmla="+- 0 0 -90"/>
                <a:gd name="f20" fmla="*/ f3 1 168592"/>
                <a:gd name="f21" fmla="*/ f4 1 188594"/>
                <a:gd name="f22" fmla="+- f7 0 f5"/>
                <a:gd name="f23" fmla="+- f6 0 f5"/>
                <a:gd name="f24" fmla="*/ f19 f0 1"/>
                <a:gd name="f25" fmla="*/ f23 1 168592"/>
                <a:gd name="f26" fmla="*/ f22 1 188594"/>
                <a:gd name="f27" fmla="*/ 168592 f23 1"/>
                <a:gd name="f28" fmla="*/ 188595 f22 1"/>
                <a:gd name="f29" fmla="*/ 46673 f23 1"/>
                <a:gd name="f30" fmla="*/ 117157 f22 1"/>
                <a:gd name="f31" fmla="*/ 0 f23 1"/>
                <a:gd name="f32" fmla="*/ 0 f22 1"/>
                <a:gd name="f33" fmla="*/ 121920 f23 1"/>
                <a:gd name="f34" fmla="*/ 71438 f22 1"/>
                <a:gd name="f35" fmla="*/ f24 1 f2"/>
                <a:gd name="f36" fmla="*/ f27 1 168592"/>
                <a:gd name="f37" fmla="*/ f28 1 188594"/>
                <a:gd name="f38" fmla="*/ f29 1 168592"/>
                <a:gd name="f39" fmla="*/ f30 1 188594"/>
                <a:gd name="f40" fmla="*/ f31 1 168592"/>
                <a:gd name="f41" fmla="*/ f32 1 188594"/>
                <a:gd name="f42" fmla="*/ f33 1 168592"/>
                <a:gd name="f43" fmla="*/ f34 1 188594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6"/>
                <a:gd name="f55" fmla="*/ f42 1 f25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1 1"/>
                <a:gd name="f67" fmla="*/ f55 f20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6"/>
                </a:cxn>
                <a:cxn ang="f48">
                  <a:pos x="f67" y="f68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68592" h="188594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5" y="f13"/>
                    <a:pt x="f5" y="f5"/>
                  </a:cubicBezTo>
                  <a:lnTo>
                    <a:pt x="f14" y="f15"/>
                  </a:lnTo>
                  <a:cubicBezTo>
                    <a:pt x="f14" y="f16"/>
                    <a:pt x="f17" y="f18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52">
              <a:extLst>
                <a:ext uri="{FF2B5EF4-FFF2-40B4-BE49-F238E27FC236}">
                  <a16:creationId xmlns:a16="http://schemas.microsoft.com/office/drawing/2014/main" id="{31F9DBF8-993E-7808-49FD-6D1FB26DAE6F}"/>
                </a:ext>
              </a:extLst>
            </p:cNvPr>
            <p:cNvSpPr/>
            <p:nvPr/>
          </p:nvSpPr>
          <p:spPr>
            <a:xfrm>
              <a:off x="11052727" y="5537469"/>
              <a:ext cx="275380" cy="435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125730"/>
                <a:gd name="f11" fmla="val 12192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0 f17 1"/>
                <a:gd name="f24" fmla="*/ 125730 f16 1"/>
                <a:gd name="f25" fmla="*/ 0 f16 1"/>
                <a:gd name="f26" fmla="*/ 121920 f17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96214"/>
                <a:gd name="f34" fmla="*/ f26 1 122872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20"/>
                <a:gd name="f46" fmla="*/ f34 1 f19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5 1"/>
                <a:gd name="f57" fmla="*/ f46 f14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4" y="f56"/>
                </a:cxn>
                <a:cxn ang="f40">
                  <a:pos x="f57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54">
              <a:extLst>
                <a:ext uri="{FF2B5EF4-FFF2-40B4-BE49-F238E27FC236}">
                  <a16:creationId xmlns:a16="http://schemas.microsoft.com/office/drawing/2014/main" id="{C63EFD45-F73F-9E86-2198-D9BA9A3E6C98}"/>
                </a:ext>
              </a:extLst>
            </p:cNvPr>
            <p:cNvSpPr/>
            <p:nvPr/>
          </p:nvSpPr>
          <p:spPr>
            <a:xfrm>
              <a:off x="11052727" y="5537469"/>
              <a:ext cx="275380" cy="435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125730"/>
                <a:gd name="f11" fmla="val 12192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0 f17 1"/>
                <a:gd name="f24" fmla="*/ 125730 f16 1"/>
                <a:gd name="f25" fmla="*/ 0 f16 1"/>
                <a:gd name="f26" fmla="*/ 121920 f17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96214"/>
                <a:gd name="f34" fmla="*/ f26 1 122872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20"/>
                <a:gd name="f46" fmla="*/ f34 1 f19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5 1"/>
                <a:gd name="f57" fmla="*/ f46 f14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4" y="f56"/>
                </a:cxn>
                <a:cxn ang="f40">
                  <a:pos x="f57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55">
              <a:extLst>
                <a:ext uri="{FF2B5EF4-FFF2-40B4-BE49-F238E27FC236}">
                  <a16:creationId xmlns:a16="http://schemas.microsoft.com/office/drawing/2014/main" id="{4F8FF88D-D664-C463-E42F-281102E13DDE}"/>
                </a:ext>
              </a:extLst>
            </p:cNvPr>
            <p:cNvSpPr/>
            <p:nvPr/>
          </p:nvSpPr>
          <p:spPr>
            <a:xfrm>
              <a:off x="11054858" y="5176089"/>
              <a:ext cx="548630" cy="5177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792"/>
                <a:gd name="f7" fmla="val 233362"/>
                <a:gd name="f8" fmla="val 231458"/>
                <a:gd name="f9" fmla="val 71438"/>
                <a:gd name="f10" fmla="val 109538"/>
                <a:gd name="f11" fmla="val 118110"/>
                <a:gd name="f12" fmla="val 4763"/>
                <a:gd name="f13" fmla="val 122873"/>
                <a:gd name="f14" fmla="val 16192"/>
                <a:gd name="f15" fmla="val 33338"/>
                <a:gd name="f16" fmla="val 68580"/>
                <a:gd name="f17" fmla="val 108585"/>
                <a:gd name="f18" fmla="val 100013"/>
                <a:gd name="f19" fmla="val 60008"/>
                <a:gd name="f20" fmla="val 127635"/>
                <a:gd name="f21" fmla="val 161925"/>
                <a:gd name="f22" fmla="val 121920"/>
                <a:gd name="f23" fmla="val 233363"/>
                <a:gd name="f24" fmla="val 181927"/>
                <a:gd name="f25" fmla="val 199073"/>
                <a:gd name="f26" fmla="val 230505"/>
                <a:gd name="f27" fmla="val 170498"/>
                <a:gd name="f28" fmla="val 244793"/>
                <a:gd name="f29" fmla="val 139065"/>
                <a:gd name="f30" fmla="val 104775"/>
                <a:gd name="f31" fmla="val 243840"/>
                <a:gd name="f32" fmla="val 87630"/>
                <a:gd name="f33" fmla="val 240030"/>
                <a:gd name="f34" fmla="val 76200"/>
                <a:gd name="f35" fmla="+- 0 0 -90"/>
                <a:gd name="f36" fmla="*/ f3 1 244792"/>
                <a:gd name="f37" fmla="*/ f4 1 233362"/>
                <a:gd name="f38" fmla="+- f7 0 f5"/>
                <a:gd name="f39" fmla="+- f6 0 f5"/>
                <a:gd name="f40" fmla="*/ f35 f0 1"/>
                <a:gd name="f41" fmla="*/ f39 1 244792"/>
                <a:gd name="f42" fmla="*/ f38 1 233362"/>
                <a:gd name="f43" fmla="*/ 231458 f39 1"/>
                <a:gd name="f44" fmla="*/ 71438 f38 1"/>
                <a:gd name="f45" fmla="*/ 109538 f39 1"/>
                <a:gd name="f46" fmla="*/ 0 f38 1"/>
                <a:gd name="f47" fmla="*/ 122873 f39 1"/>
                <a:gd name="f48" fmla="*/ 33338 f38 1"/>
                <a:gd name="f49" fmla="*/ 60008 f39 1"/>
                <a:gd name="f50" fmla="*/ 127635 f38 1"/>
                <a:gd name="f51" fmla="*/ 0 f39 1"/>
                <a:gd name="f52" fmla="*/ 161925 f38 1"/>
                <a:gd name="f53" fmla="*/ 121920 f39 1"/>
                <a:gd name="f54" fmla="*/ 233363 f38 1"/>
                <a:gd name="f55" fmla="*/ 181927 f39 1"/>
                <a:gd name="f56" fmla="*/ 199073 f38 1"/>
                <a:gd name="f57" fmla="*/ 244793 f39 1"/>
                <a:gd name="f58" fmla="*/ 104775 f38 1"/>
                <a:gd name="f59" fmla="*/ f40 1 f2"/>
                <a:gd name="f60" fmla="*/ f43 1 244792"/>
                <a:gd name="f61" fmla="*/ f44 1 233362"/>
                <a:gd name="f62" fmla="*/ f45 1 244792"/>
                <a:gd name="f63" fmla="*/ f46 1 233362"/>
                <a:gd name="f64" fmla="*/ f47 1 244792"/>
                <a:gd name="f65" fmla="*/ f48 1 233362"/>
                <a:gd name="f66" fmla="*/ f49 1 244792"/>
                <a:gd name="f67" fmla="*/ f50 1 233362"/>
                <a:gd name="f68" fmla="*/ f51 1 244792"/>
                <a:gd name="f69" fmla="*/ f52 1 233362"/>
                <a:gd name="f70" fmla="*/ f53 1 244792"/>
                <a:gd name="f71" fmla="*/ f54 1 233362"/>
                <a:gd name="f72" fmla="*/ f55 1 244792"/>
                <a:gd name="f73" fmla="*/ f56 1 233362"/>
                <a:gd name="f74" fmla="*/ f57 1 244792"/>
                <a:gd name="f75" fmla="*/ f58 1 233362"/>
                <a:gd name="f76" fmla="*/ f5 1 f41"/>
                <a:gd name="f77" fmla="*/ f6 1 f41"/>
                <a:gd name="f78" fmla="*/ f5 1 f42"/>
                <a:gd name="f79" fmla="*/ f7 1 f42"/>
                <a:gd name="f80" fmla="+- f59 0 f1"/>
                <a:gd name="f81" fmla="*/ f60 1 f41"/>
                <a:gd name="f82" fmla="*/ f61 1 f42"/>
                <a:gd name="f83" fmla="*/ f62 1 f41"/>
                <a:gd name="f84" fmla="*/ f63 1 f42"/>
                <a:gd name="f85" fmla="*/ f64 1 f41"/>
                <a:gd name="f86" fmla="*/ f65 1 f42"/>
                <a:gd name="f87" fmla="*/ f66 1 f41"/>
                <a:gd name="f88" fmla="*/ f67 1 f42"/>
                <a:gd name="f89" fmla="*/ f68 1 f41"/>
                <a:gd name="f90" fmla="*/ f69 1 f42"/>
                <a:gd name="f91" fmla="*/ f70 1 f41"/>
                <a:gd name="f92" fmla="*/ f71 1 f42"/>
                <a:gd name="f93" fmla="*/ f72 1 f41"/>
                <a:gd name="f94" fmla="*/ f73 1 f42"/>
                <a:gd name="f95" fmla="*/ f74 1 f41"/>
                <a:gd name="f96" fmla="*/ f75 1 f42"/>
                <a:gd name="f97" fmla="*/ f76 f36 1"/>
                <a:gd name="f98" fmla="*/ f77 f36 1"/>
                <a:gd name="f99" fmla="*/ f79 f37 1"/>
                <a:gd name="f100" fmla="*/ f78 f37 1"/>
                <a:gd name="f101" fmla="*/ f81 f36 1"/>
                <a:gd name="f102" fmla="*/ f82 f37 1"/>
                <a:gd name="f103" fmla="*/ f83 f36 1"/>
                <a:gd name="f104" fmla="*/ f84 f37 1"/>
                <a:gd name="f105" fmla="*/ f85 f36 1"/>
                <a:gd name="f106" fmla="*/ f86 f37 1"/>
                <a:gd name="f107" fmla="*/ f87 f36 1"/>
                <a:gd name="f108" fmla="*/ f88 f37 1"/>
                <a:gd name="f109" fmla="*/ f89 f36 1"/>
                <a:gd name="f110" fmla="*/ f90 f37 1"/>
                <a:gd name="f111" fmla="*/ f91 f36 1"/>
                <a:gd name="f112" fmla="*/ f92 f37 1"/>
                <a:gd name="f113" fmla="*/ f93 f36 1"/>
                <a:gd name="f114" fmla="*/ f94 f37 1"/>
                <a:gd name="f115" fmla="*/ f95 f36 1"/>
                <a:gd name="f116" fmla="*/ f96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01" y="f102"/>
                </a:cxn>
                <a:cxn ang="f80">
                  <a:pos x="f103" y="f104"/>
                </a:cxn>
                <a:cxn ang="f80">
                  <a:pos x="f105" y="f106"/>
                </a:cxn>
                <a:cxn ang="f80">
                  <a:pos x="f107" y="f108"/>
                </a:cxn>
                <a:cxn ang="f80">
                  <a:pos x="f109" y="f110"/>
                </a:cxn>
                <a:cxn ang="f80">
                  <a:pos x="f111" y="f112"/>
                </a:cxn>
                <a:cxn ang="f80">
                  <a:pos x="f113" y="f114"/>
                </a:cxn>
                <a:cxn ang="f80">
                  <a:pos x="f115" y="f116"/>
                </a:cxn>
                <a:cxn ang="f80">
                  <a:pos x="f101" y="f102"/>
                </a:cxn>
              </a:cxnLst>
              <a:rect l="f97" t="f100" r="f98" b="f99"/>
              <a:pathLst>
                <a:path w="244792" h="233362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33" y="f34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56">
              <a:extLst>
                <a:ext uri="{FF2B5EF4-FFF2-40B4-BE49-F238E27FC236}">
                  <a16:creationId xmlns:a16="http://schemas.microsoft.com/office/drawing/2014/main" id="{2CF923D2-34BF-2169-6296-1BE56B0CD1DD}"/>
                </a:ext>
              </a:extLst>
            </p:cNvPr>
            <p:cNvSpPr/>
            <p:nvPr/>
          </p:nvSpPr>
          <p:spPr>
            <a:xfrm>
              <a:off x="11054858" y="5176089"/>
              <a:ext cx="548630" cy="5177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792"/>
                <a:gd name="f7" fmla="val 233362"/>
                <a:gd name="f8" fmla="val 231458"/>
                <a:gd name="f9" fmla="val 71438"/>
                <a:gd name="f10" fmla="val 109538"/>
                <a:gd name="f11" fmla="val 118110"/>
                <a:gd name="f12" fmla="val 4763"/>
                <a:gd name="f13" fmla="val 122873"/>
                <a:gd name="f14" fmla="val 16192"/>
                <a:gd name="f15" fmla="val 33338"/>
                <a:gd name="f16" fmla="val 68580"/>
                <a:gd name="f17" fmla="val 108585"/>
                <a:gd name="f18" fmla="val 100013"/>
                <a:gd name="f19" fmla="val 60008"/>
                <a:gd name="f20" fmla="val 127635"/>
                <a:gd name="f21" fmla="val 161925"/>
                <a:gd name="f22" fmla="val 121920"/>
                <a:gd name="f23" fmla="val 233363"/>
                <a:gd name="f24" fmla="val 181927"/>
                <a:gd name="f25" fmla="val 199073"/>
                <a:gd name="f26" fmla="val 230505"/>
                <a:gd name="f27" fmla="val 170498"/>
                <a:gd name="f28" fmla="val 244793"/>
                <a:gd name="f29" fmla="val 139065"/>
                <a:gd name="f30" fmla="val 104775"/>
                <a:gd name="f31" fmla="val 243840"/>
                <a:gd name="f32" fmla="val 87630"/>
                <a:gd name="f33" fmla="val 240030"/>
                <a:gd name="f34" fmla="val 76200"/>
                <a:gd name="f35" fmla="+- 0 0 -90"/>
                <a:gd name="f36" fmla="*/ f3 1 244792"/>
                <a:gd name="f37" fmla="*/ f4 1 233362"/>
                <a:gd name="f38" fmla="+- f7 0 f5"/>
                <a:gd name="f39" fmla="+- f6 0 f5"/>
                <a:gd name="f40" fmla="*/ f35 f0 1"/>
                <a:gd name="f41" fmla="*/ f39 1 244792"/>
                <a:gd name="f42" fmla="*/ f38 1 233362"/>
                <a:gd name="f43" fmla="*/ 231458 f39 1"/>
                <a:gd name="f44" fmla="*/ 71438 f38 1"/>
                <a:gd name="f45" fmla="*/ 109538 f39 1"/>
                <a:gd name="f46" fmla="*/ 0 f38 1"/>
                <a:gd name="f47" fmla="*/ 122873 f39 1"/>
                <a:gd name="f48" fmla="*/ 33338 f38 1"/>
                <a:gd name="f49" fmla="*/ 60008 f39 1"/>
                <a:gd name="f50" fmla="*/ 127635 f38 1"/>
                <a:gd name="f51" fmla="*/ 0 f39 1"/>
                <a:gd name="f52" fmla="*/ 161925 f38 1"/>
                <a:gd name="f53" fmla="*/ 121920 f39 1"/>
                <a:gd name="f54" fmla="*/ 233363 f38 1"/>
                <a:gd name="f55" fmla="*/ 181927 f39 1"/>
                <a:gd name="f56" fmla="*/ 199073 f38 1"/>
                <a:gd name="f57" fmla="*/ 244793 f39 1"/>
                <a:gd name="f58" fmla="*/ 104775 f38 1"/>
                <a:gd name="f59" fmla="*/ f40 1 f2"/>
                <a:gd name="f60" fmla="*/ f43 1 244792"/>
                <a:gd name="f61" fmla="*/ f44 1 233362"/>
                <a:gd name="f62" fmla="*/ f45 1 244792"/>
                <a:gd name="f63" fmla="*/ f46 1 233362"/>
                <a:gd name="f64" fmla="*/ f47 1 244792"/>
                <a:gd name="f65" fmla="*/ f48 1 233362"/>
                <a:gd name="f66" fmla="*/ f49 1 244792"/>
                <a:gd name="f67" fmla="*/ f50 1 233362"/>
                <a:gd name="f68" fmla="*/ f51 1 244792"/>
                <a:gd name="f69" fmla="*/ f52 1 233362"/>
                <a:gd name="f70" fmla="*/ f53 1 244792"/>
                <a:gd name="f71" fmla="*/ f54 1 233362"/>
                <a:gd name="f72" fmla="*/ f55 1 244792"/>
                <a:gd name="f73" fmla="*/ f56 1 233362"/>
                <a:gd name="f74" fmla="*/ f57 1 244792"/>
                <a:gd name="f75" fmla="*/ f58 1 233362"/>
                <a:gd name="f76" fmla="*/ f5 1 f41"/>
                <a:gd name="f77" fmla="*/ f6 1 f41"/>
                <a:gd name="f78" fmla="*/ f5 1 f42"/>
                <a:gd name="f79" fmla="*/ f7 1 f42"/>
                <a:gd name="f80" fmla="+- f59 0 f1"/>
                <a:gd name="f81" fmla="*/ f60 1 f41"/>
                <a:gd name="f82" fmla="*/ f61 1 f42"/>
                <a:gd name="f83" fmla="*/ f62 1 f41"/>
                <a:gd name="f84" fmla="*/ f63 1 f42"/>
                <a:gd name="f85" fmla="*/ f64 1 f41"/>
                <a:gd name="f86" fmla="*/ f65 1 f42"/>
                <a:gd name="f87" fmla="*/ f66 1 f41"/>
                <a:gd name="f88" fmla="*/ f67 1 f42"/>
                <a:gd name="f89" fmla="*/ f68 1 f41"/>
                <a:gd name="f90" fmla="*/ f69 1 f42"/>
                <a:gd name="f91" fmla="*/ f70 1 f41"/>
                <a:gd name="f92" fmla="*/ f71 1 f42"/>
                <a:gd name="f93" fmla="*/ f72 1 f41"/>
                <a:gd name="f94" fmla="*/ f73 1 f42"/>
                <a:gd name="f95" fmla="*/ f74 1 f41"/>
                <a:gd name="f96" fmla="*/ f75 1 f42"/>
                <a:gd name="f97" fmla="*/ f76 f36 1"/>
                <a:gd name="f98" fmla="*/ f77 f36 1"/>
                <a:gd name="f99" fmla="*/ f79 f37 1"/>
                <a:gd name="f100" fmla="*/ f78 f37 1"/>
                <a:gd name="f101" fmla="*/ f81 f36 1"/>
                <a:gd name="f102" fmla="*/ f82 f37 1"/>
                <a:gd name="f103" fmla="*/ f83 f36 1"/>
                <a:gd name="f104" fmla="*/ f84 f37 1"/>
                <a:gd name="f105" fmla="*/ f85 f36 1"/>
                <a:gd name="f106" fmla="*/ f86 f37 1"/>
                <a:gd name="f107" fmla="*/ f87 f36 1"/>
                <a:gd name="f108" fmla="*/ f88 f37 1"/>
                <a:gd name="f109" fmla="*/ f89 f36 1"/>
                <a:gd name="f110" fmla="*/ f90 f37 1"/>
                <a:gd name="f111" fmla="*/ f91 f36 1"/>
                <a:gd name="f112" fmla="*/ f92 f37 1"/>
                <a:gd name="f113" fmla="*/ f93 f36 1"/>
                <a:gd name="f114" fmla="*/ f94 f37 1"/>
                <a:gd name="f115" fmla="*/ f95 f36 1"/>
                <a:gd name="f116" fmla="*/ f96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01" y="f102"/>
                </a:cxn>
                <a:cxn ang="f80">
                  <a:pos x="f103" y="f104"/>
                </a:cxn>
                <a:cxn ang="f80">
                  <a:pos x="f105" y="f106"/>
                </a:cxn>
                <a:cxn ang="f80">
                  <a:pos x="f107" y="f108"/>
                </a:cxn>
                <a:cxn ang="f80">
                  <a:pos x="f109" y="f110"/>
                </a:cxn>
                <a:cxn ang="f80">
                  <a:pos x="f111" y="f112"/>
                </a:cxn>
                <a:cxn ang="f80">
                  <a:pos x="f113" y="f114"/>
                </a:cxn>
                <a:cxn ang="f80">
                  <a:pos x="f115" y="f116"/>
                </a:cxn>
                <a:cxn ang="f80">
                  <a:pos x="f101" y="f102"/>
                </a:cxn>
                <a:cxn ang="f80">
                  <a:pos x="f101" y="f102"/>
                </a:cxn>
              </a:cxnLst>
              <a:rect l="f97" t="f100" r="f98" b="f99"/>
              <a:pathLst>
                <a:path w="244792" h="233362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33" y="f3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57">
              <a:extLst>
                <a:ext uri="{FF2B5EF4-FFF2-40B4-BE49-F238E27FC236}">
                  <a16:creationId xmlns:a16="http://schemas.microsoft.com/office/drawing/2014/main" id="{F94C9B24-AE55-4832-1D5F-B42250307BA5}"/>
                </a:ext>
              </a:extLst>
            </p:cNvPr>
            <p:cNvSpPr/>
            <p:nvPr/>
          </p:nvSpPr>
          <p:spPr>
            <a:xfrm>
              <a:off x="10834981" y="4816153"/>
              <a:ext cx="960641" cy="8755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8625"/>
                <a:gd name="f7" fmla="val 394637"/>
                <a:gd name="f8" fmla="val 305753"/>
                <a:gd name="f9" fmla="val 9828"/>
                <a:gd name="f10" fmla="val 275272"/>
                <a:gd name="f11" fmla="+- 0 0 8270"/>
                <a:gd name="f12" fmla="val 228600"/>
                <a:gd name="f13" fmla="+- 0 0 1602"/>
                <a:gd name="f14" fmla="val 171450"/>
                <a:gd name="f15" fmla="val 31735"/>
                <a:gd name="f16" fmla="val 69532"/>
                <a:gd name="f17" fmla="val 90790"/>
                <a:gd name="f18" fmla="val 196518"/>
                <a:gd name="f19" fmla="val 323200"/>
                <a:gd name="f20" fmla="val 121920"/>
                <a:gd name="f21" fmla="val 394638"/>
                <a:gd name="f22" fmla="val 267955"/>
                <a:gd name="f23" fmla="val 192405"/>
                <a:gd name="f24" fmla="val 162228"/>
                <a:gd name="f25" fmla="val 294322"/>
                <a:gd name="f26" fmla="val 103173"/>
                <a:gd name="f27" fmla="val 351472"/>
                <a:gd name="f28" fmla="val 69835"/>
                <a:gd name="f29" fmla="val 397193"/>
                <a:gd name="f30" fmla="val 64120"/>
                <a:gd name="f31" fmla="val 81265"/>
                <a:gd name="f32" fmla="+- 0 0 -90"/>
                <a:gd name="f33" fmla="*/ f3 1 428625"/>
                <a:gd name="f34" fmla="*/ f4 1 394637"/>
                <a:gd name="f35" fmla="+- f7 0 f5"/>
                <a:gd name="f36" fmla="+- f6 0 f5"/>
                <a:gd name="f37" fmla="*/ f32 f0 1"/>
                <a:gd name="f38" fmla="*/ f36 1 428625"/>
                <a:gd name="f39" fmla="*/ f35 1 394637"/>
                <a:gd name="f40" fmla="*/ 305753 f36 1"/>
                <a:gd name="f41" fmla="*/ 9828 f35 1"/>
                <a:gd name="f42" fmla="*/ 171450 f36 1"/>
                <a:gd name="f43" fmla="*/ 31735 f35 1"/>
                <a:gd name="f44" fmla="*/ 0 f36 1"/>
                <a:gd name="f45" fmla="*/ 323200 f35 1"/>
                <a:gd name="f46" fmla="*/ 121920 f36 1"/>
                <a:gd name="f47" fmla="*/ 394638 f35 1"/>
                <a:gd name="f48" fmla="*/ 294322 f36 1"/>
                <a:gd name="f49" fmla="*/ 103173 f35 1"/>
                <a:gd name="f50" fmla="*/ 428625 f36 1"/>
                <a:gd name="f51" fmla="*/ 81265 f35 1"/>
                <a:gd name="f52" fmla="*/ f37 1 f2"/>
                <a:gd name="f53" fmla="*/ f40 1 428625"/>
                <a:gd name="f54" fmla="*/ f41 1 394637"/>
                <a:gd name="f55" fmla="*/ f42 1 428625"/>
                <a:gd name="f56" fmla="*/ f43 1 394637"/>
                <a:gd name="f57" fmla="*/ f44 1 428625"/>
                <a:gd name="f58" fmla="*/ f45 1 394637"/>
                <a:gd name="f59" fmla="*/ f46 1 428625"/>
                <a:gd name="f60" fmla="*/ f47 1 394637"/>
                <a:gd name="f61" fmla="*/ f48 1 428625"/>
                <a:gd name="f62" fmla="*/ f49 1 394637"/>
                <a:gd name="f63" fmla="*/ f50 1 428625"/>
                <a:gd name="f64" fmla="*/ f51 1 394637"/>
                <a:gd name="f65" fmla="*/ f5 1 f38"/>
                <a:gd name="f66" fmla="*/ f6 1 f38"/>
                <a:gd name="f67" fmla="*/ f5 1 f39"/>
                <a:gd name="f68" fmla="*/ f7 1 f39"/>
                <a:gd name="f69" fmla="+- f52 0 f1"/>
                <a:gd name="f70" fmla="*/ f53 1 f38"/>
                <a:gd name="f71" fmla="*/ f54 1 f39"/>
                <a:gd name="f72" fmla="*/ f55 1 f38"/>
                <a:gd name="f73" fmla="*/ f56 1 f39"/>
                <a:gd name="f74" fmla="*/ f57 1 f38"/>
                <a:gd name="f75" fmla="*/ f58 1 f39"/>
                <a:gd name="f76" fmla="*/ f59 1 f38"/>
                <a:gd name="f77" fmla="*/ f60 1 f39"/>
                <a:gd name="f78" fmla="*/ f61 1 f38"/>
                <a:gd name="f79" fmla="*/ f62 1 f39"/>
                <a:gd name="f80" fmla="*/ f63 1 f38"/>
                <a:gd name="f81" fmla="*/ f64 1 f39"/>
                <a:gd name="f82" fmla="*/ f65 f33 1"/>
                <a:gd name="f83" fmla="*/ f66 f33 1"/>
                <a:gd name="f84" fmla="*/ f68 f34 1"/>
                <a:gd name="f85" fmla="*/ f67 f34 1"/>
                <a:gd name="f86" fmla="*/ f70 f33 1"/>
                <a:gd name="f87" fmla="*/ f71 f34 1"/>
                <a:gd name="f88" fmla="*/ f72 f33 1"/>
                <a:gd name="f89" fmla="*/ f73 f34 1"/>
                <a:gd name="f90" fmla="*/ f74 f33 1"/>
                <a:gd name="f91" fmla="*/ f75 f34 1"/>
                <a:gd name="f92" fmla="*/ f76 f33 1"/>
                <a:gd name="f93" fmla="*/ f77 f34 1"/>
                <a:gd name="f94" fmla="*/ f78 f33 1"/>
                <a:gd name="f95" fmla="*/ f79 f34 1"/>
                <a:gd name="f96" fmla="*/ f80 f33 1"/>
                <a:gd name="f97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6" y="f87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4" y="f95"/>
                </a:cxn>
                <a:cxn ang="f69">
                  <a:pos x="f96" y="f97"/>
                </a:cxn>
                <a:cxn ang="f69">
                  <a:pos x="f86" y="f87"/>
                </a:cxn>
              </a:cxnLst>
              <a:rect l="f82" t="f85" r="f83" b="f84"/>
              <a:pathLst>
                <a:path w="428625" h="3946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lnTo>
                    <a:pt x="f20" y="f21"/>
                  </a:lnTo>
                  <a:cubicBezTo>
                    <a:pt x="f20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6" y="f31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58">
              <a:extLst>
                <a:ext uri="{FF2B5EF4-FFF2-40B4-BE49-F238E27FC236}">
                  <a16:creationId xmlns:a16="http://schemas.microsoft.com/office/drawing/2014/main" id="{64802E70-6AC9-F0C8-1521-73911433A8BB}"/>
                </a:ext>
              </a:extLst>
            </p:cNvPr>
            <p:cNvSpPr/>
            <p:nvPr/>
          </p:nvSpPr>
          <p:spPr>
            <a:xfrm>
              <a:off x="10834981" y="4816153"/>
              <a:ext cx="960641" cy="8755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8625"/>
                <a:gd name="f7" fmla="val 394637"/>
                <a:gd name="f8" fmla="val 305753"/>
                <a:gd name="f9" fmla="val 9828"/>
                <a:gd name="f10" fmla="val 275272"/>
                <a:gd name="f11" fmla="+- 0 0 8270"/>
                <a:gd name="f12" fmla="val 228600"/>
                <a:gd name="f13" fmla="+- 0 0 1602"/>
                <a:gd name="f14" fmla="val 171450"/>
                <a:gd name="f15" fmla="val 31735"/>
                <a:gd name="f16" fmla="val 69532"/>
                <a:gd name="f17" fmla="val 90790"/>
                <a:gd name="f18" fmla="val 196518"/>
                <a:gd name="f19" fmla="val 323200"/>
                <a:gd name="f20" fmla="val 121920"/>
                <a:gd name="f21" fmla="val 394638"/>
                <a:gd name="f22" fmla="val 267955"/>
                <a:gd name="f23" fmla="val 192405"/>
                <a:gd name="f24" fmla="val 162228"/>
                <a:gd name="f25" fmla="val 294322"/>
                <a:gd name="f26" fmla="val 103173"/>
                <a:gd name="f27" fmla="val 351472"/>
                <a:gd name="f28" fmla="val 69835"/>
                <a:gd name="f29" fmla="val 397193"/>
                <a:gd name="f30" fmla="val 64120"/>
                <a:gd name="f31" fmla="val 81265"/>
                <a:gd name="f32" fmla="+- 0 0 -90"/>
                <a:gd name="f33" fmla="*/ f3 1 428625"/>
                <a:gd name="f34" fmla="*/ f4 1 394637"/>
                <a:gd name="f35" fmla="+- f7 0 f5"/>
                <a:gd name="f36" fmla="+- f6 0 f5"/>
                <a:gd name="f37" fmla="*/ f32 f0 1"/>
                <a:gd name="f38" fmla="*/ f36 1 428625"/>
                <a:gd name="f39" fmla="*/ f35 1 394637"/>
                <a:gd name="f40" fmla="*/ 305753 f36 1"/>
                <a:gd name="f41" fmla="*/ 9828 f35 1"/>
                <a:gd name="f42" fmla="*/ 171450 f36 1"/>
                <a:gd name="f43" fmla="*/ 31735 f35 1"/>
                <a:gd name="f44" fmla="*/ 0 f36 1"/>
                <a:gd name="f45" fmla="*/ 323200 f35 1"/>
                <a:gd name="f46" fmla="*/ 121920 f36 1"/>
                <a:gd name="f47" fmla="*/ 394638 f35 1"/>
                <a:gd name="f48" fmla="*/ 294322 f36 1"/>
                <a:gd name="f49" fmla="*/ 103173 f35 1"/>
                <a:gd name="f50" fmla="*/ 428625 f36 1"/>
                <a:gd name="f51" fmla="*/ 81265 f35 1"/>
                <a:gd name="f52" fmla="*/ f37 1 f2"/>
                <a:gd name="f53" fmla="*/ f40 1 428625"/>
                <a:gd name="f54" fmla="*/ f41 1 394637"/>
                <a:gd name="f55" fmla="*/ f42 1 428625"/>
                <a:gd name="f56" fmla="*/ f43 1 394637"/>
                <a:gd name="f57" fmla="*/ f44 1 428625"/>
                <a:gd name="f58" fmla="*/ f45 1 394637"/>
                <a:gd name="f59" fmla="*/ f46 1 428625"/>
                <a:gd name="f60" fmla="*/ f47 1 394637"/>
                <a:gd name="f61" fmla="*/ f48 1 428625"/>
                <a:gd name="f62" fmla="*/ f49 1 394637"/>
                <a:gd name="f63" fmla="*/ f50 1 428625"/>
                <a:gd name="f64" fmla="*/ f51 1 394637"/>
                <a:gd name="f65" fmla="*/ f5 1 f38"/>
                <a:gd name="f66" fmla="*/ f6 1 f38"/>
                <a:gd name="f67" fmla="*/ f5 1 f39"/>
                <a:gd name="f68" fmla="*/ f7 1 f39"/>
                <a:gd name="f69" fmla="+- f52 0 f1"/>
                <a:gd name="f70" fmla="*/ f53 1 f38"/>
                <a:gd name="f71" fmla="*/ f54 1 f39"/>
                <a:gd name="f72" fmla="*/ f55 1 f38"/>
                <a:gd name="f73" fmla="*/ f56 1 f39"/>
                <a:gd name="f74" fmla="*/ f57 1 f38"/>
                <a:gd name="f75" fmla="*/ f58 1 f39"/>
                <a:gd name="f76" fmla="*/ f59 1 f38"/>
                <a:gd name="f77" fmla="*/ f60 1 f39"/>
                <a:gd name="f78" fmla="*/ f61 1 f38"/>
                <a:gd name="f79" fmla="*/ f62 1 f39"/>
                <a:gd name="f80" fmla="*/ f63 1 f38"/>
                <a:gd name="f81" fmla="*/ f64 1 f39"/>
                <a:gd name="f82" fmla="*/ f65 f33 1"/>
                <a:gd name="f83" fmla="*/ f66 f33 1"/>
                <a:gd name="f84" fmla="*/ f68 f34 1"/>
                <a:gd name="f85" fmla="*/ f67 f34 1"/>
                <a:gd name="f86" fmla="*/ f70 f33 1"/>
                <a:gd name="f87" fmla="*/ f71 f34 1"/>
                <a:gd name="f88" fmla="*/ f72 f33 1"/>
                <a:gd name="f89" fmla="*/ f73 f34 1"/>
                <a:gd name="f90" fmla="*/ f74 f33 1"/>
                <a:gd name="f91" fmla="*/ f75 f34 1"/>
                <a:gd name="f92" fmla="*/ f76 f33 1"/>
                <a:gd name="f93" fmla="*/ f77 f34 1"/>
                <a:gd name="f94" fmla="*/ f78 f33 1"/>
                <a:gd name="f95" fmla="*/ f79 f34 1"/>
                <a:gd name="f96" fmla="*/ f80 f33 1"/>
                <a:gd name="f97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6" y="f87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4" y="f95"/>
                </a:cxn>
                <a:cxn ang="f69">
                  <a:pos x="f96" y="f97"/>
                </a:cxn>
                <a:cxn ang="f69">
                  <a:pos x="f86" y="f87"/>
                </a:cxn>
                <a:cxn ang="f69">
                  <a:pos x="f86" y="f87"/>
                </a:cxn>
              </a:cxnLst>
              <a:rect l="f82" t="f85" r="f83" b="f84"/>
              <a:pathLst>
                <a:path w="428625" h="3946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lnTo>
                    <a:pt x="f20" y="f21"/>
                  </a:lnTo>
                  <a:cubicBezTo>
                    <a:pt x="f20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6" y="f31"/>
                  </a:cubicBez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: Form 59">
              <a:extLst>
                <a:ext uri="{FF2B5EF4-FFF2-40B4-BE49-F238E27FC236}">
                  <a16:creationId xmlns:a16="http://schemas.microsoft.com/office/drawing/2014/main" id="{55A51AC0-1FF2-02FC-0BF4-8613C877329B}"/>
                </a:ext>
              </a:extLst>
            </p:cNvPr>
            <p:cNvSpPr/>
            <p:nvPr/>
          </p:nvSpPr>
          <p:spPr>
            <a:xfrm>
              <a:off x="11067669" y="4973705"/>
              <a:ext cx="860304" cy="16020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3857"/>
                <a:gd name="f7" fmla="val 722078"/>
                <a:gd name="f8" fmla="val 190500"/>
                <a:gd name="f9" fmla="val 31213"/>
                <a:gd name="f10" fmla="val 296228"/>
                <a:gd name="f11" fmla="+- 0 0 29747"/>
                <a:gd name="f12" fmla="val 365760"/>
                <a:gd name="f13" fmla="+- 0 0 219"/>
                <a:gd name="f14" fmla="val 109318"/>
                <a:gd name="f15" fmla="val 169326"/>
                <a:gd name="f16" fmla="val 344805"/>
                <a:gd name="f17" fmla="val 226476"/>
                <a:gd name="f18" fmla="val 302895"/>
                <a:gd name="f19" fmla="val 276006"/>
                <a:gd name="f20" fmla="val 277911"/>
                <a:gd name="f21" fmla="val 356235"/>
                <a:gd name="f22" fmla="val 273148"/>
                <a:gd name="f23" fmla="val 383858"/>
                <a:gd name="f24" fmla="val 307438"/>
                <a:gd name="f25" fmla="val 379828"/>
                <a:gd name="f26" fmla="val 502701"/>
                <a:gd name="f27" fmla="val 304800"/>
                <a:gd name="f28" fmla="val 623669"/>
                <a:gd name="f29" fmla="val 191453"/>
                <a:gd name="f30" fmla="val 688438"/>
                <a:gd name="f31" fmla="val 80010"/>
                <a:gd name="f32" fmla="val 752256"/>
                <a:gd name="f33" fmla="val 727491"/>
                <a:gd name="f34" fmla="val 595094"/>
                <a:gd name="f35" fmla="val 122873"/>
                <a:gd name="f36" fmla="val 524609"/>
                <a:gd name="f37" fmla="val 567471"/>
                <a:gd name="f38" fmla="val 148590"/>
                <a:gd name="f39" fmla="val 578901"/>
                <a:gd name="f40" fmla="val 189548"/>
                <a:gd name="f41" fmla="val 555088"/>
                <a:gd name="f42" fmla="val 230505"/>
                <a:gd name="f43" fmla="val 531276"/>
                <a:gd name="f44" fmla="val 256223"/>
                <a:gd name="f45" fmla="val 489366"/>
                <a:gd name="f46" fmla="val 447456"/>
                <a:gd name="f47" fmla="val 399831"/>
                <a:gd name="f48" fmla="val 234315"/>
                <a:gd name="f49" fmla="val 382686"/>
                <a:gd name="f50" fmla="val 175260"/>
                <a:gd name="f51" fmla="val 416976"/>
                <a:gd name="f52" fmla="val 115253"/>
                <a:gd name="f53" fmla="val 451266"/>
                <a:gd name="f54" fmla="val 325536"/>
                <a:gd name="f55" fmla="val 291246"/>
                <a:gd name="f56" fmla="val 223838"/>
                <a:gd name="f57" fmla="val 262671"/>
                <a:gd name="f58" fmla="val 238125"/>
                <a:gd name="f59" fmla="val 231238"/>
                <a:gd name="f60" fmla="val 196948"/>
                <a:gd name="f61" fmla="val 164563"/>
                <a:gd name="f62" fmla="val 220028"/>
                <a:gd name="f63" fmla="val 151228"/>
                <a:gd name="f64" fmla="val 160020"/>
                <a:gd name="f65" fmla="val 186471"/>
                <a:gd name="f66" fmla="val 142875"/>
                <a:gd name="f67" fmla="val 216951"/>
                <a:gd name="f68" fmla="val 140970"/>
                <a:gd name="f69" fmla="val 254098"/>
                <a:gd name="f70" fmla="val 18098"/>
                <a:gd name="f71" fmla="val 324584"/>
                <a:gd name="f72" fmla="val 19050"/>
                <a:gd name="f73" fmla="val 195996"/>
                <a:gd name="f74" fmla="val 88583"/>
                <a:gd name="f75" fmla="val 91221"/>
                <a:gd name="f76" fmla="+- 0 0 -90"/>
                <a:gd name="f77" fmla="*/ f3 1 383857"/>
                <a:gd name="f78" fmla="*/ f4 1 722078"/>
                <a:gd name="f79" fmla="+- f7 0 f5"/>
                <a:gd name="f80" fmla="+- f6 0 f5"/>
                <a:gd name="f81" fmla="*/ f76 f0 1"/>
                <a:gd name="f82" fmla="*/ f80 1 383857"/>
                <a:gd name="f83" fmla="*/ f79 1 722078"/>
                <a:gd name="f84" fmla="*/ 190500 f80 1"/>
                <a:gd name="f85" fmla="*/ 31213 f79 1"/>
                <a:gd name="f86" fmla="*/ 365760 f80 1"/>
                <a:gd name="f87" fmla="*/ 109318 f79 1"/>
                <a:gd name="f88" fmla="*/ 302895 f80 1"/>
                <a:gd name="f89" fmla="*/ 276006 f79 1"/>
                <a:gd name="f90" fmla="*/ 277911 f79 1"/>
                <a:gd name="f91" fmla="*/ 383858 f80 1"/>
                <a:gd name="f92" fmla="*/ 379828 f79 1"/>
                <a:gd name="f93" fmla="*/ 191453 f80 1"/>
                <a:gd name="f94" fmla="*/ 688438 f79 1"/>
                <a:gd name="f95" fmla="*/ 0 f80 1"/>
                <a:gd name="f96" fmla="*/ 595094 f79 1"/>
                <a:gd name="f97" fmla="*/ 122873 f80 1"/>
                <a:gd name="f98" fmla="*/ 524609 f79 1"/>
                <a:gd name="f99" fmla="*/ 189548 f80 1"/>
                <a:gd name="f100" fmla="*/ 555088 f79 1"/>
                <a:gd name="f101" fmla="*/ 256223 f80 1"/>
                <a:gd name="f102" fmla="*/ 447456 f79 1"/>
                <a:gd name="f103" fmla="*/ 175260 f80 1"/>
                <a:gd name="f104" fmla="*/ 416976 f79 1"/>
                <a:gd name="f105" fmla="*/ 115253 f80 1"/>
                <a:gd name="f106" fmla="*/ 451266 f79 1"/>
                <a:gd name="f107" fmla="*/ 325536 f79 1"/>
                <a:gd name="f108" fmla="*/ 291246 f79 1"/>
                <a:gd name="f109" fmla="*/ 238125 f80 1"/>
                <a:gd name="f110" fmla="*/ 196948 f79 1"/>
                <a:gd name="f111" fmla="*/ 169326 f79 1"/>
                <a:gd name="f112" fmla="*/ 140970 f80 1"/>
                <a:gd name="f113" fmla="*/ 254098 f79 1"/>
                <a:gd name="f114" fmla="*/ 18098 f80 1"/>
                <a:gd name="f115" fmla="*/ 324584 f79 1"/>
                <a:gd name="f116" fmla="*/ f81 1 f2"/>
                <a:gd name="f117" fmla="*/ f84 1 383857"/>
                <a:gd name="f118" fmla="*/ f85 1 722078"/>
                <a:gd name="f119" fmla="*/ f86 1 383857"/>
                <a:gd name="f120" fmla="*/ f87 1 722078"/>
                <a:gd name="f121" fmla="*/ f88 1 383857"/>
                <a:gd name="f122" fmla="*/ f89 1 722078"/>
                <a:gd name="f123" fmla="*/ f90 1 722078"/>
                <a:gd name="f124" fmla="*/ f91 1 383857"/>
                <a:gd name="f125" fmla="*/ f92 1 722078"/>
                <a:gd name="f126" fmla="*/ f93 1 383857"/>
                <a:gd name="f127" fmla="*/ f94 1 722078"/>
                <a:gd name="f128" fmla="*/ f95 1 383857"/>
                <a:gd name="f129" fmla="*/ f96 1 722078"/>
                <a:gd name="f130" fmla="*/ f97 1 383857"/>
                <a:gd name="f131" fmla="*/ f98 1 722078"/>
                <a:gd name="f132" fmla="*/ f99 1 383857"/>
                <a:gd name="f133" fmla="*/ f100 1 722078"/>
                <a:gd name="f134" fmla="*/ f101 1 383857"/>
                <a:gd name="f135" fmla="*/ f102 1 722078"/>
                <a:gd name="f136" fmla="*/ f103 1 383857"/>
                <a:gd name="f137" fmla="*/ f104 1 722078"/>
                <a:gd name="f138" fmla="*/ f105 1 383857"/>
                <a:gd name="f139" fmla="*/ f106 1 722078"/>
                <a:gd name="f140" fmla="*/ f107 1 722078"/>
                <a:gd name="f141" fmla="*/ f108 1 722078"/>
                <a:gd name="f142" fmla="*/ f109 1 383857"/>
                <a:gd name="f143" fmla="*/ f110 1 722078"/>
                <a:gd name="f144" fmla="*/ f111 1 722078"/>
                <a:gd name="f145" fmla="*/ f112 1 383857"/>
                <a:gd name="f146" fmla="*/ f113 1 722078"/>
                <a:gd name="f147" fmla="*/ f114 1 383857"/>
                <a:gd name="f148" fmla="*/ f115 1 722078"/>
                <a:gd name="f149" fmla="*/ f5 1 f82"/>
                <a:gd name="f150" fmla="*/ f6 1 f82"/>
                <a:gd name="f151" fmla="*/ f5 1 f83"/>
                <a:gd name="f152" fmla="*/ f7 1 f83"/>
                <a:gd name="f153" fmla="+- f116 0 f1"/>
                <a:gd name="f154" fmla="*/ f117 1 f82"/>
                <a:gd name="f155" fmla="*/ f118 1 f83"/>
                <a:gd name="f156" fmla="*/ f119 1 f82"/>
                <a:gd name="f157" fmla="*/ f120 1 f83"/>
                <a:gd name="f158" fmla="*/ f121 1 f82"/>
                <a:gd name="f159" fmla="*/ f122 1 f83"/>
                <a:gd name="f160" fmla="*/ f123 1 f83"/>
                <a:gd name="f161" fmla="*/ f124 1 f82"/>
                <a:gd name="f162" fmla="*/ f125 1 f83"/>
                <a:gd name="f163" fmla="*/ f126 1 f82"/>
                <a:gd name="f164" fmla="*/ f127 1 f83"/>
                <a:gd name="f165" fmla="*/ f128 1 f82"/>
                <a:gd name="f166" fmla="*/ f129 1 f83"/>
                <a:gd name="f167" fmla="*/ f130 1 f82"/>
                <a:gd name="f168" fmla="*/ f131 1 f83"/>
                <a:gd name="f169" fmla="*/ f132 1 f82"/>
                <a:gd name="f170" fmla="*/ f133 1 f83"/>
                <a:gd name="f171" fmla="*/ f134 1 f82"/>
                <a:gd name="f172" fmla="*/ f135 1 f83"/>
                <a:gd name="f173" fmla="*/ f136 1 f82"/>
                <a:gd name="f174" fmla="*/ f137 1 f83"/>
                <a:gd name="f175" fmla="*/ f138 1 f82"/>
                <a:gd name="f176" fmla="*/ f139 1 f83"/>
                <a:gd name="f177" fmla="*/ f140 1 f83"/>
                <a:gd name="f178" fmla="*/ f141 1 f83"/>
                <a:gd name="f179" fmla="*/ f142 1 f82"/>
                <a:gd name="f180" fmla="*/ f143 1 f83"/>
                <a:gd name="f181" fmla="*/ f144 1 f83"/>
                <a:gd name="f182" fmla="*/ f145 1 f82"/>
                <a:gd name="f183" fmla="*/ f146 1 f83"/>
                <a:gd name="f184" fmla="*/ f147 1 f82"/>
                <a:gd name="f185" fmla="*/ f148 1 f83"/>
                <a:gd name="f186" fmla="*/ f149 f77 1"/>
                <a:gd name="f187" fmla="*/ f150 f77 1"/>
                <a:gd name="f188" fmla="*/ f152 f78 1"/>
                <a:gd name="f189" fmla="*/ f151 f78 1"/>
                <a:gd name="f190" fmla="*/ f154 f77 1"/>
                <a:gd name="f191" fmla="*/ f155 f78 1"/>
                <a:gd name="f192" fmla="*/ f156 f77 1"/>
                <a:gd name="f193" fmla="*/ f157 f78 1"/>
                <a:gd name="f194" fmla="*/ f158 f77 1"/>
                <a:gd name="f195" fmla="*/ f159 f78 1"/>
                <a:gd name="f196" fmla="*/ f160 f78 1"/>
                <a:gd name="f197" fmla="*/ f161 f77 1"/>
                <a:gd name="f198" fmla="*/ f162 f78 1"/>
                <a:gd name="f199" fmla="*/ f163 f77 1"/>
                <a:gd name="f200" fmla="*/ f164 f78 1"/>
                <a:gd name="f201" fmla="*/ f165 f77 1"/>
                <a:gd name="f202" fmla="*/ f166 f78 1"/>
                <a:gd name="f203" fmla="*/ f167 f77 1"/>
                <a:gd name="f204" fmla="*/ f168 f78 1"/>
                <a:gd name="f205" fmla="*/ f169 f77 1"/>
                <a:gd name="f206" fmla="*/ f170 f78 1"/>
                <a:gd name="f207" fmla="*/ f171 f77 1"/>
                <a:gd name="f208" fmla="*/ f172 f78 1"/>
                <a:gd name="f209" fmla="*/ f173 f77 1"/>
                <a:gd name="f210" fmla="*/ f174 f78 1"/>
                <a:gd name="f211" fmla="*/ f175 f77 1"/>
                <a:gd name="f212" fmla="*/ f176 f78 1"/>
                <a:gd name="f213" fmla="*/ f177 f78 1"/>
                <a:gd name="f214" fmla="*/ f178 f78 1"/>
                <a:gd name="f215" fmla="*/ f179 f77 1"/>
                <a:gd name="f216" fmla="*/ f180 f78 1"/>
                <a:gd name="f217" fmla="*/ f181 f78 1"/>
                <a:gd name="f218" fmla="*/ f182 f77 1"/>
                <a:gd name="f219" fmla="*/ f183 f78 1"/>
                <a:gd name="f220" fmla="*/ f184 f77 1"/>
                <a:gd name="f221" fmla="*/ f1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190" y="f191"/>
                </a:cxn>
                <a:cxn ang="f153">
                  <a:pos x="f192" y="f193"/>
                </a:cxn>
                <a:cxn ang="f153">
                  <a:pos x="f194" y="f195"/>
                </a:cxn>
                <a:cxn ang="f153">
                  <a:pos x="f194" y="f196"/>
                </a:cxn>
                <a:cxn ang="f153">
                  <a:pos x="f197" y="f198"/>
                </a:cxn>
                <a:cxn ang="f153">
                  <a:pos x="f199" y="f200"/>
                </a:cxn>
                <a:cxn ang="f153">
                  <a:pos x="f201" y="f202"/>
                </a:cxn>
                <a:cxn ang="f153">
                  <a:pos x="f203" y="f204"/>
                </a:cxn>
                <a:cxn ang="f153">
                  <a:pos x="f205" y="f206"/>
                </a:cxn>
                <a:cxn ang="f153">
                  <a:pos x="f207" y="f208"/>
                </a:cxn>
                <a:cxn ang="f153">
                  <a:pos x="f209" y="f210"/>
                </a:cxn>
                <a:cxn ang="f153">
                  <a:pos x="f211" y="f212"/>
                </a:cxn>
                <a:cxn ang="f153">
                  <a:pos x="f211" y="f213"/>
                </a:cxn>
                <a:cxn ang="f153">
                  <a:pos x="f209" y="f214"/>
                </a:cxn>
                <a:cxn ang="f153">
                  <a:pos x="f215" y="f216"/>
                </a:cxn>
                <a:cxn ang="f153">
                  <a:pos x="f205" y="f217"/>
                </a:cxn>
                <a:cxn ang="f153">
                  <a:pos x="f218" y="f219"/>
                </a:cxn>
                <a:cxn ang="f153">
                  <a:pos x="f220" y="f221"/>
                </a:cxn>
                <a:cxn ang="f153">
                  <a:pos x="f190" y="f191"/>
                </a:cxn>
              </a:cxnLst>
              <a:rect l="f186" t="f189" r="f187" b="f188"/>
              <a:pathLst>
                <a:path w="383857" h="722078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19"/>
                  </a:cubicBezTo>
                  <a:lnTo>
                    <a:pt x="f18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31" y="f32"/>
                    <a:pt x="f5" y="f33"/>
                    <a:pt x="f5" y="f34"/>
                  </a:cubicBezTo>
                  <a:lnTo>
                    <a:pt x="f35" y="f36"/>
                  </a:lnTo>
                  <a:cubicBezTo>
                    <a:pt x="f35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4" y="f46"/>
                  </a:cubicBezTo>
                  <a:cubicBezTo>
                    <a:pt x="f44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2" y="f54"/>
                  </a:lnTo>
                  <a:lnTo>
                    <a:pt x="f50" y="f55"/>
                  </a:lnTo>
                  <a:cubicBezTo>
                    <a:pt x="f56" y="f57"/>
                    <a:pt x="f58" y="f59"/>
                    <a:pt x="f58" y="f60"/>
                  </a:cubicBezTo>
                  <a:cubicBezTo>
                    <a:pt x="f58" y="f61"/>
                    <a:pt x="f62" y="f63"/>
                    <a:pt x="f40" y="f15"/>
                  </a:cubicBezTo>
                  <a:cubicBezTo>
                    <a:pt x="f64" y="f65"/>
                    <a:pt x="f66" y="f67"/>
                    <a:pt x="f68" y="f69"/>
                  </a:cubicBezTo>
                  <a:lnTo>
                    <a:pt x="f70" y="f71"/>
                  </a:lnTo>
                  <a:cubicBezTo>
                    <a:pt x="f72" y="f73"/>
                    <a:pt x="f74" y="f75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: Form 60">
              <a:extLst>
                <a:ext uri="{FF2B5EF4-FFF2-40B4-BE49-F238E27FC236}">
                  <a16:creationId xmlns:a16="http://schemas.microsoft.com/office/drawing/2014/main" id="{7DD1B403-9DAD-4942-ADF1-7B76F82481EF}"/>
                </a:ext>
              </a:extLst>
            </p:cNvPr>
            <p:cNvSpPr/>
            <p:nvPr/>
          </p:nvSpPr>
          <p:spPr>
            <a:xfrm>
              <a:off x="11067669" y="4973705"/>
              <a:ext cx="860304" cy="16020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3857"/>
                <a:gd name="f7" fmla="val 722078"/>
                <a:gd name="f8" fmla="val 190500"/>
                <a:gd name="f9" fmla="val 31213"/>
                <a:gd name="f10" fmla="val 296228"/>
                <a:gd name="f11" fmla="+- 0 0 29747"/>
                <a:gd name="f12" fmla="val 365760"/>
                <a:gd name="f13" fmla="+- 0 0 219"/>
                <a:gd name="f14" fmla="val 109318"/>
                <a:gd name="f15" fmla="val 169326"/>
                <a:gd name="f16" fmla="val 344805"/>
                <a:gd name="f17" fmla="val 226476"/>
                <a:gd name="f18" fmla="val 302895"/>
                <a:gd name="f19" fmla="val 276006"/>
                <a:gd name="f20" fmla="val 277911"/>
                <a:gd name="f21" fmla="val 356235"/>
                <a:gd name="f22" fmla="val 273148"/>
                <a:gd name="f23" fmla="val 383858"/>
                <a:gd name="f24" fmla="val 307438"/>
                <a:gd name="f25" fmla="val 379828"/>
                <a:gd name="f26" fmla="val 502701"/>
                <a:gd name="f27" fmla="val 304800"/>
                <a:gd name="f28" fmla="val 623669"/>
                <a:gd name="f29" fmla="val 191453"/>
                <a:gd name="f30" fmla="val 688438"/>
                <a:gd name="f31" fmla="val 80010"/>
                <a:gd name="f32" fmla="val 752256"/>
                <a:gd name="f33" fmla="val 727491"/>
                <a:gd name="f34" fmla="val 595094"/>
                <a:gd name="f35" fmla="val 122873"/>
                <a:gd name="f36" fmla="val 524609"/>
                <a:gd name="f37" fmla="val 567471"/>
                <a:gd name="f38" fmla="val 148590"/>
                <a:gd name="f39" fmla="val 578901"/>
                <a:gd name="f40" fmla="val 189548"/>
                <a:gd name="f41" fmla="val 555088"/>
                <a:gd name="f42" fmla="val 230505"/>
                <a:gd name="f43" fmla="val 531276"/>
                <a:gd name="f44" fmla="val 256223"/>
                <a:gd name="f45" fmla="val 489366"/>
                <a:gd name="f46" fmla="val 447456"/>
                <a:gd name="f47" fmla="val 399831"/>
                <a:gd name="f48" fmla="val 234315"/>
                <a:gd name="f49" fmla="val 382686"/>
                <a:gd name="f50" fmla="val 175260"/>
                <a:gd name="f51" fmla="val 416976"/>
                <a:gd name="f52" fmla="val 115253"/>
                <a:gd name="f53" fmla="val 451266"/>
                <a:gd name="f54" fmla="val 325536"/>
                <a:gd name="f55" fmla="val 291246"/>
                <a:gd name="f56" fmla="val 223838"/>
                <a:gd name="f57" fmla="val 262671"/>
                <a:gd name="f58" fmla="val 238125"/>
                <a:gd name="f59" fmla="val 231238"/>
                <a:gd name="f60" fmla="val 196948"/>
                <a:gd name="f61" fmla="val 164563"/>
                <a:gd name="f62" fmla="val 220028"/>
                <a:gd name="f63" fmla="val 151228"/>
                <a:gd name="f64" fmla="val 160020"/>
                <a:gd name="f65" fmla="val 186471"/>
                <a:gd name="f66" fmla="val 142875"/>
                <a:gd name="f67" fmla="val 216951"/>
                <a:gd name="f68" fmla="val 140970"/>
                <a:gd name="f69" fmla="val 254098"/>
                <a:gd name="f70" fmla="val 18098"/>
                <a:gd name="f71" fmla="val 324584"/>
                <a:gd name="f72" fmla="val 19050"/>
                <a:gd name="f73" fmla="val 195996"/>
                <a:gd name="f74" fmla="val 88583"/>
                <a:gd name="f75" fmla="val 91221"/>
                <a:gd name="f76" fmla="+- 0 0 -90"/>
                <a:gd name="f77" fmla="*/ f3 1 383857"/>
                <a:gd name="f78" fmla="*/ f4 1 722078"/>
                <a:gd name="f79" fmla="+- f7 0 f5"/>
                <a:gd name="f80" fmla="+- f6 0 f5"/>
                <a:gd name="f81" fmla="*/ f76 f0 1"/>
                <a:gd name="f82" fmla="*/ f80 1 383857"/>
                <a:gd name="f83" fmla="*/ f79 1 722078"/>
                <a:gd name="f84" fmla="*/ 190500 f80 1"/>
                <a:gd name="f85" fmla="*/ 31213 f79 1"/>
                <a:gd name="f86" fmla="*/ 365760 f80 1"/>
                <a:gd name="f87" fmla="*/ 109318 f79 1"/>
                <a:gd name="f88" fmla="*/ 302895 f80 1"/>
                <a:gd name="f89" fmla="*/ 276006 f79 1"/>
                <a:gd name="f90" fmla="*/ 277911 f79 1"/>
                <a:gd name="f91" fmla="*/ 383858 f80 1"/>
                <a:gd name="f92" fmla="*/ 379828 f79 1"/>
                <a:gd name="f93" fmla="*/ 191453 f80 1"/>
                <a:gd name="f94" fmla="*/ 688438 f79 1"/>
                <a:gd name="f95" fmla="*/ 0 f80 1"/>
                <a:gd name="f96" fmla="*/ 595094 f79 1"/>
                <a:gd name="f97" fmla="*/ 122873 f80 1"/>
                <a:gd name="f98" fmla="*/ 524609 f79 1"/>
                <a:gd name="f99" fmla="*/ 189548 f80 1"/>
                <a:gd name="f100" fmla="*/ 555088 f79 1"/>
                <a:gd name="f101" fmla="*/ 256223 f80 1"/>
                <a:gd name="f102" fmla="*/ 447456 f79 1"/>
                <a:gd name="f103" fmla="*/ 175260 f80 1"/>
                <a:gd name="f104" fmla="*/ 416976 f79 1"/>
                <a:gd name="f105" fmla="*/ 115253 f80 1"/>
                <a:gd name="f106" fmla="*/ 451266 f79 1"/>
                <a:gd name="f107" fmla="*/ 325536 f79 1"/>
                <a:gd name="f108" fmla="*/ 291246 f79 1"/>
                <a:gd name="f109" fmla="*/ 238125 f80 1"/>
                <a:gd name="f110" fmla="*/ 196948 f79 1"/>
                <a:gd name="f111" fmla="*/ 169326 f79 1"/>
                <a:gd name="f112" fmla="*/ 140970 f80 1"/>
                <a:gd name="f113" fmla="*/ 254098 f79 1"/>
                <a:gd name="f114" fmla="*/ 18098 f80 1"/>
                <a:gd name="f115" fmla="*/ 324584 f79 1"/>
                <a:gd name="f116" fmla="*/ f81 1 f2"/>
                <a:gd name="f117" fmla="*/ f84 1 383857"/>
                <a:gd name="f118" fmla="*/ f85 1 722078"/>
                <a:gd name="f119" fmla="*/ f86 1 383857"/>
                <a:gd name="f120" fmla="*/ f87 1 722078"/>
                <a:gd name="f121" fmla="*/ f88 1 383857"/>
                <a:gd name="f122" fmla="*/ f89 1 722078"/>
                <a:gd name="f123" fmla="*/ f90 1 722078"/>
                <a:gd name="f124" fmla="*/ f91 1 383857"/>
                <a:gd name="f125" fmla="*/ f92 1 722078"/>
                <a:gd name="f126" fmla="*/ f93 1 383857"/>
                <a:gd name="f127" fmla="*/ f94 1 722078"/>
                <a:gd name="f128" fmla="*/ f95 1 383857"/>
                <a:gd name="f129" fmla="*/ f96 1 722078"/>
                <a:gd name="f130" fmla="*/ f97 1 383857"/>
                <a:gd name="f131" fmla="*/ f98 1 722078"/>
                <a:gd name="f132" fmla="*/ f99 1 383857"/>
                <a:gd name="f133" fmla="*/ f100 1 722078"/>
                <a:gd name="f134" fmla="*/ f101 1 383857"/>
                <a:gd name="f135" fmla="*/ f102 1 722078"/>
                <a:gd name="f136" fmla="*/ f103 1 383857"/>
                <a:gd name="f137" fmla="*/ f104 1 722078"/>
                <a:gd name="f138" fmla="*/ f105 1 383857"/>
                <a:gd name="f139" fmla="*/ f106 1 722078"/>
                <a:gd name="f140" fmla="*/ f107 1 722078"/>
                <a:gd name="f141" fmla="*/ f108 1 722078"/>
                <a:gd name="f142" fmla="*/ f109 1 383857"/>
                <a:gd name="f143" fmla="*/ f110 1 722078"/>
                <a:gd name="f144" fmla="*/ f111 1 722078"/>
                <a:gd name="f145" fmla="*/ f112 1 383857"/>
                <a:gd name="f146" fmla="*/ f113 1 722078"/>
                <a:gd name="f147" fmla="*/ f114 1 383857"/>
                <a:gd name="f148" fmla="*/ f115 1 722078"/>
                <a:gd name="f149" fmla="*/ f5 1 f82"/>
                <a:gd name="f150" fmla="*/ f6 1 f82"/>
                <a:gd name="f151" fmla="*/ f5 1 f83"/>
                <a:gd name="f152" fmla="*/ f7 1 f83"/>
                <a:gd name="f153" fmla="+- f116 0 f1"/>
                <a:gd name="f154" fmla="*/ f117 1 f82"/>
                <a:gd name="f155" fmla="*/ f118 1 f83"/>
                <a:gd name="f156" fmla="*/ f119 1 f82"/>
                <a:gd name="f157" fmla="*/ f120 1 f83"/>
                <a:gd name="f158" fmla="*/ f121 1 f82"/>
                <a:gd name="f159" fmla="*/ f122 1 f83"/>
                <a:gd name="f160" fmla="*/ f123 1 f83"/>
                <a:gd name="f161" fmla="*/ f124 1 f82"/>
                <a:gd name="f162" fmla="*/ f125 1 f83"/>
                <a:gd name="f163" fmla="*/ f126 1 f82"/>
                <a:gd name="f164" fmla="*/ f127 1 f83"/>
                <a:gd name="f165" fmla="*/ f128 1 f82"/>
                <a:gd name="f166" fmla="*/ f129 1 f83"/>
                <a:gd name="f167" fmla="*/ f130 1 f82"/>
                <a:gd name="f168" fmla="*/ f131 1 f83"/>
                <a:gd name="f169" fmla="*/ f132 1 f82"/>
                <a:gd name="f170" fmla="*/ f133 1 f83"/>
                <a:gd name="f171" fmla="*/ f134 1 f82"/>
                <a:gd name="f172" fmla="*/ f135 1 f83"/>
                <a:gd name="f173" fmla="*/ f136 1 f82"/>
                <a:gd name="f174" fmla="*/ f137 1 f83"/>
                <a:gd name="f175" fmla="*/ f138 1 f82"/>
                <a:gd name="f176" fmla="*/ f139 1 f83"/>
                <a:gd name="f177" fmla="*/ f140 1 f83"/>
                <a:gd name="f178" fmla="*/ f141 1 f83"/>
                <a:gd name="f179" fmla="*/ f142 1 f82"/>
                <a:gd name="f180" fmla="*/ f143 1 f83"/>
                <a:gd name="f181" fmla="*/ f144 1 f83"/>
                <a:gd name="f182" fmla="*/ f145 1 f82"/>
                <a:gd name="f183" fmla="*/ f146 1 f83"/>
                <a:gd name="f184" fmla="*/ f147 1 f82"/>
                <a:gd name="f185" fmla="*/ f148 1 f83"/>
                <a:gd name="f186" fmla="*/ f149 f77 1"/>
                <a:gd name="f187" fmla="*/ f150 f77 1"/>
                <a:gd name="f188" fmla="*/ f152 f78 1"/>
                <a:gd name="f189" fmla="*/ f151 f78 1"/>
                <a:gd name="f190" fmla="*/ f154 f77 1"/>
                <a:gd name="f191" fmla="*/ f155 f78 1"/>
                <a:gd name="f192" fmla="*/ f156 f77 1"/>
                <a:gd name="f193" fmla="*/ f157 f78 1"/>
                <a:gd name="f194" fmla="*/ f158 f77 1"/>
                <a:gd name="f195" fmla="*/ f159 f78 1"/>
                <a:gd name="f196" fmla="*/ f160 f78 1"/>
                <a:gd name="f197" fmla="*/ f161 f77 1"/>
                <a:gd name="f198" fmla="*/ f162 f78 1"/>
                <a:gd name="f199" fmla="*/ f163 f77 1"/>
                <a:gd name="f200" fmla="*/ f164 f78 1"/>
                <a:gd name="f201" fmla="*/ f165 f77 1"/>
                <a:gd name="f202" fmla="*/ f166 f78 1"/>
                <a:gd name="f203" fmla="*/ f167 f77 1"/>
                <a:gd name="f204" fmla="*/ f168 f78 1"/>
                <a:gd name="f205" fmla="*/ f169 f77 1"/>
                <a:gd name="f206" fmla="*/ f170 f78 1"/>
                <a:gd name="f207" fmla="*/ f171 f77 1"/>
                <a:gd name="f208" fmla="*/ f172 f78 1"/>
                <a:gd name="f209" fmla="*/ f173 f77 1"/>
                <a:gd name="f210" fmla="*/ f174 f78 1"/>
                <a:gd name="f211" fmla="*/ f175 f77 1"/>
                <a:gd name="f212" fmla="*/ f176 f78 1"/>
                <a:gd name="f213" fmla="*/ f177 f78 1"/>
                <a:gd name="f214" fmla="*/ f178 f78 1"/>
                <a:gd name="f215" fmla="*/ f179 f77 1"/>
                <a:gd name="f216" fmla="*/ f180 f78 1"/>
                <a:gd name="f217" fmla="*/ f181 f78 1"/>
                <a:gd name="f218" fmla="*/ f182 f77 1"/>
                <a:gd name="f219" fmla="*/ f183 f78 1"/>
                <a:gd name="f220" fmla="*/ f184 f77 1"/>
                <a:gd name="f221" fmla="*/ f1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190" y="f191"/>
                </a:cxn>
                <a:cxn ang="f153">
                  <a:pos x="f192" y="f193"/>
                </a:cxn>
                <a:cxn ang="f153">
                  <a:pos x="f194" y="f195"/>
                </a:cxn>
                <a:cxn ang="f153">
                  <a:pos x="f194" y="f196"/>
                </a:cxn>
                <a:cxn ang="f153">
                  <a:pos x="f197" y="f198"/>
                </a:cxn>
                <a:cxn ang="f153">
                  <a:pos x="f199" y="f200"/>
                </a:cxn>
                <a:cxn ang="f153">
                  <a:pos x="f201" y="f202"/>
                </a:cxn>
                <a:cxn ang="f153">
                  <a:pos x="f203" y="f204"/>
                </a:cxn>
                <a:cxn ang="f153">
                  <a:pos x="f205" y="f206"/>
                </a:cxn>
                <a:cxn ang="f153">
                  <a:pos x="f207" y="f208"/>
                </a:cxn>
                <a:cxn ang="f153">
                  <a:pos x="f209" y="f210"/>
                </a:cxn>
                <a:cxn ang="f153">
                  <a:pos x="f211" y="f212"/>
                </a:cxn>
                <a:cxn ang="f153">
                  <a:pos x="f211" y="f213"/>
                </a:cxn>
                <a:cxn ang="f153">
                  <a:pos x="f209" y="f214"/>
                </a:cxn>
                <a:cxn ang="f153">
                  <a:pos x="f215" y="f216"/>
                </a:cxn>
                <a:cxn ang="f153">
                  <a:pos x="f205" y="f217"/>
                </a:cxn>
                <a:cxn ang="f153">
                  <a:pos x="f218" y="f219"/>
                </a:cxn>
                <a:cxn ang="f153">
                  <a:pos x="f220" y="f221"/>
                </a:cxn>
                <a:cxn ang="f153">
                  <a:pos x="f190" y="f191"/>
                </a:cxn>
                <a:cxn ang="f153">
                  <a:pos x="f190" y="f191"/>
                </a:cxn>
              </a:cxnLst>
              <a:rect l="f186" t="f189" r="f187" b="f188"/>
              <a:pathLst>
                <a:path w="383857" h="722078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19"/>
                  </a:cubicBezTo>
                  <a:lnTo>
                    <a:pt x="f18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31" y="f32"/>
                    <a:pt x="f5" y="f33"/>
                    <a:pt x="f5" y="f34"/>
                  </a:cubicBezTo>
                  <a:lnTo>
                    <a:pt x="f35" y="f36"/>
                  </a:lnTo>
                  <a:cubicBezTo>
                    <a:pt x="f35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4" y="f46"/>
                  </a:cubicBezTo>
                  <a:cubicBezTo>
                    <a:pt x="f44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2" y="f54"/>
                  </a:lnTo>
                  <a:lnTo>
                    <a:pt x="f50" y="f55"/>
                  </a:lnTo>
                  <a:cubicBezTo>
                    <a:pt x="f56" y="f57"/>
                    <a:pt x="f58" y="f59"/>
                    <a:pt x="f58" y="f60"/>
                  </a:cubicBezTo>
                  <a:cubicBezTo>
                    <a:pt x="f58" y="f61"/>
                    <a:pt x="f62" y="f63"/>
                    <a:pt x="f40" y="f15"/>
                  </a:cubicBezTo>
                  <a:cubicBezTo>
                    <a:pt x="f64" y="f65"/>
                    <a:pt x="f66" y="f67"/>
                    <a:pt x="f68" y="f69"/>
                  </a:cubicBezTo>
                  <a:lnTo>
                    <a:pt x="f70" y="f71"/>
                  </a:lnTo>
                  <a:cubicBezTo>
                    <a:pt x="f72" y="f73"/>
                    <a:pt x="f74" y="f75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98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F50164EF-7665-63D5-2061-1A9E8A21F9C6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1F93ECF0-DA0D-E5FF-A4CC-9F221E56A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40">
            <a:extLst>
              <a:ext uri="{FF2B5EF4-FFF2-40B4-BE49-F238E27FC236}">
                <a16:creationId xmlns:a16="http://schemas.microsoft.com/office/drawing/2014/main" id="{9283052E-A94C-716F-C3ED-4904C204A3C3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54484AB2-A6C5-7F3B-F42A-FD7EC9D1D718}"/>
              </a:ext>
            </a:extLst>
          </p:cNvPr>
          <p:cNvGrpSpPr/>
          <p:nvPr/>
        </p:nvGrpSpPr>
        <p:grpSpPr>
          <a:xfrm>
            <a:off x="10734699" y="4711107"/>
            <a:ext cx="1164927" cy="1741740"/>
            <a:chOff x="10734699" y="4711107"/>
            <a:chExt cx="1164927" cy="1741740"/>
          </a:xfrm>
        </p:grpSpPr>
        <p:sp>
          <p:nvSpPr>
            <p:cNvPr id="6" name="Freihandform: Form 32">
              <a:extLst>
                <a:ext uri="{FF2B5EF4-FFF2-40B4-BE49-F238E27FC236}">
                  <a16:creationId xmlns:a16="http://schemas.microsoft.com/office/drawing/2014/main" id="{98C06723-196E-1EE6-49AC-C221EF65B3BE}"/>
                </a:ext>
              </a:extLst>
            </p:cNvPr>
            <p:cNvSpPr/>
            <p:nvPr/>
          </p:nvSpPr>
          <p:spPr>
            <a:xfrm>
              <a:off x="11521924" y="5490862"/>
              <a:ext cx="377702" cy="2182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9545"/>
                <a:gd name="f7" fmla="val 98107"/>
                <a:gd name="f8" fmla="val 121920"/>
                <a:gd name="f9" fmla="val 98108"/>
                <a:gd name="f10" fmla="val 26670"/>
                <a:gd name="f11" fmla="val 46673"/>
                <a:gd name="f12" fmla="val 71438"/>
                <a:gd name="f13" fmla="+- 0 0 -90"/>
                <a:gd name="f14" fmla="*/ f3 1 169545"/>
                <a:gd name="f15" fmla="*/ f4 1 98107"/>
                <a:gd name="f16" fmla="+- f7 0 f5"/>
                <a:gd name="f17" fmla="+- f6 0 f5"/>
                <a:gd name="f18" fmla="*/ f13 f0 1"/>
                <a:gd name="f19" fmla="*/ f17 1 169545"/>
                <a:gd name="f20" fmla="*/ f16 1 98107"/>
                <a:gd name="f21" fmla="*/ 121920 f17 1"/>
                <a:gd name="f22" fmla="*/ 98108 f16 1"/>
                <a:gd name="f23" fmla="*/ 0 f17 1"/>
                <a:gd name="f24" fmla="*/ 26670 f16 1"/>
                <a:gd name="f25" fmla="*/ 46673 f17 1"/>
                <a:gd name="f26" fmla="*/ 0 f16 1"/>
                <a:gd name="f27" fmla="*/ 169545 f17 1"/>
                <a:gd name="f28" fmla="*/ 71438 f16 1"/>
                <a:gd name="f29" fmla="*/ f18 1 f2"/>
                <a:gd name="f30" fmla="*/ f21 1 169545"/>
                <a:gd name="f31" fmla="*/ f22 1 98107"/>
                <a:gd name="f32" fmla="*/ f23 1 169545"/>
                <a:gd name="f33" fmla="*/ f24 1 98107"/>
                <a:gd name="f34" fmla="*/ f25 1 169545"/>
                <a:gd name="f35" fmla="*/ f26 1 98107"/>
                <a:gd name="f36" fmla="*/ f27 1 169545"/>
                <a:gd name="f37" fmla="*/ f28 1 9810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169545" h="9810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33">
              <a:extLst>
                <a:ext uri="{FF2B5EF4-FFF2-40B4-BE49-F238E27FC236}">
                  <a16:creationId xmlns:a16="http://schemas.microsoft.com/office/drawing/2014/main" id="{BED5C940-D48D-571C-C78F-222E0D2CE722}"/>
                </a:ext>
              </a:extLst>
            </p:cNvPr>
            <p:cNvSpPr/>
            <p:nvPr/>
          </p:nvSpPr>
          <p:spPr>
            <a:xfrm>
              <a:off x="11521924" y="5490862"/>
              <a:ext cx="377702" cy="2182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9545"/>
                <a:gd name="f7" fmla="val 98107"/>
                <a:gd name="f8" fmla="val 121920"/>
                <a:gd name="f9" fmla="val 98108"/>
                <a:gd name="f10" fmla="val 26670"/>
                <a:gd name="f11" fmla="val 46673"/>
                <a:gd name="f12" fmla="val 71438"/>
                <a:gd name="f13" fmla="+- 0 0 -90"/>
                <a:gd name="f14" fmla="*/ f3 1 169545"/>
                <a:gd name="f15" fmla="*/ f4 1 98107"/>
                <a:gd name="f16" fmla="+- f7 0 f5"/>
                <a:gd name="f17" fmla="+- f6 0 f5"/>
                <a:gd name="f18" fmla="*/ f13 f0 1"/>
                <a:gd name="f19" fmla="*/ f17 1 169545"/>
                <a:gd name="f20" fmla="*/ f16 1 98107"/>
                <a:gd name="f21" fmla="*/ 121920 f17 1"/>
                <a:gd name="f22" fmla="*/ 98108 f16 1"/>
                <a:gd name="f23" fmla="*/ 0 f17 1"/>
                <a:gd name="f24" fmla="*/ 26670 f16 1"/>
                <a:gd name="f25" fmla="*/ 46673 f17 1"/>
                <a:gd name="f26" fmla="*/ 0 f16 1"/>
                <a:gd name="f27" fmla="*/ 169545 f17 1"/>
                <a:gd name="f28" fmla="*/ 71438 f16 1"/>
                <a:gd name="f29" fmla="*/ f18 1 f2"/>
                <a:gd name="f30" fmla="*/ f21 1 169545"/>
                <a:gd name="f31" fmla="*/ f22 1 98107"/>
                <a:gd name="f32" fmla="*/ f23 1 169545"/>
                <a:gd name="f33" fmla="*/ f24 1 98107"/>
                <a:gd name="f34" fmla="*/ f25 1 169545"/>
                <a:gd name="f35" fmla="*/ f26 1 98107"/>
                <a:gd name="f36" fmla="*/ f27 1 169545"/>
                <a:gd name="f37" fmla="*/ f28 1 9810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169545" h="9810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34">
              <a:extLst>
                <a:ext uri="{FF2B5EF4-FFF2-40B4-BE49-F238E27FC236}">
                  <a16:creationId xmlns:a16="http://schemas.microsoft.com/office/drawing/2014/main" id="{8CC9F477-867C-7012-26A4-66D624FA0005}"/>
                </a:ext>
              </a:extLst>
            </p:cNvPr>
            <p:cNvSpPr/>
            <p:nvPr/>
          </p:nvSpPr>
          <p:spPr>
            <a:xfrm>
              <a:off x="11241834" y="6003639"/>
              <a:ext cx="271604" cy="43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195262"/>
                <a:gd name="f8" fmla="val 121920"/>
                <a:gd name="f9" fmla="val 195263"/>
                <a:gd name="f10" fmla="val 123825"/>
                <a:gd name="f11" fmla="val 71438"/>
                <a:gd name="f12" fmla="+- 0 0 -90"/>
                <a:gd name="f13" fmla="*/ f3 1 121919"/>
                <a:gd name="f14" fmla="*/ f4 1 195262"/>
                <a:gd name="f15" fmla="+- f7 0 f5"/>
                <a:gd name="f16" fmla="+- f6 0 f5"/>
                <a:gd name="f17" fmla="*/ f12 f0 1"/>
                <a:gd name="f18" fmla="*/ f16 1 121919"/>
                <a:gd name="f19" fmla="*/ f15 1 195262"/>
                <a:gd name="f20" fmla="*/ 121920 f16 1"/>
                <a:gd name="f21" fmla="*/ 195263 f15 1"/>
                <a:gd name="f22" fmla="*/ 0 f16 1"/>
                <a:gd name="f23" fmla="*/ 123825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195262"/>
                <a:gd name="f29" fmla="*/ f22 1 121919"/>
                <a:gd name="f30" fmla="*/ f23 1 195262"/>
                <a:gd name="f31" fmla="*/ f24 1 195262"/>
                <a:gd name="f32" fmla="*/ f25 1 195262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195262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5">
              <a:extLst>
                <a:ext uri="{FF2B5EF4-FFF2-40B4-BE49-F238E27FC236}">
                  <a16:creationId xmlns:a16="http://schemas.microsoft.com/office/drawing/2014/main" id="{F10117CA-65BB-ED23-4EB6-F42568B83052}"/>
                </a:ext>
              </a:extLst>
            </p:cNvPr>
            <p:cNvSpPr/>
            <p:nvPr/>
          </p:nvSpPr>
          <p:spPr>
            <a:xfrm>
              <a:off x="11241834" y="6003639"/>
              <a:ext cx="271604" cy="43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195262"/>
                <a:gd name="f8" fmla="val 121920"/>
                <a:gd name="f9" fmla="val 195263"/>
                <a:gd name="f10" fmla="val 123825"/>
                <a:gd name="f11" fmla="val 71438"/>
                <a:gd name="f12" fmla="+- 0 0 -90"/>
                <a:gd name="f13" fmla="*/ f3 1 121919"/>
                <a:gd name="f14" fmla="*/ f4 1 195262"/>
                <a:gd name="f15" fmla="+- f7 0 f5"/>
                <a:gd name="f16" fmla="+- f6 0 f5"/>
                <a:gd name="f17" fmla="*/ f12 f0 1"/>
                <a:gd name="f18" fmla="*/ f16 1 121919"/>
                <a:gd name="f19" fmla="*/ f15 1 195262"/>
                <a:gd name="f20" fmla="*/ 121920 f16 1"/>
                <a:gd name="f21" fmla="*/ 195263 f15 1"/>
                <a:gd name="f22" fmla="*/ 0 f16 1"/>
                <a:gd name="f23" fmla="*/ 123825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195262"/>
                <a:gd name="f29" fmla="*/ f22 1 121919"/>
                <a:gd name="f30" fmla="*/ f23 1 195262"/>
                <a:gd name="f31" fmla="*/ f24 1 195262"/>
                <a:gd name="f32" fmla="*/ f25 1 195262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195262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6">
              <a:extLst>
                <a:ext uri="{FF2B5EF4-FFF2-40B4-BE49-F238E27FC236}">
                  <a16:creationId xmlns:a16="http://schemas.microsoft.com/office/drawing/2014/main" id="{94BB7131-84F2-5EAF-A94C-0E0FA36F3F82}"/>
                </a:ext>
              </a:extLst>
            </p:cNvPr>
            <p:cNvSpPr/>
            <p:nvPr/>
          </p:nvSpPr>
          <p:spPr>
            <a:xfrm>
              <a:off x="11027526" y="5706989"/>
              <a:ext cx="496528" cy="28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84"/>
                <a:gd name="f7" fmla="val 129539"/>
                <a:gd name="f8" fmla="val 121920"/>
                <a:gd name="f9" fmla="val 129540"/>
                <a:gd name="f10" fmla="val 59055"/>
                <a:gd name="f11" fmla="val 100965"/>
                <a:gd name="f12" fmla="val 222885"/>
                <a:gd name="f13" fmla="val 71438"/>
                <a:gd name="f14" fmla="+- 0 0 -90"/>
                <a:gd name="f15" fmla="*/ f3 1 222884"/>
                <a:gd name="f16" fmla="*/ f4 1 129539"/>
                <a:gd name="f17" fmla="+- f7 0 f5"/>
                <a:gd name="f18" fmla="+- f6 0 f5"/>
                <a:gd name="f19" fmla="*/ f14 f0 1"/>
                <a:gd name="f20" fmla="*/ f18 1 222884"/>
                <a:gd name="f21" fmla="*/ f17 1 129539"/>
                <a:gd name="f22" fmla="*/ 121920 f18 1"/>
                <a:gd name="f23" fmla="*/ 129540 f17 1"/>
                <a:gd name="f24" fmla="*/ 0 f18 1"/>
                <a:gd name="f25" fmla="*/ 59055 f17 1"/>
                <a:gd name="f26" fmla="*/ 100965 f18 1"/>
                <a:gd name="f27" fmla="*/ 0 f17 1"/>
                <a:gd name="f28" fmla="*/ 222885 f18 1"/>
                <a:gd name="f29" fmla="*/ 71438 f17 1"/>
                <a:gd name="f30" fmla="*/ f19 1 f2"/>
                <a:gd name="f31" fmla="*/ f22 1 222884"/>
                <a:gd name="f32" fmla="*/ f23 1 129539"/>
                <a:gd name="f33" fmla="*/ f24 1 222884"/>
                <a:gd name="f34" fmla="*/ f25 1 129539"/>
                <a:gd name="f35" fmla="*/ f26 1 222884"/>
                <a:gd name="f36" fmla="*/ f27 1 129539"/>
                <a:gd name="f37" fmla="*/ f28 1 222884"/>
                <a:gd name="f38" fmla="*/ f29 1 1295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22884" h="129539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7">
              <a:extLst>
                <a:ext uri="{FF2B5EF4-FFF2-40B4-BE49-F238E27FC236}">
                  <a16:creationId xmlns:a16="http://schemas.microsoft.com/office/drawing/2014/main" id="{CE756EDC-3248-EAFA-22B5-4A51E1158021}"/>
                </a:ext>
              </a:extLst>
            </p:cNvPr>
            <p:cNvSpPr/>
            <p:nvPr/>
          </p:nvSpPr>
          <p:spPr>
            <a:xfrm>
              <a:off x="11027526" y="5706989"/>
              <a:ext cx="496528" cy="28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84"/>
                <a:gd name="f7" fmla="val 129539"/>
                <a:gd name="f8" fmla="val 121920"/>
                <a:gd name="f9" fmla="val 129540"/>
                <a:gd name="f10" fmla="val 59055"/>
                <a:gd name="f11" fmla="val 100965"/>
                <a:gd name="f12" fmla="val 222885"/>
                <a:gd name="f13" fmla="val 71438"/>
                <a:gd name="f14" fmla="+- 0 0 -90"/>
                <a:gd name="f15" fmla="*/ f3 1 222884"/>
                <a:gd name="f16" fmla="*/ f4 1 129539"/>
                <a:gd name="f17" fmla="+- f7 0 f5"/>
                <a:gd name="f18" fmla="+- f6 0 f5"/>
                <a:gd name="f19" fmla="*/ f14 f0 1"/>
                <a:gd name="f20" fmla="*/ f18 1 222884"/>
                <a:gd name="f21" fmla="*/ f17 1 129539"/>
                <a:gd name="f22" fmla="*/ 121920 f18 1"/>
                <a:gd name="f23" fmla="*/ 129540 f17 1"/>
                <a:gd name="f24" fmla="*/ 0 f18 1"/>
                <a:gd name="f25" fmla="*/ 59055 f17 1"/>
                <a:gd name="f26" fmla="*/ 100965 f18 1"/>
                <a:gd name="f27" fmla="*/ 0 f17 1"/>
                <a:gd name="f28" fmla="*/ 222885 f18 1"/>
                <a:gd name="f29" fmla="*/ 71438 f17 1"/>
                <a:gd name="f30" fmla="*/ f19 1 f2"/>
                <a:gd name="f31" fmla="*/ f22 1 222884"/>
                <a:gd name="f32" fmla="*/ f23 1 129539"/>
                <a:gd name="f33" fmla="*/ f24 1 222884"/>
                <a:gd name="f34" fmla="*/ f25 1 129539"/>
                <a:gd name="f35" fmla="*/ f26 1 222884"/>
                <a:gd name="f36" fmla="*/ f27 1 129539"/>
                <a:gd name="f37" fmla="*/ f28 1 222884"/>
                <a:gd name="f38" fmla="*/ f29 1 1295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22884" h="129539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8">
              <a:extLst>
                <a:ext uri="{FF2B5EF4-FFF2-40B4-BE49-F238E27FC236}">
                  <a16:creationId xmlns:a16="http://schemas.microsoft.com/office/drawing/2014/main" id="{296ED41B-8EC8-ABBF-0A36-DAFB7B3A7BB1}"/>
                </a:ext>
              </a:extLst>
            </p:cNvPr>
            <p:cNvSpPr/>
            <p:nvPr/>
          </p:nvSpPr>
          <p:spPr>
            <a:xfrm>
              <a:off x="11250329" y="5306519"/>
              <a:ext cx="273725" cy="559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51460"/>
                <a:gd name="f8" fmla="val 121920"/>
                <a:gd name="f9" fmla="val 180023"/>
                <a:gd name="f10" fmla="val 70485"/>
                <a:gd name="f11" fmla="+- 0 0 -90"/>
                <a:gd name="f12" fmla="*/ f3 1 122872"/>
                <a:gd name="f13" fmla="*/ f4 1 251460"/>
                <a:gd name="f14" fmla="+- f7 0 f5"/>
                <a:gd name="f15" fmla="+- f6 0 f5"/>
                <a:gd name="f16" fmla="*/ f11 f0 1"/>
                <a:gd name="f17" fmla="*/ f15 1 122872"/>
                <a:gd name="f18" fmla="*/ f14 1 251460"/>
                <a:gd name="f19" fmla="*/ 121920 f15 1"/>
                <a:gd name="f20" fmla="*/ 251460 f14 1"/>
                <a:gd name="f21" fmla="*/ 0 f15 1"/>
                <a:gd name="f22" fmla="*/ 180023 f14 1"/>
                <a:gd name="f23" fmla="*/ 0 f14 1"/>
                <a:gd name="f24" fmla="*/ 122872 f15 1"/>
                <a:gd name="f25" fmla="*/ 70485 f14 1"/>
                <a:gd name="f26" fmla="*/ f16 1 f2"/>
                <a:gd name="f27" fmla="*/ f19 1 122872"/>
                <a:gd name="f28" fmla="*/ f20 1 251460"/>
                <a:gd name="f29" fmla="*/ f21 1 122872"/>
                <a:gd name="f30" fmla="*/ f22 1 251460"/>
                <a:gd name="f31" fmla="*/ f23 1 251460"/>
                <a:gd name="f32" fmla="*/ f24 1 122872"/>
                <a:gd name="f33" fmla="*/ f25 1 251460"/>
                <a:gd name="f34" fmla="*/ f5 1 f17"/>
                <a:gd name="f35" fmla="*/ f6 1 f17"/>
                <a:gd name="f36" fmla="*/ f5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8"/>
                <a:gd name="f44" fmla="*/ f32 1 f17"/>
                <a:gd name="f45" fmla="*/ f33 1 f18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3 1"/>
                <a:gd name="f55" fmla="*/ f44 f12 1"/>
                <a:gd name="f56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3"/>
                </a:cxn>
                <a:cxn ang="f38">
                  <a:pos x="f52" y="f54"/>
                </a:cxn>
                <a:cxn ang="f38">
                  <a:pos x="f55" y="f56"/>
                </a:cxn>
                <a:cxn ang="f38">
                  <a:pos x="f55" y="f51"/>
                </a:cxn>
              </a:cxnLst>
              <a:rect l="f46" t="f49" r="f47" b="f48"/>
              <a:pathLst>
                <a:path w="122872" h="251460">
                  <a:moveTo>
                    <a:pt x="f8" y="f7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47">
              <a:extLst>
                <a:ext uri="{FF2B5EF4-FFF2-40B4-BE49-F238E27FC236}">
                  <a16:creationId xmlns:a16="http://schemas.microsoft.com/office/drawing/2014/main" id="{65FB6BC7-33C6-0ED7-2755-295C8B8B4C6C}"/>
                </a:ext>
              </a:extLst>
            </p:cNvPr>
            <p:cNvSpPr/>
            <p:nvPr/>
          </p:nvSpPr>
          <p:spPr>
            <a:xfrm>
              <a:off x="11250329" y="5306519"/>
              <a:ext cx="273725" cy="559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51460"/>
                <a:gd name="f8" fmla="val 121920"/>
                <a:gd name="f9" fmla="val 180023"/>
                <a:gd name="f10" fmla="val 70485"/>
                <a:gd name="f11" fmla="+- 0 0 -90"/>
                <a:gd name="f12" fmla="*/ f3 1 122872"/>
                <a:gd name="f13" fmla="*/ f4 1 251460"/>
                <a:gd name="f14" fmla="+- f7 0 f5"/>
                <a:gd name="f15" fmla="+- f6 0 f5"/>
                <a:gd name="f16" fmla="*/ f11 f0 1"/>
                <a:gd name="f17" fmla="*/ f15 1 122872"/>
                <a:gd name="f18" fmla="*/ f14 1 251460"/>
                <a:gd name="f19" fmla="*/ 121920 f15 1"/>
                <a:gd name="f20" fmla="*/ 251460 f14 1"/>
                <a:gd name="f21" fmla="*/ 0 f15 1"/>
                <a:gd name="f22" fmla="*/ 180023 f14 1"/>
                <a:gd name="f23" fmla="*/ 0 f14 1"/>
                <a:gd name="f24" fmla="*/ 122872 f15 1"/>
                <a:gd name="f25" fmla="*/ 70485 f14 1"/>
                <a:gd name="f26" fmla="*/ f16 1 f2"/>
                <a:gd name="f27" fmla="*/ f19 1 122872"/>
                <a:gd name="f28" fmla="*/ f20 1 251460"/>
                <a:gd name="f29" fmla="*/ f21 1 122872"/>
                <a:gd name="f30" fmla="*/ f22 1 251460"/>
                <a:gd name="f31" fmla="*/ f23 1 251460"/>
                <a:gd name="f32" fmla="*/ f24 1 122872"/>
                <a:gd name="f33" fmla="*/ f25 1 251460"/>
                <a:gd name="f34" fmla="*/ f5 1 f17"/>
                <a:gd name="f35" fmla="*/ f6 1 f17"/>
                <a:gd name="f36" fmla="*/ f5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8"/>
                <a:gd name="f44" fmla="*/ f32 1 f17"/>
                <a:gd name="f45" fmla="*/ f33 1 f18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3 1"/>
                <a:gd name="f55" fmla="*/ f44 f12 1"/>
                <a:gd name="f56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3"/>
                </a:cxn>
                <a:cxn ang="f38">
                  <a:pos x="f52" y="f54"/>
                </a:cxn>
                <a:cxn ang="f38">
                  <a:pos x="f55" y="f56"/>
                </a:cxn>
                <a:cxn ang="f38">
                  <a:pos x="f55" y="f51"/>
                </a:cxn>
              </a:cxnLst>
              <a:rect l="f46" t="f49" r="f47" b="f48"/>
              <a:pathLst>
                <a:path w="122872" h="251460">
                  <a:moveTo>
                    <a:pt x="f8" y="f7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48">
              <a:extLst>
                <a:ext uri="{FF2B5EF4-FFF2-40B4-BE49-F238E27FC236}">
                  <a16:creationId xmlns:a16="http://schemas.microsoft.com/office/drawing/2014/main" id="{9D57AA1D-54BC-3AF8-B44E-8BE0688930ED}"/>
                </a:ext>
              </a:extLst>
            </p:cNvPr>
            <p:cNvSpPr/>
            <p:nvPr/>
          </p:nvSpPr>
          <p:spPr>
            <a:xfrm>
              <a:off x="10734699" y="6016349"/>
              <a:ext cx="271604" cy="436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"/>
                <a:gd name="f7" fmla="val 196214"/>
                <a:gd name="f8" fmla="val 196215"/>
                <a:gd name="f9" fmla="val 125730"/>
                <a:gd name="f10" fmla="val 70485"/>
                <a:gd name="f11" fmla="+- 0 0 -90"/>
                <a:gd name="f12" fmla="*/ f3 1 121920"/>
                <a:gd name="f13" fmla="*/ f4 1 196214"/>
                <a:gd name="f14" fmla="+- f7 0 f5"/>
                <a:gd name="f15" fmla="+- f6 0 f5"/>
                <a:gd name="f16" fmla="*/ f11 f0 1"/>
                <a:gd name="f17" fmla="*/ f15 1 121920"/>
                <a:gd name="f18" fmla="*/ f14 1 196214"/>
                <a:gd name="f19" fmla="*/ 121920 f15 1"/>
                <a:gd name="f20" fmla="*/ 196215 f14 1"/>
                <a:gd name="f21" fmla="*/ 0 f15 1"/>
                <a:gd name="f22" fmla="*/ 125730 f14 1"/>
                <a:gd name="f23" fmla="*/ 0 f14 1"/>
                <a:gd name="f24" fmla="*/ 70485 f14 1"/>
                <a:gd name="f25" fmla="*/ f16 1 f2"/>
                <a:gd name="f26" fmla="*/ f19 1 121920"/>
                <a:gd name="f27" fmla="*/ f20 1 196214"/>
                <a:gd name="f28" fmla="*/ f21 1 121920"/>
                <a:gd name="f29" fmla="*/ f22 1 196214"/>
                <a:gd name="f30" fmla="*/ f23 1 196214"/>
                <a:gd name="f31" fmla="*/ f24 1 196214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121920" h="196214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49">
              <a:extLst>
                <a:ext uri="{FF2B5EF4-FFF2-40B4-BE49-F238E27FC236}">
                  <a16:creationId xmlns:a16="http://schemas.microsoft.com/office/drawing/2014/main" id="{687A324D-F091-8B82-B715-0CC3B5DAE813}"/>
                </a:ext>
              </a:extLst>
            </p:cNvPr>
            <p:cNvSpPr/>
            <p:nvPr/>
          </p:nvSpPr>
          <p:spPr>
            <a:xfrm>
              <a:off x="10734699" y="6016349"/>
              <a:ext cx="271604" cy="436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"/>
                <a:gd name="f7" fmla="val 196214"/>
                <a:gd name="f8" fmla="val 196215"/>
                <a:gd name="f9" fmla="val 125730"/>
                <a:gd name="f10" fmla="val 70485"/>
                <a:gd name="f11" fmla="+- 0 0 -90"/>
                <a:gd name="f12" fmla="*/ f3 1 121920"/>
                <a:gd name="f13" fmla="*/ f4 1 196214"/>
                <a:gd name="f14" fmla="+- f7 0 f5"/>
                <a:gd name="f15" fmla="+- f6 0 f5"/>
                <a:gd name="f16" fmla="*/ f11 f0 1"/>
                <a:gd name="f17" fmla="*/ f15 1 121920"/>
                <a:gd name="f18" fmla="*/ f14 1 196214"/>
                <a:gd name="f19" fmla="*/ 121920 f15 1"/>
                <a:gd name="f20" fmla="*/ 196215 f14 1"/>
                <a:gd name="f21" fmla="*/ 0 f15 1"/>
                <a:gd name="f22" fmla="*/ 125730 f14 1"/>
                <a:gd name="f23" fmla="*/ 0 f14 1"/>
                <a:gd name="f24" fmla="*/ 70485 f14 1"/>
                <a:gd name="f25" fmla="*/ f16 1 f2"/>
                <a:gd name="f26" fmla="*/ f19 1 121920"/>
                <a:gd name="f27" fmla="*/ f20 1 196214"/>
                <a:gd name="f28" fmla="*/ f21 1 121920"/>
                <a:gd name="f29" fmla="*/ f22 1 196214"/>
                <a:gd name="f30" fmla="*/ f23 1 196214"/>
                <a:gd name="f31" fmla="*/ f24 1 196214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121920" h="196214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50">
              <a:extLst>
                <a:ext uri="{FF2B5EF4-FFF2-40B4-BE49-F238E27FC236}">
                  <a16:creationId xmlns:a16="http://schemas.microsoft.com/office/drawing/2014/main" id="{0A77CAFE-4A5C-8A92-8921-879CB8B58993}"/>
                </a:ext>
              </a:extLst>
            </p:cNvPr>
            <p:cNvSpPr/>
            <p:nvPr/>
          </p:nvSpPr>
          <p:spPr>
            <a:xfrm>
              <a:off x="10734699" y="4872142"/>
              <a:ext cx="776618" cy="1301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84835"/>
                <a:gd name="f8" fmla="val 121920"/>
                <a:gd name="f9" fmla="val 514350"/>
                <a:gd name="f10" fmla="val 225742"/>
                <a:gd name="f11" fmla="val 348615"/>
                <a:gd name="f12" fmla="val 71438"/>
                <a:gd name="f13" fmla="+- 0 0 -90"/>
                <a:gd name="f14" fmla="*/ f3 1 348614"/>
                <a:gd name="f15" fmla="*/ f4 1 584835"/>
                <a:gd name="f16" fmla="+- f7 0 f5"/>
                <a:gd name="f17" fmla="+- f6 0 f5"/>
                <a:gd name="f18" fmla="*/ f13 f0 1"/>
                <a:gd name="f19" fmla="*/ f17 1 348614"/>
                <a:gd name="f20" fmla="*/ f16 1 584835"/>
                <a:gd name="f21" fmla="*/ 121920 f17 1"/>
                <a:gd name="f22" fmla="*/ 584835 f16 1"/>
                <a:gd name="f23" fmla="*/ 0 f17 1"/>
                <a:gd name="f24" fmla="*/ 514350 f16 1"/>
                <a:gd name="f25" fmla="*/ 225742 f17 1"/>
                <a:gd name="f26" fmla="*/ 0 f16 1"/>
                <a:gd name="f27" fmla="*/ 348615 f17 1"/>
                <a:gd name="f28" fmla="*/ 71438 f16 1"/>
                <a:gd name="f29" fmla="*/ f18 1 f2"/>
                <a:gd name="f30" fmla="*/ f21 1 348614"/>
                <a:gd name="f31" fmla="*/ f22 1 584835"/>
                <a:gd name="f32" fmla="*/ f23 1 348614"/>
                <a:gd name="f33" fmla="*/ f24 1 584835"/>
                <a:gd name="f34" fmla="*/ f25 1 348614"/>
                <a:gd name="f35" fmla="*/ f26 1 584835"/>
                <a:gd name="f36" fmla="*/ f27 1 348614"/>
                <a:gd name="f37" fmla="*/ f28 1 58483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48614" h="5848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51">
              <a:extLst>
                <a:ext uri="{FF2B5EF4-FFF2-40B4-BE49-F238E27FC236}">
                  <a16:creationId xmlns:a16="http://schemas.microsoft.com/office/drawing/2014/main" id="{75BAB918-30F5-B585-F15C-642642557064}"/>
                </a:ext>
              </a:extLst>
            </p:cNvPr>
            <p:cNvSpPr/>
            <p:nvPr/>
          </p:nvSpPr>
          <p:spPr>
            <a:xfrm>
              <a:off x="10734699" y="4872142"/>
              <a:ext cx="776618" cy="1301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84835"/>
                <a:gd name="f8" fmla="val 121920"/>
                <a:gd name="f9" fmla="val 514350"/>
                <a:gd name="f10" fmla="val 225742"/>
                <a:gd name="f11" fmla="val 348615"/>
                <a:gd name="f12" fmla="val 71438"/>
                <a:gd name="f13" fmla="+- 0 0 -90"/>
                <a:gd name="f14" fmla="*/ f3 1 348614"/>
                <a:gd name="f15" fmla="*/ f4 1 584835"/>
                <a:gd name="f16" fmla="+- f7 0 f5"/>
                <a:gd name="f17" fmla="+- f6 0 f5"/>
                <a:gd name="f18" fmla="*/ f13 f0 1"/>
                <a:gd name="f19" fmla="*/ f17 1 348614"/>
                <a:gd name="f20" fmla="*/ f16 1 584835"/>
                <a:gd name="f21" fmla="*/ 121920 f17 1"/>
                <a:gd name="f22" fmla="*/ 584835 f16 1"/>
                <a:gd name="f23" fmla="*/ 0 f17 1"/>
                <a:gd name="f24" fmla="*/ 514350 f16 1"/>
                <a:gd name="f25" fmla="*/ 225742 f17 1"/>
                <a:gd name="f26" fmla="*/ 0 f16 1"/>
                <a:gd name="f27" fmla="*/ 348615 f17 1"/>
                <a:gd name="f28" fmla="*/ 71438 f16 1"/>
                <a:gd name="f29" fmla="*/ f18 1 f2"/>
                <a:gd name="f30" fmla="*/ f21 1 348614"/>
                <a:gd name="f31" fmla="*/ f22 1 584835"/>
                <a:gd name="f32" fmla="*/ f23 1 348614"/>
                <a:gd name="f33" fmla="*/ f24 1 584835"/>
                <a:gd name="f34" fmla="*/ f25 1 348614"/>
                <a:gd name="f35" fmla="*/ f26 1 584835"/>
                <a:gd name="f36" fmla="*/ f27 1 348614"/>
                <a:gd name="f37" fmla="*/ f28 1 58483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48614" h="5848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52">
              <a:extLst>
                <a:ext uri="{FF2B5EF4-FFF2-40B4-BE49-F238E27FC236}">
                  <a16:creationId xmlns:a16="http://schemas.microsoft.com/office/drawing/2014/main" id="{98180381-320E-0686-C488-1AD78680B3E4}"/>
                </a:ext>
              </a:extLst>
            </p:cNvPr>
            <p:cNvSpPr/>
            <p:nvPr/>
          </p:nvSpPr>
          <p:spPr>
            <a:xfrm>
              <a:off x="11006303" y="4870030"/>
              <a:ext cx="891201" cy="1582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0050"/>
                <a:gd name="f7" fmla="val 711517"/>
                <a:gd name="f8" fmla="val 353378"/>
                <a:gd name="f9" fmla="val 377190"/>
                <a:gd name="f10" fmla="val 349567"/>
                <a:gd name="f11" fmla="val 480060"/>
                <a:gd name="f12" fmla="val 507682"/>
                <a:gd name="f13" fmla="val 631507"/>
                <a:gd name="f14" fmla="val 227647"/>
                <a:gd name="f15" fmla="val 703898"/>
                <a:gd name="f16" fmla="val 580073"/>
                <a:gd name="f17" fmla="val 711518"/>
                <a:gd name="f18" fmla="val 585788"/>
                <a:gd name="f19" fmla="val 226695"/>
                <a:gd name="f20" fmla="val 72390"/>
                <a:gd name="f21" fmla="val 352425"/>
                <a:gd name="f22" fmla="val 231457"/>
                <a:gd name="f23" fmla="val 447675"/>
                <a:gd name="f24" fmla="val 230505"/>
                <a:gd name="f25" fmla="val 266700"/>
                <a:gd name="f26" fmla="val 131445"/>
                <a:gd name="f27" fmla="val 505778"/>
                <a:gd name="f28" fmla="+- 0 0 -90"/>
                <a:gd name="f29" fmla="*/ f3 1 400050"/>
                <a:gd name="f30" fmla="*/ f4 1 711517"/>
                <a:gd name="f31" fmla="+- f7 0 f5"/>
                <a:gd name="f32" fmla="+- f6 0 f5"/>
                <a:gd name="f33" fmla="*/ f28 f0 1"/>
                <a:gd name="f34" fmla="*/ f32 1 400050"/>
                <a:gd name="f35" fmla="*/ f31 1 711517"/>
                <a:gd name="f36" fmla="*/ 353378 f32 1"/>
                <a:gd name="f37" fmla="*/ 377190 f31 1"/>
                <a:gd name="f38" fmla="*/ 400050 f32 1"/>
                <a:gd name="f39" fmla="*/ 349567 f31 1"/>
                <a:gd name="f40" fmla="*/ 480060 f31 1"/>
                <a:gd name="f41" fmla="*/ 507682 f31 1"/>
                <a:gd name="f42" fmla="*/ 631507 f31 1"/>
                <a:gd name="f43" fmla="*/ 227647 f32 1"/>
                <a:gd name="f44" fmla="*/ 703898 f31 1"/>
                <a:gd name="f45" fmla="*/ 580073 f31 1"/>
                <a:gd name="f46" fmla="*/ 0 f32 1"/>
                <a:gd name="f47" fmla="*/ 711518 f31 1"/>
                <a:gd name="f48" fmla="*/ 585788 f31 1"/>
                <a:gd name="f49" fmla="*/ 226695 f32 1"/>
                <a:gd name="f50" fmla="*/ 72390 f31 1"/>
                <a:gd name="f51" fmla="*/ 352425 f32 1"/>
                <a:gd name="f52" fmla="*/ 0 f31 1"/>
                <a:gd name="f53" fmla="*/ 231457 f32 1"/>
                <a:gd name="f54" fmla="*/ 447675 f31 1"/>
                <a:gd name="f55" fmla="*/ 230505 f32 1"/>
                <a:gd name="f56" fmla="*/ 266700 f31 1"/>
                <a:gd name="f57" fmla="*/ 131445 f32 1"/>
                <a:gd name="f58" fmla="*/ 505778 f31 1"/>
                <a:gd name="f59" fmla="*/ f33 1 f2"/>
                <a:gd name="f60" fmla="*/ f36 1 400050"/>
                <a:gd name="f61" fmla="*/ f37 1 711517"/>
                <a:gd name="f62" fmla="*/ f38 1 400050"/>
                <a:gd name="f63" fmla="*/ f39 1 711517"/>
                <a:gd name="f64" fmla="*/ f40 1 711517"/>
                <a:gd name="f65" fmla="*/ f41 1 711517"/>
                <a:gd name="f66" fmla="*/ f42 1 711517"/>
                <a:gd name="f67" fmla="*/ f43 1 400050"/>
                <a:gd name="f68" fmla="*/ f44 1 711517"/>
                <a:gd name="f69" fmla="*/ f45 1 711517"/>
                <a:gd name="f70" fmla="*/ f46 1 400050"/>
                <a:gd name="f71" fmla="*/ f47 1 711517"/>
                <a:gd name="f72" fmla="*/ f48 1 711517"/>
                <a:gd name="f73" fmla="*/ f49 1 400050"/>
                <a:gd name="f74" fmla="*/ f50 1 711517"/>
                <a:gd name="f75" fmla="*/ f51 1 400050"/>
                <a:gd name="f76" fmla="*/ f52 1 711517"/>
                <a:gd name="f77" fmla="*/ f53 1 400050"/>
                <a:gd name="f78" fmla="*/ f54 1 711517"/>
                <a:gd name="f79" fmla="*/ f55 1 400050"/>
                <a:gd name="f80" fmla="*/ f56 1 711517"/>
                <a:gd name="f81" fmla="*/ f57 1 400050"/>
                <a:gd name="f82" fmla="*/ f58 1 711517"/>
                <a:gd name="f83" fmla="*/ f5 1 f34"/>
                <a:gd name="f84" fmla="*/ f6 1 f34"/>
                <a:gd name="f85" fmla="*/ f5 1 f35"/>
                <a:gd name="f86" fmla="*/ f7 1 f35"/>
                <a:gd name="f87" fmla="+- f59 0 f1"/>
                <a:gd name="f88" fmla="*/ f60 1 f34"/>
                <a:gd name="f89" fmla="*/ f61 1 f35"/>
                <a:gd name="f90" fmla="*/ f62 1 f34"/>
                <a:gd name="f91" fmla="*/ f63 1 f35"/>
                <a:gd name="f92" fmla="*/ f64 1 f35"/>
                <a:gd name="f93" fmla="*/ f65 1 f35"/>
                <a:gd name="f94" fmla="*/ f66 1 f35"/>
                <a:gd name="f95" fmla="*/ f67 1 f34"/>
                <a:gd name="f96" fmla="*/ f68 1 f35"/>
                <a:gd name="f97" fmla="*/ f69 1 f35"/>
                <a:gd name="f98" fmla="*/ f70 1 f34"/>
                <a:gd name="f99" fmla="*/ f71 1 f35"/>
                <a:gd name="f100" fmla="*/ f72 1 f35"/>
                <a:gd name="f101" fmla="*/ f73 1 f34"/>
                <a:gd name="f102" fmla="*/ f74 1 f35"/>
                <a:gd name="f103" fmla="*/ f75 1 f34"/>
                <a:gd name="f104" fmla="*/ f76 1 f35"/>
                <a:gd name="f105" fmla="*/ f77 1 f34"/>
                <a:gd name="f106" fmla="*/ f78 1 f35"/>
                <a:gd name="f107" fmla="*/ f79 1 f34"/>
                <a:gd name="f108" fmla="*/ f80 1 f35"/>
                <a:gd name="f109" fmla="*/ f81 1 f34"/>
                <a:gd name="f110" fmla="*/ f82 1 f35"/>
                <a:gd name="f111" fmla="*/ f83 f29 1"/>
                <a:gd name="f112" fmla="*/ f84 f29 1"/>
                <a:gd name="f113" fmla="*/ f86 f30 1"/>
                <a:gd name="f114" fmla="*/ f85 f30 1"/>
                <a:gd name="f115" fmla="*/ f88 f29 1"/>
                <a:gd name="f116" fmla="*/ f89 f30 1"/>
                <a:gd name="f117" fmla="*/ f90 f29 1"/>
                <a:gd name="f118" fmla="*/ f91 f30 1"/>
                <a:gd name="f119" fmla="*/ f92 f30 1"/>
                <a:gd name="f120" fmla="*/ f93 f30 1"/>
                <a:gd name="f121" fmla="*/ f94 f30 1"/>
                <a:gd name="f122" fmla="*/ f95 f29 1"/>
                <a:gd name="f123" fmla="*/ f96 f30 1"/>
                <a:gd name="f124" fmla="*/ f97 f30 1"/>
                <a:gd name="f125" fmla="*/ f98 f29 1"/>
                <a:gd name="f126" fmla="*/ f99 f30 1"/>
                <a:gd name="f127" fmla="*/ f100 f30 1"/>
                <a:gd name="f128" fmla="*/ f101 f29 1"/>
                <a:gd name="f129" fmla="*/ f102 f30 1"/>
                <a:gd name="f130" fmla="*/ f103 f29 1"/>
                <a:gd name="f131" fmla="*/ f104 f30 1"/>
                <a:gd name="f132" fmla="*/ f105 f29 1"/>
                <a:gd name="f133" fmla="*/ f106 f30 1"/>
                <a:gd name="f134" fmla="*/ f107 f29 1"/>
                <a:gd name="f135" fmla="*/ f108 f30 1"/>
                <a:gd name="f136" fmla="*/ f109 f29 1"/>
                <a:gd name="f137" fmla="*/ f11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15" y="f116"/>
                </a:cxn>
                <a:cxn ang="f87">
                  <a:pos x="f117" y="f118"/>
                </a:cxn>
                <a:cxn ang="f87">
                  <a:pos x="f117" y="f119"/>
                </a:cxn>
                <a:cxn ang="f87">
                  <a:pos x="f115" y="f120"/>
                </a:cxn>
                <a:cxn ang="f87">
                  <a:pos x="f115" y="f121"/>
                </a:cxn>
                <a:cxn ang="f87">
                  <a:pos x="f122" y="f123"/>
                </a:cxn>
                <a:cxn ang="f87">
                  <a:pos x="f122" y="f124"/>
                </a:cxn>
                <a:cxn ang="f87">
                  <a:pos x="f125" y="f126"/>
                </a:cxn>
                <a:cxn ang="f87">
                  <a:pos x="f125" y="f127"/>
                </a:cxn>
                <a:cxn ang="f87">
                  <a:pos x="f128" y="f129"/>
                </a:cxn>
                <a:cxn ang="f87">
                  <a:pos x="f130" y="f131"/>
                </a:cxn>
                <a:cxn ang="f87">
                  <a:pos x="f115" y="f116"/>
                </a:cxn>
                <a:cxn ang="f87">
                  <a:pos x="f132" y="f133"/>
                </a:cxn>
                <a:cxn ang="f87">
                  <a:pos x="f134" y="f135"/>
                </a:cxn>
                <a:cxn ang="f87">
                  <a:pos x="f136" y="f137"/>
                </a:cxn>
                <a:cxn ang="f87">
                  <a:pos x="f132" y="f133"/>
                </a:cxn>
              </a:cxnLst>
              <a:rect l="f111" t="f114" r="f112" b="f113"/>
              <a:pathLst>
                <a:path w="400050" h="711517">
                  <a:moveTo>
                    <a:pt x="f8" y="f9"/>
                  </a:moveTo>
                  <a:lnTo>
                    <a:pt x="f6" y="f10"/>
                  </a:lnTo>
                  <a:lnTo>
                    <a:pt x="f6" y="f11"/>
                  </a:lnTo>
                  <a:lnTo>
                    <a:pt x="f8" y="f12"/>
                  </a:lnTo>
                  <a:lnTo>
                    <a:pt x="f8" y="f13"/>
                  </a:lnTo>
                  <a:lnTo>
                    <a:pt x="f14" y="f15"/>
                  </a:lnTo>
                  <a:lnTo>
                    <a:pt x="f14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5"/>
                  </a:lnTo>
                  <a:cubicBezTo>
                    <a:pt x="f21" y="f5"/>
                    <a:pt x="f8" y="f9"/>
                    <a:pt x="f8" y="f9"/>
                  </a:cubicBezTo>
                  <a:close/>
                  <a:moveTo>
                    <a:pt x="f22" y="f23"/>
                  </a:moveTo>
                  <a:lnTo>
                    <a:pt x="f24" y="f25"/>
                  </a:lnTo>
                  <a:lnTo>
                    <a:pt x="f26" y="f27"/>
                  </a:lnTo>
                  <a:lnTo>
                    <a:pt x="f22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53">
              <a:extLst>
                <a:ext uri="{FF2B5EF4-FFF2-40B4-BE49-F238E27FC236}">
                  <a16:creationId xmlns:a16="http://schemas.microsoft.com/office/drawing/2014/main" id="{9F0CA797-8A08-7F2E-829E-4364A84DD4FC}"/>
                </a:ext>
              </a:extLst>
            </p:cNvPr>
            <p:cNvSpPr/>
            <p:nvPr/>
          </p:nvSpPr>
          <p:spPr>
            <a:xfrm>
              <a:off x="11006303" y="4870030"/>
              <a:ext cx="891201" cy="1582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0050"/>
                <a:gd name="f7" fmla="val 711517"/>
                <a:gd name="f8" fmla="val 353378"/>
                <a:gd name="f9" fmla="val 377190"/>
                <a:gd name="f10" fmla="val 349567"/>
                <a:gd name="f11" fmla="val 480060"/>
                <a:gd name="f12" fmla="val 507682"/>
                <a:gd name="f13" fmla="val 631507"/>
                <a:gd name="f14" fmla="val 227647"/>
                <a:gd name="f15" fmla="val 703898"/>
                <a:gd name="f16" fmla="val 580073"/>
                <a:gd name="f17" fmla="val 711518"/>
                <a:gd name="f18" fmla="val 585788"/>
                <a:gd name="f19" fmla="val 226695"/>
                <a:gd name="f20" fmla="val 72390"/>
                <a:gd name="f21" fmla="val 352425"/>
                <a:gd name="f22" fmla="val 231457"/>
                <a:gd name="f23" fmla="val 447675"/>
                <a:gd name="f24" fmla="val 230505"/>
                <a:gd name="f25" fmla="val 266700"/>
                <a:gd name="f26" fmla="val 131445"/>
                <a:gd name="f27" fmla="val 505778"/>
                <a:gd name="f28" fmla="+- 0 0 -90"/>
                <a:gd name="f29" fmla="*/ f3 1 400050"/>
                <a:gd name="f30" fmla="*/ f4 1 711517"/>
                <a:gd name="f31" fmla="+- f7 0 f5"/>
                <a:gd name="f32" fmla="+- f6 0 f5"/>
                <a:gd name="f33" fmla="*/ f28 f0 1"/>
                <a:gd name="f34" fmla="*/ f32 1 400050"/>
                <a:gd name="f35" fmla="*/ f31 1 711517"/>
                <a:gd name="f36" fmla="*/ 353378 f32 1"/>
                <a:gd name="f37" fmla="*/ 377190 f31 1"/>
                <a:gd name="f38" fmla="*/ 400050 f32 1"/>
                <a:gd name="f39" fmla="*/ 349567 f31 1"/>
                <a:gd name="f40" fmla="*/ 480060 f31 1"/>
                <a:gd name="f41" fmla="*/ 507682 f31 1"/>
                <a:gd name="f42" fmla="*/ 631507 f31 1"/>
                <a:gd name="f43" fmla="*/ 227647 f32 1"/>
                <a:gd name="f44" fmla="*/ 703898 f31 1"/>
                <a:gd name="f45" fmla="*/ 580073 f31 1"/>
                <a:gd name="f46" fmla="*/ 0 f32 1"/>
                <a:gd name="f47" fmla="*/ 711518 f31 1"/>
                <a:gd name="f48" fmla="*/ 585788 f31 1"/>
                <a:gd name="f49" fmla="*/ 226695 f32 1"/>
                <a:gd name="f50" fmla="*/ 72390 f31 1"/>
                <a:gd name="f51" fmla="*/ 352425 f32 1"/>
                <a:gd name="f52" fmla="*/ 0 f31 1"/>
                <a:gd name="f53" fmla="*/ 231457 f32 1"/>
                <a:gd name="f54" fmla="*/ 447675 f31 1"/>
                <a:gd name="f55" fmla="*/ 230505 f32 1"/>
                <a:gd name="f56" fmla="*/ 266700 f31 1"/>
                <a:gd name="f57" fmla="*/ 131445 f32 1"/>
                <a:gd name="f58" fmla="*/ 505778 f31 1"/>
                <a:gd name="f59" fmla="*/ f33 1 f2"/>
                <a:gd name="f60" fmla="*/ f36 1 400050"/>
                <a:gd name="f61" fmla="*/ f37 1 711517"/>
                <a:gd name="f62" fmla="*/ f38 1 400050"/>
                <a:gd name="f63" fmla="*/ f39 1 711517"/>
                <a:gd name="f64" fmla="*/ f40 1 711517"/>
                <a:gd name="f65" fmla="*/ f41 1 711517"/>
                <a:gd name="f66" fmla="*/ f42 1 711517"/>
                <a:gd name="f67" fmla="*/ f43 1 400050"/>
                <a:gd name="f68" fmla="*/ f44 1 711517"/>
                <a:gd name="f69" fmla="*/ f45 1 711517"/>
                <a:gd name="f70" fmla="*/ f46 1 400050"/>
                <a:gd name="f71" fmla="*/ f47 1 711517"/>
                <a:gd name="f72" fmla="*/ f48 1 711517"/>
                <a:gd name="f73" fmla="*/ f49 1 400050"/>
                <a:gd name="f74" fmla="*/ f50 1 711517"/>
                <a:gd name="f75" fmla="*/ f51 1 400050"/>
                <a:gd name="f76" fmla="*/ f52 1 711517"/>
                <a:gd name="f77" fmla="*/ f53 1 400050"/>
                <a:gd name="f78" fmla="*/ f54 1 711517"/>
                <a:gd name="f79" fmla="*/ f55 1 400050"/>
                <a:gd name="f80" fmla="*/ f56 1 711517"/>
                <a:gd name="f81" fmla="*/ f57 1 400050"/>
                <a:gd name="f82" fmla="*/ f58 1 711517"/>
                <a:gd name="f83" fmla="*/ f5 1 f34"/>
                <a:gd name="f84" fmla="*/ f6 1 f34"/>
                <a:gd name="f85" fmla="*/ f5 1 f35"/>
                <a:gd name="f86" fmla="*/ f7 1 f35"/>
                <a:gd name="f87" fmla="+- f59 0 f1"/>
                <a:gd name="f88" fmla="*/ f60 1 f34"/>
                <a:gd name="f89" fmla="*/ f61 1 f35"/>
                <a:gd name="f90" fmla="*/ f62 1 f34"/>
                <a:gd name="f91" fmla="*/ f63 1 f35"/>
                <a:gd name="f92" fmla="*/ f64 1 f35"/>
                <a:gd name="f93" fmla="*/ f65 1 f35"/>
                <a:gd name="f94" fmla="*/ f66 1 f35"/>
                <a:gd name="f95" fmla="*/ f67 1 f34"/>
                <a:gd name="f96" fmla="*/ f68 1 f35"/>
                <a:gd name="f97" fmla="*/ f69 1 f35"/>
                <a:gd name="f98" fmla="*/ f70 1 f34"/>
                <a:gd name="f99" fmla="*/ f71 1 f35"/>
                <a:gd name="f100" fmla="*/ f72 1 f35"/>
                <a:gd name="f101" fmla="*/ f73 1 f34"/>
                <a:gd name="f102" fmla="*/ f74 1 f35"/>
                <a:gd name="f103" fmla="*/ f75 1 f34"/>
                <a:gd name="f104" fmla="*/ f76 1 f35"/>
                <a:gd name="f105" fmla="*/ f77 1 f34"/>
                <a:gd name="f106" fmla="*/ f78 1 f35"/>
                <a:gd name="f107" fmla="*/ f79 1 f34"/>
                <a:gd name="f108" fmla="*/ f80 1 f35"/>
                <a:gd name="f109" fmla="*/ f81 1 f34"/>
                <a:gd name="f110" fmla="*/ f82 1 f35"/>
                <a:gd name="f111" fmla="*/ f83 f29 1"/>
                <a:gd name="f112" fmla="*/ f84 f29 1"/>
                <a:gd name="f113" fmla="*/ f86 f30 1"/>
                <a:gd name="f114" fmla="*/ f85 f30 1"/>
                <a:gd name="f115" fmla="*/ f88 f29 1"/>
                <a:gd name="f116" fmla="*/ f89 f30 1"/>
                <a:gd name="f117" fmla="*/ f90 f29 1"/>
                <a:gd name="f118" fmla="*/ f91 f30 1"/>
                <a:gd name="f119" fmla="*/ f92 f30 1"/>
                <a:gd name="f120" fmla="*/ f93 f30 1"/>
                <a:gd name="f121" fmla="*/ f94 f30 1"/>
                <a:gd name="f122" fmla="*/ f95 f29 1"/>
                <a:gd name="f123" fmla="*/ f96 f30 1"/>
                <a:gd name="f124" fmla="*/ f97 f30 1"/>
                <a:gd name="f125" fmla="*/ f98 f29 1"/>
                <a:gd name="f126" fmla="*/ f99 f30 1"/>
                <a:gd name="f127" fmla="*/ f100 f30 1"/>
                <a:gd name="f128" fmla="*/ f101 f29 1"/>
                <a:gd name="f129" fmla="*/ f102 f30 1"/>
                <a:gd name="f130" fmla="*/ f103 f29 1"/>
                <a:gd name="f131" fmla="*/ f104 f30 1"/>
                <a:gd name="f132" fmla="*/ f105 f29 1"/>
                <a:gd name="f133" fmla="*/ f106 f30 1"/>
                <a:gd name="f134" fmla="*/ f107 f29 1"/>
                <a:gd name="f135" fmla="*/ f108 f30 1"/>
                <a:gd name="f136" fmla="*/ f109 f29 1"/>
                <a:gd name="f137" fmla="*/ f11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15" y="f116"/>
                </a:cxn>
                <a:cxn ang="f87">
                  <a:pos x="f117" y="f118"/>
                </a:cxn>
                <a:cxn ang="f87">
                  <a:pos x="f117" y="f119"/>
                </a:cxn>
                <a:cxn ang="f87">
                  <a:pos x="f115" y="f120"/>
                </a:cxn>
                <a:cxn ang="f87">
                  <a:pos x="f115" y="f121"/>
                </a:cxn>
                <a:cxn ang="f87">
                  <a:pos x="f122" y="f123"/>
                </a:cxn>
                <a:cxn ang="f87">
                  <a:pos x="f122" y="f124"/>
                </a:cxn>
                <a:cxn ang="f87">
                  <a:pos x="f125" y="f126"/>
                </a:cxn>
                <a:cxn ang="f87">
                  <a:pos x="f125" y="f127"/>
                </a:cxn>
                <a:cxn ang="f87">
                  <a:pos x="f128" y="f129"/>
                </a:cxn>
                <a:cxn ang="f87">
                  <a:pos x="f130" y="f131"/>
                </a:cxn>
                <a:cxn ang="f87">
                  <a:pos x="f115" y="f116"/>
                </a:cxn>
                <a:cxn ang="f87">
                  <a:pos x="f115" y="f116"/>
                </a:cxn>
                <a:cxn ang="f87">
                  <a:pos x="f132" y="f133"/>
                </a:cxn>
                <a:cxn ang="f87">
                  <a:pos x="f134" y="f135"/>
                </a:cxn>
                <a:cxn ang="f87">
                  <a:pos x="f136" y="f137"/>
                </a:cxn>
                <a:cxn ang="f87">
                  <a:pos x="f132" y="f133"/>
                </a:cxn>
                <a:cxn ang="f87">
                  <a:pos x="f132" y="f133"/>
                </a:cxn>
              </a:cxnLst>
              <a:rect l="f111" t="f114" r="f112" b="f113"/>
              <a:pathLst>
                <a:path w="400050" h="711517">
                  <a:moveTo>
                    <a:pt x="f8" y="f9"/>
                  </a:moveTo>
                  <a:lnTo>
                    <a:pt x="f6" y="f10"/>
                  </a:lnTo>
                  <a:lnTo>
                    <a:pt x="f6" y="f11"/>
                  </a:lnTo>
                  <a:lnTo>
                    <a:pt x="f8" y="f12"/>
                  </a:lnTo>
                  <a:lnTo>
                    <a:pt x="f8" y="f13"/>
                  </a:lnTo>
                  <a:lnTo>
                    <a:pt x="f14" y="f15"/>
                  </a:lnTo>
                  <a:lnTo>
                    <a:pt x="f14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5"/>
                  </a:ln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  <a:moveTo>
                    <a:pt x="f22" y="f23"/>
                  </a:moveTo>
                  <a:lnTo>
                    <a:pt x="f24" y="f25"/>
                  </a:lnTo>
                  <a:lnTo>
                    <a:pt x="f26" y="f27"/>
                  </a:lnTo>
                  <a:lnTo>
                    <a:pt x="f22" y="f23"/>
                  </a:lnTo>
                  <a:lnTo>
                    <a:pt x="f22" y="f23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: Form 54">
              <a:extLst>
                <a:ext uri="{FF2B5EF4-FFF2-40B4-BE49-F238E27FC236}">
                  <a16:creationId xmlns:a16="http://schemas.microsoft.com/office/drawing/2014/main" id="{9C3DD23D-3751-21F0-2311-D98B93F10DBA}"/>
                </a:ext>
              </a:extLst>
            </p:cNvPr>
            <p:cNvSpPr/>
            <p:nvPr/>
          </p:nvSpPr>
          <p:spPr>
            <a:xfrm>
              <a:off x="11237591" y="4711107"/>
              <a:ext cx="553815" cy="319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8602"/>
                <a:gd name="f7" fmla="val 143827"/>
                <a:gd name="f8" fmla="val 122873"/>
                <a:gd name="f9" fmla="val 72390"/>
                <a:gd name="f10" fmla="val 126683"/>
                <a:gd name="f11" fmla="val 248603"/>
                <a:gd name="f12" fmla="val 70485"/>
                <a:gd name="f13" fmla="+- 0 0 -90"/>
                <a:gd name="f14" fmla="*/ f3 1 248602"/>
                <a:gd name="f15" fmla="*/ f4 1 143827"/>
                <a:gd name="f16" fmla="+- f7 0 f5"/>
                <a:gd name="f17" fmla="+- f6 0 f5"/>
                <a:gd name="f18" fmla="*/ f13 f0 1"/>
                <a:gd name="f19" fmla="*/ f17 1 248602"/>
                <a:gd name="f20" fmla="*/ f16 1 143827"/>
                <a:gd name="f21" fmla="*/ 122873 f17 1"/>
                <a:gd name="f22" fmla="*/ 143827 f16 1"/>
                <a:gd name="f23" fmla="*/ 0 f17 1"/>
                <a:gd name="f24" fmla="*/ 72390 f16 1"/>
                <a:gd name="f25" fmla="*/ 126683 f17 1"/>
                <a:gd name="f26" fmla="*/ 0 f16 1"/>
                <a:gd name="f27" fmla="*/ 248603 f17 1"/>
                <a:gd name="f28" fmla="*/ 70485 f16 1"/>
                <a:gd name="f29" fmla="*/ f18 1 f2"/>
                <a:gd name="f30" fmla="*/ f21 1 248602"/>
                <a:gd name="f31" fmla="*/ f22 1 143827"/>
                <a:gd name="f32" fmla="*/ f23 1 248602"/>
                <a:gd name="f33" fmla="*/ f24 1 143827"/>
                <a:gd name="f34" fmla="*/ f25 1 248602"/>
                <a:gd name="f35" fmla="*/ f26 1 143827"/>
                <a:gd name="f36" fmla="*/ f27 1 248602"/>
                <a:gd name="f37" fmla="*/ f28 1 14382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48602" h="14382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: Form 55">
              <a:extLst>
                <a:ext uri="{FF2B5EF4-FFF2-40B4-BE49-F238E27FC236}">
                  <a16:creationId xmlns:a16="http://schemas.microsoft.com/office/drawing/2014/main" id="{F077E157-597E-50D8-0F70-F6253911C568}"/>
                </a:ext>
              </a:extLst>
            </p:cNvPr>
            <p:cNvSpPr/>
            <p:nvPr/>
          </p:nvSpPr>
          <p:spPr>
            <a:xfrm>
              <a:off x="11237591" y="4711107"/>
              <a:ext cx="553815" cy="319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8602"/>
                <a:gd name="f7" fmla="val 143827"/>
                <a:gd name="f8" fmla="val 122873"/>
                <a:gd name="f9" fmla="val 72390"/>
                <a:gd name="f10" fmla="val 126683"/>
                <a:gd name="f11" fmla="val 248603"/>
                <a:gd name="f12" fmla="val 70485"/>
                <a:gd name="f13" fmla="+- 0 0 -90"/>
                <a:gd name="f14" fmla="*/ f3 1 248602"/>
                <a:gd name="f15" fmla="*/ f4 1 143827"/>
                <a:gd name="f16" fmla="+- f7 0 f5"/>
                <a:gd name="f17" fmla="+- f6 0 f5"/>
                <a:gd name="f18" fmla="*/ f13 f0 1"/>
                <a:gd name="f19" fmla="*/ f17 1 248602"/>
                <a:gd name="f20" fmla="*/ f16 1 143827"/>
                <a:gd name="f21" fmla="*/ 122873 f17 1"/>
                <a:gd name="f22" fmla="*/ 143827 f16 1"/>
                <a:gd name="f23" fmla="*/ 0 f17 1"/>
                <a:gd name="f24" fmla="*/ 72390 f16 1"/>
                <a:gd name="f25" fmla="*/ 126683 f17 1"/>
                <a:gd name="f26" fmla="*/ 0 f16 1"/>
                <a:gd name="f27" fmla="*/ 248603 f17 1"/>
                <a:gd name="f28" fmla="*/ 70485 f16 1"/>
                <a:gd name="f29" fmla="*/ f18 1 f2"/>
                <a:gd name="f30" fmla="*/ f21 1 248602"/>
                <a:gd name="f31" fmla="*/ f22 1 143827"/>
                <a:gd name="f32" fmla="*/ f23 1 248602"/>
                <a:gd name="f33" fmla="*/ f24 1 143827"/>
                <a:gd name="f34" fmla="*/ f25 1 248602"/>
                <a:gd name="f35" fmla="*/ f26 1 143827"/>
                <a:gd name="f36" fmla="*/ f27 1 248602"/>
                <a:gd name="f37" fmla="*/ f28 1 14382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48602" h="14382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895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87F5E541-FF7F-BF81-2153-B61EE4D2D4E7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4B79DADB-AF07-306E-409B-B82F0BD0E9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40">
            <a:extLst>
              <a:ext uri="{FF2B5EF4-FFF2-40B4-BE49-F238E27FC236}">
                <a16:creationId xmlns:a16="http://schemas.microsoft.com/office/drawing/2014/main" id="{CE3EF631-265C-A9D2-C2EC-CC7232E0BDE3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1457ABBF-49CC-D6F7-3045-A9B9F123C846}"/>
              </a:ext>
            </a:extLst>
          </p:cNvPr>
          <p:cNvGrpSpPr/>
          <p:nvPr/>
        </p:nvGrpSpPr>
        <p:grpSpPr>
          <a:xfrm>
            <a:off x="10778517" y="4726469"/>
            <a:ext cx="1146877" cy="1850636"/>
            <a:chOff x="10778517" y="4726469"/>
            <a:chExt cx="1146877" cy="1850636"/>
          </a:xfrm>
        </p:grpSpPr>
        <p:sp>
          <p:nvSpPr>
            <p:cNvPr id="6" name="Freihandform: Form 24">
              <a:extLst>
                <a:ext uri="{FF2B5EF4-FFF2-40B4-BE49-F238E27FC236}">
                  <a16:creationId xmlns:a16="http://schemas.microsoft.com/office/drawing/2014/main" id="{71604A1A-EFDE-25A2-8F9E-192D2451611A}"/>
                </a:ext>
              </a:extLst>
            </p:cNvPr>
            <p:cNvSpPr/>
            <p:nvPr/>
          </p:nvSpPr>
          <p:spPr>
            <a:xfrm>
              <a:off x="11135325" y="5653927"/>
              <a:ext cx="507601" cy="5792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7647"/>
                <a:gd name="f7" fmla="val 261747"/>
                <a:gd name="f8" fmla="val 110490"/>
                <a:gd name="f9" fmla="val 257175"/>
                <a:gd name="f10" fmla="val 192405"/>
                <a:gd name="f11" fmla="val 11430"/>
                <a:gd name="f12" fmla="val 199073"/>
                <a:gd name="f13" fmla="val 27622"/>
                <a:gd name="f14" fmla="val 198120"/>
                <a:gd name="f15" fmla="val 48577"/>
                <a:gd name="f16" fmla="val 186690"/>
                <a:gd name="f17" fmla="val 92392"/>
                <a:gd name="f18" fmla="val 160973"/>
                <a:gd name="f19" fmla="val 117157"/>
                <a:gd name="f20" fmla="val 113348"/>
                <a:gd name="f21" fmla="val 52388"/>
                <a:gd name="f22" fmla="val 25718"/>
                <a:gd name="f23" fmla="val 7620"/>
                <a:gd name="f24" fmla="val 97155"/>
                <a:gd name="f25" fmla="val 207645"/>
                <a:gd name="f26" fmla="val 64770"/>
                <a:gd name="f27" fmla="val 220980"/>
                <a:gd name="f28" fmla="val 72390"/>
                <a:gd name="f29" fmla="val 90488"/>
                <a:gd name="f30" fmla="val 117158"/>
                <a:gd name="f31" fmla="val 178118"/>
                <a:gd name="f32" fmla="val 202882"/>
                <a:gd name="f33" fmla="val 226695"/>
                <a:gd name="f34" fmla="val 159067"/>
                <a:gd name="f35" fmla="val 251460"/>
                <a:gd name="f36" fmla="val 139065"/>
                <a:gd name="f37" fmla="val 262890"/>
                <a:gd name="f38" fmla="val 122872"/>
                <a:gd name="f39" fmla="val 264795"/>
                <a:gd name="f40" fmla="+- 0 0 -90"/>
                <a:gd name="f41" fmla="*/ f3 1 227647"/>
                <a:gd name="f42" fmla="*/ f4 1 261747"/>
                <a:gd name="f43" fmla="+- f7 0 f5"/>
                <a:gd name="f44" fmla="+- f6 0 f5"/>
                <a:gd name="f45" fmla="*/ f40 f0 1"/>
                <a:gd name="f46" fmla="*/ f44 1 227647"/>
                <a:gd name="f47" fmla="*/ f43 1 261747"/>
                <a:gd name="f48" fmla="*/ 110490 f44 1"/>
                <a:gd name="f49" fmla="*/ 257175 f43 1"/>
                <a:gd name="f50" fmla="*/ 0 f44 1"/>
                <a:gd name="f51" fmla="*/ 192405 f43 1"/>
                <a:gd name="f52" fmla="*/ 48577 f44 1"/>
                <a:gd name="f53" fmla="*/ 186690 f43 1"/>
                <a:gd name="f54" fmla="*/ 117157 f44 1"/>
                <a:gd name="f55" fmla="*/ 52388 f43 1"/>
                <a:gd name="f56" fmla="*/ 97155 f44 1"/>
                <a:gd name="f57" fmla="*/ 0 f43 1"/>
                <a:gd name="f58" fmla="*/ 207645 f44 1"/>
                <a:gd name="f59" fmla="*/ 64770 f43 1"/>
                <a:gd name="f60" fmla="*/ 227647 f44 1"/>
                <a:gd name="f61" fmla="*/ 117158 f43 1"/>
                <a:gd name="f62" fmla="*/ 159067 f44 1"/>
                <a:gd name="f63" fmla="*/ 251460 f43 1"/>
                <a:gd name="f64" fmla="*/ f45 1 f2"/>
                <a:gd name="f65" fmla="*/ f48 1 227647"/>
                <a:gd name="f66" fmla="*/ f49 1 261747"/>
                <a:gd name="f67" fmla="*/ f50 1 227647"/>
                <a:gd name="f68" fmla="*/ f51 1 261747"/>
                <a:gd name="f69" fmla="*/ f52 1 227647"/>
                <a:gd name="f70" fmla="*/ f53 1 261747"/>
                <a:gd name="f71" fmla="*/ f54 1 227647"/>
                <a:gd name="f72" fmla="*/ f55 1 261747"/>
                <a:gd name="f73" fmla="*/ f56 1 227647"/>
                <a:gd name="f74" fmla="*/ f57 1 261747"/>
                <a:gd name="f75" fmla="*/ f58 1 227647"/>
                <a:gd name="f76" fmla="*/ f59 1 261747"/>
                <a:gd name="f77" fmla="*/ f60 1 227647"/>
                <a:gd name="f78" fmla="*/ f61 1 261747"/>
                <a:gd name="f79" fmla="*/ f62 1 227647"/>
                <a:gd name="f80" fmla="*/ f63 1 261747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</a:cxnLst>
              <a:rect l="f102" t="f105" r="f103" b="f104"/>
              <a:pathLst>
                <a:path w="227647" h="261747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8" y="f23"/>
                    <a:pt x="f24" y="f5"/>
                  </a:cubicBezTo>
                  <a:lnTo>
                    <a:pt x="f25" y="f26"/>
                  </a:lnTo>
                  <a:cubicBezTo>
                    <a:pt x="f27" y="f28"/>
                    <a:pt x="f6" y="f29"/>
                    <a:pt x="f6" y="f30"/>
                  </a:cubicBezTo>
                  <a:cubicBezTo>
                    <a:pt x="f6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5">
              <a:extLst>
                <a:ext uri="{FF2B5EF4-FFF2-40B4-BE49-F238E27FC236}">
                  <a16:creationId xmlns:a16="http://schemas.microsoft.com/office/drawing/2014/main" id="{746B314C-3765-3372-9483-AC6CEA1F6E75}"/>
                </a:ext>
              </a:extLst>
            </p:cNvPr>
            <p:cNvSpPr/>
            <p:nvPr/>
          </p:nvSpPr>
          <p:spPr>
            <a:xfrm>
              <a:off x="11135325" y="5653927"/>
              <a:ext cx="507601" cy="5792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7647"/>
                <a:gd name="f7" fmla="val 261747"/>
                <a:gd name="f8" fmla="val 110490"/>
                <a:gd name="f9" fmla="val 257175"/>
                <a:gd name="f10" fmla="val 192405"/>
                <a:gd name="f11" fmla="val 11430"/>
                <a:gd name="f12" fmla="val 199073"/>
                <a:gd name="f13" fmla="val 27622"/>
                <a:gd name="f14" fmla="val 198120"/>
                <a:gd name="f15" fmla="val 48577"/>
                <a:gd name="f16" fmla="val 186690"/>
                <a:gd name="f17" fmla="val 92392"/>
                <a:gd name="f18" fmla="val 160973"/>
                <a:gd name="f19" fmla="val 117157"/>
                <a:gd name="f20" fmla="val 113348"/>
                <a:gd name="f21" fmla="val 52388"/>
                <a:gd name="f22" fmla="val 25718"/>
                <a:gd name="f23" fmla="val 7620"/>
                <a:gd name="f24" fmla="val 97155"/>
                <a:gd name="f25" fmla="val 207645"/>
                <a:gd name="f26" fmla="val 64770"/>
                <a:gd name="f27" fmla="val 220980"/>
                <a:gd name="f28" fmla="val 72390"/>
                <a:gd name="f29" fmla="val 90488"/>
                <a:gd name="f30" fmla="val 117158"/>
                <a:gd name="f31" fmla="val 178118"/>
                <a:gd name="f32" fmla="val 202882"/>
                <a:gd name="f33" fmla="val 226695"/>
                <a:gd name="f34" fmla="val 159067"/>
                <a:gd name="f35" fmla="val 251460"/>
                <a:gd name="f36" fmla="val 139065"/>
                <a:gd name="f37" fmla="val 262890"/>
                <a:gd name="f38" fmla="val 122872"/>
                <a:gd name="f39" fmla="val 264795"/>
                <a:gd name="f40" fmla="+- 0 0 -90"/>
                <a:gd name="f41" fmla="*/ f3 1 227647"/>
                <a:gd name="f42" fmla="*/ f4 1 261747"/>
                <a:gd name="f43" fmla="+- f7 0 f5"/>
                <a:gd name="f44" fmla="+- f6 0 f5"/>
                <a:gd name="f45" fmla="*/ f40 f0 1"/>
                <a:gd name="f46" fmla="*/ f44 1 227647"/>
                <a:gd name="f47" fmla="*/ f43 1 261747"/>
                <a:gd name="f48" fmla="*/ 110490 f44 1"/>
                <a:gd name="f49" fmla="*/ 257175 f43 1"/>
                <a:gd name="f50" fmla="*/ 0 f44 1"/>
                <a:gd name="f51" fmla="*/ 192405 f43 1"/>
                <a:gd name="f52" fmla="*/ 48577 f44 1"/>
                <a:gd name="f53" fmla="*/ 186690 f43 1"/>
                <a:gd name="f54" fmla="*/ 117157 f44 1"/>
                <a:gd name="f55" fmla="*/ 52388 f43 1"/>
                <a:gd name="f56" fmla="*/ 97155 f44 1"/>
                <a:gd name="f57" fmla="*/ 0 f43 1"/>
                <a:gd name="f58" fmla="*/ 207645 f44 1"/>
                <a:gd name="f59" fmla="*/ 64770 f43 1"/>
                <a:gd name="f60" fmla="*/ 227647 f44 1"/>
                <a:gd name="f61" fmla="*/ 117158 f43 1"/>
                <a:gd name="f62" fmla="*/ 159067 f44 1"/>
                <a:gd name="f63" fmla="*/ 251460 f43 1"/>
                <a:gd name="f64" fmla="*/ f45 1 f2"/>
                <a:gd name="f65" fmla="*/ f48 1 227647"/>
                <a:gd name="f66" fmla="*/ f49 1 261747"/>
                <a:gd name="f67" fmla="*/ f50 1 227647"/>
                <a:gd name="f68" fmla="*/ f51 1 261747"/>
                <a:gd name="f69" fmla="*/ f52 1 227647"/>
                <a:gd name="f70" fmla="*/ f53 1 261747"/>
                <a:gd name="f71" fmla="*/ f54 1 227647"/>
                <a:gd name="f72" fmla="*/ f55 1 261747"/>
                <a:gd name="f73" fmla="*/ f56 1 227647"/>
                <a:gd name="f74" fmla="*/ f57 1 261747"/>
                <a:gd name="f75" fmla="*/ f58 1 227647"/>
                <a:gd name="f76" fmla="*/ f59 1 261747"/>
                <a:gd name="f77" fmla="*/ f60 1 227647"/>
                <a:gd name="f78" fmla="*/ f61 1 261747"/>
                <a:gd name="f79" fmla="*/ f62 1 227647"/>
                <a:gd name="f80" fmla="*/ f63 1 261747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  <a:cxn ang="f85">
                  <a:pos x="f106" y="f107"/>
                </a:cxn>
              </a:cxnLst>
              <a:rect l="f102" t="f105" r="f103" b="f104"/>
              <a:pathLst>
                <a:path w="227647" h="261747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8" y="f23"/>
                    <a:pt x="f24" y="f5"/>
                  </a:cubicBezTo>
                  <a:lnTo>
                    <a:pt x="f25" y="f26"/>
                  </a:lnTo>
                  <a:cubicBezTo>
                    <a:pt x="f27" y="f28"/>
                    <a:pt x="f6" y="f29"/>
                    <a:pt x="f6" y="f30"/>
                  </a:cubicBezTo>
                  <a:cubicBezTo>
                    <a:pt x="f6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6">
              <a:extLst>
                <a:ext uri="{FF2B5EF4-FFF2-40B4-BE49-F238E27FC236}">
                  <a16:creationId xmlns:a16="http://schemas.microsoft.com/office/drawing/2014/main" id="{EBACB747-2A4E-1C03-C493-00AD135D1EC2}"/>
                </a:ext>
              </a:extLst>
            </p:cNvPr>
            <p:cNvSpPr/>
            <p:nvPr/>
          </p:nvSpPr>
          <p:spPr>
            <a:xfrm>
              <a:off x="10778517" y="6159809"/>
              <a:ext cx="388665" cy="3899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307"/>
                <a:gd name="f7" fmla="val 176212"/>
                <a:gd name="f8" fmla="val 174308"/>
                <a:gd name="f9" fmla="val 176213"/>
                <a:gd name="f10" fmla="val 52388"/>
                <a:gd name="f11" fmla="val 104775"/>
                <a:gd name="f12" fmla="val 22860"/>
                <a:gd name="f13" fmla="val 87630"/>
                <a:gd name="f14" fmla="val 3810"/>
                <a:gd name="f15" fmla="val 51435"/>
                <a:gd name="f16" fmla="val 121920"/>
                <a:gd name="f17" fmla="val 71438"/>
                <a:gd name="f18" fmla="val 125730"/>
                <a:gd name="f19" fmla="val 123825"/>
                <a:gd name="f20" fmla="val 144780"/>
                <a:gd name="f21" fmla="val 159068"/>
                <a:gd name="f22" fmla="+- 0 0 -90"/>
                <a:gd name="f23" fmla="*/ f3 1 174307"/>
                <a:gd name="f24" fmla="*/ f4 1 176212"/>
                <a:gd name="f25" fmla="+- f7 0 f5"/>
                <a:gd name="f26" fmla="+- f6 0 f5"/>
                <a:gd name="f27" fmla="*/ f22 f0 1"/>
                <a:gd name="f28" fmla="*/ f26 1 174307"/>
                <a:gd name="f29" fmla="*/ f25 1 176212"/>
                <a:gd name="f30" fmla="*/ 174308 f26 1"/>
                <a:gd name="f31" fmla="*/ 176213 f25 1"/>
                <a:gd name="f32" fmla="*/ 52388 f26 1"/>
                <a:gd name="f33" fmla="*/ 104775 f25 1"/>
                <a:gd name="f34" fmla="*/ 0 f26 1"/>
                <a:gd name="f35" fmla="*/ 0 f25 1"/>
                <a:gd name="f36" fmla="*/ 121920 f26 1"/>
                <a:gd name="f37" fmla="*/ 71438 f25 1"/>
                <a:gd name="f38" fmla="*/ f27 1 f2"/>
                <a:gd name="f39" fmla="*/ f30 1 174307"/>
                <a:gd name="f40" fmla="*/ f31 1 176212"/>
                <a:gd name="f41" fmla="*/ f32 1 174307"/>
                <a:gd name="f42" fmla="*/ f33 1 176212"/>
                <a:gd name="f43" fmla="*/ f34 1 174307"/>
                <a:gd name="f44" fmla="*/ f35 1 176212"/>
                <a:gd name="f45" fmla="*/ f36 1 174307"/>
                <a:gd name="f46" fmla="*/ f37 1 176212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9"/>
                <a:gd name="f58" fmla="*/ f45 1 f28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4 1"/>
                <a:gd name="f70" fmla="*/ f58 f23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9"/>
                </a:cxn>
                <a:cxn ang="f51">
                  <a:pos x="f70" y="f71"/>
                </a:cxn>
                <a:cxn ang="f51">
                  <a:pos x="f64" y="f65"/>
                </a:cxn>
              </a:cxnLst>
              <a:rect l="f60" t="f63" r="f61" b="f62"/>
              <a:pathLst>
                <a:path w="174307" h="17621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5" y="f5"/>
                  </a:cubicBezTo>
                  <a:lnTo>
                    <a:pt x="f16" y="f17"/>
                  </a:lnTo>
                  <a:cubicBezTo>
                    <a:pt x="f18" y="f19"/>
                    <a:pt x="f20" y="f2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7">
              <a:extLst>
                <a:ext uri="{FF2B5EF4-FFF2-40B4-BE49-F238E27FC236}">
                  <a16:creationId xmlns:a16="http://schemas.microsoft.com/office/drawing/2014/main" id="{E49FCB38-F737-3D10-450D-79D9674EDD87}"/>
                </a:ext>
              </a:extLst>
            </p:cNvPr>
            <p:cNvSpPr/>
            <p:nvPr/>
          </p:nvSpPr>
          <p:spPr>
            <a:xfrm>
              <a:off x="10778517" y="6159809"/>
              <a:ext cx="388665" cy="3899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307"/>
                <a:gd name="f7" fmla="val 176212"/>
                <a:gd name="f8" fmla="val 174308"/>
                <a:gd name="f9" fmla="val 176213"/>
                <a:gd name="f10" fmla="val 52388"/>
                <a:gd name="f11" fmla="val 104775"/>
                <a:gd name="f12" fmla="val 22860"/>
                <a:gd name="f13" fmla="val 87630"/>
                <a:gd name="f14" fmla="val 3810"/>
                <a:gd name="f15" fmla="val 51435"/>
                <a:gd name="f16" fmla="val 121920"/>
                <a:gd name="f17" fmla="val 71438"/>
                <a:gd name="f18" fmla="val 125730"/>
                <a:gd name="f19" fmla="val 123825"/>
                <a:gd name="f20" fmla="val 144780"/>
                <a:gd name="f21" fmla="val 159068"/>
                <a:gd name="f22" fmla="+- 0 0 -90"/>
                <a:gd name="f23" fmla="*/ f3 1 174307"/>
                <a:gd name="f24" fmla="*/ f4 1 176212"/>
                <a:gd name="f25" fmla="+- f7 0 f5"/>
                <a:gd name="f26" fmla="+- f6 0 f5"/>
                <a:gd name="f27" fmla="*/ f22 f0 1"/>
                <a:gd name="f28" fmla="*/ f26 1 174307"/>
                <a:gd name="f29" fmla="*/ f25 1 176212"/>
                <a:gd name="f30" fmla="*/ 174308 f26 1"/>
                <a:gd name="f31" fmla="*/ 176213 f25 1"/>
                <a:gd name="f32" fmla="*/ 52388 f26 1"/>
                <a:gd name="f33" fmla="*/ 104775 f25 1"/>
                <a:gd name="f34" fmla="*/ 0 f26 1"/>
                <a:gd name="f35" fmla="*/ 0 f25 1"/>
                <a:gd name="f36" fmla="*/ 121920 f26 1"/>
                <a:gd name="f37" fmla="*/ 71438 f25 1"/>
                <a:gd name="f38" fmla="*/ f27 1 f2"/>
                <a:gd name="f39" fmla="*/ f30 1 174307"/>
                <a:gd name="f40" fmla="*/ f31 1 176212"/>
                <a:gd name="f41" fmla="*/ f32 1 174307"/>
                <a:gd name="f42" fmla="*/ f33 1 176212"/>
                <a:gd name="f43" fmla="*/ f34 1 174307"/>
                <a:gd name="f44" fmla="*/ f35 1 176212"/>
                <a:gd name="f45" fmla="*/ f36 1 174307"/>
                <a:gd name="f46" fmla="*/ f37 1 176212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9"/>
                <a:gd name="f58" fmla="*/ f45 1 f28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4 1"/>
                <a:gd name="f70" fmla="*/ f58 f23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9"/>
                </a:cxn>
                <a:cxn ang="f51">
                  <a:pos x="f70" y="f71"/>
                </a:cxn>
                <a:cxn ang="f51">
                  <a:pos x="f64" y="f65"/>
                </a:cxn>
                <a:cxn ang="f51">
                  <a:pos x="f64" y="f65"/>
                </a:cxn>
              </a:cxnLst>
              <a:rect l="f60" t="f63" r="f61" b="f62"/>
              <a:pathLst>
                <a:path w="174307" h="17621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5" y="f5"/>
                  </a:cubicBezTo>
                  <a:lnTo>
                    <a:pt x="f16" y="f17"/>
                  </a:lnTo>
                  <a:cubicBezTo>
                    <a:pt x="f18" y="f19"/>
                    <a:pt x="f20" y="f21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8">
              <a:extLst>
                <a:ext uri="{FF2B5EF4-FFF2-40B4-BE49-F238E27FC236}">
                  <a16:creationId xmlns:a16="http://schemas.microsoft.com/office/drawing/2014/main" id="{C8C0667D-859E-04F3-1DBD-EF8F040F8CF3}"/>
                </a:ext>
              </a:extLst>
            </p:cNvPr>
            <p:cNvSpPr/>
            <p:nvPr/>
          </p:nvSpPr>
          <p:spPr>
            <a:xfrm>
              <a:off x="10778517" y="5995391"/>
              <a:ext cx="560700" cy="3224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60"/>
                <a:gd name="f7" fmla="val 145732"/>
                <a:gd name="f8" fmla="val 121920"/>
                <a:gd name="f9" fmla="val 75247"/>
                <a:gd name="f10" fmla="val 129540"/>
                <a:gd name="f11" fmla="val 71438"/>
                <a:gd name="f12" fmla="+- 0 0 -90"/>
                <a:gd name="f13" fmla="*/ f3 1 251460"/>
                <a:gd name="f14" fmla="*/ f4 1 145732"/>
                <a:gd name="f15" fmla="+- f7 0 f5"/>
                <a:gd name="f16" fmla="+- f6 0 f5"/>
                <a:gd name="f17" fmla="*/ f12 f0 1"/>
                <a:gd name="f18" fmla="*/ f16 1 251460"/>
                <a:gd name="f19" fmla="*/ f15 1 145732"/>
                <a:gd name="f20" fmla="*/ 121920 f16 1"/>
                <a:gd name="f21" fmla="*/ 145732 f15 1"/>
                <a:gd name="f22" fmla="*/ 0 f16 1"/>
                <a:gd name="f23" fmla="*/ 75247 f15 1"/>
                <a:gd name="f24" fmla="*/ 129540 f16 1"/>
                <a:gd name="f25" fmla="*/ 0 f15 1"/>
                <a:gd name="f26" fmla="*/ 251460 f16 1"/>
                <a:gd name="f27" fmla="*/ 71438 f15 1"/>
                <a:gd name="f28" fmla="*/ f17 1 f2"/>
                <a:gd name="f29" fmla="*/ f20 1 251460"/>
                <a:gd name="f30" fmla="*/ f21 1 145732"/>
                <a:gd name="f31" fmla="*/ f22 1 251460"/>
                <a:gd name="f32" fmla="*/ f23 1 145732"/>
                <a:gd name="f33" fmla="*/ f24 1 251460"/>
                <a:gd name="f34" fmla="*/ f25 1 145732"/>
                <a:gd name="f35" fmla="*/ f26 1 251460"/>
                <a:gd name="f36" fmla="*/ f27 1 145732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1460" h="14573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ubicBezTo>
                    <a:pt x="f6" y="f11"/>
                    <a:pt x="f8" y="f7"/>
                    <a:pt x="f8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0">
              <a:extLst>
                <a:ext uri="{FF2B5EF4-FFF2-40B4-BE49-F238E27FC236}">
                  <a16:creationId xmlns:a16="http://schemas.microsoft.com/office/drawing/2014/main" id="{0954A0A7-05E2-9268-69D0-1269F40B5AAD}"/>
                </a:ext>
              </a:extLst>
            </p:cNvPr>
            <p:cNvSpPr/>
            <p:nvPr/>
          </p:nvSpPr>
          <p:spPr>
            <a:xfrm>
              <a:off x="10778517" y="5995391"/>
              <a:ext cx="560700" cy="3224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60"/>
                <a:gd name="f7" fmla="val 145732"/>
                <a:gd name="f8" fmla="val 121920"/>
                <a:gd name="f9" fmla="val 75247"/>
                <a:gd name="f10" fmla="val 129540"/>
                <a:gd name="f11" fmla="val 71438"/>
                <a:gd name="f12" fmla="+- 0 0 -90"/>
                <a:gd name="f13" fmla="*/ f3 1 251460"/>
                <a:gd name="f14" fmla="*/ f4 1 145732"/>
                <a:gd name="f15" fmla="+- f7 0 f5"/>
                <a:gd name="f16" fmla="+- f6 0 f5"/>
                <a:gd name="f17" fmla="*/ f12 f0 1"/>
                <a:gd name="f18" fmla="*/ f16 1 251460"/>
                <a:gd name="f19" fmla="*/ f15 1 145732"/>
                <a:gd name="f20" fmla="*/ 121920 f16 1"/>
                <a:gd name="f21" fmla="*/ 145732 f15 1"/>
                <a:gd name="f22" fmla="*/ 0 f16 1"/>
                <a:gd name="f23" fmla="*/ 75247 f15 1"/>
                <a:gd name="f24" fmla="*/ 129540 f16 1"/>
                <a:gd name="f25" fmla="*/ 0 f15 1"/>
                <a:gd name="f26" fmla="*/ 251460 f16 1"/>
                <a:gd name="f27" fmla="*/ 71438 f15 1"/>
                <a:gd name="f28" fmla="*/ f17 1 f2"/>
                <a:gd name="f29" fmla="*/ f20 1 251460"/>
                <a:gd name="f30" fmla="*/ f21 1 145732"/>
                <a:gd name="f31" fmla="*/ f22 1 251460"/>
                <a:gd name="f32" fmla="*/ f23 1 145732"/>
                <a:gd name="f33" fmla="*/ f24 1 251460"/>
                <a:gd name="f34" fmla="*/ f25 1 145732"/>
                <a:gd name="f35" fmla="*/ f26 1 251460"/>
                <a:gd name="f36" fmla="*/ f27 1 145732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1460" h="14573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ubicBezTo>
                    <a:pt x="f6" y="f11"/>
                    <a:pt x="f8" y="f7"/>
                    <a:pt x="f8" y="f7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1">
              <a:extLst>
                <a:ext uri="{FF2B5EF4-FFF2-40B4-BE49-F238E27FC236}">
                  <a16:creationId xmlns:a16="http://schemas.microsoft.com/office/drawing/2014/main" id="{FA91A0EA-62F4-2779-122D-78CA5881BEE9}"/>
                </a:ext>
              </a:extLst>
            </p:cNvPr>
            <p:cNvSpPr/>
            <p:nvPr/>
          </p:nvSpPr>
          <p:spPr>
            <a:xfrm>
              <a:off x="11094963" y="5292483"/>
              <a:ext cx="717858" cy="4057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1944"/>
                <a:gd name="f7" fmla="val 183332"/>
                <a:gd name="f8" fmla="val 200025"/>
                <a:gd name="f9" fmla="val 10930"/>
                <a:gd name="f10" fmla="val 321945"/>
                <a:gd name="f11" fmla="val 82367"/>
                <a:gd name="f12" fmla="val 291465"/>
                <a:gd name="f13" fmla="val 64270"/>
                <a:gd name="f14" fmla="val 249555"/>
                <a:gd name="f15" fmla="val 69032"/>
                <a:gd name="f16" fmla="val 205740"/>
                <a:gd name="f17" fmla="val 93797"/>
                <a:gd name="f18" fmla="val 167640"/>
                <a:gd name="f19" fmla="val 115705"/>
                <a:gd name="f20" fmla="val 141923"/>
                <a:gd name="f21" fmla="val 143327"/>
                <a:gd name="f22" fmla="val 121920"/>
                <a:gd name="f23" fmla="val 111895"/>
                <a:gd name="f24" fmla="val 20002"/>
                <a:gd name="f25" fmla="val 71890"/>
                <a:gd name="f26" fmla="val 45720"/>
                <a:gd name="f27" fmla="val 44267"/>
                <a:gd name="f28" fmla="val 83820"/>
                <a:gd name="f29" fmla="val 22360"/>
                <a:gd name="f30" fmla="val 127635"/>
                <a:gd name="f31" fmla="+- 0 0 2405"/>
                <a:gd name="f32" fmla="val 169545"/>
                <a:gd name="f33" fmla="+- 0 0 7168"/>
                <a:gd name="f34" fmla="+- 0 0 -90"/>
                <a:gd name="f35" fmla="*/ f3 1 321944"/>
                <a:gd name="f36" fmla="*/ f4 1 183332"/>
                <a:gd name="f37" fmla="+- f7 0 f5"/>
                <a:gd name="f38" fmla="+- f6 0 f5"/>
                <a:gd name="f39" fmla="*/ f34 f0 1"/>
                <a:gd name="f40" fmla="*/ f38 1 321944"/>
                <a:gd name="f41" fmla="*/ f37 1 183332"/>
                <a:gd name="f42" fmla="*/ 200025 f38 1"/>
                <a:gd name="f43" fmla="*/ 10930 f37 1"/>
                <a:gd name="f44" fmla="*/ 321945 f38 1"/>
                <a:gd name="f45" fmla="*/ 82367 f37 1"/>
                <a:gd name="f46" fmla="*/ 205740 f38 1"/>
                <a:gd name="f47" fmla="*/ 93797 f37 1"/>
                <a:gd name="f48" fmla="*/ 121920 f38 1"/>
                <a:gd name="f49" fmla="*/ 183332 f37 1"/>
                <a:gd name="f50" fmla="*/ 0 f38 1"/>
                <a:gd name="f51" fmla="*/ 111895 f37 1"/>
                <a:gd name="f52" fmla="*/ 83820 f38 1"/>
                <a:gd name="f53" fmla="*/ 22360 f37 1"/>
                <a:gd name="f54" fmla="*/ f39 1 f2"/>
                <a:gd name="f55" fmla="*/ f42 1 321944"/>
                <a:gd name="f56" fmla="*/ f43 1 183332"/>
                <a:gd name="f57" fmla="*/ f44 1 321944"/>
                <a:gd name="f58" fmla="*/ f45 1 183332"/>
                <a:gd name="f59" fmla="*/ f46 1 321944"/>
                <a:gd name="f60" fmla="*/ f47 1 183332"/>
                <a:gd name="f61" fmla="*/ f48 1 321944"/>
                <a:gd name="f62" fmla="*/ f49 1 183332"/>
                <a:gd name="f63" fmla="*/ f50 1 321944"/>
                <a:gd name="f64" fmla="*/ f51 1 183332"/>
                <a:gd name="f65" fmla="*/ f52 1 321944"/>
                <a:gd name="f66" fmla="*/ f53 1 183332"/>
                <a:gd name="f67" fmla="*/ f5 1 f40"/>
                <a:gd name="f68" fmla="*/ f6 1 f40"/>
                <a:gd name="f69" fmla="*/ f5 1 f41"/>
                <a:gd name="f70" fmla="*/ f7 1 f41"/>
                <a:gd name="f71" fmla="+- f54 0 f1"/>
                <a:gd name="f72" fmla="*/ f55 1 f40"/>
                <a:gd name="f73" fmla="*/ f56 1 f41"/>
                <a:gd name="f74" fmla="*/ f57 1 f40"/>
                <a:gd name="f75" fmla="*/ f58 1 f41"/>
                <a:gd name="f76" fmla="*/ f59 1 f40"/>
                <a:gd name="f77" fmla="*/ f60 1 f41"/>
                <a:gd name="f78" fmla="*/ f61 1 f40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f35 1"/>
                <a:gd name="f85" fmla="*/ f68 f35 1"/>
                <a:gd name="f86" fmla="*/ f70 f36 1"/>
                <a:gd name="f87" fmla="*/ f69 f36 1"/>
                <a:gd name="f88" fmla="*/ f72 f35 1"/>
                <a:gd name="f89" fmla="*/ f73 f36 1"/>
                <a:gd name="f90" fmla="*/ f74 f35 1"/>
                <a:gd name="f91" fmla="*/ f75 f36 1"/>
                <a:gd name="f92" fmla="*/ f76 f35 1"/>
                <a:gd name="f93" fmla="*/ f77 f36 1"/>
                <a:gd name="f94" fmla="*/ f78 f35 1"/>
                <a:gd name="f95" fmla="*/ f79 f36 1"/>
                <a:gd name="f96" fmla="*/ f80 f35 1"/>
                <a:gd name="f97" fmla="*/ f81 f36 1"/>
                <a:gd name="f98" fmla="*/ f82 f35 1"/>
                <a:gd name="f99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8" y="f89"/>
                </a:cxn>
                <a:cxn ang="f71">
                  <a:pos x="f90" y="f91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7"/>
                </a:cxn>
                <a:cxn ang="f71">
                  <a:pos x="f98" y="f99"/>
                </a:cxn>
                <a:cxn ang="f71">
                  <a:pos x="f88" y="f89"/>
                </a:cxn>
              </a:cxnLst>
              <a:rect l="f84" t="f87" r="f85" b="f86"/>
              <a:pathLst>
                <a:path w="321944" h="18333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7"/>
                  </a:cubicBezTo>
                  <a:lnTo>
                    <a:pt x="f5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2">
              <a:extLst>
                <a:ext uri="{FF2B5EF4-FFF2-40B4-BE49-F238E27FC236}">
                  <a16:creationId xmlns:a16="http://schemas.microsoft.com/office/drawing/2014/main" id="{8F1B7993-66A6-7C6A-8340-77165B96C06A}"/>
                </a:ext>
              </a:extLst>
            </p:cNvPr>
            <p:cNvSpPr/>
            <p:nvPr/>
          </p:nvSpPr>
          <p:spPr>
            <a:xfrm>
              <a:off x="11094963" y="5292483"/>
              <a:ext cx="717858" cy="4057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1944"/>
                <a:gd name="f7" fmla="val 183332"/>
                <a:gd name="f8" fmla="val 200025"/>
                <a:gd name="f9" fmla="val 10930"/>
                <a:gd name="f10" fmla="val 321945"/>
                <a:gd name="f11" fmla="val 82367"/>
                <a:gd name="f12" fmla="val 291465"/>
                <a:gd name="f13" fmla="val 64270"/>
                <a:gd name="f14" fmla="val 249555"/>
                <a:gd name="f15" fmla="val 69032"/>
                <a:gd name="f16" fmla="val 205740"/>
                <a:gd name="f17" fmla="val 93797"/>
                <a:gd name="f18" fmla="val 167640"/>
                <a:gd name="f19" fmla="val 115705"/>
                <a:gd name="f20" fmla="val 141923"/>
                <a:gd name="f21" fmla="val 143327"/>
                <a:gd name="f22" fmla="val 121920"/>
                <a:gd name="f23" fmla="val 111895"/>
                <a:gd name="f24" fmla="val 20002"/>
                <a:gd name="f25" fmla="val 71890"/>
                <a:gd name="f26" fmla="val 45720"/>
                <a:gd name="f27" fmla="val 44267"/>
                <a:gd name="f28" fmla="val 83820"/>
                <a:gd name="f29" fmla="val 22360"/>
                <a:gd name="f30" fmla="val 127635"/>
                <a:gd name="f31" fmla="+- 0 0 2405"/>
                <a:gd name="f32" fmla="val 169545"/>
                <a:gd name="f33" fmla="+- 0 0 7168"/>
                <a:gd name="f34" fmla="+- 0 0 -90"/>
                <a:gd name="f35" fmla="*/ f3 1 321944"/>
                <a:gd name="f36" fmla="*/ f4 1 183332"/>
                <a:gd name="f37" fmla="+- f7 0 f5"/>
                <a:gd name="f38" fmla="+- f6 0 f5"/>
                <a:gd name="f39" fmla="*/ f34 f0 1"/>
                <a:gd name="f40" fmla="*/ f38 1 321944"/>
                <a:gd name="f41" fmla="*/ f37 1 183332"/>
                <a:gd name="f42" fmla="*/ 200025 f38 1"/>
                <a:gd name="f43" fmla="*/ 10930 f37 1"/>
                <a:gd name="f44" fmla="*/ 321945 f38 1"/>
                <a:gd name="f45" fmla="*/ 82367 f37 1"/>
                <a:gd name="f46" fmla="*/ 205740 f38 1"/>
                <a:gd name="f47" fmla="*/ 93797 f37 1"/>
                <a:gd name="f48" fmla="*/ 121920 f38 1"/>
                <a:gd name="f49" fmla="*/ 183332 f37 1"/>
                <a:gd name="f50" fmla="*/ 0 f38 1"/>
                <a:gd name="f51" fmla="*/ 111895 f37 1"/>
                <a:gd name="f52" fmla="*/ 83820 f38 1"/>
                <a:gd name="f53" fmla="*/ 22360 f37 1"/>
                <a:gd name="f54" fmla="*/ f39 1 f2"/>
                <a:gd name="f55" fmla="*/ f42 1 321944"/>
                <a:gd name="f56" fmla="*/ f43 1 183332"/>
                <a:gd name="f57" fmla="*/ f44 1 321944"/>
                <a:gd name="f58" fmla="*/ f45 1 183332"/>
                <a:gd name="f59" fmla="*/ f46 1 321944"/>
                <a:gd name="f60" fmla="*/ f47 1 183332"/>
                <a:gd name="f61" fmla="*/ f48 1 321944"/>
                <a:gd name="f62" fmla="*/ f49 1 183332"/>
                <a:gd name="f63" fmla="*/ f50 1 321944"/>
                <a:gd name="f64" fmla="*/ f51 1 183332"/>
                <a:gd name="f65" fmla="*/ f52 1 321944"/>
                <a:gd name="f66" fmla="*/ f53 1 183332"/>
                <a:gd name="f67" fmla="*/ f5 1 f40"/>
                <a:gd name="f68" fmla="*/ f6 1 f40"/>
                <a:gd name="f69" fmla="*/ f5 1 f41"/>
                <a:gd name="f70" fmla="*/ f7 1 f41"/>
                <a:gd name="f71" fmla="+- f54 0 f1"/>
                <a:gd name="f72" fmla="*/ f55 1 f40"/>
                <a:gd name="f73" fmla="*/ f56 1 f41"/>
                <a:gd name="f74" fmla="*/ f57 1 f40"/>
                <a:gd name="f75" fmla="*/ f58 1 f41"/>
                <a:gd name="f76" fmla="*/ f59 1 f40"/>
                <a:gd name="f77" fmla="*/ f60 1 f41"/>
                <a:gd name="f78" fmla="*/ f61 1 f40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f35 1"/>
                <a:gd name="f85" fmla="*/ f68 f35 1"/>
                <a:gd name="f86" fmla="*/ f70 f36 1"/>
                <a:gd name="f87" fmla="*/ f69 f36 1"/>
                <a:gd name="f88" fmla="*/ f72 f35 1"/>
                <a:gd name="f89" fmla="*/ f73 f36 1"/>
                <a:gd name="f90" fmla="*/ f74 f35 1"/>
                <a:gd name="f91" fmla="*/ f75 f36 1"/>
                <a:gd name="f92" fmla="*/ f76 f35 1"/>
                <a:gd name="f93" fmla="*/ f77 f36 1"/>
                <a:gd name="f94" fmla="*/ f78 f35 1"/>
                <a:gd name="f95" fmla="*/ f79 f36 1"/>
                <a:gd name="f96" fmla="*/ f80 f35 1"/>
                <a:gd name="f97" fmla="*/ f81 f36 1"/>
                <a:gd name="f98" fmla="*/ f82 f35 1"/>
                <a:gd name="f99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8" y="f89"/>
                </a:cxn>
                <a:cxn ang="f71">
                  <a:pos x="f90" y="f91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7"/>
                </a:cxn>
                <a:cxn ang="f71">
                  <a:pos x="f98" y="f99"/>
                </a:cxn>
                <a:cxn ang="f71">
                  <a:pos x="f88" y="f89"/>
                </a:cxn>
                <a:cxn ang="f71">
                  <a:pos x="f88" y="f89"/>
                </a:cxn>
              </a:cxnLst>
              <a:rect l="f84" t="f87" r="f85" b="f86"/>
              <a:pathLst>
                <a:path w="321944" h="18333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7"/>
                  </a:cubicBezTo>
                  <a:lnTo>
                    <a:pt x="f5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3">
              <a:extLst>
                <a:ext uri="{FF2B5EF4-FFF2-40B4-BE49-F238E27FC236}">
                  <a16:creationId xmlns:a16="http://schemas.microsoft.com/office/drawing/2014/main" id="{2BA21C31-C94B-22FB-D7A5-B35235BFA11C}"/>
                </a:ext>
              </a:extLst>
            </p:cNvPr>
            <p:cNvSpPr/>
            <p:nvPr/>
          </p:nvSpPr>
          <p:spPr>
            <a:xfrm>
              <a:off x="11048238" y="4884560"/>
              <a:ext cx="877156" cy="16925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64831"/>
                <a:gd name="f8" fmla="val 352425"/>
                <a:gd name="f9" fmla="val 130493"/>
                <a:gd name="f10" fmla="val 157163"/>
                <a:gd name="f11" fmla="val 242888"/>
                <a:gd name="f12" fmla="val 141923"/>
                <a:gd name="f13" fmla="val 367665"/>
                <a:gd name="f14" fmla="val 161925"/>
                <a:gd name="f15" fmla="val 327660"/>
                <a:gd name="f16" fmla="val 187643"/>
                <a:gd name="f17" fmla="val 300038"/>
                <a:gd name="f18" fmla="val 225743"/>
                <a:gd name="f19" fmla="val 278130"/>
                <a:gd name="f20" fmla="val 314325"/>
                <a:gd name="f21" fmla="val 226695"/>
                <a:gd name="f22" fmla="val 393383"/>
                <a:gd name="f23" fmla="val 260985"/>
                <a:gd name="f24" fmla="val 390525"/>
                <a:gd name="f25" fmla="val 529590"/>
                <a:gd name="f26" fmla="val 313373"/>
                <a:gd name="f27" fmla="val 667703"/>
                <a:gd name="f28" fmla="val 197168"/>
                <a:gd name="f29" fmla="val 734378"/>
                <a:gd name="f30" fmla="val 87630"/>
                <a:gd name="f31" fmla="val 797243"/>
                <a:gd name="f32" fmla="val 7620"/>
                <a:gd name="f33" fmla="val 760095"/>
                <a:gd name="f34" fmla="val 647700"/>
                <a:gd name="f35" fmla="val 573405"/>
                <a:gd name="f36" fmla="val 137160"/>
                <a:gd name="f37" fmla="val 606743"/>
                <a:gd name="f38" fmla="val 160973"/>
                <a:gd name="f39" fmla="val 621030"/>
                <a:gd name="f40" fmla="val 198120"/>
                <a:gd name="f41" fmla="val 599123"/>
                <a:gd name="f42" fmla="val 241935"/>
                <a:gd name="f43" fmla="val 266700"/>
                <a:gd name="f44" fmla="val 525780"/>
                <a:gd name="f45" fmla="val 464820"/>
                <a:gd name="f46" fmla="val 413385"/>
                <a:gd name="f47" fmla="val 240983"/>
                <a:gd name="f48" fmla="val 394335"/>
                <a:gd name="f49" fmla="val 420053"/>
                <a:gd name="f50" fmla="val 165735"/>
                <a:gd name="f51" fmla="val 438150"/>
                <a:gd name="f52" fmla="val 144780"/>
                <a:gd name="f53" fmla="val 468630"/>
                <a:gd name="f54" fmla="val 134303"/>
                <a:gd name="f55" fmla="val 502920"/>
                <a:gd name="f56" fmla="val 21908"/>
                <a:gd name="f57" fmla="val 528638"/>
                <a:gd name="f58" fmla="val 60008"/>
                <a:gd name="f59" fmla="val 169545"/>
                <a:gd name="f60" fmla="+- 0 0 -90"/>
                <a:gd name="f61" fmla="*/ f3 1 393382"/>
                <a:gd name="f62" fmla="*/ f4 1 764831"/>
                <a:gd name="f63" fmla="+- f7 0 f5"/>
                <a:gd name="f64" fmla="+- f6 0 f5"/>
                <a:gd name="f65" fmla="*/ f60 f0 1"/>
                <a:gd name="f66" fmla="*/ f64 1 393382"/>
                <a:gd name="f67" fmla="*/ f63 1 764831"/>
                <a:gd name="f68" fmla="*/ 352425 f64 1"/>
                <a:gd name="f69" fmla="*/ 0 f63 1"/>
                <a:gd name="f70" fmla="*/ 130493 f63 1"/>
                <a:gd name="f71" fmla="*/ 157163 f64 1"/>
                <a:gd name="f72" fmla="*/ 242888 f63 1"/>
                <a:gd name="f73" fmla="*/ 141923 f64 1"/>
                <a:gd name="f74" fmla="*/ 367665 f63 1"/>
                <a:gd name="f75" fmla="*/ 225743 f64 1"/>
                <a:gd name="f76" fmla="*/ 278130 f63 1"/>
                <a:gd name="f77" fmla="*/ 393383 f64 1"/>
                <a:gd name="f78" fmla="*/ 390525 f63 1"/>
                <a:gd name="f79" fmla="*/ 197168 f64 1"/>
                <a:gd name="f80" fmla="*/ 734378 f63 1"/>
                <a:gd name="f81" fmla="*/ 0 f64 1"/>
                <a:gd name="f82" fmla="*/ 647700 f63 1"/>
                <a:gd name="f83" fmla="*/ 130493 f64 1"/>
                <a:gd name="f84" fmla="*/ 573405 f63 1"/>
                <a:gd name="f85" fmla="*/ 198120 f64 1"/>
                <a:gd name="f86" fmla="*/ 599123 f63 1"/>
                <a:gd name="f87" fmla="*/ 266700 f64 1"/>
                <a:gd name="f88" fmla="*/ 464820 f63 1"/>
                <a:gd name="f89" fmla="*/ 420053 f63 1"/>
                <a:gd name="f90" fmla="*/ 134303 f64 1"/>
                <a:gd name="f91" fmla="*/ 502920 f63 1"/>
                <a:gd name="f92" fmla="*/ 21908 f64 1"/>
                <a:gd name="f93" fmla="*/ 528638 f63 1"/>
                <a:gd name="f94" fmla="*/ 60008 f64 1"/>
                <a:gd name="f95" fmla="*/ 169545 f63 1"/>
                <a:gd name="f96" fmla="*/ f65 1 f2"/>
                <a:gd name="f97" fmla="*/ f68 1 393382"/>
                <a:gd name="f98" fmla="*/ f69 1 764831"/>
                <a:gd name="f99" fmla="*/ f70 1 764831"/>
                <a:gd name="f100" fmla="*/ f71 1 393382"/>
                <a:gd name="f101" fmla="*/ f72 1 764831"/>
                <a:gd name="f102" fmla="*/ f73 1 393382"/>
                <a:gd name="f103" fmla="*/ f74 1 764831"/>
                <a:gd name="f104" fmla="*/ f75 1 393382"/>
                <a:gd name="f105" fmla="*/ f76 1 764831"/>
                <a:gd name="f106" fmla="*/ f77 1 393382"/>
                <a:gd name="f107" fmla="*/ f78 1 764831"/>
                <a:gd name="f108" fmla="*/ f79 1 393382"/>
                <a:gd name="f109" fmla="*/ f80 1 764831"/>
                <a:gd name="f110" fmla="*/ f81 1 393382"/>
                <a:gd name="f111" fmla="*/ f82 1 764831"/>
                <a:gd name="f112" fmla="*/ f83 1 393382"/>
                <a:gd name="f113" fmla="*/ f84 1 764831"/>
                <a:gd name="f114" fmla="*/ f85 1 393382"/>
                <a:gd name="f115" fmla="*/ f86 1 764831"/>
                <a:gd name="f116" fmla="*/ f87 1 393382"/>
                <a:gd name="f117" fmla="*/ f88 1 764831"/>
                <a:gd name="f118" fmla="*/ f89 1 764831"/>
                <a:gd name="f119" fmla="*/ f90 1 393382"/>
                <a:gd name="f120" fmla="*/ f91 1 764831"/>
                <a:gd name="f121" fmla="*/ f92 1 393382"/>
                <a:gd name="f122" fmla="*/ f93 1 764831"/>
                <a:gd name="f123" fmla="*/ f94 1 393382"/>
                <a:gd name="f124" fmla="*/ f95 1 764831"/>
                <a:gd name="f125" fmla="*/ f5 1 f66"/>
                <a:gd name="f126" fmla="*/ f6 1 f66"/>
                <a:gd name="f127" fmla="*/ f5 1 f67"/>
                <a:gd name="f128" fmla="*/ f7 1 f67"/>
                <a:gd name="f129" fmla="+- f96 0 f1"/>
                <a:gd name="f130" fmla="*/ f97 1 f66"/>
                <a:gd name="f131" fmla="*/ f98 1 f67"/>
                <a:gd name="f132" fmla="*/ f99 1 f67"/>
                <a:gd name="f133" fmla="*/ f100 1 f66"/>
                <a:gd name="f134" fmla="*/ f101 1 f67"/>
                <a:gd name="f135" fmla="*/ f102 1 f66"/>
                <a:gd name="f136" fmla="*/ f103 1 f67"/>
                <a:gd name="f137" fmla="*/ f104 1 f66"/>
                <a:gd name="f138" fmla="*/ f105 1 f67"/>
                <a:gd name="f139" fmla="*/ f106 1 f66"/>
                <a:gd name="f140" fmla="*/ f107 1 f67"/>
                <a:gd name="f141" fmla="*/ f108 1 f66"/>
                <a:gd name="f142" fmla="*/ f109 1 f67"/>
                <a:gd name="f143" fmla="*/ f110 1 f66"/>
                <a:gd name="f144" fmla="*/ f111 1 f67"/>
                <a:gd name="f145" fmla="*/ f112 1 f66"/>
                <a:gd name="f146" fmla="*/ f113 1 f67"/>
                <a:gd name="f147" fmla="*/ f114 1 f66"/>
                <a:gd name="f148" fmla="*/ f115 1 f67"/>
                <a:gd name="f149" fmla="*/ f116 1 f66"/>
                <a:gd name="f150" fmla="*/ f117 1 f67"/>
                <a:gd name="f151" fmla="*/ f118 1 f67"/>
                <a:gd name="f152" fmla="*/ f119 1 f66"/>
                <a:gd name="f153" fmla="*/ f120 1 f67"/>
                <a:gd name="f154" fmla="*/ f121 1 f66"/>
                <a:gd name="f155" fmla="*/ f122 1 f67"/>
                <a:gd name="f156" fmla="*/ f123 1 f66"/>
                <a:gd name="f157" fmla="*/ f124 1 f67"/>
                <a:gd name="f158" fmla="*/ f125 f61 1"/>
                <a:gd name="f159" fmla="*/ f126 f61 1"/>
                <a:gd name="f160" fmla="*/ f128 f62 1"/>
                <a:gd name="f161" fmla="*/ f127 f62 1"/>
                <a:gd name="f162" fmla="*/ f130 f61 1"/>
                <a:gd name="f163" fmla="*/ f131 f62 1"/>
                <a:gd name="f164" fmla="*/ f132 f62 1"/>
                <a:gd name="f165" fmla="*/ f133 f61 1"/>
                <a:gd name="f166" fmla="*/ f134 f62 1"/>
                <a:gd name="f167" fmla="*/ f135 f61 1"/>
                <a:gd name="f168" fmla="*/ f136 f62 1"/>
                <a:gd name="f169" fmla="*/ f137 f61 1"/>
                <a:gd name="f170" fmla="*/ f138 f62 1"/>
                <a:gd name="f171" fmla="*/ f139 f61 1"/>
                <a:gd name="f172" fmla="*/ f140 f62 1"/>
                <a:gd name="f173" fmla="*/ f141 f61 1"/>
                <a:gd name="f174" fmla="*/ f142 f62 1"/>
                <a:gd name="f175" fmla="*/ f143 f61 1"/>
                <a:gd name="f176" fmla="*/ f144 f62 1"/>
                <a:gd name="f177" fmla="*/ f145 f61 1"/>
                <a:gd name="f178" fmla="*/ f146 f62 1"/>
                <a:gd name="f179" fmla="*/ f147 f61 1"/>
                <a:gd name="f180" fmla="*/ f148 f62 1"/>
                <a:gd name="f181" fmla="*/ f149 f61 1"/>
                <a:gd name="f182" fmla="*/ f150 f62 1"/>
                <a:gd name="f183" fmla="*/ f151 f62 1"/>
                <a:gd name="f184" fmla="*/ f152 f61 1"/>
                <a:gd name="f185" fmla="*/ f153 f62 1"/>
                <a:gd name="f186" fmla="*/ f154 f61 1"/>
                <a:gd name="f187" fmla="*/ f155 f62 1"/>
                <a:gd name="f188" fmla="*/ f156 f61 1"/>
                <a:gd name="f189" fmla="*/ f157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62" y="f163"/>
                </a:cxn>
                <a:cxn ang="f129">
                  <a:pos x="f162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69" y="f170"/>
                </a:cxn>
                <a:cxn ang="f129">
                  <a:pos x="f171" y="f172"/>
                </a:cxn>
                <a:cxn ang="f129">
                  <a:pos x="f173" y="f174"/>
                </a:cxn>
                <a:cxn ang="f129">
                  <a:pos x="f175" y="f176"/>
                </a:cxn>
                <a:cxn ang="f129">
                  <a:pos x="f177" y="f178"/>
                </a:cxn>
                <a:cxn ang="f129">
                  <a:pos x="f179" y="f180"/>
                </a:cxn>
                <a:cxn ang="f129">
                  <a:pos x="f181" y="f182"/>
                </a:cxn>
                <a:cxn ang="f129">
                  <a:pos x="f173" y="f183"/>
                </a:cxn>
                <a:cxn ang="f129">
                  <a:pos x="f184" y="f185"/>
                </a:cxn>
                <a:cxn ang="f129">
                  <a:pos x="f186" y="f187"/>
                </a:cxn>
                <a:cxn ang="f129">
                  <a:pos x="f188" y="f189"/>
                </a:cxn>
                <a:cxn ang="f129">
                  <a:pos x="f162" y="f163"/>
                </a:cxn>
                <a:cxn ang="f129">
                  <a:pos x="f162" y="f163"/>
                </a:cxn>
              </a:cxnLst>
              <a:rect l="f158" t="f161" r="f159" b="f160"/>
              <a:pathLst>
                <a:path w="393382" h="764831">
                  <a:moveTo>
                    <a:pt x="f8" y="f5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5" y="f34"/>
                  </a:cubicBezTo>
                  <a:lnTo>
                    <a:pt x="f9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35"/>
                    <a:pt x="f43" y="f44"/>
                    <a:pt x="f43" y="f45"/>
                  </a:cubicBezTo>
                  <a:cubicBezTo>
                    <a:pt x="f43" y="f46"/>
                    <a:pt x="f47" y="f48"/>
                    <a:pt x="f28" y="f49"/>
                  </a:cubicBezTo>
                  <a:cubicBezTo>
                    <a:pt x="f50" y="f51"/>
                    <a:pt x="f52" y="f53"/>
                    <a:pt x="f54" y="f55"/>
                  </a:cubicBezTo>
                  <a:lnTo>
                    <a:pt x="f56" y="f57"/>
                  </a:lnTo>
                  <a:lnTo>
                    <a:pt x="f58" y="f59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4">
              <a:extLst>
                <a:ext uri="{FF2B5EF4-FFF2-40B4-BE49-F238E27FC236}">
                  <a16:creationId xmlns:a16="http://schemas.microsoft.com/office/drawing/2014/main" id="{B32F2F13-1FF5-D2CD-A600-CE549FBC5473}"/>
                </a:ext>
              </a:extLst>
            </p:cNvPr>
            <p:cNvSpPr/>
            <p:nvPr/>
          </p:nvSpPr>
          <p:spPr>
            <a:xfrm>
              <a:off x="11048238" y="4884560"/>
              <a:ext cx="877156" cy="16925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64831"/>
                <a:gd name="f8" fmla="val 352425"/>
                <a:gd name="f9" fmla="val 130493"/>
                <a:gd name="f10" fmla="val 157163"/>
                <a:gd name="f11" fmla="val 242888"/>
                <a:gd name="f12" fmla="val 141923"/>
                <a:gd name="f13" fmla="val 367665"/>
                <a:gd name="f14" fmla="val 161925"/>
                <a:gd name="f15" fmla="val 327660"/>
                <a:gd name="f16" fmla="val 187643"/>
                <a:gd name="f17" fmla="val 300038"/>
                <a:gd name="f18" fmla="val 225743"/>
                <a:gd name="f19" fmla="val 278130"/>
                <a:gd name="f20" fmla="val 314325"/>
                <a:gd name="f21" fmla="val 226695"/>
                <a:gd name="f22" fmla="val 393383"/>
                <a:gd name="f23" fmla="val 260985"/>
                <a:gd name="f24" fmla="val 390525"/>
                <a:gd name="f25" fmla="val 529590"/>
                <a:gd name="f26" fmla="val 313373"/>
                <a:gd name="f27" fmla="val 667703"/>
                <a:gd name="f28" fmla="val 197168"/>
                <a:gd name="f29" fmla="val 734378"/>
                <a:gd name="f30" fmla="val 87630"/>
                <a:gd name="f31" fmla="val 797243"/>
                <a:gd name="f32" fmla="val 7620"/>
                <a:gd name="f33" fmla="val 760095"/>
                <a:gd name="f34" fmla="val 647700"/>
                <a:gd name="f35" fmla="val 573405"/>
                <a:gd name="f36" fmla="val 137160"/>
                <a:gd name="f37" fmla="val 606743"/>
                <a:gd name="f38" fmla="val 160973"/>
                <a:gd name="f39" fmla="val 621030"/>
                <a:gd name="f40" fmla="val 198120"/>
                <a:gd name="f41" fmla="val 599123"/>
                <a:gd name="f42" fmla="val 241935"/>
                <a:gd name="f43" fmla="val 266700"/>
                <a:gd name="f44" fmla="val 525780"/>
                <a:gd name="f45" fmla="val 464820"/>
                <a:gd name="f46" fmla="val 413385"/>
                <a:gd name="f47" fmla="val 240983"/>
                <a:gd name="f48" fmla="val 394335"/>
                <a:gd name="f49" fmla="val 420053"/>
                <a:gd name="f50" fmla="val 165735"/>
                <a:gd name="f51" fmla="val 438150"/>
                <a:gd name="f52" fmla="val 144780"/>
                <a:gd name="f53" fmla="val 468630"/>
                <a:gd name="f54" fmla="val 134303"/>
                <a:gd name="f55" fmla="val 502920"/>
                <a:gd name="f56" fmla="val 21908"/>
                <a:gd name="f57" fmla="val 528638"/>
                <a:gd name="f58" fmla="val 60008"/>
                <a:gd name="f59" fmla="val 169545"/>
                <a:gd name="f60" fmla="+- 0 0 -90"/>
                <a:gd name="f61" fmla="*/ f3 1 393382"/>
                <a:gd name="f62" fmla="*/ f4 1 764831"/>
                <a:gd name="f63" fmla="+- f7 0 f5"/>
                <a:gd name="f64" fmla="+- f6 0 f5"/>
                <a:gd name="f65" fmla="*/ f60 f0 1"/>
                <a:gd name="f66" fmla="*/ f64 1 393382"/>
                <a:gd name="f67" fmla="*/ f63 1 764831"/>
                <a:gd name="f68" fmla="*/ 352425 f64 1"/>
                <a:gd name="f69" fmla="*/ 0 f63 1"/>
                <a:gd name="f70" fmla="*/ 130493 f63 1"/>
                <a:gd name="f71" fmla="*/ 157163 f64 1"/>
                <a:gd name="f72" fmla="*/ 242888 f63 1"/>
                <a:gd name="f73" fmla="*/ 141923 f64 1"/>
                <a:gd name="f74" fmla="*/ 367665 f63 1"/>
                <a:gd name="f75" fmla="*/ 225743 f64 1"/>
                <a:gd name="f76" fmla="*/ 278130 f63 1"/>
                <a:gd name="f77" fmla="*/ 393383 f64 1"/>
                <a:gd name="f78" fmla="*/ 390525 f63 1"/>
                <a:gd name="f79" fmla="*/ 197168 f64 1"/>
                <a:gd name="f80" fmla="*/ 734378 f63 1"/>
                <a:gd name="f81" fmla="*/ 0 f64 1"/>
                <a:gd name="f82" fmla="*/ 647700 f63 1"/>
                <a:gd name="f83" fmla="*/ 130493 f64 1"/>
                <a:gd name="f84" fmla="*/ 573405 f63 1"/>
                <a:gd name="f85" fmla="*/ 198120 f64 1"/>
                <a:gd name="f86" fmla="*/ 599123 f63 1"/>
                <a:gd name="f87" fmla="*/ 266700 f64 1"/>
                <a:gd name="f88" fmla="*/ 464820 f63 1"/>
                <a:gd name="f89" fmla="*/ 420053 f63 1"/>
                <a:gd name="f90" fmla="*/ 134303 f64 1"/>
                <a:gd name="f91" fmla="*/ 502920 f63 1"/>
                <a:gd name="f92" fmla="*/ 21908 f64 1"/>
                <a:gd name="f93" fmla="*/ 528638 f63 1"/>
                <a:gd name="f94" fmla="*/ 60008 f64 1"/>
                <a:gd name="f95" fmla="*/ 169545 f63 1"/>
                <a:gd name="f96" fmla="*/ f65 1 f2"/>
                <a:gd name="f97" fmla="*/ f68 1 393382"/>
                <a:gd name="f98" fmla="*/ f69 1 764831"/>
                <a:gd name="f99" fmla="*/ f70 1 764831"/>
                <a:gd name="f100" fmla="*/ f71 1 393382"/>
                <a:gd name="f101" fmla="*/ f72 1 764831"/>
                <a:gd name="f102" fmla="*/ f73 1 393382"/>
                <a:gd name="f103" fmla="*/ f74 1 764831"/>
                <a:gd name="f104" fmla="*/ f75 1 393382"/>
                <a:gd name="f105" fmla="*/ f76 1 764831"/>
                <a:gd name="f106" fmla="*/ f77 1 393382"/>
                <a:gd name="f107" fmla="*/ f78 1 764831"/>
                <a:gd name="f108" fmla="*/ f79 1 393382"/>
                <a:gd name="f109" fmla="*/ f80 1 764831"/>
                <a:gd name="f110" fmla="*/ f81 1 393382"/>
                <a:gd name="f111" fmla="*/ f82 1 764831"/>
                <a:gd name="f112" fmla="*/ f83 1 393382"/>
                <a:gd name="f113" fmla="*/ f84 1 764831"/>
                <a:gd name="f114" fmla="*/ f85 1 393382"/>
                <a:gd name="f115" fmla="*/ f86 1 764831"/>
                <a:gd name="f116" fmla="*/ f87 1 393382"/>
                <a:gd name="f117" fmla="*/ f88 1 764831"/>
                <a:gd name="f118" fmla="*/ f89 1 764831"/>
                <a:gd name="f119" fmla="*/ f90 1 393382"/>
                <a:gd name="f120" fmla="*/ f91 1 764831"/>
                <a:gd name="f121" fmla="*/ f92 1 393382"/>
                <a:gd name="f122" fmla="*/ f93 1 764831"/>
                <a:gd name="f123" fmla="*/ f94 1 393382"/>
                <a:gd name="f124" fmla="*/ f95 1 764831"/>
                <a:gd name="f125" fmla="*/ f5 1 f66"/>
                <a:gd name="f126" fmla="*/ f6 1 f66"/>
                <a:gd name="f127" fmla="*/ f5 1 f67"/>
                <a:gd name="f128" fmla="*/ f7 1 f67"/>
                <a:gd name="f129" fmla="+- f96 0 f1"/>
                <a:gd name="f130" fmla="*/ f97 1 f66"/>
                <a:gd name="f131" fmla="*/ f98 1 f67"/>
                <a:gd name="f132" fmla="*/ f99 1 f67"/>
                <a:gd name="f133" fmla="*/ f100 1 f66"/>
                <a:gd name="f134" fmla="*/ f101 1 f67"/>
                <a:gd name="f135" fmla="*/ f102 1 f66"/>
                <a:gd name="f136" fmla="*/ f103 1 f67"/>
                <a:gd name="f137" fmla="*/ f104 1 f66"/>
                <a:gd name="f138" fmla="*/ f105 1 f67"/>
                <a:gd name="f139" fmla="*/ f106 1 f66"/>
                <a:gd name="f140" fmla="*/ f107 1 f67"/>
                <a:gd name="f141" fmla="*/ f108 1 f66"/>
                <a:gd name="f142" fmla="*/ f109 1 f67"/>
                <a:gd name="f143" fmla="*/ f110 1 f66"/>
                <a:gd name="f144" fmla="*/ f111 1 f67"/>
                <a:gd name="f145" fmla="*/ f112 1 f66"/>
                <a:gd name="f146" fmla="*/ f113 1 f67"/>
                <a:gd name="f147" fmla="*/ f114 1 f66"/>
                <a:gd name="f148" fmla="*/ f115 1 f67"/>
                <a:gd name="f149" fmla="*/ f116 1 f66"/>
                <a:gd name="f150" fmla="*/ f117 1 f67"/>
                <a:gd name="f151" fmla="*/ f118 1 f67"/>
                <a:gd name="f152" fmla="*/ f119 1 f66"/>
                <a:gd name="f153" fmla="*/ f120 1 f67"/>
                <a:gd name="f154" fmla="*/ f121 1 f66"/>
                <a:gd name="f155" fmla="*/ f122 1 f67"/>
                <a:gd name="f156" fmla="*/ f123 1 f66"/>
                <a:gd name="f157" fmla="*/ f124 1 f67"/>
                <a:gd name="f158" fmla="*/ f125 f61 1"/>
                <a:gd name="f159" fmla="*/ f126 f61 1"/>
                <a:gd name="f160" fmla="*/ f128 f62 1"/>
                <a:gd name="f161" fmla="*/ f127 f62 1"/>
                <a:gd name="f162" fmla="*/ f130 f61 1"/>
                <a:gd name="f163" fmla="*/ f131 f62 1"/>
                <a:gd name="f164" fmla="*/ f132 f62 1"/>
                <a:gd name="f165" fmla="*/ f133 f61 1"/>
                <a:gd name="f166" fmla="*/ f134 f62 1"/>
                <a:gd name="f167" fmla="*/ f135 f61 1"/>
                <a:gd name="f168" fmla="*/ f136 f62 1"/>
                <a:gd name="f169" fmla="*/ f137 f61 1"/>
                <a:gd name="f170" fmla="*/ f138 f62 1"/>
                <a:gd name="f171" fmla="*/ f139 f61 1"/>
                <a:gd name="f172" fmla="*/ f140 f62 1"/>
                <a:gd name="f173" fmla="*/ f141 f61 1"/>
                <a:gd name="f174" fmla="*/ f142 f62 1"/>
                <a:gd name="f175" fmla="*/ f143 f61 1"/>
                <a:gd name="f176" fmla="*/ f144 f62 1"/>
                <a:gd name="f177" fmla="*/ f145 f61 1"/>
                <a:gd name="f178" fmla="*/ f146 f62 1"/>
                <a:gd name="f179" fmla="*/ f147 f61 1"/>
                <a:gd name="f180" fmla="*/ f148 f62 1"/>
                <a:gd name="f181" fmla="*/ f149 f61 1"/>
                <a:gd name="f182" fmla="*/ f150 f62 1"/>
                <a:gd name="f183" fmla="*/ f151 f62 1"/>
                <a:gd name="f184" fmla="*/ f152 f61 1"/>
                <a:gd name="f185" fmla="*/ f153 f62 1"/>
                <a:gd name="f186" fmla="*/ f154 f61 1"/>
                <a:gd name="f187" fmla="*/ f155 f62 1"/>
                <a:gd name="f188" fmla="*/ f156 f61 1"/>
                <a:gd name="f189" fmla="*/ f157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62" y="f163"/>
                </a:cxn>
                <a:cxn ang="f129">
                  <a:pos x="f162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69" y="f170"/>
                </a:cxn>
                <a:cxn ang="f129">
                  <a:pos x="f171" y="f172"/>
                </a:cxn>
                <a:cxn ang="f129">
                  <a:pos x="f173" y="f174"/>
                </a:cxn>
                <a:cxn ang="f129">
                  <a:pos x="f175" y="f176"/>
                </a:cxn>
                <a:cxn ang="f129">
                  <a:pos x="f177" y="f178"/>
                </a:cxn>
                <a:cxn ang="f129">
                  <a:pos x="f179" y="f180"/>
                </a:cxn>
                <a:cxn ang="f129">
                  <a:pos x="f181" y="f182"/>
                </a:cxn>
                <a:cxn ang="f129">
                  <a:pos x="f173" y="f183"/>
                </a:cxn>
                <a:cxn ang="f129">
                  <a:pos x="f184" y="f185"/>
                </a:cxn>
                <a:cxn ang="f129">
                  <a:pos x="f186" y="f187"/>
                </a:cxn>
                <a:cxn ang="f129">
                  <a:pos x="f188" y="f189"/>
                </a:cxn>
                <a:cxn ang="f129">
                  <a:pos x="f162" y="f163"/>
                </a:cxn>
                <a:cxn ang="f129">
                  <a:pos x="f162" y="f163"/>
                </a:cxn>
                <a:cxn ang="f129">
                  <a:pos x="f162" y="f163"/>
                </a:cxn>
              </a:cxnLst>
              <a:rect l="f158" t="f161" r="f159" b="f160"/>
              <a:pathLst>
                <a:path w="393382" h="764831">
                  <a:moveTo>
                    <a:pt x="f8" y="f5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5" y="f34"/>
                  </a:cubicBezTo>
                  <a:lnTo>
                    <a:pt x="f9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35"/>
                    <a:pt x="f43" y="f44"/>
                    <a:pt x="f43" y="f45"/>
                  </a:cubicBezTo>
                  <a:cubicBezTo>
                    <a:pt x="f43" y="f46"/>
                    <a:pt x="f47" y="f48"/>
                    <a:pt x="f28" y="f49"/>
                  </a:cubicBezTo>
                  <a:cubicBezTo>
                    <a:pt x="f50" y="f51"/>
                    <a:pt x="f52" y="f53"/>
                    <a:pt x="f54" y="f55"/>
                  </a:cubicBezTo>
                  <a:lnTo>
                    <a:pt x="f56" y="f57"/>
                  </a:lnTo>
                  <a:lnTo>
                    <a:pt x="f58" y="f59"/>
                  </a:lnTo>
                  <a:lnTo>
                    <a:pt x="f8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35">
              <a:extLst>
                <a:ext uri="{FF2B5EF4-FFF2-40B4-BE49-F238E27FC236}">
                  <a16:creationId xmlns:a16="http://schemas.microsoft.com/office/drawing/2014/main" id="{2932EA20-6466-2D32-8B5C-239A04E96FA0}"/>
                </a:ext>
              </a:extLst>
            </p:cNvPr>
            <p:cNvSpPr/>
            <p:nvPr/>
          </p:nvSpPr>
          <p:spPr>
            <a:xfrm>
              <a:off x="10825234" y="5101666"/>
              <a:ext cx="356808" cy="9506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0019"/>
                <a:gd name="f7" fmla="val 429577"/>
                <a:gd name="f8" fmla="val 121920"/>
                <a:gd name="f9" fmla="val 429578"/>
                <a:gd name="f10" fmla="val 358140"/>
                <a:gd name="f11" fmla="val 37147"/>
                <a:gd name="f12" fmla="val 160020"/>
                <a:gd name="f13" fmla="val 70485"/>
                <a:gd name="f14" fmla="+- 0 0 -90"/>
                <a:gd name="f15" fmla="*/ f3 1 160019"/>
                <a:gd name="f16" fmla="*/ f4 1 429577"/>
                <a:gd name="f17" fmla="+- f7 0 f5"/>
                <a:gd name="f18" fmla="+- f6 0 f5"/>
                <a:gd name="f19" fmla="*/ f14 f0 1"/>
                <a:gd name="f20" fmla="*/ f18 1 160019"/>
                <a:gd name="f21" fmla="*/ f17 1 429577"/>
                <a:gd name="f22" fmla="*/ 121920 f18 1"/>
                <a:gd name="f23" fmla="*/ 429578 f17 1"/>
                <a:gd name="f24" fmla="*/ 0 f18 1"/>
                <a:gd name="f25" fmla="*/ 358140 f17 1"/>
                <a:gd name="f26" fmla="*/ 37147 f18 1"/>
                <a:gd name="f27" fmla="*/ 0 f17 1"/>
                <a:gd name="f28" fmla="*/ 160020 f18 1"/>
                <a:gd name="f29" fmla="*/ 70485 f17 1"/>
                <a:gd name="f30" fmla="*/ f19 1 f2"/>
                <a:gd name="f31" fmla="*/ f22 1 160019"/>
                <a:gd name="f32" fmla="*/ f23 1 429577"/>
                <a:gd name="f33" fmla="*/ f24 1 160019"/>
                <a:gd name="f34" fmla="*/ f25 1 429577"/>
                <a:gd name="f35" fmla="*/ f26 1 160019"/>
                <a:gd name="f36" fmla="*/ f27 1 429577"/>
                <a:gd name="f37" fmla="*/ f28 1 160019"/>
                <a:gd name="f38" fmla="*/ f29 1 42957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60019" h="42957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36">
              <a:extLst>
                <a:ext uri="{FF2B5EF4-FFF2-40B4-BE49-F238E27FC236}">
                  <a16:creationId xmlns:a16="http://schemas.microsoft.com/office/drawing/2014/main" id="{203F0675-6BFA-DE2A-9340-C61DE2B30717}"/>
                </a:ext>
              </a:extLst>
            </p:cNvPr>
            <p:cNvSpPr/>
            <p:nvPr/>
          </p:nvSpPr>
          <p:spPr>
            <a:xfrm>
              <a:off x="10825234" y="5101666"/>
              <a:ext cx="356808" cy="9506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0019"/>
                <a:gd name="f7" fmla="val 429577"/>
                <a:gd name="f8" fmla="val 121920"/>
                <a:gd name="f9" fmla="val 429578"/>
                <a:gd name="f10" fmla="val 358140"/>
                <a:gd name="f11" fmla="val 37147"/>
                <a:gd name="f12" fmla="val 160020"/>
                <a:gd name="f13" fmla="val 70485"/>
                <a:gd name="f14" fmla="+- 0 0 -90"/>
                <a:gd name="f15" fmla="*/ f3 1 160019"/>
                <a:gd name="f16" fmla="*/ f4 1 429577"/>
                <a:gd name="f17" fmla="+- f7 0 f5"/>
                <a:gd name="f18" fmla="+- f6 0 f5"/>
                <a:gd name="f19" fmla="*/ f14 f0 1"/>
                <a:gd name="f20" fmla="*/ f18 1 160019"/>
                <a:gd name="f21" fmla="*/ f17 1 429577"/>
                <a:gd name="f22" fmla="*/ 121920 f18 1"/>
                <a:gd name="f23" fmla="*/ 429578 f17 1"/>
                <a:gd name="f24" fmla="*/ 0 f18 1"/>
                <a:gd name="f25" fmla="*/ 358140 f17 1"/>
                <a:gd name="f26" fmla="*/ 37147 f18 1"/>
                <a:gd name="f27" fmla="*/ 0 f17 1"/>
                <a:gd name="f28" fmla="*/ 160020 f18 1"/>
                <a:gd name="f29" fmla="*/ 70485 f17 1"/>
                <a:gd name="f30" fmla="*/ f19 1 f2"/>
                <a:gd name="f31" fmla="*/ f22 1 160019"/>
                <a:gd name="f32" fmla="*/ f23 1 429577"/>
                <a:gd name="f33" fmla="*/ f24 1 160019"/>
                <a:gd name="f34" fmla="*/ f25 1 429577"/>
                <a:gd name="f35" fmla="*/ f26 1 160019"/>
                <a:gd name="f36" fmla="*/ f27 1 429577"/>
                <a:gd name="f37" fmla="*/ f28 1 160019"/>
                <a:gd name="f38" fmla="*/ f29 1 42957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60019" h="42957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37">
              <a:extLst>
                <a:ext uri="{FF2B5EF4-FFF2-40B4-BE49-F238E27FC236}">
                  <a16:creationId xmlns:a16="http://schemas.microsoft.com/office/drawing/2014/main" id="{84BAA1EC-1A8E-DA78-A71B-73B9678939C7}"/>
                </a:ext>
              </a:extLst>
            </p:cNvPr>
            <p:cNvSpPr/>
            <p:nvPr/>
          </p:nvSpPr>
          <p:spPr>
            <a:xfrm>
              <a:off x="10908069" y="4726469"/>
              <a:ext cx="926003" cy="5311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5289"/>
                <a:gd name="f7" fmla="val 240030"/>
                <a:gd name="f8" fmla="val 122873"/>
                <a:gd name="f9" fmla="val 169545"/>
                <a:gd name="f10" fmla="val 292418"/>
                <a:gd name="f11" fmla="val 415290"/>
                <a:gd name="f12" fmla="val 71438"/>
                <a:gd name="f13" fmla="+- 0 0 -90"/>
                <a:gd name="f14" fmla="*/ f3 1 415289"/>
                <a:gd name="f15" fmla="*/ f4 1 240030"/>
                <a:gd name="f16" fmla="+- f7 0 f5"/>
                <a:gd name="f17" fmla="+- f6 0 f5"/>
                <a:gd name="f18" fmla="*/ f13 f0 1"/>
                <a:gd name="f19" fmla="*/ f17 1 415289"/>
                <a:gd name="f20" fmla="*/ f16 1 240030"/>
                <a:gd name="f21" fmla="*/ 122873 f17 1"/>
                <a:gd name="f22" fmla="*/ 240030 f16 1"/>
                <a:gd name="f23" fmla="*/ 0 f17 1"/>
                <a:gd name="f24" fmla="*/ 169545 f16 1"/>
                <a:gd name="f25" fmla="*/ 292418 f17 1"/>
                <a:gd name="f26" fmla="*/ 0 f16 1"/>
                <a:gd name="f27" fmla="*/ 415290 f17 1"/>
                <a:gd name="f28" fmla="*/ 71438 f16 1"/>
                <a:gd name="f29" fmla="*/ f18 1 f2"/>
                <a:gd name="f30" fmla="*/ f21 1 415289"/>
                <a:gd name="f31" fmla="*/ f22 1 240030"/>
                <a:gd name="f32" fmla="*/ f23 1 415289"/>
                <a:gd name="f33" fmla="*/ f24 1 240030"/>
                <a:gd name="f34" fmla="*/ f25 1 415289"/>
                <a:gd name="f35" fmla="*/ f26 1 240030"/>
                <a:gd name="f36" fmla="*/ f27 1 415289"/>
                <a:gd name="f37" fmla="*/ f28 1 24003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415289" h="24003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ubicBezTo>
                    <a:pt x="f11" y="f12"/>
                    <a:pt x="f8" y="f7"/>
                    <a:pt x="f8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38">
              <a:extLst>
                <a:ext uri="{FF2B5EF4-FFF2-40B4-BE49-F238E27FC236}">
                  <a16:creationId xmlns:a16="http://schemas.microsoft.com/office/drawing/2014/main" id="{E4EF13BC-3532-7799-8264-F34F4B230B32}"/>
                </a:ext>
              </a:extLst>
            </p:cNvPr>
            <p:cNvSpPr/>
            <p:nvPr/>
          </p:nvSpPr>
          <p:spPr>
            <a:xfrm>
              <a:off x="10908069" y="4726469"/>
              <a:ext cx="926003" cy="5311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5289"/>
                <a:gd name="f7" fmla="val 240030"/>
                <a:gd name="f8" fmla="val 122873"/>
                <a:gd name="f9" fmla="val 169545"/>
                <a:gd name="f10" fmla="val 292418"/>
                <a:gd name="f11" fmla="val 415290"/>
                <a:gd name="f12" fmla="val 71438"/>
                <a:gd name="f13" fmla="+- 0 0 -90"/>
                <a:gd name="f14" fmla="*/ f3 1 415289"/>
                <a:gd name="f15" fmla="*/ f4 1 240030"/>
                <a:gd name="f16" fmla="+- f7 0 f5"/>
                <a:gd name="f17" fmla="+- f6 0 f5"/>
                <a:gd name="f18" fmla="*/ f13 f0 1"/>
                <a:gd name="f19" fmla="*/ f17 1 415289"/>
                <a:gd name="f20" fmla="*/ f16 1 240030"/>
                <a:gd name="f21" fmla="*/ 122873 f17 1"/>
                <a:gd name="f22" fmla="*/ 240030 f16 1"/>
                <a:gd name="f23" fmla="*/ 0 f17 1"/>
                <a:gd name="f24" fmla="*/ 169545 f16 1"/>
                <a:gd name="f25" fmla="*/ 292418 f17 1"/>
                <a:gd name="f26" fmla="*/ 0 f16 1"/>
                <a:gd name="f27" fmla="*/ 415290 f17 1"/>
                <a:gd name="f28" fmla="*/ 71438 f16 1"/>
                <a:gd name="f29" fmla="*/ f18 1 f2"/>
                <a:gd name="f30" fmla="*/ f21 1 415289"/>
                <a:gd name="f31" fmla="*/ f22 1 240030"/>
                <a:gd name="f32" fmla="*/ f23 1 415289"/>
                <a:gd name="f33" fmla="*/ f24 1 240030"/>
                <a:gd name="f34" fmla="*/ f25 1 415289"/>
                <a:gd name="f35" fmla="*/ f26 1 240030"/>
                <a:gd name="f36" fmla="*/ f27 1 415289"/>
                <a:gd name="f37" fmla="*/ f28 1 24003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415289" h="24003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ubicBezTo>
                    <a:pt x="f11" y="f12"/>
                    <a:pt x="f8" y="f7"/>
                    <a:pt x="f8" y="f7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568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86FA0E84-5A43-A77B-E91A-69D9986C131A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35B40F5A-DB1E-E559-D584-59C85FCC9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36">
            <a:extLst>
              <a:ext uri="{FF2B5EF4-FFF2-40B4-BE49-F238E27FC236}">
                <a16:creationId xmlns:a16="http://schemas.microsoft.com/office/drawing/2014/main" id="{BB8ABA4F-2CFA-34AE-7BDC-2D5D93A4EDFC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22965510-DF07-DF96-5BD4-CD8A4686D732}"/>
              </a:ext>
            </a:extLst>
          </p:cNvPr>
          <p:cNvGrpSpPr/>
          <p:nvPr/>
        </p:nvGrpSpPr>
        <p:grpSpPr>
          <a:xfrm>
            <a:off x="10783994" y="4779879"/>
            <a:ext cx="1149465" cy="1812990"/>
            <a:chOff x="10783994" y="4779879"/>
            <a:chExt cx="1149465" cy="1812990"/>
          </a:xfrm>
        </p:grpSpPr>
        <p:sp>
          <p:nvSpPr>
            <p:cNvPr id="6" name="Freihandform: Form 24">
              <a:extLst>
                <a:ext uri="{FF2B5EF4-FFF2-40B4-BE49-F238E27FC236}">
                  <a16:creationId xmlns:a16="http://schemas.microsoft.com/office/drawing/2014/main" id="{12C547B6-C79B-5EAE-9EEB-E4A656A99DE8}"/>
                </a:ext>
              </a:extLst>
            </p:cNvPr>
            <p:cNvSpPr/>
            <p:nvPr/>
          </p:nvSpPr>
          <p:spPr>
            <a:xfrm>
              <a:off x="11115482" y="5632237"/>
              <a:ext cx="531330" cy="6143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8123"/>
                <a:gd name="f9" fmla="val 71438"/>
                <a:gd name="f10" fmla="val 95250"/>
                <a:gd name="f11" fmla="val 109538"/>
                <a:gd name="f12" fmla="val 7620"/>
                <a:gd name="f13" fmla="val 116205"/>
                <a:gd name="f14" fmla="val 28575"/>
                <a:gd name="f15" fmla="val 59055"/>
                <a:gd name="f16" fmla="val 119063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90500"/>
                <a:gd name="f38" fmla="val 130492"/>
                <a:gd name="f39" fmla="val 99060"/>
                <a:gd name="f40" fmla="val 231458"/>
                <a:gd name="f41" fmla="val 79058"/>
                <a:gd name="f42" fmla="+- 0 0 -90"/>
                <a:gd name="f43" fmla="*/ f3 1 238204"/>
                <a:gd name="f44" fmla="*/ f4 1 275297"/>
                <a:gd name="f45" fmla="+- f7 0 f5"/>
                <a:gd name="f46" fmla="+- f6 0 f5"/>
                <a:gd name="f47" fmla="*/ f42 f0 1"/>
                <a:gd name="f48" fmla="*/ f46 1 238204"/>
                <a:gd name="f49" fmla="*/ f45 1 275297"/>
                <a:gd name="f50" fmla="*/ 218123 f46 1"/>
                <a:gd name="f51" fmla="*/ 71438 f45 1"/>
                <a:gd name="f52" fmla="*/ 95250 f46 1"/>
                <a:gd name="f53" fmla="*/ 0 f45 1"/>
                <a:gd name="f54" fmla="*/ 116205 f46 1"/>
                <a:gd name="f55" fmla="*/ 59055 f45 1"/>
                <a:gd name="f56" fmla="*/ 47625 f46 1"/>
                <a:gd name="f57" fmla="*/ 193358 f45 1"/>
                <a:gd name="f58" fmla="*/ 0 f46 1"/>
                <a:gd name="f59" fmla="*/ 200025 f45 1"/>
                <a:gd name="f60" fmla="*/ 121920 f46 1"/>
                <a:gd name="f61" fmla="*/ 271463 f45 1"/>
                <a:gd name="f62" fmla="*/ 169545 f46 1"/>
                <a:gd name="f63" fmla="*/ 264795 f45 1"/>
                <a:gd name="f64" fmla="*/ 238125 f46 1"/>
                <a:gd name="f65" fmla="*/ 130492 f45 1"/>
                <a:gd name="f66" fmla="*/ f47 1 f2"/>
                <a:gd name="f67" fmla="*/ f50 1 238204"/>
                <a:gd name="f68" fmla="*/ f51 1 275297"/>
                <a:gd name="f69" fmla="*/ f52 1 238204"/>
                <a:gd name="f70" fmla="*/ f53 1 275297"/>
                <a:gd name="f71" fmla="*/ f54 1 238204"/>
                <a:gd name="f72" fmla="*/ f55 1 275297"/>
                <a:gd name="f73" fmla="*/ f56 1 238204"/>
                <a:gd name="f74" fmla="*/ f57 1 275297"/>
                <a:gd name="f75" fmla="*/ f58 1 238204"/>
                <a:gd name="f76" fmla="*/ f59 1 275297"/>
                <a:gd name="f77" fmla="*/ f60 1 238204"/>
                <a:gd name="f78" fmla="*/ f61 1 275297"/>
                <a:gd name="f79" fmla="*/ f62 1 238204"/>
                <a:gd name="f80" fmla="*/ f63 1 275297"/>
                <a:gd name="f81" fmla="*/ f64 1 238204"/>
                <a:gd name="f82" fmla="*/ f65 1 275297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5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6">
              <a:extLst>
                <a:ext uri="{FF2B5EF4-FFF2-40B4-BE49-F238E27FC236}">
                  <a16:creationId xmlns:a16="http://schemas.microsoft.com/office/drawing/2014/main" id="{9BB979DA-BC45-D02E-BBA0-99F8CA658D8F}"/>
                </a:ext>
              </a:extLst>
            </p:cNvPr>
            <p:cNvSpPr/>
            <p:nvPr/>
          </p:nvSpPr>
          <p:spPr>
            <a:xfrm>
              <a:off x="11115482" y="5632237"/>
              <a:ext cx="531330" cy="6143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8123"/>
                <a:gd name="f9" fmla="val 71438"/>
                <a:gd name="f10" fmla="val 95250"/>
                <a:gd name="f11" fmla="val 109538"/>
                <a:gd name="f12" fmla="val 7620"/>
                <a:gd name="f13" fmla="val 116205"/>
                <a:gd name="f14" fmla="val 28575"/>
                <a:gd name="f15" fmla="val 59055"/>
                <a:gd name="f16" fmla="val 119063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90500"/>
                <a:gd name="f38" fmla="val 130492"/>
                <a:gd name="f39" fmla="val 99060"/>
                <a:gd name="f40" fmla="val 231458"/>
                <a:gd name="f41" fmla="val 79058"/>
                <a:gd name="f42" fmla="+- 0 0 -90"/>
                <a:gd name="f43" fmla="*/ f3 1 238204"/>
                <a:gd name="f44" fmla="*/ f4 1 275297"/>
                <a:gd name="f45" fmla="+- f7 0 f5"/>
                <a:gd name="f46" fmla="+- f6 0 f5"/>
                <a:gd name="f47" fmla="*/ f42 f0 1"/>
                <a:gd name="f48" fmla="*/ f46 1 238204"/>
                <a:gd name="f49" fmla="*/ f45 1 275297"/>
                <a:gd name="f50" fmla="*/ 218123 f46 1"/>
                <a:gd name="f51" fmla="*/ 71438 f45 1"/>
                <a:gd name="f52" fmla="*/ 95250 f46 1"/>
                <a:gd name="f53" fmla="*/ 0 f45 1"/>
                <a:gd name="f54" fmla="*/ 116205 f46 1"/>
                <a:gd name="f55" fmla="*/ 59055 f45 1"/>
                <a:gd name="f56" fmla="*/ 47625 f46 1"/>
                <a:gd name="f57" fmla="*/ 193358 f45 1"/>
                <a:gd name="f58" fmla="*/ 0 f46 1"/>
                <a:gd name="f59" fmla="*/ 200025 f45 1"/>
                <a:gd name="f60" fmla="*/ 121920 f46 1"/>
                <a:gd name="f61" fmla="*/ 271463 f45 1"/>
                <a:gd name="f62" fmla="*/ 169545 f46 1"/>
                <a:gd name="f63" fmla="*/ 264795 f45 1"/>
                <a:gd name="f64" fmla="*/ 238125 f46 1"/>
                <a:gd name="f65" fmla="*/ 130492 f45 1"/>
                <a:gd name="f66" fmla="*/ f47 1 f2"/>
                <a:gd name="f67" fmla="*/ f50 1 238204"/>
                <a:gd name="f68" fmla="*/ f51 1 275297"/>
                <a:gd name="f69" fmla="*/ f52 1 238204"/>
                <a:gd name="f70" fmla="*/ f53 1 275297"/>
                <a:gd name="f71" fmla="*/ f54 1 238204"/>
                <a:gd name="f72" fmla="*/ f55 1 275297"/>
                <a:gd name="f73" fmla="*/ f56 1 238204"/>
                <a:gd name="f74" fmla="*/ f57 1 275297"/>
                <a:gd name="f75" fmla="*/ f58 1 238204"/>
                <a:gd name="f76" fmla="*/ f59 1 275297"/>
                <a:gd name="f77" fmla="*/ f60 1 238204"/>
                <a:gd name="f78" fmla="*/ f61 1 275297"/>
                <a:gd name="f79" fmla="*/ f62 1 238204"/>
                <a:gd name="f80" fmla="*/ f63 1 275297"/>
                <a:gd name="f81" fmla="*/ f64 1 238204"/>
                <a:gd name="f82" fmla="*/ f65 1 275297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  <a:cxn ang="f87">
                  <a:pos x="f108" y="f109"/>
                </a:cxn>
              </a:cxnLst>
              <a:rect l="f104" t="f107" r="f105" b="f106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5" y="f39"/>
                    <a:pt x="f40" y="f41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7">
              <a:extLst>
                <a:ext uri="{FF2B5EF4-FFF2-40B4-BE49-F238E27FC236}">
                  <a16:creationId xmlns:a16="http://schemas.microsoft.com/office/drawing/2014/main" id="{5CE45B4A-4143-75F6-AE8B-EFA9A5EB161D}"/>
                </a:ext>
              </a:extLst>
            </p:cNvPr>
            <p:cNvSpPr/>
            <p:nvPr/>
          </p:nvSpPr>
          <p:spPr>
            <a:xfrm>
              <a:off x="11219587" y="5277825"/>
              <a:ext cx="588516" cy="280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842"/>
                <a:gd name="f7" fmla="val 125478"/>
                <a:gd name="f8" fmla="val 141923"/>
                <a:gd name="f9" fmla="val 10226"/>
                <a:gd name="f10" fmla="val 115252"/>
                <a:gd name="f11" fmla="+- 0 0 5014"/>
                <a:gd name="f12" fmla="val 81915"/>
                <a:gd name="f13" fmla="+- 0 0 4062"/>
                <a:gd name="f14" fmla="val 42863"/>
                <a:gd name="f15" fmla="val 18798"/>
                <a:gd name="f16" fmla="val 24765"/>
                <a:gd name="f17" fmla="val 29276"/>
                <a:gd name="f18" fmla="val 13335"/>
                <a:gd name="f19" fmla="val 39753"/>
                <a:gd name="f20" fmla="val 54041"/>
                <a:gd name="f21" fmla="val 121920"/>
                <a:gd name="f22" fmla="val 135255"/>
                <a:gd name="f23" fmla="val 111191"/>
                <a:gd name="f24" fmla="val 146685"/>
                <a:gd name="f25" fmla="val 99761"/>
                <a:gd name="f26" fmla="val 164783"/>
                <a:gd name="f27" fmla="val 90236"/>
                <a:gd name="f28" fmla="val 203835"/>
                <a:gd name="f29" fmla="val 67376"/>
                <a:gd name="f30" fmla="val 238125"/>
                <a:gd name="f31" fmla="val 66423"/>
                <a:gd name="f32" fmla="val 81663"/>
                <a:gd name="f33" fmla="+- 0 0 -90"/>
                <a:gd name="f34" fmla="*/ f3 1 263842"/>
                <a:gd name="f35" fmla="*/ f4 1 125478"/>
                <a:gd name="f36" fmla="+- f7 0 f5"/>
                <a:gd name="f37" fmla="+- f6 0 f5"/>
                <a:gd name="f38" fmla="*/ f33 f0 1"/>
                <a:gd name="f39" fmla="*/ f37 1 263842"/>
                <a:gd name="f40" fmla="*/ f36 1 125478"/>
                <a:gd name="f41" fmla="*/ 141923 f37 1"/>
                <a:gd name="f42" fmla="*/ 10226 f36 1"/>
                <a:gd name="f43" fmla="*/ 42863 f37 1"/>
                <a:gd name="f44" fmla="*/ 18798 f36 1"/>
                <a:gd name="f45" fmla="*/ 0 f37 1"/>
                <a:gd name="f46" fmla="*/ 54041 f36 1"/>
                <a:gd name="f47" fmla="*/ 121920 f37 1"/>
                <a:gd name="f48" fmla="*/ 125478 f36 1"/>
                <a:gd name="f49" fmla="*/ 164783 f37 1"/>
                <a:gd name="f50" fmla="*/ 90236 f36 1"/>
                <a:gd name="f51" fmla="*/ 263842 f37 1"/>
                <a:gd name="f52" fmla="*/ 81663 f36 1"/>
                <a:gd name="f53" fmla="*/ f38 1 f2"/>
                <a:gd name="f54" fmla="*/ f41 1 263842"/>
                <a:gd name="f55" fmla="*/ f42 1 125478"/>
                <a:gd name="f56" fmla="*/ f43 1 263842"/>
                <a:gd name="f57" fmla="*/ f44 1 125478"/>
                <a:gd name="f58" fmla="*/ f45 1 263842"/>
                <a:gd name="f59" fmla="*/ f46 1 125478"/>
                <a:gd name="f60" fmla="*/ f47 1 263842"/>
                <a:gd name="f61" fmla="*/ f48 1 125478"/>
                <a:gd name="f62" fmla="*/ f49 1 263842"/>
                <a:gd name="f63" fmla="*/ f50 1 125478"/>
                <a:gd name="f64" fmla="*/ f51 1 263842"/>
                <a:gd name="f65" fmla="*/ f52 1 125478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</a:cxnLst>
              <a:rect l="f83" t="f86" r="f84" b="f85"/>
              <a:pathLst>
                <a:path w="263842" h="12547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5" y="f20"/>
                  </a:cubicBezTo>
                  <a:lnTo>
                    <a:pt x="f21" y="f7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6" y="f32"/>
                  </a:cubicBezTo>
                  <a:cubicBezTo>
                    <a:pt x="f6" y="f32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8">
              <a:extLst>
                <a:ext uri="{FF2B5EF4-FFF2-40B4-BE49-F238E27FC236}">
                  <a16:creationId xmlns:a16="http://schemas.microsoft.com/office/drawing/2014/main" id="{9466463C-590A-06A1-3A9B-1E8C52D94458}"/>
                </a:ext>
              </a:extLst>
            </p:cNvPr>
            <p:cNvSpPr/>
            <p:nvPr/>
          </p:nvSpPr>
          <p:spPr>
            <a:xfrm>
              <a:off x="11219587" y="5277825"/>
              <a:ext cx="588516" cy="280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842"/>
                <a:gd name="f7" fmla="val 125478"/>
                <a:gd name="f8" fmla="val 141923"/>
                <a:gd name="f9" fmla="val 10226"/>
                <a:gd name="f10" fmla="val 115252"/>
                <a:gd name="f11" fmla="+- 0 0 5014"/>
                <a:gd name="f12" fmla="val 81915"/>
                <a:gd name="f13" fmla="+- 0 0 4062"/>
                <a:gd name="f14" fmla="val 42863"/>
                <a:gd name="f15" fmla="val 18798"/>
                <a:gd name="f16" fmla="val 24765"/>
                <a:gd name="f17" fmla="val 29276"/>
                <a:gd name="f18" fmla="val 13335"/>
                <a:gd name="f19" fmla="val 39753"/>
                <a:gd name="f20" fmla="val 54041"/>
                <a:gd name="f21" fmla="val 121920"/>
                <a:gd name="f22" fmla="val 135255"/>
                <a:gd name="f23" fmla="val 111191"/>
                <a:gd name="f24" fmla="val 146685"/>
                <a:gd name="f25" fmla="val 99761"/>
                <a:gd name="f26" fmla="val 164783"/>
                <a:gd name="f27" fmla="val 90236"/>
                <a:gd name="f28" fmla="val 203835"/>
                <a:gd name="f29" fmla="val 67376"/>
                <a:gd name="f30" fmla="val 238125"/>
                <a:gd name="f31" fmla="val 66423"/>
                <a:gd name="f32" fmla="val 81663"/>
                <a:gd name="f33" fmla="+- 0 0 -90"/>
                <a:gd name="f34" fmla="*/ f3 1 263842"/>
                <a:gd name="f35" fmla="*/ f4 1 125478"/>
                <a:gd name="f36" fmla="+- f7 0 f5"/>
                <a:gd name="f37" fmla="+- f6 0 f5"/>
                <a:gd name="f38" fmla="*/ f33 f0 1"/>
                <a:gd name="f39" fmla="*/ f37 1 263842"/>
                <a:gd name="f40" fmla="*/ f36 1 125478"/>
                <a:gd name="f41" fmla="*/ 141923 f37 1"/>
                <a:gd name="f42" fmla="*/ 10226 f36 1"/>
                <a:gd name="f43" fmla="*/ 42863 f37 1"/>
                <a:gd name="f44" fmla="*/ 18798 f36 1"/>
                <a:gd name="f45" fmla="*/ 0 f37 1"/>
                <a:gd name="f46" fmla="*/ 54041 f36 1"/>
                <a:gd name="f47" fmla="*/ 121920 f37 1"/>
                <a:gd name="f48" fmla="*/ 125478 f36 1"/>
                <a:gd name="f49" fmla="*/ 164783 f37 1"/>
                <a:gd name="f50" fmla="*/ 90236 f36 1"/>
                <a:gd name="f51" fmla="*/ 263842 f37 1"/>
                <a:gd name="f52" fmla="*/ 81663 f36 1"/>
                <a:gd name="f53" fmla="*/ f38 1 f2"/>
                <a:gd name="f54" fmla="*/ f41 1 263842"/>
                <a:gd name="f55" fmla="*/ f42 1 125478"/>
                <a:gd name="f56" fmla="*/ f43 1 263842"/>
                <a:gd name="f57" fmla="*/ f44 1 125478"/>
                <a:gd name="f58" fmla="*/ f45 1 263842"/>
                <a:gd name="f59" fmla="*/ f46 1 125478"/>
                <a:gd name="f60" fmla="*/ f47 1 263842"/>
                <a:gd name="f61" fmla="*/ f48 1 125478"/>
                <a:gd name="f62" fmla="*/ f49 1 263842"/>
                <a:gd name="f63" fmla="*/ f50 1 125478"/>
                <a:gd name="f64" fmla="*/ f51 1 263842"/>
                <a:gd name="f65" fmla="*/ f52 1 125478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  <a:cxn ang="f70">
                  <a:pos x="f87" y="f88"/>
                </a:cxn>
              </a:cxnLst>
              <a:rect l="f83" t="f86" r="f84" b="f85"/>
              <a:pathLst>
                <a:path w="263842" h="12547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5" y="f20"/>
                  </a:cubicBezTo>
                  <a:lnTo>
                    <a:pt x="f21" y="f7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6" y="f32"/>
                  </a:cubicBez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9">
              <a:extLst>
                <a:ext uri="{FF2B5EF4-FFF2-40B4-BE49-F238E27FC236}">
                  <a16:creationId xmlns:a16="http://schemas.microsoft.com/office/drawing/2014/main" id="{7C905271-2790-5F5D-B902-17D2C5C5E373}"/>
                </a:ext>
              </a:extLst>
            </p:cNvPr>
            <p:cNvSpPr/>
            <p:nvPr/>
          </p:nvSpPr>
          <p:spPr>
            <a:xfrm>
              <a:off x="11162227" y="4779879"/>
              <a:ext cx="584265" cy="3379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1937"/>
                <a:gd name="f7" fmla="val 151447"/>
                <a:gd name="f8" fmla="val 121920"/>
                <a:gd name="f9" fmla="val 80963"/>
                <a:gd name="f10" fmla="val 139065"/>
                <a:gd name="f11" fmla="val 261938"/>
                <a:gd name="f12" fmla="val 71438"/>
                <a:gd name="f13" fmla="+- 0 0 -90"/>
                <a:gd name="f14" fmla="*/ f3 1 261937"/>
                <a:gd name="f15" fmla="*/ f4 1 151447"/>
                <a:gd name="f16" fmla="+- f7 0 f5"/>
                <a:gd name="f17" fmla="+- f6 0 f5"/>
                <a:gd name="f18" fmla="*/ f13 f0 1"/>
                <a:gd name="f19" fmla="*/ f17 1 261937"/>
                <a:gd name="f20" fmla="*/ f16 1 151447"/>
                <a:gd name="f21" fmla="*/ 121920 f17 1"/>
                <a:gd name="f22" fmla="*/ 151447 f16 1"/>
                <a:gd name="f23" fmla="*/ 0 f17 1"/>
                <a:gd name="f24" fmla="*/ 80963 f16 1"/>
                <a:gd name="f25" fmla="*/ 139065 f17 1"/>
                <a:gd name="f26" fmla="*/ 0 f16 1"/>
                <a:gd name="f27" fmla="*/ 261938 f17 1"/>
                <a:gd name="f28" fmla="*/ 71438 f16 1"/>
                <a:gd name="f29" fmla="*/ f18 1 f2"/>
                <a:gd name="f30" fmla="*/ f21 1 261937"/>
                <a:gd name="f31" fmla="*/ f22 1 151447"/>
                <a:gd name="f32" fmla="*/ f23 1 261937"/>
                <a:gd name="f33" fmla="*/ f24 1 151447"/>
                <a:gd name="f34" fmla="*/ f25 1 261937"/>
                <a:gd name="f35" fmla="*/ f26 1 151447"/>
                <a:gd name="f36" fmla="*/ f27 1 261937"/>
                <a:gd name="f37" fmla="*/ f28 1 15144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61937" h="15144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0">
              <a:extLst>
                <a:ext uri="{FF2B5EF4-FFF2-40B4-BE49-F238E27FC236}">
                  <a16:creationId xmlns:a16="http://schemas.microsoft.com/office/drawing/2014/main" id="{D826F2BA-9A3A-9E66-63A4-0DF4040E0FEC}"/>
                </a:ext>
              </a:extLst>
            </p:cNvPr>
            <p:cNvSpPr/>
            <p:nvPr/>
          </p:nvSpPr>
          <p:spPr>
            <a:xfrm>
              <a:off x="11162227" y="4779879"/>
              <a:ext cx="584265" cy="3379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1937"/>
                <a:gd name="f7" fmla="val 151447"/>
                <a:gd name="f8" fmla="val 121920"/>
                <a:gd name="f9" fmla="val 80963"/>
                <a:gd name="f10" fmla="val 139065"/>
                <a:gd name="f11" fmla="val 261938"/>
                <a:gd name="f12" fmla="val 71438"/>
                <a:gd name="f13" fmla="+- 0 0 -90"/>
                <a:gd name="f14" fmla="*/ f3 1 261937"/>
                <a:gd name="f15" fmla="*/ f4 1 151447"/>
                <a:gd name="f16" fmla="+- f7 0 f5"/>
                <a:gd name="f17" fmla="+- f6 0 f5"/>
                <a:gd name="f18" fmla="*/ f13 f0 1"/>
                <a:gd name="f19" fmla="*/ f17 1 261937"/>
                <a:gd name="f20" fmla="*/ f16 1 151447"/>
                <a:gd name="f21" fmla="*/ 121920 f17 1"/>
                <a:gd name="f22" fmla="*/ 151447 f16 1"/>
                <a:gd name="f23" fmla="*/ 0 f17 1"/>
                <a:gd name="f24" fmla="*/ 80963 f16 1"/>
                <a:gd name="f25" fmla="*/ 139065 f17 1"/>
                <a:gd name="f26" fmla="*/ 0 f16 1"/>
                <a:gd name="f27" fmla="*/ 261938 f17 1"/>
                <a:gd name="f28" fmla="*/ 71438 f16 1"/>
                <a:gd name="f29" fmla="*/ f18 1 f2"/>
                <a:gd name="f30" fmla="*/ f21 1 261937"/>
                <a:gd name="f31" fmla="*/ f22 1 151447"/>
                <a:gd name="f32" fmla="*/ f23 1 261937"/>
                <a:gd name="f33" fmla="*/ f24 1 151447"/>
                <a:gd name="f34" fmla="*/ f25 1 261937"/>
                <a:gd name="f35" fmla="*/ f26 1 151447"/>
                <a:gd name="f36" fmla="*/ f27 1 261937"/>
                <a:gd name="f37" fmla="*/ f28 1 15144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61937" h="15144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1">
              <a:extLst>
                <a:ext uri="{FF2B5EF4-FFF2-40B4-BE49-F238E27FC236}">
                  <a16:creationId xmlns:a16="http://schemas.microsoft.com/office/drawing/2014/main" id="{26AB9A60-6D0A-27A4-8C15-ADBE62C76529}"/>
                </a:ext>
              </a:extLst>
            </p:cNvPr>
            <p:cNvSpPr/>
            <p:nvPr/>
          </p:nvSpPr>
          <p:spPr>
            <a:xfrm>
              <a:off x="10783994" y="4958425"/>
              <a:ext cx="650184" cy="1606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1488"/>
                <a:gd name="f7" fmla="val 720090"/>
                <a:gd name="f8" fmla="val 121943"/>
                <a:gd name="f9" fmla="val 584835"/>
                <a:gd name="f10" fmla="val 503872"/>
                <a:gd name="f11" fmla="val 150518"/>
                <a:gd name="f12" fmla="val 428625"/>
                <a:gd name="f13" fmla="val 172426"/>
                <a:gd name="f14" fmla="val 371475"/>
                <a:gd name="f15" fmla="val 71438"/>
                <a:gd name="f16" fmla="val 169568"/>
                <a:gd name="f17" fmla="val 50506"/>
                <a:gd name="f18" fmla="val 300990"/>
                <a:gd name="f19" fmla="val 27646"/>
                <a:gd name="f20" fmla="val 357188"/>
                <a:gd name="f21" fmla="+- 0 0 929"/>
                <a:gd name="f22" fmla="val 433388"/>
                <a:gd name="f23" fmla="val 23"/>
                <a:gd name="f24" fmla="val 514350"/>
                <a:gd name="f25" fmla="val 583883"/>
                <a:gd name="f26" fmla="val 20978"/>
                <a:gd name="f27" fmla="val 629603"/>
                <a:gd name="f28" fmla="val 55268"/>
                <a:gd name="f29" fmla="val 649605"/>
                <a:gd name="f30" fmla="val 177188"/>
                <a:gd name="f31" fmla="val 142898"/>
                <a:gd name="f32" fmla="val 700088"/>
                <a:gd name="f33" fmla="val 654368"/>
                <a:gd name="f34" fmla="+- 0 0 -90"/>
                <a:gd name="f35" fmla="*/ f3 1 291488"/>
                <a:gd name="f36" fmla="*/ f4 1 720090"/>
                <a:gd name="f37" fmla="+- f7 0 f5"/>
                <a:gd name="f38" fmla="+- f6 0 f5"/>
                <a:gd name="f39" fmla="*/ f34 f0 1"/>
                <a:gd name="f40" fmla="*/ f38 1 291488"/>
                <a:gd name="f41" fmla="*/ f37 1 720090"/>
                <a:gd name="f42" fmla="*/ 121943 f38 1"/>
                <a:gd name="f43" fmla="*/ 584835 f37 1"/>
                <a:gd name="f44" fmla="*/ 172426 f38 1"/>
                <a:gd name="f45" fmla="*/ 371475 f37 1"/>
                <a:gd name="f46" fmla="*/ 291488 f38 1"/>
                <a:gd name="f47" fmla="*/ 71438 f37 1"/>
                <a:gd name="f48" fmla="*/ 169568 f38 1"/>
                <a:gd name="f49" fmla="*/ 0 f37 1"/>
                <a:gd name="f50" fmla="*/ 50506 f38 1"/>
                <a:gd name="f51" fmla="*/ 300990 f37 1"/>
                <a:gd name="f52" fmla="*/ 23 f38 1"/>
                <a:gd name="f53" fmla="*/ 514350 f37 1"/>
                <a:gd name="f54" fmla="*/ 55268 f38 1"/>
                <a:gd name="f55" fmla="*/ 649605 f37 1"/>
                <a:gd name="f56" fmla="*/ 177188 f38 1"/>
                <a:gd name="f57" fmla="*/ 720090 f37 1"/>
                <a:gd name="f58" fmla="*/ f39 1 f2"/>
                <a:gd name="f59" fmla="*/ f42 1 291488"/>
                <a:gd name="f60" fmla="*/ f43 1 720090"/>
                <a:gd name="f61" fmla="*/ f44 1 291488"/>
                <a:gd name="f62" fmla="*/ f45 1 720090"/>
                <a:gd name="f63" fmla="*/ f46 1 291488"/>
                <a:gd name="f64" fmla="*/ f47 1 720090"/>
                <a:gd name="f65" fmla="*/ f48 1 291488"/>
                <a:gd name="f66" fmla="*/ f49 1 720090"/>
                <a:gd name="f67" fmla="*/ f50 1 291488"/>
                <a:gd name="f68" fmla="*/ f51 1 720090"/>
                <a:gd name="f69" fmla="*/ f52 1 291488"/>
                <a:gd name="f70" fmla="*/ f53 1 720090"/>
                <a:gd name="f71" fmla="*/ f54 1 291488"/>
                <a:gd name="f72" fmla="*/ f55 1 720090"/>
                <a:gd name="f73" fmla="*/ f56 1 291488"/>
                <a:gd name="f74" fmla="*/ f57 1 720090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</a:cxnLst>
              <a:rect l="f96" t="f99" r="f97" b="f98"/>
              <a:pathLst>
                <a:path w="291488" h="720090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lnTo>
                    <a:pt x="f6" y="f15"/>
                  </a:lnTo>
                  <a:lnTo>
                    <a:pt x="f16" y="f5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3" y="f25"/>
                    <a:pt x="f26" y="f27"/>
                    <a:pt x="f28" y="f29"/>
                  </a:cubicBezTo>
                  <a:lnTo>
                    <a:pt x="f30" y="f7"/>
                  </a:lnTo>
                  <a:cubicBezTo>
                    <a:pt x="f31" y="f32"/>
                    <a:pt x="f8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2">
              <a:extLst>
                <a:ext uri="{FF2B5EF4-FFF2-40B4-BE49-F238E27FC236}">
                  <a16:creationId xmlns:a16="http://schemas.microsoft.com/office/drawing/2014/main" id="{BFEBFA1E-0321-2319-60A3-54839619E2D8}"/>
                </a:ext>
              </a:extLst>
            </p:cNvPr>
            <p:cNvSpPr/>
            <p:nvPr/>
          </p:nvSpPr>
          <p:spPr>
            <a:xfrm>
              <a:off x="10783994" y="4958425"/>
              <a:ext cx="650184" cy="1606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1488"/>
                <a:gd name="f7" fmla="val 720090"/>
                <a:gd name="f8" fmla="val 121943"/>
                <a:gd name="f9" fmla="val 584835"/>
                <a:gd name="f10" fmla="val 503872"/>
                <a:gd name="f11" fmla="val 150518"/>
                <a:gd name="f12" fmla="val 428625"/>
                <a:gd name="f13" fmla="val 172426"/>
                <a:gd name="f14" fmla="val 371475"/>
                <a:gd name="f15" fmla="val 71438"/>
                <a:gd name="f16" fmla="val 169568"/>
                <a:gd name="f17" fmla="val 50506"/>
                <a:gd name="f18" fmla="val 300990"/>
                <a:gd name="f19" fmla="val 27646"/>
                <a:gd name="f20" fmla="val 357188"/>
                <a:gd name="f21" fmla="+- 0 0 929"/>
                <a:gd name="f22" fmla="val 433388"/>
                <a:gd name="f23" fmla="val 23"/>
                <a:gd name="f24" fmla="val 514350"/>
                <a:gd name="f25" fmla="val 583883"/>
                <a:gd name="f26" fmla="val 20978"/>
                <a:gd name="f27" fmla="val 629603"/>
                <a:gd name="f28" fmla="val 55268"/>
                <a:gd name="f29" fmla="val 649605"/>
                <a:gd name="f30" fmla="val 177188"/>
                <a:gd name="f31" fmla="val 142898"/>
                <a:gd name="f32" fmla="val 700088"/>
                <a:gd name="f33" fmla="val 654368"/>
                <a:gd name="f34" fmla="+- 0 0 -90"/>
                <a:gd name="f35" fmla="*/ f3 1 291488"/>
                <a:gd name="f36" fmla="*/ f4 1 720090"/>
                <a:gd name="f37" fmla="+- f7 0 f5"/>
                <a:gd name="f38" fmla="+- f6 0 f5"/>
                <a:gd name="f39" fmla="*/ f34 f0 1"/>
                <a:gd name="f40" fmla="*/ f38 1 291488"/>
                <a:gd name="f41" fmla="*/ f37 1 720090"/>
                <a:gd name="f42" fmla="*/ 121943 f38 1"/>
                <a:gd name="f43" fmla="*/ 584835 f37 1"/>
                <a:gd name="f44" fmla="*/ 172426 f38 1"/>
                <a:gd name="f45" fmla="*/ 371475 f37 1"/>
                <a:gd name="f46" fmla="*/ 291488 f38 1"/>
                <a:gd name="f47" fmla="*/ 71438 f37 1"/>
                <a:gd name="f48" fmla="*/ 169568 f38 1"/>
                <a:gd name="f49" fmla="*/ 0 f37 1"/>
                <a:gd name="f50" fmla="*/ 50506 f38 1"/>
                <a:gd name="f51" fmla="*/ 300990 f37 1"/>
                <a:gd name="f52" fmla="*/ 23 f38 1"/>
                <a:gd name="f53" fmla="*/ 514350 f37 1"/>
                <a:gd name="f54" fmla="*/ 55268 f38 1"/>
                <a:gd name="f55" fmla="*/ 649605 f37 1"/>
                <a:gd name="f56" fmla="*/ 177188 f38 1"/>
                <a:gd name="f57" fmla="*/ 720090 f37 1"/>
                <a:gd name="f58" fmla="*/ f39 1 f2"/>
                <a:gd name="f59" fmla="*/ f42 1 291488"/>
                <a:gd name="f60" fmla="*/ f43 1 720090"/>
                <a:gd name="f61" fmla="*/ f44 1 291488"/>
                <a:gd name="f62" fmla="*/ f45 1 720090"/>
                <a:gd name="f63" fmla="*/ f46 1 291488"/>
                <a:gd name="f64" fmla="*/ f47 1 720090"/>
                <a:gd name="f65" fmla="*/ f48 1 291488"/>
                <a:gd name="f66" fmla="*/ f49 1 720090"/>
                <a:gd name="f67" fmla="*/ f50 1 291488"/>
                <a:gd name="f68" fmla="*/ f51 1 720090"/>
                <a:gd name="f69" fmla="*/ f52 1 291488"/>
                <a:gd name="f70" fmla="*/ f53 1 720090"/>
                <a:gd name="f71" fmla="*/ f54 1 291488"/>
                <a:gd name="f72" fmla="*/ f55 1 720090"/>
                <a:gd name="f73" fmla="*/ f56 1 291488"/>
                <a:gd name="f74" fmla="*/ f57 1 720090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  <a:cxn ang="f79">
                  <a:pos x="f100" y="f101"/>
                </a:cxn>
              </a:cxnLst>
              <a:rect l="f96" t="f99" r="f97" b="f98"/>
              <a:pathLst>
                <a:path w="291488" h="720090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lnTo>
                    <a:pt x="f6" y="f15"/>
                  </a:lnTo>
                  <a:lnTo>
                    <a:pt x="f16" y="f5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3" y="f25"/>
                    <a:pt x="f26" y="f27"/>
                    <a:pt x="f28" y="f29"/>
                  </a:cubicBezTo>
                  <a:lnTo>
                    <a:pt x="f30" y="f7"/>
                  </a:lnTo>
                  <a:cubicBezTo>
                    <a:pt x="f31" y="f32"/>
                    <a:pt x="f8" y="f3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3">
              <a:extLst>
                <a:ext uri="{FF2B5EF4-FFF2-40B4-BE49-F238E27FC236}">
                  <a16:creationId xmlns:a16="http://schemas.microsoft.com/office/drawing/2014/main" id="{17662D68-DF4B-EAC6-873C-CA410B3E1E7C}"/>
                </a:ext>
              </a:extLst>
            </p:cNvPr>
            <p:cNvSpPr/>
            <p:nvPr/>
          </p:nvSpPr>
          <p:spPr>
            <a:xfrm>
              <a:off x="11056001" y="4937165"/>
              <a:ext cx="877458" cy="16557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41938"/>
                <a:gd name="f8" fmla="val 238125"/>
                <a:gd name="f9" fmla="val 241935"/>
                <a:gd name="f10" fmla="val 328613"/>
                <a:gd name="f11" fmla="val 189547"/>
                <a:gd name="f12" fmla="val 253365"/>
                <a:gd name="f13" fmla="val 371475"/>
                <a:gd name="f14" fmla="val 504825"/>
                <a:gd name="f15" fmla="val 313372"/>
                <a:gd name="f16" fmla="val 643890"/>
                <a:gd name="f17" fmla="val 197167"/>
                <a:gd name="f18" fmla="val 711518"/>
                <a:gd name="f19" fmla="val 80963"/>
                <a:gd name="f20" fmla="val 778193"/>
                <a:gd name="f21" fmla="val 733425"/>
                <a:gd name="f22" fmla="val 595313"/>
                <a:gd name="f23" fmla="val 514350"/>
                <a:gd name="f24" fmla="val 28575"/>
                <a:gd name="f25" fmla="val 439103"/>
                <a:gd name="f26" fmla="val 50482"/>
                <a:gd name="f27" fmla="val 381953"/>
                <a:gd name="f28" fmla="val 169545"/>
                <a:gd name="f29" fmla="val 309563"/>
                <a:gd name="f30" fmla="val 195263"/>
                <a:gd name="f31" fmla="val 277178"/>
                <a:gd name="f32" fmla="val 209550"/>
                <a:gd name="f33" fmla="val 262890"/>
                <a:gd name="f34" fmla="val 220980"/>
                <a:gd name="f35" fmla="val 252413"/>
                <a:gd name="f36" fmla="val 576263"/>
                <a:gd name="f37" fmla="val 240982"/>
                <a:gd name="f38" fmla="val 550545"/>
                <a:gd name="f39" fmla="val 265747"/>
                <a:gd name="f40" fmla="val 501968"/>
                <a:gd name="f41" fmla="val 441960"/>
                <a:gd name="f42" fmla="val 385763"/>
                <a:gd name="f43" fmla="val 240030"/>
                <a:gd name="f44" fmla="val 364808"/>
                <a:gd name="f45" fmla="val 196215"/>
                <a:gd name="f46" fmla="val 389572"/>
                <a:gd name="f47" fmla="val 152400"/>
                <a:gd name="f48" fmla="val 415290"/>
                <a:gd name="f49" fmla="val 127635"/>
                <a:gd name="f50" fmla="val 464820"/>
                <a:gd name="f51" fmla="val 521018"/>
                <a:gd name="f52" fmla="val 128588"/>
                <a:gd name="f53" fmla="val 581025"/>
                <a:gd name="f54" fmla="val 153352"/>
                <a:gd name="f55" fmla="val 601028"/>
                <a:gd name="f56" fmla="+- 0 0 -90"/>
                <a:gd name="f57" fmla="*/ f3 1 393382"/>
                <a:gd name="f58" fmla="*/ f4 1 741938"/>
                <a:gd name="f59" fmla="+- f7 0 f5"/>
                <a:gd name="f60" fmla="+- f6 0 f5"/>
                <a:gd name="f61" fmla="*/ f56 f0 1"/>
                <a:gd name="f62" fmla="*/ f60 1 393382"/>
                <a:gd name="f63" fmla="*/ f59 1 741938"/>
                <a:gd name="f64" fmla="*/ 238125 f60 1"/>
                <a:gd name="f65" fmla="*/ 241935 f59 1"/>
                <a:gd name="f66" fmla="*/ 393382 f60 1"/>
                <a:gd name="f67" fmla="*/ 371475 f59 1"/>
                <a:gd name="f68" fmla="*/ 197167 f60 1"/>
                <a:gd name="f69" fmla="*/ 711518 f59 1"/>
                <a:gd name="f70" fmla="*/ 0 f60 1"/>
                <a:gd name="f71" fmla="*/ 595313 f59 1"/>
                <a:gd name="f72" fmla="*/ 50482 f60 1"/>
                <a:gd name="f73" fmla="*/ 381953 f59 1"/>
                <a:gd name="f74" fmla="*/ 169545 f60 1"/>
                <a:gd name="f75" fmla="*/ 80963 f59 1"/>
                <a:gd name="f76" fmla="*/ 309563 f60 1"/>
                <a:gd name="f77" fmla="*/ 0 f59 1"/>
                <a:gd name="f78" fmla="*/ 195263 f60 1"/>
                <a:gd name="f79" fmla="*/ 277178 f59 1"/>
                <a:gd name="f80" fmla="*/ 576263 f59 1"/>
                <a:gd name="f81" fmla="*/ 265747 f60 1"/>
                <a:gd name="f82" fmla="*/ 441960 f59 1"/>
                <a:gd name="f83" fmla="*/ 196215 f60 1"/>
                <a:gd name="f84" fmla="*/ 389572 f59 1"/>
                <a:gd name="f85" fmla="*/ 127635 f60 1"/>
                <a:gd name="f86" fmla="*/ 521018 f59 1"/>
                <a:gd name="f87" fmla="*/ f61 1 f2"/>
                <a:gd name="f88" fmla="*/ f64 1 393382"/>
                <a:gd name="f89" fmla="*/ f65 1 741938"/>
                <a:gd name="f90" fmla="*/ f66 1 393382"/>
                <a:gd name="f91" fmla="*/ f67 1 741938"/>
                <a:gd name="f92" fmla="*/ f68 1 393382"/>
                <a:gd name="f93" fmla="*/ f69 1 741938"/>
                <a:gd name="f94" fmla="*/ f70 1 393382"/>
                <a:gd name="f95" fmla="*/ f71 1 741938"/>
                <a:gd name="f96" fmla="*/ f72 1 393382"/>
                <a:gd name="f97" fmla="*/ f73 1 741938"/>
                <a:gd name="f98" fmla="*/ f74 1 393382"/>
                <a:gd name="f99" fmla="*/ f75 1 741938"/>
                <a:gd name="f100" fmla="*/ f76 1 393382"/>
                <a:gd name="f101" fmla="*/ f77 1 741938"/>
                <a:gd name="f102" fmla="*/ f78 1 393382"/>
                <a:gd name="f103" fmla="*/ f79 1 741938"/>
                <a:gd name="f104" fmla="*/ f80 1 741938"/>
                <a:gd name="f105" fmla="*/ f81 1 393382"/>
                <a:gd name="f106" fmla="*/ f82 1 741938"/>
                <a:gd name="f107" fmla="*/ f83 1 393382"/>
                <a:gd name="f108" fmla="*/ f84 1 741938"/>
                <a:gd name="f109" fmla="*/ f85 1 393382"/>
                <a:gd name="f110" fmla="*/ f86 1 741938"/>
                <a:gd name="f111" fmla="*/ f5 1 f62"/>
                <a:gd name="f112" fmla="*/ f6 1 f62"/>
                <a:gd name="f113" fmla="*/ f5 1 f63"/>
                <a:gd name="f114" fmla="*/ f7 1 f63"/>
                <a:gd name="f115" fmla="+- f87 0 f1"/>
                <a:gd name="f116" fmla="*/ f88 1 f62"/>
                <a:gd name="f117" fmla="*/ f89 1 f63"/>
                <a:gd name="f118" fmla="*/ f90 1 f62"/>
                <a:gd name="f119" fmla="*/ f91 1 f63"/>
                <a:gd name="f120" fmla="*/ f92 1 f62"/>
                <a:gd name="f121" fmla="*/ f93 1 f63"/>
                <a:gd name="f122" fmla="*/ f94 1 f62"/>
                <a:gd name="f123" fmla="*/ f95 1 f63"/>
                <a:gd name="f124" fmla="*/ f96 1 f62"/>
                <a:gd name="f125" fmla="*/ f97 1 f63"/>
                <a:gd name="f126" fmla="*/ f98 1 f62"/>
                <a:gd name="f127" fmla="*/ f99 1 f63"/>
                <a:gd name="f128" fmla="*/ f100 1 f62"/>
                <a:gd name="f129" fmla="*/ f101 1 f63"/>
                <a:gd name="f130" fmla="*/ f102 1 f62"/>
                <a:gd name="f131" fmla="*/ f103 1 f63"/>
                <a:gd name="f132" fmla="*/ f104 1 f63"/>
                <a:gd name="f133" fmla="*/ f105 1 f62"/>
                <a:gd name="f134" fmla="*/ f106 1 f63"/>
                <a:gd name="f135" fmla="*/ f107 1 f62"/>
                <a:gd name="f136" fmla="*/ f108 1 f63"/>
                <a:gd name="f137" fmla="*/ f109 1 f62"/>
                <a:gd name="f138" fmla="*/ f110 1 f63"/>
                <a:gd name="f139" fmla="*/ f111 f57 1"/>
                <a:gd name="f140" fmla="*/ f112 f57 1"/>
                <a:gd name="f141" fmla="*/ f114 f58 1"/>
                <a:gd name="f142" fmla="*/ f113 f58 1"/>
                <a:gd name="f143" fmla="*/ f116 f57 1"/>
                <a:gd name="f144" fmla="*/ f117 f58 1"/>
                <a:gd name="f145" fmla="*/ f118 f57 1"/>
                <a:gd name="f146" fmla="*/ f119 f58 1"/>
                <a:gd name="f147" fmla="*/ f120 f57 1"/>
                <a:gd name="f148" fmla="*/ f121 f58 1"/>
                <a:gd name="f149" fmla="*/ f122 f57 1"/>
                <a:gd name="f150" fmla="*/ f123 f58 1"/>
                <a:gd name="f151" fmla="*/ f124 f57 1"/>
                <a:gd name="f152" fmla="*/ f125 f58 1"/>
                <a:gd name="f153" fmla="*/ f126 f57 1"/>
                <a:gd name="f154" fmla="*/ f127 f58 1"/>
                <a:gd name="f155" fmla="*/ f128 f57 1"/>
                <a:gd name="f156" fmla="*/ f129 f58 1"/>
                <a:gd name="f157" fmla="*/ f130 f57 1"/>
                <a:gd name="f158" fmla="*/ f131 f58 1"/>
                <a:gd name="f159" fmla="*/ f132 f58 1"/>
                <a:gd name="f160" fmla="*/ f133 f57 1"/>
                <a:gd name="f161" fmla="*/ f134 f58 1"/>
                <a:gd name="f162" fmla="*/ f135 f57 1"/>
                <a:gd name="f163" fmla="*/ f136 f58 1"/>
                <a:gd name="f164" fmla="*/ f137 f57 1"/>
                <a:gd name="f165" fmla="*/ f13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3" y="f144"/>
                </a:cxn>
                <a:cxn ang="f115">
                  <a:pos x="f145" y="f146"/>
                </a:cxn>
                <a:cxn ang="f115">
                  <a:pos x="f147" y="f148"/>
                </a:cxn>
                <a:cxn ang="f115">
                  <a:pos x="f149" y="f150"/>
                </a:cxn>
                <a:cxn ang="f115">
                  <a:pos x="f151" y="f152"/>
                </a:cxn>
                <a:cxn ang="f115">
                  <a:pos x="f153" y="f154"/>
                </a:cxn>
                <a:cxn ang="f115">
                  <a:pos x="f155" y="f156"/>
                </a:cxn>
                <a:cxn ang="f115">
                  <a:pos x="f157" y="f158"/>
                </a:cxn>
                <a:cxn ang="f115">
                  <a:pos x="f143" y="f144"/>
                </a:cxn>
                <a:cxn ang="f115">
                  <a:pos x="f147" y="f159"/>
                </a:cxn>
                <a:cxn ang="f115">
                  <a:pos x="f160" y="f161"/>
                </a:cxn>
                <a:cxn ang="f115">
                  <a:pos x="f162" y="f163"/>
                </a:cxn>
                <a:cxn ang="f115">
                  <a:pos x="f164" y="f165"/>
                </a:cxn>
                <a:cxn ang="f115">
                  <a:pos x="f147" y="f159"/>
                </a:cxn>
              </a:cxnLst>
              <a:rect l="f139" t="f142" r="f140" b="f141"/>
              <a:pathLst>
                <a:path w="393382" h="741938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cubicBezTo>
                    <a:pt x="f19" y="f20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lnTo>
                    <a:pt x="f28" y="f19"/>
                  </a:lnTo>
                  <a:lnTo>
                    <a:pt x="f29" y="f5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8" y="f9"/>
                  </a:cubicBezTo>
                  <a:close/>
                  <a:moveTo>
                    <a:pt x="f17" y="f36"/>
                  </a:moveTo>
                  <a:cubicBezTo>
                    <a:pt x="f37" y="f38"/>
                    <a:pt x="f39" y="f40"/>
                    <a:pt x="f39" y="f41"/>
                  </a:cubicBezTo>
                  <a:cubicBezTo>
                    <a:pt x="f39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49" y="f51"/>
                  </a:cubicBezTo>
                  <a:cubicBezTo>
                    <a:pt x="f52" y="f53"/>
                    <a:pt x="f54" y="f55"/>
                    <a:pt x="f17" y="f36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4">
              <a:extLst>
                <a:ext uri="{FF2B5EF4-FFF2-40B4-BE49-F238E27FC236}">
                  <a16:creationId xmlns:a16="http://schemas.microsoft.com/office/drawing/2014/main" id="{1F4DBEA1-625D-04A6-FCB8-640A4580EBB5}"/>
                </a:ext>
              </a:extLst>
            </p:cNvPr>
            <p:cNvSpPr/>
            <p:nvPr/>
          </p:nvSpPr>
          <p:spPr>
            <a:xfrm>
              <a:off x="11056001" y="4937165"/>
              <a:ext cx="877458" cy="16557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41938"/>
                <a:gd name="f8" fmla="val 238125"/>
                <a:gd name="f9" fmla="val 241935"/>
                <a:gd name="f10" fmla="val 328613"/>
                <a:gd name="f11" fmla="val 189547"/>
                <a:gd name="f12" fmla="val 253365"/>
                <a:gd name="f13" fmla="val 371475"/>
                <a:gd name="f14" fmla="val 504825"/>
                <a:gd name="f15" fmla="val 313372"/>
                <a:gd name="f16" fmla="val 643890"/>
                <a:gd name="f17" fmla="val 197167"/>
                <a:gd name="f18" fmla="val 711518"/>
                <a:gd name="f19" fmla="val 80963"/>
                <a:gd name="f20" fmla="val 778193"/>
                <a:gd name="f21" fmla="val 733425"/>
                <a:gd name="f22" fmla="val 595313"/>
                <a:gd name="f23" fmla="val 514350"/>
                <a:gd name="f24" fmla="val 28575"/>
                <a:gd name="f25" fmla="val 439103"/>
                <a:gd name="f26" fmla="val 50482"/>
                <a:gd name="f27" fmla="val 381953"/>
                <a:gd name="f28" fmla="val 169545"/>
                <a:gd name="f29" fmla="val 309563"/>
                <a:gd name="f30" fmla="val 195263"/>
                <a:gd name="f31" fmla="val 277178"/>
                <a:gd name="f32" fmla="val 209550"/>
                <a:gd name="f33" fmla="val 262890"/>
                <a:gd name="f34" fmla="val 220980"/>
                <a:gd name="f35" fmla="val 252413"/>
                <a:gd name="f36" fmla="val 576263"/>
                <a:gd name="f37" fmla="val 240982"/>
                <a:gd name="f38" fmla="val 550545"/>
                <a:gd name="f39" fmla="val 265747"/>
                <a:gd name="f40" fmla="val 501968"/>
                <a:gd name="f41" fmla="val 441960"/>
                <a:gd name="f42" fmla="val 385763"/>
                <a:gd name="f43" fmla="val 240030"/>
                <a:gd name="f44" fmla="val 364808"/>
                <a:gd name="f45" fmla="val 196215"/>
                <a:gd name="f46" fmla="val 389572"/>
                <a:gd name="f47" fmla="val 152400"/>
                <a:gd name="f48" fmla="val 415290"/>
                <a:gd name="f49" fmla="val 127635"/>
                <a:gd name="f50" fmla="val 464820"/>
                <a:gd name="f51" fmla="val 521018"/>
                <a:gd name="f52" fmla="val 128588"/>
                <a:gd name="f53" fmla="val 581025"/>
                <a:gd name="f54" fmla="val 153352"/>
                <a:gd name="f55" fmla="val 601028"/>
                <a:gd name="f56" fmla="+- 0 0 -90"/>
                <a:gd name="f57" fmla="*/ f3 1 393382"/>
                <a:gd name="f58" fmla="*/ f4 1 741938"/>
                <a:gd name="f59" fmla="+- f7 0 f5"/>
                <a:gd name="f60" fmla="+- f6 0 f5"/>
                <a:gd name="f61" fmla="*/ f56 f0 1"/>
                <a:gd name="f62" fmla="*/ f60 1 393382"/>
                <a:gd name="f63" fmla="*/ f59 1 741938"/>
                <a:gd name="f64" fmla="*/ 238125 f60 1"/>
                <a:gd name="f65" fmla="*/ 241935 f59 1"/>
                <a:gd name="f66" fmla="*/ 393382 f60 1"/>
                <a:gd name="f67" fmla="*/ 371475 f59 1"/>
                <a:gd name="f68" fmla="*/ 197167 f60 1"/>
                <a:gd name="f69" fmla="*/ 711518 f59 1"/>
                <a:gd name="f70" fmla="*/ 0 f60 1"/>
                <a:gd name="f71" fmla="*/ 595313 f59 1"/>
                <a:gd name="f72" fmla="*/ 50482 f60 1"/>
                <a:gd name="f73" fmla="*/ 381953 f59 1"/>
                <a:gd name="f74" fmla="*/ 169545 f60 1"/>
                <a:gd name="f75" fmla="*/ 80963 f59 1"/>
                <a:gd name="f76" fmla="*/ 309563 f60 1"/>
                <a:gd name="f77" fmla="*/ 0 f59 1"/>
                <a:gd name="f78" fmla="*/ 195263 f60 1"/>
                <a:gd name="f79" fmla="*/ 277178 f59 1"/>
                <a:gd name="f80" fmla="*/ 576263 f59 1"/>
                <a:gd name="f81" fmla="*/ 265747 f60 1"/>
                <a:gd name="f82" fmla="*/ 441960 f59 1"/>
                <a:gd name="f83" fmla="*/ 196215 f60 1"/>
                <a:gd name="f84" fmla="*/ 389572 f59 1"/>
                <a:gd name="f85" fmla="*/ 127635 f60 1"/>
                <a:gd name="f86" fmla="*/ 521018 f59 1"/>
                <a:gd name="f87" fmla="*/ f61 1 f2"/>
                <a:gd name="f88" fmla="*/ f64 1 393382"/>
                <a:gd name="f89" fmla="*/ f65 1 741938"/>
                <a:gd name="f90" fmla="*/ f66 1 393382"/>
                <a:gd name="f91" fmla="*/ f67 1 741938"/>
                <a:gd name="f92" fmla="*/ f68 1 393382"/>
                <a:gd name="f93" fmla="*/ f69 1 741938"/>
                <a:gd name="f94" fmla="*/ f70 1 393382"/>
                <a:gd name="f95" fmla="*/ f71 1 741938"/>
                <a:gd name="f96" fmla="*/ f72 1 393382"/>
                <a:gd name="f97" fmla="*/ f73 1 741938"/>
                <a:gd name="f98" fmla="*/ f74 1 393382"/>
                <a:gd name="f99" fmla="*/ f75 1 741938"/>
                <a:gd name="f100" fmla="*/ f76 1 393382"/>
                <a:gd name="f101" fmla="*/ f77 1 741938"/>
                <a:gd name="f102" fmla="*/ f78 1 393382"/>
                <a:gd name="f103" fmla="*/ f79 1 741938"/>
                <a:gd name="f104" fmla="*/ f80 1 741938"/>
                <a:gd name="f105" fmla="*/ f81 1 393382"/>
                <a:gd name="f106" fmla="*/ f82 1 741938"/>
                <a:gd name="f107" fmla="*/ f83 1 393382"/>
                <a:gd name="f108" fmla="*/ f84 1 741938"/>
                <a:gd name="f109" fmla="*/ f85 1 393382"/>
                <a:gd name="f110" fmla="*/ f86 1 741938"/>
                <a:gd name="f111" fmla="*/ f5 1 f62"/>
                <a:gd name="f112" fmla="*/ f6 1 f62"/>
                <a:gd name="f113" fmla="*/ f5 1 f63"/>
                <a:gd name="f114" fmla="*/ f7 1 f63"/>
                <a:gd name="f115" fmla="+- f87 0 f1"/>
                <a:gd name="f116" fmla="*/ f88 1 f62"/>
                <a:gd name="f117" fmla="*/ f89 1 f63"/>
                <a:gd name="f118" fmla="*/ f90 1 f62"/>
                <a:gd name="f119" fmla="*/ f91 1 f63"/>
                <a:gd name="f120" fmla="*/ f92 1 f62"/>
                <a:gd name="f121" fmla="*/ f93 1 f63"/>
                <a:gd name="f122" fmla="*/ f94 1 f62"/>
                <a:gd name="f123" fmla="*/ f95 1 f63"/>
                <a:gd name="f124" fmla="*/ f96 1 f62"/>
                <a:gd name="f125" fmla="*/ f97 1 f63"/>
                <a:gd name="f126" fmla="*/ f98 1 f62"/>
                <a:gd name="f127" fmla="*/ f99 1 f63"/>
                <a:gd name="f128" fmla="*/ f100 1 f62"/>
                <a:gd name="f129" fmla="*/ f101 1 f63"/>
                <a:gd name="f130" fmla="*/ f102 1 f62"/>
                <a:gd name="f131" fmla="*/ f103 1 f63"/>
                <a:gd name="f132" fmla="*/ f104 1 f63"/>
                <a:gd name="f133" fmla="*/ f105 1 f62"/>
                <a:gd name="f134" fmla="*/ f106 1 f63"/>
                <a:gd name="f135" fmla="*/ f107 1 f62"/>
                <a:gd name="f136" fmla="*/ f108 1 f63"/>
                <a:gd name="f137" fmla="*/ f109 1 f62"/>
                <a:gd name="f138" fmla="*/ f110 1 f63"/>
                <a:gd name="f139" fmla="*/ f111 f57 1"/>
                <a:gd name="f140" fmla="*/ f112 f57 1"/>
                <a:gd name="f141" fmla="*/ f114 f58 1"/>
                <a:gd name="f142" fmla="*/ f113 f58 1"/>
                <a:gd name="f143" fmla="*/ f116 f57 1"/>
                <a:gd name="f144" fmla="*/ f117 f58 1"/>
                <a:gd name="f145" fmla="*/ f118 f57 1"/>
                <a:gd name="f146" fmla="*/ f119 f58 1"/>
                <a:gd name="f147" fmla="*/ f120 f57 1"/>
                <a:gd name="f148" fmla="*/ f121 f58 1"/>
                <a:gd name="f149" fmla="*/ f122 f57 1"/>
                <a:gd name="f150" fmla="*/ f123 f58 1"/>
                <a:gd name="f151" fmla="*/ f124 f57 1"/>
                <a:gd name="f152" fmla="*/ f125 f58 1"/>
                <a:gd name="f153" fmla="*/ f126 f57 1"/>
                <a:gd name="f154" fmla="*/ f127 f58 1"/>
                <a:gd name="f155" fmla="*/ f128 f57 1"/>
                <a:gd name="f156" fmla="*/ f129 f58 1"/>
                <a:gd name="f157" fmla="*/ f130 f57 1"/>
                <a:gd name="f158" fmla="*/ f131 f58 1"/>
                <a:gd name="f159" fmla="*/ f132 f58 1"/>
                <a:gd name="f160" fmla="*/ f133 f57 1"/>
                <a:gd name="f161" fmla="*/ f134 f58 1"/>
                <a:gd name="f162" fmla="*/ f135 f57 1"/>
                <a:gd name="f163" fmla="*/ f136 f58 1"/>
                <a:gd name="f164" fmla="*/ f137 f57 1"/>
                <a:gd name="f165" fmla="*/ f13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3" y="f144"/>
                </a:cxn>
                <a:cxn ang="f115">
                  <a:pos x="f145" y="f146"/>
                </a:cxn>
                <a:cxn ang="f115">
                  <a:pos x="f147" y="f148"/>
                </a:cxn>
                <a:cxn ang="f115">
                  <a:pos x="f149" y="f150"/>
                </a:cxn>
                <a:cxn ang="f115">
                  <a:pos x="f151" y="f152"/>
                </a:cxn>
                <a:cxn ang="f115">
                  <a:pos x="f153" y="f154"/>
                </a:cxn>
                <a:cxn ang="f115">
                  <a:pos x="f155" y="f156"/>
                </a:cxn>
                <a:cxn ang="f115">
                  <a:pos x="f157" y="f158"/>
                </a:cxn>
                <a:cxn ang="f115">
                  <a:pos x="f143" y="f144"/>
                </a:cxn>
                <a:cxn ang="f115">
                  <a:pos x="f143" y="f144"/>
                </a:cxn>
                <a:cxn ang="f115">
                  <a:pos x="f147" y="f159"/>
                </a:cxn>
                <a:cxn ang="f115">
                  <a:pos x="f160" y="f161"/>
                </a:cxn>
                <a:cxn ang="f115">
                  <a:pos x="f162" y="f163"/>
                </a:cxn>
                <a:cxn ang="f115">
                  <a:pos x="f164" y="f165"/>
                </a:cxn>
                <a:cxn ang="f115">
                  <a:pos x="f147" y="f159"/>
                </a:cxn>
              </a:cxnLst>
              <a:rect l="f139" t="f142" r="f140" b="f141"/>
              <a:pathLst>
                <a:path w="393382" h="741938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cubicBezTo>
                    <a:pt x="f19" y="f20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lnTo>
                    <a:pt x="f28" y="f19"/>
                  </a:lnTo>
                  <a:lnTo>
                    <a:pt x="f29" y="f5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8" y="f9"/>
                  </a:cubicBezTo>
                  <a:lnTo>
                    <a:pt x="f8" y="f9"/>
                  </a:lnTo>
                  <a:close/>
                  <a:moveTo>
                    <a:pt x="f17" y="f36"/>
                  </a:moveTo>
                  <a:cubicBezTo>
                    <a:pt x="f37" y="f38"/>
                    <a:pt x="f39" y="f40"/>
                    <a:pt x="f39" y="f41"/>
                  </a:cubicBezTo>
                  <a:cubicBezTo>
                    <a:pt x="f39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49" y="f51"/>
                  </a:cubicBezTo>
                  <a:cubicBezTo>
                    <a:pt x="f52" y="f53"/>
                    <a:pt x="f54" y="f55"/>
                    <a:pt x="f17" y="f36"/>
                  </a:cubicBezTo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279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F819D070-27F8-4215-83FB-73AD477E0433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A3BEE0A6-012F-440F-0401-6D2EB50D5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3">
            <a:extLst>
              <a:ext uri="{FF2B5EF4-FFF2-40B4-BE49-F238E27FC236}">
                <a16:creationId xmlns:a16="http://schemas.microsoft.com/office/drawing/2014/main" id="{19ACB89A-3963-3541-68DB-F2329C107EB4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9BAC0048-D089-90DA-8CE6-C6EDEF72E4AD}"/>
              </a:ext>
            </a:extLst>
          </p:cNvPr>
          <p:cNvGrpSpPr/>
          <p:nvPr/>
        </p:nvGrpSpPr>
        <p:grpSpPr>
          <a:xfrm>
            <a:off x="10826377" y="4674229"/>
            <a:ext cx="1077300" cy="2010281"/>
            <a:chOff x="10826377" y="4674229"/>
            <a:chExt cx="1077300" cy="2010281"/>
          </a:xfrm>
        </p:grpSpPr>
        <p:sp>
          <p:nvSpPr>
            <p:cNvPr id="6" name="Freihandform: Form 20">
              <a:extLst>
                <a:ext uri="{FF2B5EF4-FFF2-40B4-BE49-F238E27FC236}">
                  <a16:creationId xmlns:a16="http://schemas.microsoft.com/office/drawing/2014/main" id="{816D1ABD-FB0F-9850-92D5-585569997B83}"/>
                </a:ext>
              </a:extLst>
            </p:cNvPr>
            <p:cNvSpPr/>
            <p:nvPr/>
          </p:nvSpPr>
          <p:spPr>
            <a:xfrm>
              <a:off x="10866665" y="5139120"/>
              <a:ext cx="733751" cy="15453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9564"/>
                <a:gd name="f7" fmla="val 693420"/>
                <a:gd name="f8" fmla="val 121920"/>
                <a:gd name="f9" fmla="val 622935"/>
                <a:gd name="f10" fmla="val 206692"/>
                <a:gd name="f11" fmla="val 329565"/>
                <a:gd name="f12" fmla="val 71438"/>
                <a:gd name="f13" fmla="+- 0 0 -90"/>
                <a:gd name="f14" fmla="*/ f3 1 329564"/>
                <a:gd name="f15" fmla="*/ f4 1 693420"/>
                <a:gd name="f16" fmla="+- f7 0 f5"/>
                <a:gd name="f17" fmla="+- f6 0 f5"/>
                <a:gd name="f18" fmla="*/ f13 f0 1"/>
                <a:gd name="f19" fmla="*/ f17 1 329564"/>
                <a:gd name="f20" fmla="*/ f16 1 693420"/>
                <a:gd name="f21" fmla="*/ 121920 f17 1"/>
                <a:gd name="f22" fmla="*/ 693420 f16 1"/>
                <a:gd name="f23" fmla="*/ 0 f17 1"/>
                <a:gd name="f24" fmla="*/ 622935 f16 1"/>
                <a:gd name="f25" fmla="*/ 206692 f17 1"/>
                <a:gd name="f26" fmla="*/ 0 f16 1"/>
                <a:gd name="f27" fmla="*/ 329565 f17 1"/>
                <a:gd name="f28" fmla="*/ 71438 f16 1"/>
                <a:gd name="f29" fmla="*/ f18 1 f2"/>
                <a:gd name="f30" fmla="*/ f21 1 329564"/>
                <a:gd name="f31" fmla="*/ f22 1 693420"/>
                <a:gd name="f32" fmla="*/ f23 1 329564"/>
                <a:gd name="f33" fmla="*/ f24 1 693420"/>
                <a:gd name="f34" fmla="*/ f25 1 329564"/>
                <a:gd name="f35" fmla="*/ f26 1 693420"/>
                <a:gd name="f36" fmla="*/ f27 1 329564"/>
                <a:gd name="f37" fmla="*/ f28 1 69342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29564" h="69342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5">
              <a:extLst>
                <a:ext uri="{FF2B5EF4-FFF2-40B4-BE49-F238E27FC236}">
                  <a16:creationId xmlns:a16="http://schemas.microsoft.com/office/drawing/2014/main" id="{0710744B-78B7-8DE6-E0DC-3509C51F963C}"/>
                </a:ext>
              </a:extLst>
            </p:cNvPr>
            <p:cNvSpPr/>
            <p:nvPr/>
          </p:nvSpPr>
          <p:spPr>
            <a:xfrm>
              <a:off x="10866665" y="5139120"/>
              <a:ext cx="733751" cy="15453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9564"/>
                <a:gd name="f7" fmla="val 693420"/>
                <a:gd name="f8" fmla="val 121920"/>
                <a:gd name="f9" fmla="val 622935"/>
                <a:gd name="f10" fmla="val 206692"/>
                <a:gd name="f11" fmla="val 329565"/>
                <a:gd name="f12" fmla="val 71438"/>
                <a:gd name="f13" fmla="+- 0 0 -90"/>
                <a:gd name="f14" fmla="*/ f3 1 329564"/>
                <a:gd name="f15" fmla="*/ f4 1 693420"/>
                <a:gd name="f16" fmla="+- f7 0 f5"/>
                <a:gd name="f17" fmla="+- f6 0 f5"/>
                <a:gd name="f18" fmla="*/ f13 f0 1"/>
                <a:gd name="f19" fmla="*/ f17 1 329564"/>
                <a:gd name="f20" fmla="*/ f16 1 693420"/>
                <a:gd name="f21" fmla="*/ 121920 f17 1"/>
                <a:gd name="f22" fmla="*/ 693420 f16 1"/>
                <a:gd name="f23" fmla="*/ 0 f17 1"/>
                <a:gd name="f24" fmla="*/ 622935 f16 1"/>
                <a:gd name="f25" fmla="*/ 206692 f17 1"/>
                <a:gd name="f26" fmla="*/ 0 f16 1"/>
                <a:gd name="f27" fmla="*/ 329565 f17 1"/>
                <a:gd name="f28" fmla="*/ 71438 f16 1"/>
                <a:gd name="f29" fmla="*/ f18 1 f2"/>
                <a:gd name="f30" fmla="*/ f21 1 329564"/>
                <a:gd name="f31" fmla="*/ f22 1 693420"/>
                <a:gd name="f32" fmla="*/ f23 1 329564"/>
                <a:gd name="f33" fmla="*/ f24 1 693420"/>
                <a:gd name="f34" fmla="*/ f25 1 329564"/>
                <a:gd name="f35" fmla="*/ f26 1 693420"/>
                <a:gd name="f36" fmla="*/ f27 1 329564"/>
                <a:gd name="f37" fmla="*/ f28 1 69342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29564" h="69342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6">
              <a:extLst>
                <a:ext uri="{FF2B5EF4-FFF2-40B4-BE49-F238E27FC236}">
                  <a16:creationId xmlns:a16="http://schemas.microsoft.com/office/drawing/2014/main" id="{66AF36BE-CAE3-76B6-0E18-914D4B5B9ADE}"/>
                </a:ext>
              </a:extLst>
            </p:cNvPr>
            <p:cNvSpPr/>
            <p:nvPr/>
          </p:nvSpPr>
          <p:spPr>
            <a:xfrm>
              <a:off x="11099947" y="4831323"/>
              <a:ext cx="803730" cy="18531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997"/>
                <a:gd name="f7" fmla="val 831532"/>
                <a:gd name="f8" fmla="val 360045"/>
                <a:gd name="f9" fmla="val 360998"/>
                <a:gd name="f10" fmla="val 125730"/>
                <a:gd name="f11" fmla="val 154305"/>
                <a:gd name="f12" fmla="val 752475"/>
                <a:gd name="f13" fmla="val 17145"/>
                <a:gd name="f14" fmla="val 831533"/>
                <a:gd name="f15" fmla="val 224790"/>
                <a:gd name="f16" fmla="val 209550"/>
                <a:gd name="f17" fmla="val 340042"/>
                <a:gd name="f18" fmla="val 208598"/>
                <a:gd name="f19" fmla="+- 0 0 -90"/>
                <a:gd name="f20" fmla="*/ f3 1 360997"/>
                <a:gd name="f21" fmla="*/ f4 1 831532"/>
                <a:gd name="f22" fmla="+- f7 0 f5"/>
                <a:gd name="f23" fmla="+- f6 0 f5"/>
                <a:gd name="f24" fmla="*/ f19 f0 1"/>
                <a:gd name="f25" fmla="*/ f23 1 360997"/>
                <a:gd name="f26" fmla="*/ f22 1 831532"/>
                <a:gd name="f27" fmla="*/ 360045 f23 1"/>
                <a:gd name="f28" fmla="*/ 0 f22 1"/>
                <a:gd name="f29" fmla="*/ 360998 f23 1"/>
                <a:gd name="f30" fmla="*/ 125730 f22 1"/>
                <a:gd name="f31" fmla="*/ 154305 f23 1"/>
                <a:gd name="f32" fmla="*/ 752475 f22 1"/>
                <a:gd name="f33" fmla="*/ 17145 f23 1"/>
                <a:gd name="f34" fmla="*/ 831533 f22 1"/>
                <a:gd name="f35" fmla="*/ 224790 f23 1"/>
                <a:gd name="f36" fmla="*/ 209550 f22 1"/>
                <a:gd name="f37" fmla="*/ 0 f23 1"/>
                <a:gd name="f38" fmla="*/ 340042 f22 1"/>
                <a:gd name="f39" fmla="*/ 208598 f22 1"/>
                <a:gd name="f40" fmla="*/ f24 1 f2"/>
                <a:gd name="f41" fmla="*/ f27 1 360997"/>
                <a:gd name="f42" fmla="*/ f28 1 831532"/>
                <a:gd name="f43" fmla="*/ f29 1 360997"/>
                <a:gd name="f44" fmla="*/ f30 1 831532"/>
                <a:gd name="f45" fmla="*/ f31 1 360997"/>
                <a:gd name="f46" fmla="*/ f32 1 831532"/>
                <a:gd name="f47" fmla="*/ f33 1 360997"/>
                <a:gd name="f48" fmla="*/ f34 1 831532"/>
                <a:gd name="f49" fmla="*/ f35 1 360997"/>
                <a:gd name="f50" fmla="*/ f36 1 831532"/>
                <a:gd name="f51" fmla="*/ f37 1 360997"/>
                <a:gd name="f52" fmla="*/ f38 1 831532"/>
                <a:gd name="f53" fmla="*/ f39 1 831532"/>
                <a:gd name="f54" fmla="*/ f5 1 f25"/>
                <a:gd name="f55" fmla="*/ f6 1 f25"/>
                <a:gd name="f56" fmla="*/ f5 1 f26"/>
                <a:gd name="f57" fmla="*/ f7 1 f26"/>
                <a:gd name="f58" fmla="+- f40 0 f1"/>
                <a:gd name="f59" fmla="*/ f41 1 f25"/>
                <a:gd name="f60" fmla="*/ f42 1 f26"/>
                <a:gd name="f61" fmla="*/ f43 1 f25"/>
                <a:gd name="f62" fmla="*/ f44 1 f26"/>
                <a:gd name="f63" fmla="*/ f45 1 f25"/>
                <a:gd name="f64" fmla="*/ f46 1 f26"/>
                <a:gd name="f65" fmla="*/ f47 1 f25"/>
                <a:gd name="f66" fmla="*/ f48 1 f26"/>
                <a:gd name="f67" fmla="*/ f49 1 f25"/>
                <a:gd name="f68" fmla="*/ f50 1 f26"/>
                <a:gd name="f69" fmla="*/ f51 1 f25"/>
                <a:gd name="f70" fmla="*/ f52 1 f26"/>
                <a:gd name="f71" fmla="*/ f53 1 f26"/>
                <a:gd name="f72" fmla="*/ f54 f20 1"/>
                <a:gd name="f73" fmla="*/ f55 f20 1"/>
                <a:gd name="f74" fmla="*/ f57 f21 1"/>
                <a:gd name="f75" fmla="*/ f56 f21 1"/>
                <a:gd name="f76" fmla="*/ f59 f20 1"/>
                <a:gd name="f77" fmla="*/ f60 f21 1"/>
                <a:gd name="f78" fmla="*/ f61 f20 1"/>
                <a:gd name="f79" fmla="*/ f62 f21 1"/>
                <a:gd name="f80" fmla="*/ f63 f20 1"/>
                <a:gd name="f81" fmla="*/ f64 f21 1"/>
                <a:gd name="f82" fmla="*/ f65 f20 1"/>
                <a:gd name="f83" fmla="*/ f66 f21 1"/>
                <a:gd name="f84" fmla="*/ f67 f20 1"/>
                <a:gd name="f85" fmla="*/ f68 f21 1"/>
                <a:gd name="f86" fmla="*/ f69 f20 1"/>
                <a:gd name="f87" fmla="*/ f70 f21 1"/>
                <a:gd name="f88" fmla="*/ f7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76" y="f77"/>
                </a:cxn>
                <a:cxn ang="f58">
                  <a:pos x="f78" y="f79"/>
                </a:cxn>
                <a:cxn ang="f58">
                  <a:pos x="f80" y="f81"/>
                </a:cxn>
                <a:cxn ang="f58">
                  <a:pos x="f82" y="f83"/>
                </a:cxn>
                <a:cxn ang="f58">
                  <a:pos x="f84" y="f85"/>
                </a:cxn>
                <a:cxn ang="f58">
                  <a:pos x="f86" y="f87"/>
                </a:cxn>
                <a:cxn ang="f58">
                  <a:pos x="f86" y="f88"/>
                </a:cxn>
                <a:cxn ang="f58">
                  <a:pos x="f76" y="f77"/>
                </a:cxn>
                <a:cxn ang="f58">
                  <a:pos x="f76" y="f77"/>
                </a:cxn>
              </a:cxnLst>
              <a:rect l="f72" t="f75" r="f73" b="f74"/>
              <a:pathLst>
                <a:path w="360997" h="83153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7">
              <a:extLst>
                <a:ext uri="{FF2B5EF4-FFF2-40B4-BE49-F238E27FC236}">
                  <a16:creationId xmlns:a16="http://schemas.microsoft.com/office/drawing/2014/main" id="{2211BFA0-D385-9B8B-31EC-F575FA8B8074}"/>
                </a:ext>
              </a:extLst>
            </p:cNvPr>
            <p:cNvSpPr/>
            <p:nvPr/>
          </p:nvSpPr>
          <p:spPr>
            <a:xfrm>
              <a:off x="11099947" y="4831323"/>
              <a:ext cx="803730" cy="18531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997"/>
                <a:gd name="f7" fmla="val 831532"/>
                <a:gd name="f8" fmla="val 360045"/>
                <a:gd name="f9" fmla="val 360998"/>
                <a:gd name="f10" fmla="val 125730"/>
                <a:gd name="f11" fmla="val 154305"/>
                <a:gd name="f12" fmla="val 752475"/>
                <a:gd name="f13" fmla="val 17145"/>
                <a:gd name="f14" fmla="val 831533"/>
                <a:gd name="f15" fmla="val 224790"/>
                <a:gd name="f16" fmla="val 209550"/>
                <a:gd name="f17" fmla="val 340042"/>
                <a:gd name="f18" fmla="val 208598"/>
                <a:gd name="f19" fmla="+- 0 0 -90"/>
                <a:gd name="f20" fmla="*/ f3 1 360997"/>
                <a:gd name="f21" fmla="*/ f4 1 831532"/>
                <a:gd name="f22" fmla="+- f7 0 f5"/>
                <a:gd name="f23" fmla="+- f6 0 f5"/>
                <a:gd name="f24" fmla="*/ f19 f0 1"/>
                <a:gd name="f25" fmla="*/ f23 1 360997"/>
                <a:gd name="f26" fmla="*/ f22 1 831532"/>
                <a:gd name="f27" fmla="*/ 360045 f23 1"/>
                <a:gd name="f28" fmla="*/ 0 f22 1"/>
                <a:gd name="f29" fmla="*/ 360998 f23 1"/>
                <a:gd name="f30" fmla="*/ 125730 f22 1"/>
                <a:gd name="f31" fmla="*/ 154305 f23 1"/>
                <a:gd name="f32" fmla="*/ 752475 f22 1"/>
                <a:gd name="f33" fmla="*/ 17145 f23 1"/>
                <a:gd name="f34" fmla="*/ 831533 f22 1"/>
                <a:gd name="f35" fmla="*/ 224790 f23 1"/>
                <a:gd name="f36" fmla="*/ 209550 f22 1"/>
                <a:gd name="f37" fmla="*/ 0 f23 1"/>
                <a:gd name="f38" fmla="*/ 340042 f22 1"/>
                <a:gd name="f39" fmla="*/ 208598 f22 1"/>
                <a:gd name="f40" fmla="*/ f24 1 f2"/>
                <a:gd name="f41" fmla="*/ f27 1 360997"/>
                <a:gd name="f42" fmla="*/ f28 1 831532"/>
                <a:gd name="f43" fmla="*/ f29 1 360997"/>
                <a:gd name="f44" fmla="*/ f30 1 831532"/>
                <a:gd name="f45" fmla="*/ f31 1 360997"/>
                <a:gd name="f46" fmla="*/ f32 1 831532"/>
                <a:gd name="f47" fmla="*/ f33 1 360997"/>
                <a:gd name="f48" fmla="*/ f34 1 831532"/>
                <a:gd name="f49" fmla="*/ f35 1 360997"/>
                <a:gd name="f50" fmla="*/ f36 1 831532"/>
                <a:gd name="f51" fmla="*/ f37 1 360997"/>
                <a:gd name="f52" fmla="*/ f38 1 831532"/>
                <a:gd name="f53" fmla="*/ f39 1 831532"/>
                <a:gd name="f54" fmla="*/ f5 1 f25"/>
                <a:gd name="f55" fmla="*/ f6 1 f25"/>
                <a:gd name="f56" fmla="*/ f5 1 f26"/>
                <a:gd name="f57" fmla="*/ f7 1 f26"/>
                <a:gd name="f58" fmla="+- f40 0 f1"/>
                <a:gd name="f59" fmla="*/ f41 1 f25"/>
                <a:gd name="f60" fmla="*/ f42 1 f26"/>
                <a:gd name="f61" fmla="*/ f43 1 f25"/>
                <a:gd name="f62" fmla="*/ f44 1 f26"/>
                <a:gd name="f63" fmla="*/ f45 1 f25"/>
                <a:gd name="f64" fmla="*/ f46 1 f26"/>
                <a:gd name="f65" fmla="*/ f47 1 f25"/>
                <a:gd name="f66" fmla="*/ f48 1 f26"/>
                <a:gd name="f67" fmla="*/ f49 1 f25"/>
                <a:gd name="f68" fmla="*/ f50 1 f26"/>
                <a:gd name="f69" fmla="*/ f51 1 f25"/>
                <a:gd name="f70" fmla="*/ f52 1 f26"/>
                <a:gd name="f71" fmla="*/ f53 1 f26"/>
                <a:gd name="f72" fmla="*/ f54 f20 1"/>
                <a:gd name="f73" fmla="*/ f55 f20 1"/>
                <a:gd name="f74" fmla="*/ f57 f21 1"/>
                <a:gd name="f75" fmla="*/ f56 f21 1"/>
                <a:gd name="f76" fmla="*/ f59 f20 1"/>
                <a:gd name="f77" fmla="*/ f60 f21 1"/>
                <a:gd name="f78" fmla="*/ f61 f20 1"/>
                <a:gd name="f79" fmla="*/ f62 f21 1"/>
                <a:gd name="f80" fmla="*/ f63 f20 1"/>
                <a:gd name="f81" fmla="*/ f64 f21 1"/>
                <a:gd name="f82" fmla="*/ f65 f20 1"/>
                <a:gd name="f83" fmla="*/ f66 f21 1"/>
                <a:gd name="f84" fmla="*/ f67 f20 1"/>
                <a:gd name="f85" fmla="*/ f68 f21 1"/>
                <a:gd name="f86" fmla="*/ f69 f20 1"/>
                <a:gd name="f87" fmla="*/ f70 f21 1"/>
                <a:gd name="f88" fmla="*/ f7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76" y="f77"/>
                </a:cxn>
                <a:cxn ang="f58">
                  <a:pos x="f78" y="f79"/>
                </a:cxn>
                <a:cxn ang="f58">
                  <a:pos x="f80" y="f81"/>
                </a:cxn>
                <a:cxn ang="f58">
                  <a:pos x="f82" y="f83"/>
                </a:cxn>
                <a:cxn ang="f58">
                  <a:pos x="f84" y="f85"/>
                </a:cxn>
                <a:cxn ang="f58">
                  <a:pos x="f86" y="f87"/>
                </a:cxn>
                <a:cxn ang="f58">
                  <a:pos x="f86" y="f88"/>
                </a:cxn>
                <a:cxn ang="f58">
                  <a:pos x="f76" y="f77"/>
                </a:cxn>
                <a:cxn ang="f58">
                  <a:pos x="f76" y="f77"/>
                </a:cxn>
              </a:cxnLst>
              <a:rect l="f72" t="f75" r="f73" b="f74"/>
              <a:pathLst>
                <a:path w="360997" h="83153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8">
              <a:extLst>
                <a:ext uri="{FF2B5EF4-FFF2-40B4-BE49-F238E27FC236}">
                  <a16:creationId xmlns:a16="http://schemas.microsoft.com/office/drawing/2014/main" id="{4B079A17-DCAE-8918-B29C-634B6FFEE8F4}"/>
                </a:ext>
              </a:extLst>
            </p:cNvPr>
            <p:cNvSpPr/>
            <p:nvPr/>
          </p:nvSpPr>
          <p:spPr>
            <a:xfrm>
              <a:off x="10826377" y="5141241"/>
              <a:ext cx="273561" cy="4479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00977"/>
                <a:gd name="f8" fmla="val 122873"/>
                <a:gd name="f9" fmla="val 953"/>
                <a:gd name="f10" fmla="val 129540"/>
                <a:gd name="f11" fmla="val 70485"/>
                <a:gd name="f12" fmla="+- 0 0 -90"/>
                <a:gd name="f13" fmla="*/ f3 1 122872"/>
                <a:gd name="f14" fmla="*/ f4 1 200977"/>
                <a:gd name="f15" fmla="+- f7 0 f5"/>
                <a:gd name="f16" fmla="+- f6 0 f5"/>
                <a:gd name="f17" fmla="*/ f12 f0 1"/>
                <a:gd name="f18" fmla="*/ f16 1 122872"/>
                <a:gd name="f19" fmla="*/ f15 1 200977"/>
                <a:gd name="f20" fmla="*/ 122873 f16 1"/>
                <a:gd name="f21" fmla="*/ 200977 f15 1"/>
                <a:gd name="f22" fmla="*/ 953 f16 1"/>
                <a:gd name="f23" fmla="*/ 129540 f15 1"/>
                <a:gd name="f24" fmla="*/ 0 f16 1"/>
                <a:gd name="f25" fmla="*/ 0 f15 1"/>
                <a:gd name="f26" fmla="*/ 70485 f15 1"/>
                <a:gd name="f27" fmla="*/ f17 1 f2"/>
                <a:gd name="f28" fmla="*/ f20 1 122872"/>
                <a:gd name="f29" fmla="*/ f21 1 200977"/>
                <a:gd name="f30" fmla="*/ f22 1 122872"/>
                <a:gd name="f31" fmla="*/ f23 1 200977"/>
                <a:gd name="f32" fmla="*/ f24 1 122872"/>
                <a:gd name="f33" fmla="*/ f25 1 200977"/>
                <a:gd name="f34" fmla="*/ f26 1 200977"/>
                <a:gd name="f35" fmla="*/ f5 1 f18"/>
                <a:gd name="f36" fmla="*/ f6 1 f18"/>
                <a:gd name="f37" fmla="*/ f5 1 f19"/>
                <a:gd name="f38" fmla="*/ f7 1 f19"/>
                <a:gd name="f39" fmla="+- f27 0 f1"/>
                <a:gd name="f40" fmla="*/ f28 1 f18"/>
                <a:gd name="f41" fmla="*/ f29 1 f19"/>
                <a:gd name="f42" fmla="*/ f30 1 f18"/>
                <a:gd name="f43" fmla="*/ f31 1 f19"/>
                <a:gd name="f44" fmla="*/ f32 1 f18"/>
                <a:gd name="f45" fmla="*/ f33 1 f19"/>
                <a:gd name="f46" fmla="*/ f34 1 f19"/>
                <a:gd name="f47" fmla="*/ f35 f13 1"/>
                <a:gd name="f48" fmla="*/ f36 f13 1"/>
                <a:gd name="f49" fmla="*/ f38 f14 1"/>
                <a:gd name="f50" fmla="*/ f37 f14 1"/>
                <a:gd name="f51" fmla="*/ f40 f13 1"/>
                <a:gd name="f52" fmla="*/ f41 f14 1"/>
                <a:gd name="f53" fmla="*/ f42 f13 1"/>
                <a:gd name="f54" fmla="*/ f43 f14 1"/>
                <a:gd name="f55" fmla="*/ f44 f13 1"/>
                <a:gd name="f56" fmla="*/ f45 f14 1"/>
                <a:gd name="f57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1" y="f57"/>
                </a:cxn>
                <a:cxn ang="f39">
                  <a:pos x="f51" y="f52"/>
                </a:cxn>
              </a:cxnLst>
              <a:rect l="f47" t="f50" r="f48" b="f49"/>
              <a:pathLst>
                <a:path w="122872" h="200977">
                  <a:moveTo>
                    <a:pt x="f8" y="f7"/>
                  </a:moveTo>
                  <a:lnTo>
                    <a:pt x="f9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29">
              <a:extLst>
                <a:ext uri="{FF2B5EF4-FFF2-40B4-BE49-F238E27FC236}">
                  <a16:creationId xmlns:a16="http://schemas.microsoft.com/office/drawing/2014/main" id="{5623919B-E976-192C-8AFE-EBB8E3DE34D2}"/>
                </a:ext>
              </a:extLst>
            </p:cNvPr>
            <p:cNvSpPr/>
            <p:nvPr/>
          </p:nvSpPr>
          <p:spPr>
            <a:xfrm>
              <a:off x="10826377" y="5141241"/>
              <a:ext cx="273561" cy="4479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00977"/>
                <a:gd name="f8" fmla="val 122873"/>
                <a:gd name="f9" fmla="val 953"/>
                <a:gd name="f10" fmla="val 129540"/>
                <a:gd name="f11" fmla="val 70485"/>
                <a:gd name="f12" fmla="+- 0 0 -90"/>
                <a:gd name="f13" fmla="*/ f3 1 122872"/>
                <a:gd name="f14" fmla="*/ f4 1 200977"/>
                <a:gd name="f15" fmla="+- f7 0 f5"/>
                <a:gd name="f16" fmla="+- f6 0 f5"/>
                <a:gd name="f17" fmla="*/ f12 f0 1"/>
                <a:gd name="f18" fmla="*/ f16 1 122872"/>
                <a:gd name="f19" fmla="*/ f15 1 200977"/>
                <a:gd name="f20" fmla="*/ 122873 f16 1"/>
                <a:gd name="f21" fmla="*/ 200977 f15 1"/>
                <a:gd name="f22" fmla="*/ 953 f16 1"/>
                <a:gd name="f23" fmla="*/ 129540 f15 1"/>
                <a:gd name="f24" fmla="*/ 0 f16 1"/>
                <a:gd name="f25" fmla="*/ 0 f15 1"/>
                <a:gd name="f26" fmla="*/ 70485 f15 1"/>
                <a:gd name="f27" fmla="*/ f17 1 f2"/>
                <a:gd name="f28" fmla="*/ f20 1 122872"/>
                <a:gd name="f29" fmla="*/ f21 1 200977"/>
                <a:gd name="f30" fmla="*/ f22 1 122872"/>
                <a:gd name="f31" fmla="*/ f23 1 200977"/>
                <a:gd name="f32" fmla="*/ f24 1 122872"/>
                <a:gd name="f33" fmla="*/ f25 1 200977"/>
                <a:gd name="f34" fmla="*/ f26 1 200977"/>
                <a:gd name="f35" fmla="*/ f5 1 f18"/>
                <a:gd name="f36" fmla="*/ f6 1 f18"/>
                <a:gd name="f37" fmla="*/ f5 1 f19"/>
                <a:gd name="f38" fmla="*/ f7 1 f19"/>
                <a:gd name="f39" fmla="+- f27 0 f1"/>
                <a:gd name="f40" fmla="*/ f28 1 f18"/>
                <a:gd name="f41" fmla="*/ f29 1 f19"/>
                <a:gd name="f42" fmla="*/ f30 1 f18"/>
                <a:gd name="f43" fmla="*/ f31 1 f19"/>
                <a:gd name="f44" fmla="*/ f32 1 f18"/>
                <a:gd name="f45" fmla="*/ f33 1 f19"/>
                <a:gd name="f46" fmla="*/ f34 1 f19"/>
                <a:gd name="f47" fmla="*/ f35 f13 1"/>
                <a:gd name="f48" fmla="*/ f36 f13 1"/>
                <a:gd name="f49" fmla="*/ f38 f14 1"/>
                <a:gd name="f50" fmla="*/ f37 f14 1"/>
                <a:gd name="f51" fmla="*/ f40 f13 1"/>
                <a:gd name="f52" fmla="*/ f41 f14 1"/>
                <a:gd name="f53" fmla="*/ f42 f13 1"/>
                <a:gd name="f54" fmla="*/ f43 f14 1"/>
                <a:gd name="f55" fmla="*/ f44 f13 1"/>
                <a:gd name="f56" fmla="*/ f45 f14 1"/>
                <a:gd name="f57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1" y="f57"/>
                </a:cxn>
                <a:cxn ang="f39">
                  <a:pos x="f51" y="f52"/>
                </a:cxn>
              </a:cxnLst>
              <a:rect l="f47" t="f50" r="f48" b="f49"/>
              <a:pathLst>
                <a:path w="122872" h="200977">
                  <a:moveTo>
                    <a:pt x="f8" y="f7"/>
                  </a:moveTo>
                  <a:lnTo>
                    <a:pt x="f9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0">
              <a:extLst>
                <a:ext uri="{FF2B5EF4-FFF2-40B4-BE49-F238E27FC236}">
                  <a16:creationId xmlns:a16="http://schemas.microsoft.com/office/drawing/2014/main" id="{086E18DB-5531-9913-3BE6-0B1D4648A987}"/>
                </a:ext>
              </a:extLst>
            </p:cNvPr>
            <p:cNvSpPr/>
            <p:nvPr/>
          </p:nvSpPr>
          <p:spPr>
            <a:xfrm>
              <a:off x="10826377" y="4674229"/>
              <a:ext cx="1075178" cy="6219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2917"/>
                <a:gd name="f7" fmla="val 279082"/>
                <a:gd name="f8" fmla="val 122873"/>
                <a:gd name="f9" fmla="val 279083"/>
                <a:gd name="f10" fmla="val 208598"/>
                <a:gd name="f11" fmla="val 360998"/>
                <a:gd name="f12" fmla="val 482918"/>
                <a:gd name="f13" fmla="val 70485"/>
                <a:gd name="f14" fmla="+- 0 0 -90"/>
                <a:gd name="f15" fmla="*/ f3 1 482917"/>
                <a:gd name="f16" fmla="*/ f4 1 279082"/>
                <a:gd name="f17" fmla="+- f7 0 f5"/>
                <a:gd name="f18" fmla="+- f6 0 f5"/>
                <a:gd name="f19" fmla="*/ f14 f0 1"/>
                <a:gd name="f20" fmla="*/ f18 1 482917"/>
                <a:gd name="f21" fmla="*/ f17 1 279082"/>
                <a:gd name="f22" fmla="*/ 122873 f18 1"/>
                <a:gd name="f23" fmla="*/ 279083 f17 1"/>
                <a:gd name="f24" fmla="*/ 0 f18 1"/>
                <a:gd name="f25" fmla="*/ 208598 f17 1"/>
                <a:gd name="f26" fmla="*/ 360998 f18 1"/>
                <a:gd name="f27" fmla="*/ 0 f17 1"/>
                <a:gd name="f28" fmla="*/ 482918 f18 1"/>
                <a:gd name="f29" fmla="*/ 70485 f17 1"/>
                <a:gd name="f30" fmla="*/ f19 1 f2"/>
                <a:gd name="f31" fmla="*/ f22 1 482917"/>
                <a:gd name="f32" fmla="*/ f23 1 279082"/>
                <a:gd name="f33" fmla="*/ f24 1 482917"/>
                <a:gd name="f34" fmla="*/ f25 1 279082"/>
                <a:gd name="f35" fmla="*/ f26 1 482917"/>
                <a:gd name="f36" fmla="*/ f27 1 279082"/>
                <a:gd name="f37" fmla="*/ f28 1 482917"/>
                <a:gd name="f38" fmla="*/ f29 1 2790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482917" h="27908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1">
              <a:extLst>
                <a:ext uri="{FF2B5EF4-FFF2-40B4-BE49-F238E27FC236}">
                  <a16:creationId xmlns:a16="http://schemas.microsoft.com/office/drawing/2014/main" id="{645378DA-FCCD-9F67-2244-A5FF130246AA}"/>
                </a:ext>
              </a:extLst>
            </p:cNvPr>
            <p:cNvSpPr/>
            <p:nvPr/>
          </p:nvSpPr>
          <p:spPr>
            <a:xfrm>
              <a:off x="10826377" y="4674229"/>
              <a:ext cx="1075178" cy="6219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2917"/>
                <a:gd name="f7" fmla="val 279082"/>
                <a:gd name="f8" fmla="val 122873"/>
                <a:gd name="f9" fmla="val 279083"/>
                <a:gd name="f10" fmla="val 208598"/>
                <a:gd name="f11" fmla="val 360998"/>
                <a:gd name="f12" fmla="val 482918"/>
                <a:gd name="f13" fmla="val 70485"/>
                <a:gd name="f14" fmla="+- 0 0 -90"/>
                <a:gd name="f15" fmla="*/ f3 1 482917"/>
                <a:gd name="f16" fmla="*/ f4 1 279082"/>
                <a:gd name="f17" fmla="+- f7 0 f5"/>
                <a:gd name="f18" fmla="+- f6 0 f5"/>
                <a:gd name="f19" fmla="*/ f14 f0 1"/>
                <a:gd name="f20" fmla="*/ f18 1 482917"/>
                <a:gd name="f21" fmla="*/ f17 1 279082"/>
                <a:gd name="f22" fmla="*/ 122873 f18 1"/>
                <a:gd name="f23" fmla="*/ 279083 f17 1"/>
                <a:gd name="f24" fmla="*/ 0 f18 1"/>
                <a:gd name="f25" fmla="*/ 208598 f17 1"/>
                <a:gd name="f26" fmla="*/ 360998 f18 1"/>
                <a:gd name="f27" fmla="*/ 0 f17 1"/>
                <a:gd name="f28" fmla="*/ 482918 f18 1"/>
                <a:gd name="f29" fmla="*/ 70485 f17 1"/>
                <a:gd name="f30" fmla="*/ f19 1 f2"/>
                <a:gd name="f31" fmla="*/ f22 1 482917"/>
                <a:gd name="f32" fmla="*/ f23 1 279082"/>
                <a:gd name="f33" fmla="*/ f24 1 482917"/>
                <a:gd name="f34" fmla="*/ f25 1 279082"/>
                <a:gd name="f35" fmla="*/ f26 1 482917"/>
                <a:gd name="f36" fmla="*/ f27 1 279082"/>
                <a:gd name="f37" fmla="*/ f28 1 482917"/>
                <a:gd name="f38" fmla="*/ f29 1 2790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482917" h="27908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58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47A26846-63AE-053A-C5C8-8D4943D9009B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4A3CD37B-4BE4-1901-C429-51D6BC48D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40">
            <a:extLst>
              <a:ext uri="{FF2B5EF4-FFF2-40B4-BE49-F238E27FC236}">
                <a16:creationId xmlns:a16="http://schemas.microsoft.com/office/drawing/2014/main" id="{D08C3B8B-3D55-0C34-DDDB-B4A47855AE89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370F7D82-5E11-0EA9-0EB6-E8C91C7C6AFA}"/>
              </a:ext>
            </a:extLst>
          </p:cNvPr>
          <p:cNvGrpSpPr/>
          <p:nvPr/>
        </p:nvGrpSpPr>
        <p:grpSpPr>
          <a:xfrm>
            <a:off x="10783848" y="4815138"/>
            <a:ext cx="1152042" cy="1768349"/>
            <a:chOff x="10783848" y="4815138"/>
            <a:chExt cx="1152042" cy="1768349"/>
          </a:xfrm>
        </p:grpSpPr>
        <p:sp>
          <p:nvSpPr>
            <p:cNvPr id="6" name="Freihandform: Form 23">
              <a:extLst>
                <a:ext uri="{FF2B5EF4-FFF2-40B4-BE49-F238E27FC236}">
                  <a16:creationId xmlns:a16="http://schemas.microsoft.com/office/drawing/2014/main" id="{B81D02FD-BD00-0132-BB86-A77A857D808F}"/>
                </a:ext>
              </a:extLst>
            </p:cNvPr>
            <p:cNvSpPr/>
            <p:nvPr/>
          </p:nvSpPr>
          <p:spPr>
            <a:xfrm>
              <a:off x="11103266" y="5689890"/>
              <a:ext cx="553660" cy="551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206"/>
                <a:gd name="f7" fmla="val 187633"/>
                <a:gd name="f8" fmla="val 174246"/>
                <a:gd name="f9" fmla="val 54002"/>
                <a:gd name="f10" fmla="val 82083"/>
                <a:gd name="f11" fmla="val 90723"/>
                <a:gd name="f12" fmla="val 5040"/>
                <a:gd name="f13" fmla="val 95043"/>
                <a:gd name="f14" fmla="val 16561"/>
                <a:gd name="f15" fmla="val 34561"/>
                <a:gd name="f16" fmla="val 72003"/>
                <a:gd name="f17" fmla="val 76323"/>
                <a:gd name="f18" fmla="val 102964"/>
                <a:gd name="f19" fmla="val 41041"/>
                <a:gd name="f20" fmla="val 123124"/>
                <a:gd name="f21" fmla="val 23041"/>
                <a:gd name="f22" fmla="val 133925"/>
                <a:gd name="f23" fmla="val 8640"/>
                <a:gd name="f24" fmla="val 136085"/>
                <a:gd name="f25" fmla="val 131045"/>
                <a:gd name="f26" fmla="val 92163"/>
                <a:gd name="f27" fmla="val 185046"/>
                <a:gd name="f28" fmla="val 101524"/>
                <a:gd name="f29" fmla="val 190087"/>
                <a:gd name="f30" fmla="val 115204"/>
                <a:gd name="f31" fmla="val 187927"/>
                <a:gd name="f32" fmla="val 133205"/>
                <a:gd name="f33" fmla="val 177126"/>
                <a:gd name="f34" fmla="val 168486"/>
                <a:gd name="f35" fmla="val 156965"/>
                <a:gd name="f36" fmla="val 187207"/>
                <a:gd name="f37" fmla="val 125284"/>
                <a:gd name="f38" fmla="val 88563"/>
                <a:gd name="f39" fmla="val 70562"/>
                <a:gd name="f40" fmla="val 182886"/>
                <a:gd name="f41" fmla="val 59042"/>
                <a:gd name="f42" fmla="+- 0 0 -90"/>
                <a:gd name="f43" fmla="*/ f3 1 187206"/>
                <a:gd name="f44" fmla="*/ f4 1 187633"/>
                <a:gd name="f45" fmla="+- f7 0 f5"/>
                <a:gd name="f46" fmla="+- f6 0 f5"/>
                <a:gd name="f47" fmla="*/ f42 f0 1"/>
                <a:gd name="f48" fmla="*/ f46 1 187206"/>
                <a:gd name="f49" fmla="*/ f45 1 187633"/>
                <a:gd name="f50" fmla="*/ 174246 f46 1"/>
                <a:gd name="f51" fmla="*/ 54002 f45 1"/>
                <a:gd name="f52" fmla="*/ 82083 f46 1"/>
                <a:gd name="f53" fmla="*/ 0 f45 1"/>
                <a:gd name="f54" fmla="*/ 95043 f46 1"/>
                <a:gd name="f55" fmla="*/ 34561 f45 1"/>
                <a:gd name="f56" fmla="*/ 41041 f46 1"/>
                <a:gd name="f57" fmla="*/ 123124 f45 1"/>
                <a:gd name="f58" fmla="*/ 0 f46 1"/>
                <a:gd name="f59" fmla="*/ 131045 f45 1"/>
                <a:gd name="f60" fmla="*/ 92163 f46 1"/>
                <a:gd name="f61" fmla="*/ 185046 f45 1"/>
                <a:gd name="f62" fmla="*/ 133205 f46 1"/>
                <a:gd name="f63" fmla="*/ 177126 f45 1"/>
                <a:gd name="f64" fmla="*/ 187207 f46 1"/>
                <a:gd name="f65" fmla="*/ 88563 f45 1"/>
                <a:gd name="f66" fmla="*/ f47 1 f2"/>
                <a:gd name="f67" fmla="*/ f50 1 187206"/>
                <a:gd name="f68" fmla="*/ f51 1 187633"/>
                <a:gd name="f69" fmla="*/ f52 1 187206"/>
                <a:gd name="f70" fmla="*/ f53 1 187633"/>
                <a:gd name="f71" fmla="*/ f54 1 187206"/>
                <a:gd name="f72" fmla="*/ f55 1 187633"/>
                <a:gd name="f73" fmla="*/ f56 1 187206"/>
                <a:gd name="f74" fmla="*/ f57 1 187633"/>
                <a:gd name="f75" fmla="*/ f58 1 187206"/>
                <a:gd name="f76" fmla="*/ f59 1 187633"/>
                <a:gd name="f77" fmla="*/ f60 1 187206"/>
                <a:gd name="f78" fmla="*/ f61 1 187633"/>
                <a:gd name="f79" fmla="*/ f62 1 187206"/>
                <a:gd name="f80" fmla="*/ f63 1 187633"/>
                <a:gd name="f81" fmla="*/ f64 1 187206"/>
                <a:gd name="f82" fmla="*/ f65 1 187633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187206" h="187633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6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4">
              <a:extLst>
                <a:ext uri="{FF2B5EF4-FFF2-40B4-BE49-F238E27FC236}">
                  <a16:creationId xmlns:a16="http://schemas.microsoft.com/office/drawing/2014/main" id="{01A78D0B-1FD1-B8B9-F2B7-D32FAC85B34A}"/>
                </a:ext>
              </a:extLst>
            </p:cNvPr>
            <p:cNvSpPr/>
            <p:nvPr/>
          </p:nvSpPr>
          <p:spPr>
            <a:xfrm>
              <a:off x="11103266" y="5689890"/>
              <a:ext cx="553660" cy="551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206"/>
                <a:gd name="f7" fmla="val 187633"/>
                <a:gd name="f8" fmla="val 174246"/>
                <a:gd name="f9" fmla="val 54002"/>
                <a:gd name="f10" fmla="val 82083"/>
                <a:gd name="f11" fmla="val 90723"/>
                <a:gd name="f12" fmla="val 5040"/>
                <a:gd name="f13" fmla="val 95043"/>
                <a:gd name="f14" fmla="val 16561"/>
                <a:gd name="f15" fmla="val 34561"/>
                <a:gd name="f16" fmla="val 72003"/>
                <a:gd name="f17" fmla="val 76323"/>
                <a:gd name="f18" fmla="val 102964"/>
                <a:gd name="f19" fmla="val 41041"/>
                <a:gd name="f20" fmla="val 123124"/>
                <a:gd name="f21" fmla="val 23041"/>
                <a:gd name="f22" fmla="val 133925"/>
                <a:gd name="f23" fmla="val 8640"/>
                <a:gd name="f24" fmla="val 136085"/>
                <a:gd name="f25" fmla="val 131045"/>
                <a:gd name="f26" fmla="val 92163"/>
                <a:gd name="f27" fmla="val 185046"/>
                <a:gd name="f28" fmla="val 101524"/>
                <a:gd name="f29" fmla="val 190087"/>
                <a:gd name="f30" fmla="val 115204"/>
                <a:gd name="f31" fmla="val 187927"/>
                <a:gd name="f32" fmla="val 133205"/>
                <a:gd name="f33" fmla="val 177126"/>
                <a:gd name="f34" fmla="val 168486"/>
                <a:gd name="f35" fmla="val 156965"/>
                <a:gd name="f36" fmla="val 187207"/>
                <a:gd name="f37" fmla="val 125284"/>
                <a:gd name="f38" fmla="val 88563"/>
                <a:gd name="f39" fmla="val 70562"/>
                <a:gd name="f40" fmla="val 182886"/>
                <a:gd name="f41" fmla="val 59042"/>
                <a:gd name="f42" fmla="+- 0 0 -90"/>
                <a:gd name="f43" fmla="*/ f3 1 187206"/>
                <a:gd name="f44" fmla="*/ f4 1 187633"/>
                <a:gd name="f45" fmla="+- f7 0 f5"/>
                <a:gd name="f46" fmla="+- f6 0 f5"/>
                <a:gd name="f47" fmla="*/ f42 f0 1"/>
                <a:gd name="f48" fmla="*/ f46 1 187206"/>
                <a:gd name="f49" fmla="*/ f45 1 187633"/>
                <a:gd name="f50" fmla="*/ 174246 f46 1"/>
                <a:gd name="f51" fmla="*/ 54002 f45 1"/>
                <a:gd name="f52" fmla="*/ 82083 f46 1"/>
                <a:gd name="f53" fmla="*/ 0 f45 1"/>
                <a:gd name="f54" fmla="*/ 95043 f46 1"/>
                <a:gd name="f55" fmla="*/ 34561 f45 1"/>
                <a:gd name="f56" fmla="*/ 41041 f46 1"/>
                <a:gd name="f57" fmla="*/ 123124 f45 1"/>
                <a:gd name="f58" fmla="*/ 0 f46 1"/>
                <a:gd name="f59" fmla="*/ 131045 f45 1"/>
                <a:gd name="f60" fmla="*/ 92163 f46 1"/>
                <a:gd name="f61" fmla="*/ 185046 f45 1"/>
                <a:gd name="f62" fmla="*/ 133205 f46 1"/>
                <a:gd name="f63" fmla="*/ 177126 f45 1"/>
                <a:gd name="f64" fmla="*/ 187207 f46 1"/>
                <a:gd name="f65" fmla="*/ 88563 f45 1"/>
                <a:gd name="f66" fmla="*/ f47 1 f2"/>
                <a:gd name="f67" fmla="*/ f50 1 187206"/>
                <a:gd name="f68" fmla="*/ f51 1 187633"/>
                <a:gd name="f69" fmla="*/ f52 1 187206"/>
                <a:gd name="f70" fmla="*/ f53 1 187633"/>
                <a:gd name="f71" fmla="*/ f54 1 187206"/>
                <a:gd name="f72" fmla="*/ f55 1 187633"/>
                <a:gd name="f73" fmla="*/ f56 1 187206"/>
                <a:gd name="f74" fmla="*/ f57 1 187633"/>
                <a:gd name="f75" fmla="*/ f58 1 187206"/>
                <a:gd name="f76" fmla="*/ f59 1 187633"/>
                <a:gd name="f77" fmla="*/ f60 1 187206"/>
                <a:gd name="f78" fmla="*/ f61 1 187633"/>
                <a:gd name="f79" fmla="*/ f62 1 187206"/>
                <a:gd name="f80" fmla="*/ f63 1 187633"/>
                <a:gd name="f81" fmla="*/ f64 1 187206"/>
                <a:gd name="f82" fmla="*/ f65 1 187633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  <a:cxn ang="f87">
                  <a:pos x="f108" y="f109"/>
                </a:cxn>
              </a:cxnLst>
              <a:rect l="f104" t="f107" r="f105" b="f106"/>
              <a:pathLst>
                <a:path w="187206" h="187633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6" y="f39"/>
                    <a:pt x="f40" y="f41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5">
              <a:extLst>
                <a:ext uri="{FF2B5EF4-FFF2-40B4-BE49-F238E27FC236}">
                  <a16:creationId xmlns:a16="http://schemas.microsoft.com/office/drawing/2014/main" id="{874F837C-DA39-CEF9-F576-C3A180DC6CAA}"/>
                </a:ext>
              </a:extLst>
            </p:cNvPr>
            <p:cNvSpPr/>
            <p:nvPr/>
          </p:nvSpPr>
          <p:spPr>
            <a:xfrm>
              <a:off x="11469538" y="5436738"/>
              <a:ext cx="381176" cy="1790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8884"/>
                <a:gd name="f7" fmla="val 60914"/>
                <a:gd name="f8" fmla="val 36721"/>
                <a:gd name="f9" fmla="val 6912"/>
                <a:gd name="f10" fmla="val 118804"/>
                <a:gd name="f11" fmla="val 55154"/>
                <a:gd name="f12" fmla="val 106564"/>
                <a:gd name="f13" fmla="val 52994"/>
                <a:gd name="f14" fmla="val 92163"/>
                <a:gd name="f15" fmla="val 54434"/>
                <a:gd name="f16" fmla="val 432"/>
                <a:gd name="f17" fmla="val 15121"/>
                <a:gd name="f18" fmla="+- 0 0 1008"/>
                <a:gd name="f19" fmla="val 27361"/>
                <a:gd name="f20" fmla="val 1152"/>
                <a:gd name="f21" fmla="+- 0 0 -90"/>
                <a:gd name="f22" fmla="*/ f3 1 128884"/>
                <a:gd name="f23" fmla="*/ f4 1 60914"/>
                <a:gd name="f24" fmla="+- f7 0 f5"/>
                <a:gd name="f25" fmla="+- f6 0 f5"/>
                <a:gd name="f26" fmla="*/ f21 f0 1"/>
                <a:gd name="f27" fmla="*/ f25 1 128884"/>
                <a:gd name="f28" fmla="*/ f24 1 60914"/>
                <a:gd name="f29" fmla="*/ 36721 f25 1"/>
                <a:gd name="f30" fmla="*/ 6912 f24 1"/>
                <a:gd name="f31" fmla="*/ 128884 f25 1"/>
                <a:gd name="f32" fmla="*/ 60914 f24 1"/>
                <a:gd name="f33" fmla="*/ 92163 f25 1"/>
                <a:gd name="f34" fmla="*/ 54434 f24 1"/>
                <a:gd name="f35" fmla="*/ 0 f25 1"/>
                <a:gd name="f36" fmla="*/ 432 f24 1"/>
                <a:gd name="f37" fmla="*/ f26 1 f2"/>
                <a:gd name="f38" fmla="*/ f29 1 128884"/>
                <a:gd name="f39" fmla="*/ f30 1 60914"/>
                <a:gd name="f40" fmla="*/ f31 1 128884"/>
                <a:gd name="f41" fmla="*/ f32 1 60914"/>
                <a:gd name="f42" fmla="*/ f33 1 128884"/>
                <a:gd name="f43" fmla="*/ f34 1 60914"/>
                <a:gd name="f44" fmla="*/ f35 1 128884"/>
                <a:gd name="f45" fmla="*/ f36 1 60914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8"/>
                <a:gd name="f57" fmla="*/ f44 1 f27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3 1"/>
                <a:gd name="f69" fmla="*/ f57 f22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8"/>
                </a:cxn>
                <a:cxn ang="f50">
                  <a:pos x="f69" y="f70"/>
                </a:cxn>
                <a:cxn ang="f50">
                  <a:pos x="f63" y="f64"/>
                </a:cxn>
              </a:cxnLst>
              <a:rect l="f59" t="f62" r="f60" b="f61"/>
              <a:pathLst>
                <a:path w="128884" h="60914">
                  <a:moveTo>
                    <a:pt x="f8" y="f9"/>
                  </a:moveTo>
                  <a:lnTo>
                    <a:pt x="f6" y="f7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6">
              <a:extLst>
                <a:ext uri="{FF2B5EF4-FFF2-40B4-BE49-F238E27FC236}">
                  <a16:creationId xmlns:a16="http://schemas.microsoft.com/office/drawing/2014/main" id="{65DEF8C5-5F0A-9874-E41E-4A9EE7EA2B6C}"/>
                </a:ext>
              </a:extLst>
            </p:cNvPr>
            <p:cNvSpPr/>
            <p:nvPr/>
          </p:nvSpPr>
          <p:spPr>
            <a:xfrm>
              <a:off x="11469538" y="5436738"/>
              <a:ext cx="381176" cy="1790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8884"/>
                <a:gd name="f7" fmla="val 60914"/>
                <a:gd name="f8" fmla="val 36721"/>
                <a:gd name="f9" fmla="val 6912"/>
                <a:gd name="f10" fmla="val 118804"/>
                <a:gd name="f11" fmla="val 55154"/>
                <a:gd name="f12" fmla="val 106564"/>
                <a:gd name="f13" fmla="val 52994"/>
                <a:gd name="f14" fmla="val 92163"/>
                <a:gd name="f15" fmla="val 54434"/>
                <a:gd name="f16" fmla="val 432"/>
                <a:gd name="f17" fmla="val 15121"/>
                <a:gd name="f18" fmla="+- 0 0 1008"/>
                <a:gd name="f19" fmla="val 27361"/>
                <a:gd name="f20" fmla="val 1152"/>
                <a:gd name="f21" fmla="+- 0 0 -90"/>
                <a:gd name="f22" fmla="*/ f3 1 128884"/>
                <a:gd name="f23" fmla="*/ f4 1 60914"/>
                <a:gd name="f24" fmla="+- f7 0 f5"/>
                <a:gd name="f25" fmla="+- f6 0 f5"/>
                <a:gd name="f26" fmla="*/ f21 f0 1"/>
                <a:gd name="f27" fmla="*/ f25 1 128884"/>
                <a:gd name="f28" fmla="*/ f24 1 60914"/>
                <a:gd name="f29" fmla="*/ 36721 f25 1"/>
                <a:gd name="f30" fmla="*/ 6912 f24 1"/>
                <a:gd name="f31" fmla="*/ 128884 f25 1"/>
                <a:gd name="f32" fmla="*/ 60914 f24 1"/>
                <a:gd name="f33" fmla="*/ 92163 f25 1"/>
                <a:gd name="f34" fmla="*/ 54434 f24 1"/>
                <a:gd name="f35" fmla="*/ 0 f25 1"/>
                <a:gd name="f36" fmla="*/ 432 f24 1"/>
                <a:gd name="f37" fmla="*/ f26 1 f2"/>
                <a:gd name="f38" fmla="*/ f29 1 128884"/>
                <a:gd name="f39" fmla="*/ f30 1 60914"/>
                <a:gd name="f40" fmla="*/ f31 1 128884"/>
                <a:gd name="f41" fmla="*/ f32 1 60914"/>
                <a:gd name="f42" fmla="*/ f33 1 128884"/>
                <a:gd name="f43" fmla="*/ f34 1 60914"/>
                <a:gd name="f44" fmla="*/ f35 1 128884"/>
                <a:gd name="f45" fmla="*/ f36 1 60914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8"/>
                <a:gd name="f57" fmla="*/ f44 1 f27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3 1"/>
                <a:gd name="f69" fmla="*/ f57 f22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8"/>
                </a:cxn>
                <a:cxn ang="f50">
                  <a:pos x="f69" y="f70"/>
                </a:cxn>
                <a:cxn ang="f50">
                  <a:pos x="f63" y="f64"/>
                </a:cxn>
                <a:cxn ang="f50">
                  <a:pos x="f63" y="f64"/>
                </a:cxn>
              </a:cxnLst>
              <a:rect l="f59" t="f62" r="f60" b="f61"/>
              <a:pathLst>
                <a:path w="128884" h="60914">
                  <a:moveTo>
                    <a:pt x="f8" y="f9"/>
                  </a:moveTo>
                  <a:lnTo>
                    <a:pt x="f6" y="f7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7">
              <a:extLst>
                <a:ext uri="{FF2B5EF4-FFF2-40B4-BE49-F238E27FC236}">
                  <a16:creationId xmlns:a16="http://schemas.microsoft.com/office/drawing/2014/main" id="{2799063F-341E-2589-A50B-49E060C2B51C}"/>
                </a:ext>
              </a:extLst>
            </p:cNvPr>
            <p:cNvSpPr/>
            <p:nvPr/>
          </p:nvSpPr>
          <p:spPr>
            <a:xfrm>
              <a:off x="11133085" y="5162848"/>
              <a:ext cx="483388" cy="461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3445"/>
                <a:gd name="f7" fmla="val 156881"/>
                <a:gd name="f8" fmla="val 151925"/>
                <a:gd name="f9" fmla="val 54002"/>
                <a:gd name="f10" fmla="val 59762"/>
                <a:gd name="f11" fmla="val 66962"/>
                <a:gd name="f12" fmla="val 4320"/>
                <a:gd name="f13" fmla="val 69842"/>
                <a:gd name="f14" fmla="val 13680"/>
                <a:gd name="f15" fmla="val 70562"/>
                <a:gd name="f16" fmla="val 26641"/>
                <a:gd name="f17" fmla="val 53282"/>
                <a:gd name="f18" fmla="val 57602"/>
                <a:gd name="f19" fmla="val 79923"/>
                <a:gd name="f20" fmla="val 30241"/>
                <a:gd name="f21" fmla="val 95043"/>
                <a:gd name="f22" fmla="val 29521"/>
                <a:gd name="f23" fmla="val 95763"/>
                <a:gd name="f24" fmla="val 16561"/>
                <a:gd name="f25" fmla="val 103684"/>
                <a:gd name="f26" fmla="val 6480"/>
                <a:gd name="f27" fmla="val 104404"/>
                <a:gd name="f28" fmla="val 100803"/>
                <a:gd name="f29" fmla="val 92163"/>
                <a:gd name="f30" fmla="val 154805"/>
                <a:gd name="f31" fmla="val 98643"/>
                <a:gd name="f32" fmla="val 158405"/>
                <a:gd name="f33" fmla="val 108724"/>
                <a:gd name="f34" fmla="val 157685"/>
                <a:gd name="f35" fmla="val 121684"/>
                <a:gd name="f36" fmla="val 149765"/>
                <a:gd name="f37" fmla="val 123124"/>
                <a:gd name="f38" fmla="val 149045"/>
                <a:gd name="f39" fmla="val 133925"/>
                <a:gd name="f40" fmla="val 163446"/>
                <a:gd name="f41" fmla="val 106564"/>
                <a:gd name="f42" fmla="val 80643"/>
                <a:gd name="f43" fmla="val 162726"/>
                <a:gd name="f44" fmla="val 67682"/>
                <a:gd name="f45" fmla="val 159126"/>
                <a:gd name="f46" fmla="val 58322"/>
                <a:gd name="f47" fmla="+- 0 0 -90"/>
                <a:gd name="f48" fmla="*/ f3 1 163445"/>
                <a:gd name="f49" fmla="*/ f4 1 156881"/>
                <a:gd name="f50" fmla="+- f7 0 f5"/>
                <a:gd name="f51" fmla="+- f6 0 f5"/>
                <a:gd name="f52" fmla="*/ f47 f0 1"/>
                <a:gd name="f53" fmla="*/ f51 1 163445"/>
                <a:gd name="f54" fmla="*/ f50 1 156881"/>
                <a:gd name="f55" fmla="*/ 151925 f51 1"/>
                <a:gd name="f56" fmla="*/ 54002 f50 1"/>
                <a:gd name="f57" fmla="*/ 59762 f51 1"/>
                <a:gd name="f58" fmla="*/ 0 f50 1"/>
                <a:gd name="f59" fmla="*/ 70562 f51 1"/>
                <a:gd name="f60" fmla="*/ 26641 f50 1"/>
                <a:gd name="f61" fmla="*/ 30241 f51 1"/>
                <a:gd name="f62" fmla="*/ 95043 f50 1"/>
                <a:gd name="f63" fmla="*/ 29521 f51 1"/>
                <a:gd name="f64" fmla="*/ 95763 f50 1"/>
                <a:gd name="f65" fmla="*/ 0 f51 1"/>
                <a:gd name="f66" fmla="*/ 100803 f50 1"/>
                <a:gd name="f67" fmla="*/ 92163 f51 1"/>
                <a:gd name="f68" fmla="*/ 154805 f50 1"/>
                <a:gd name="f69" fmla="*/ 121684 f51 1"/>
                <a:gd name="f70" fmla="*/ 149765 f50 1"/>
                <a:gd name="f71" fmla="*/ 123124 f51 1"/>
                <a:gd name="f72" fmla="*/ 149045 f50 1"/>
                <a:gd name="f73" fmla="*/ 163446 f51 1"/>
                <a:gd name="f74" fmla="*/ 80643 f50 1"/>
                <a:gd name="f75" fmla="*/ f52 1 f2"/>
                <a:gd name="f76" fmla="*/ f55 1 163445"/>
                <a:gd name="f77" fmla="*/ f56 1 156881"/>
                <a:gd name="f78" fmla="*/ f57 1 163445"/>
                <a:gd name="f79" fmla="*/ f58 1 156881"/>
                <a:gd name="f80" fmla="*/ f59 1 163445"/>
                <a:gd name="f81" fmla="*/ f60 1 156881"/>
                <a:gd name="f82" fmla="*/ f61 1 163445"/>
                <a:gd name="f83" fmla="*/ f62 1 156881"/>
                <a:gd name="f84" fmla="*/ f63 1 163445"/>
                <a:gd name="f85" fmla="*/ f64 1 156881"/>
                <a:gd name="f86" fmla="*/ f65 1 163445"/>
                <a:gd name="f87" fmla="*/ f66 1 156881"/>
                <a:gd name="f88" fmla="*/ f67 1 163445"/>
                <a:gd name="f89" fmla="*/ f68 1 156881"/>
                <a:gd name="f90" fmla="*/ f69 1 163445"/>
                <a:gd name="f91" fmla="*/ f70 1 156881"/>
                <a:gd name="f92" fmla="*/ f71 1 163445"/>
                <a:gd name="f93" fmla="*/ f72 1 156881"/>
                <a:gd name="f94" fmla="*/ f73 1 163445"/>
                <a:gd name="f95" fmla="*/ f74 1 156881"/>
                <a:gd name="f96" fmla="*/ f5 1 f53"/>
                <a:gd name="f97" fmla="*/ f6 1 f53"/>
                <a:gd name="f98" fmla="*/ f5 1 f54"/>
                <a:gd name="f99" fmla="*/ f7 1 f54"/>
                <a:gd name="f100" fmla="+- f75 0 f1"/>
                <a:gd name="f101" fmla="*/ f76 1 f53"/>
                <a:gd name="f102" fmla="*/ f77 1 f54"/>
                <a:gd name="f103" fmla="*/ f78 1 f53"/>
                <a:gd name="f104" fmla="*/ f79 1 f54"/>
                <a:gd name="f105" fmla="*/ f80 1 f53"/>
                <a:gd name="f106" fmla="*/ f81 1 f54"/>
                <a:gd name="f107" fmla="*/ f82 1 f53"/>
                <a:gd name="f108" fmla="*/ f83 1 f54"/>
                <a:gd name="f109" fmla="*/ f84 1 f53"/>
                <a:gd name="f110" fmla="*/ f85 1 f54"/>
                <a:gd name="f111" fmla="*/ f86 1 f53"/>
                <a:gd name="f112" fmla="*/ f87 1 f54"/>
                <a:gd name="f113" fmla="*/ f88 1 f53"/>
                <a:gd name="f114" fmla="*/ f89 1 f54"/>
                <a:gd name="f115" fmla="*/ f90 1 f53"/>
                <a:gd name="f116" fmla="*/ f91 1 f54"/>
                <a:gd name="f117" fmla="*/ f92 1 f53"/>
                <a:gd name="f118" fmla="*/ f93 1 f54"/>
                <a:gd name="f119" fmla="*/ f94 1 f53"/>
                <a:gd name="f120" fmla="*/ f95 1 f54"/>
                <a:gd name="f121" fmla="*/ f96 f48 1"/>
                <a:gd name="f122" fmla="*/ f97 f48 1"/>
                <a:gd name="f123" fmla="*/ f99 f49 1"/>
                <a:gd name="f124" fmla="*/ f98 f49 1"/>
                <a:gd name="f125" fmla="*/ f101 f48 1"/>
                <a:gd name="f126" fmla="*/ f102 f49 1"/>
                <a:gd name="f127" fmla="*/ f103 f48 1"/>
                <a:gd name="f128" fmla="*/ f104 f49 1"/>
                <a:gd name="f129" fmla="*/ f105 f48 1"/>
                <a:gd name="f130" fmla="*/ f106 f49 1"/>
                <a:gd name="f131" fmla="*/ f107 f48 1"/>
                <a:gd name="f132" fmla="*/ f108 f49 1"/>
                <a:gd name="f133" fmla="*/ f109 f48 1"/>
                <a:gd name="f134" fmla="*/ f110 f49 1"/>
                <a:gd name="f135" fmla="*/ f111 f48 1"/>
                <a:gd name="f136" fmla="*/ f112 f49 1"/>
                <a:gd name="f137" fmla="*/ f113 f48 1"/>
                <a:gd name="f138" fmla="*/ f114 f49 1"/>
                <a:gd name="f139" fmla="*/ f115 f48 1"/>
                <a:gd name="f140" fmla="*/ f116 f49 1"/>
                <a:gd name="f141" fmla="*/ f117 f48 1"/>
                <a:gd name="f142" fmla="*/ f118 f49 1"/>
                <a:gd name="f143" fmla="*/ f119 f48 1"/>
                <a:gd name="f144" fmla="*/ f120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25" y="f126"/>
                </a:cxn>
                <a:cxn ang="f100">
                  <a:pos x="f127" y="f128"/>
                </a:cxn>
                <a:cxn ang="f100">
                  <a:pos x="f129" y="f130"/>
                </a:cxn>
                <a:cxn ang="f100">
                  <a:pos x="f131" y="f132"/>
                </a:cxn>
                <a:cxn ang="f100">
                  <a:pos x="f133" y="f134"/>
                </a:cxn>
                <a:cxn ang="f100">
                  <a:pos x="f135" y="f136"/>
                </a:cxn>
                <a:cxn ang="f100">
                  <a:pos x="f137" y="f138"/>
                </a:cxn>
                <a:cxn ang="f100">
                  <a:pos x="f139" y="f140"/>
                </a:cxn>
                <a:cxn ang="f100">
                  <a:pos x="f141" y="f142"/>
                </a:cxn>
                <a:cxn ang="f100">
                  <a:pos x="f143" y="f144"/>
                </a:cxn>
                <a:cxn ang="f100">
                  <a:pos x="f125" y="f126"/>
                </a:cxn>
              </a:cxnLst>
              <a:rect l="f121" t="f124" r="f122" b="f123"/>
              <a:pathLst>
                <a:path w="163445" h="15688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8" y="f19"/>
                    <a:pt x="f20" y="f21"/>
                  </a:cubicBezTo>
                  <a:lnTo>
                    <a:pt x="f22" y="f23"/>
                  </a:lnTo>
                  <a:cubicBezTo>
                    <a:pt x="f24" y="f25"/>
                    <a:pt x="f26" y="f27"/>
                    <a:pt x="f5" y="f28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lnTo>
                    <a:pt x="f37" y="f38"/>
                  </a:lnTo>
                  <a:cubicBezTo>
                    <a:pt x="f36" y="f39"/>
                    <a:pt x="f40" y="f41"/>
                    <a:pt x="f40" y="f42"/>
                  </a:cubicBez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28">
              <a:extLst>
                <a:ext uri="{FF2B5EF4-FFF2-40B4-BE49-F238E27FC236}">
                  <a16:creationId xmlns:a16="http://schemas.microsoft.com/office/drawing/2014/main" id="{ACDA014C-90CC-206B-F3CB-0A1B38808DC0}"/>
                </a:ext>
              </a:extLst>
            </p:cNvPr>
            <p:cNvSpPr/>
            <p:nvPr/>
          </p:nvSpPr>
          <p:spPr>
            <a:xfrm>
              <a:off x="11133085" y="5162848"/>
              <a:ext cx="483388" cy="461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3445"/>
                <a:gd name="f7" fmla="val 156881"/>
                <a:gd name="f8" fmla="val 151925"/>
                <a:gd name="f9" fmla="val 54002"/>
                <a:gd name="f10" fmla="val 59762"/>
                <a:gd name="f11" fmla="val 66962"/>
                <a:gd name="f12" fmla="val 4320"/>
                <a:gd name="f13" fmla="val 69842"/>
                <a:gd name="f14" fmla="val 13680"/>
                <a:gd name="f15" fmla="val 70562"/>
                <a:gd name="f16" fmla="val 26641"/>
                <a:gd name="f17" fmla="val 53282"/>
                <a:gd name="f18" fmla="val 57602"/>
                <a:gd name="f19" fmla="val 79923"/>
                <a:gd name="f20" fmla="val 30241"/>
                <a:gd name="f21" fmla="val 95043"/>
                <a:gd name="f22" fmla="val 29521"/>
                <a:gd name="f23" fmla="val 95763"/>
                <a:gd name="f24" fmla="val 16561"/>
                <a:gd name="f25" fmla="val 103684"/>
                <a:gd name="f26" fmla="val 6480"/>
                <a:gd name="f27" fmla="val 104404"/>
                <a:gd name="f28" fmla="val 100803"/>
                <a:gd name="f29" fmla="val 92163"/>
                <a:gd name="f30" fmla="val 154805"/>
                <a:gd name="f31" fmla="val 98643"/>
                <a:gd name="f32" fmla="val 158405"/>
                <a:gd name="f33" fmla="val 108724"/>
                <a:gd name="f34" fmla="val 157685"/>
                <a:gd name="f35" fmla="val 121684"/>
                <a:gd name="f36" fmla="val 149765"/>
                <a:gd name="f37" fmla="val 123124"/>
                <a:gd name="f38" fmla="val 149045"/>
                <a:gd name="f39" fmla="val 133925"/>
                <a:gd name="f40" fmla="val 163446"/>
                <a:gd name="f41" fmla="val 106564"/>
                <a:gd name="f42" fmla="val 80643"/>
                <a:gd name="f43" fmla="val 162726"/>
                <a:gd name="f44" fmla="val 67682"/>
                <a:gd name="f45" fmla="val 159126"/>
                <a:gd name="f46" fmla="val 58322"/>
                <a:gd name="f47" fmla="+- 0 0 -90"/>
                <a:gd name="f48" fmla="*/ f3 1 163445"/>
                <a:gd name="f49" fmla="*/ f4 1 156881"/>
                <a:gd name="f50" fmla="+- f7 0 f5"/>
                <a:gd name="f51" fmla="+- f6 0 f5"/>
                <a:gd name="f52" fmla="*/ f47 f0 1"/>
                <a:gd name="f53" fmla="*/ f51 1 163445"/>
                <a:gd name="f54" fmla="*/ f50 1 156881"/>
                <a:gd name="f55" fmla="*/ 151925 f51 1"/>
                <a:gd name="f56" fmla="*/ 54002 f50 1"/>
                <a:gd name="f57" fmla="*/ 59762 f51 1"/>
                <a:gd name="f58" fmla="*/ 0 f50 1"/>
                <a:gd name="f59" fmla="*/ 70562 f51 1"/>
                <a:gd name="f60" fmla="*/ 26641 f50 1"/>
                <a:gd name="f61" fmla="*/ 30241 f51 1"/>
                <a:gd name="f62" fmla="*/ 95043 f50 1"/>
                <a:gd name="f63" fmla="*/ 29521 f51 1"/>
                <a:gd name="f64" fmla="*/ 95763 f50 1"/>
                <a:gd name="f65" fmla="*/ 0 f51 1"/>
                <a:gd name="f66" fmla="*/ 100803 f50 1"/>
                <a:gd name="f67" fmla="*/ 92163 f51 1"/>
                <a:gd name="f68" fmla="*/ 154805 f50 1"/>
                <a:gd name="f69" fmla="*/ 121684 f51 1"/>
                <a:gd name="f70" fmla="*/ 149765 f50 1"/>
                <a:gd name="f71" fmla="*/ 123124 f51 1"/>
                <a:gd name="f72" fmla="*/ 149045 f50 1"/>
                <a:gd name="f73" fmla="*/ 163446 f51 1"/>
                <a:gd name="f74" fmla="*/ 80643 f50 1"/>
                <a:gd name="f75" fmla="*/ f52 1 f2"/>
                <a:gd name="f76" fmla="*/ f55 1 163445"/>
                <a:gd name="f77" fmla="*/ f56 1 156881"/>
                <a:gd name="f78" fmla="*/ f57 1 163445"/>
                <a:gd name="f79" fmla="*/ f58 1 156881"/>
                <a:gd name="f80" fmla="*/ f59 1 163445"/>
                <a:gd name="f81" fmla="*/ f60 1 156881"/>
                <a:gd name="f82" fmla="*/ f61 1 163445"/>
                <a:gd name="f83" fmla="*/ f62 1 156881"/>
                <a:gd name="f84" fmla="*/ f63 1 163445"/>
                <a:gd name="f85" fmla="*/ f64 1 156881"/>
                <a:gd name="f86" fmla="*/ f65 1 163445"/>
                <a:gd name="f87" fmla="*/ f66 1 156881"/>
                <a:gd name="f88" fmla="*/ f67 1 163445"/>
                <a:gd name="f89" fmla="*/ f68 1 156881"/>
                <a:gd name="f90" fmla="*/ f69 1 163445"/>
                <a:gd name="f91" fmla="*/ f70 1 156881"/>
                <a:gd name="f92" fmla="*/ f71 1 163445"/>
                <a:gd name="f93" fmla="*/ f72 1 156881"/>
                <a:gd name="f94" fmla="*/ f73 1 163445"/>
                <a:gd name="f95" fmla="*/ f74 1 156881"/>
                <a:gd name="f96" fmla="*/ f5 1 f53"/>
                <a:gd name="f97" fmla="*/ f6 1 f53"/>
                <a:gd name="f98" fmla="*/ f5 1 f54"/>
                <a:gd name="f99" fmla="*/ f7 1 f54"/>
                <a:gd name="f100" fmla="+- f75 0 f1"/>
                <a:gd name="f101" fmla="*/ f76 1 f53"/>
                <a:gd name="f102" fmla="*/ f77 1 f54"/>
                <a:gd name="f103" fmla="*/ f78 1 f53"/>
                <a:gd name="f104" fmla="*/ f79 1 f54"/>
                <a:gd name="f105" fmla="*/ f80 1 f53"/>
                <a:gd name="f106" fmla="*/ f81 1 f54"/>
                <a:gd name="f107" fmla="*/ f82 1 f53"/>
                <a:gd name="f108" fmla="*/ f83 1 f54"/>
                <a:gd name="f109" fmla="*/ f84 1 f53"/>
                <a:gd name="f110" fmla="*/ f85 1 f54"/>
                <a:gd name="f111" fmla="*/ f86 1 f53"/>
                <a:gd name="f112" fmla="*/ f87 1 f54"/>
                <a:gd name="f113" fmla="*/ f88 1 f53"/>
                <a:gd name="f114" fmla="*/ f89 1 f54"/>
                <a:gd name="f115" fmla="*/ f90 1 f53"/>
                <a:gd name="f116" fmla="*/ f91 1 f54"/>
                <a:gd name="f117" fmla="*/ f92 1 f53"/>
                <a:gd name="f118" fmla="*/ f93 1 f54"/>
                <a:gd name="f119" fmla="*/ f94 1 f53"/>
                <a:gd name="f120" fmla="*/ f95 1 f54"/>
                <a:gd name="f121" fmla="*/ f96 f48 1"/>
                <a:gd name="f122" fmla="*/ f97 f48 1"/>
                <a:gd name="f123" fmla="*/ f99 f49 1"/>
                <a:gd name="f124" fmla="*/ f98 f49 1"/>
                <a:gd name="f125" fmla="*/ f101 f48 1"/>
                <a:gd name="f126" fmla="*/ f102 f49 1"/>
                <a:gd name="f127" fmla="*/ f103 f48 1"/>
                <a:gd name="f128" fmla="*/ f104 f49 1"/>
                <a:gd name="f129" fmla="*/ f105 f48 1"/>
                <a:gd name="f130" fmla="*/ f106 f49 1"/>
                <a:gd name="f131" fmla="*/ f107 f48 1"/>
                <a:gd name="f132" fmla="*/ f108 f49 1"/>
                <a:gd name="f133" fmla="*/ f109 f48 1"/>
                <a:gd name="f134" fmla="*/ f110 f49 1"/>
                <a:gd name="f135" fmla="*/ f111 f48 1"/>
                <a:gd name="f136" fmla="*/ f112 f49 1"/>
                <a:gd name="f137" fmla="*/ f113 f48 1"/>
                <a:gd name="f138" fmla="*/ f114 f49 1"/>
                <a:gd name="f139" fmla="*/ f115 f48 1"/>
                <a:gd name="f140" fmla="*/ f116 f49 1"/>
                <a:gd name="f141" fmla="*/ f117 f48 1"/>
                <a:gd name="f142" fmla="*/ f118 f49 1"/>
                <a:gd name="f143" fmla="*/ f119 f48 1"/>
                <a:gd name="f144" fmla="*/ f120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25" y="f126"/>
                </a:cxn>
                <a:cxn ang="f100">
                  <a:pos x="f127" y="f128"/>
                </a:cxn>
                <a:cxn ang="f100">
                  <a:pos x="f129" y="f130"/>
                </a:cxn>
                <a:cxn ang="f100">
                  <a:pos x="f131" y="f132"/>
                </a:cxn>
                <a:cxn ang="f100">
                  <a:pos x="f131" y="f132"/>
                </a:cxn>
                <a:cxn ang="f100">
                  <a:pos x="f133" y="f134"/>
                </a:cxn>
                <a:cxn ang="f100">
                  <a:pos x="f135" y="f136"/>
                </a:cxn>
                <a:cxn ang="f100">
                  <a:pos x="f137" y="f138"/>
                </a:cxn>
                <a:cxn ang="f100">
                  <a:pos x="f139" y="f140"/>
                </a:cxn>
                <a:cxn ang="f100">
                  <a:pos x="f139" y="f140"/>
                </a:cxn>
                <a:cxn ang="f100">
                  <a:pos x="f141" y="f142"/>
                </a:cxn>
                <a:cxn ang="f100">
                  <a:pos x="f143" y="f144"/>
                </a:cxn>
                <a:cxn ang="f100">
                  <a:pos x="f125" y="f126"/>
                </a:cxn>
                <a:cxn ang="f100">
                  <a:pos x="f125" y="f126"/>
                </a:cxn>
              </a:cxnLst>
              <a:rect l="f121" t="f124" r="f122" b="f123"/>
              <a:pathLst>
                <a:path w="163445" h="15688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8" y="f19"/>
                    <a:pt x="f20" y="f21"/>
                  </a:cubicBezTo>
                  <a:lnTo>
                    <a:pt x="f20" y="f21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5" y="f28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lnTo>
                    <a:pt x="f35" y="f36"/>
                  </a:lnTo>
                  <a:lnTo>
                    <a:pt x="f37" y="f38"/>
                  </a:lnTo>
                  <a:cubicBezTo>
                    <a:pt x="f36" y="f39"/>
                    <a:pt x="f40" y="f41"/>
                    <a:pt x="f40" y="f42"/>
                  </a:cubicBezTo>
                  <a:cubicBezTo>
                    <a:pt x="f43" y="f44"/>
                    <a:pt x="f45" y="f4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0">
              <a:extLst>
                <a:ext uri="{FF2B5EF4-FFF2-40B4-BE49-F238E27FC236}">
                  <a16:creationId xmlns:a16="http://schemas.microsoft.com/office/drawing/2014/main" id="{1A75999E-D00F-D9D1-7233-39CFA0F4DD56}"/>
                </a:ext>
              </a:extLst>
            </p:cNvPr>
            <p:cNvSpPr/>
            <p:nvPr/>
          </p:nvSpPr>
          <p:spPr>
            <a:xfrm>
              <a:off x="10973376" y="5719526"/>
              <a:ext cx="272573" cy="160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2163"/>
                <a:gd name="f7" fmla="val 54721"/>
                <a:gd name="f8" fmla="val 54722"/>
                <a:gd name="f9" fmla="val 1440"/>
                <a:gd name="f10" fmla="val 53282"/>
                <a:gd name="f11" fmla="+- 0 0 -90"/>
                <a:gd name="f12" fmla="*/ f3 1 92163"/>
                <a:gd name="f13" fmla="*/ f4 1 54721"/>
                <a:gd name="f14" fmla="+- f7 0 f5"/>
                <a:gd name="f15" fmla="+- f6 0 f5"/>
                <a:gd name="f16" fmla="*/ f11 f0 1"/>
                <a:gd name="f17" fmla="*/ f15 1 92163"/>
                <a:gd name="f18" fmla="*/ f14 1 54721"/>
                <a:gd name="f19" fmla="*/ 92163 f15 1"/>
                <a:gd name="f20" fmla="*/ 54722 f14 1"/>
                <a:gd name="f21" fmla="*/ 0 f15 1"/>
                <a:gd name="f22" fmla="*/ 1440 f14 1"/>
                <a:gd name="f23" fmla="*/ 0 f14 1"/>
                <a:gd name="f24" fmla="*/ 53282 f14 1"/>
                <a:gd name="f25" fmla="*/ f16 1 f2"/>
                <a:gd name="f26" fmla="*/ f19 1 92163"/>
                <a:gd name="f27" fmla="*/ f20 1 54721"/>
                <a:gd name="f28" fmla="*/ f21 1 92163"/>
                <a:gd name="f29" fmla="*/ f22 1 54721"/>
                <a:gd name="f30" fmla="*/ f23 1 54721"/>
                <a:gd name="f31" fmla="*/ f24 1 54721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92163" h="54721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1">
              <a:extLst>
                <a:ext uri="{FF2B5EF4-FFF2-40B4-BE49-F238E27FC236}">
                  <a16:creationId xmlns:a16="http://schemas.microsoft.com/office/drawing/2014/main" id="{31023AED-B172-08E0-CDAE-4E05F8852F3E}"/>
                </a:ext>
              </a:extLst>
            </p:cNvPr>
            <p:cNvSpPr/>
            <p:nvPr/>
          </p:nvSpPr>
          <p:spPr>
            <a:xfrm>
              <a:off x="10973376" y="5719526"/>
              <a:ext cx="272573" cy="160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2163"/>
                <a:gd name="f7" fmla="val 54721"/>
                <a:gd name="f8" fmla="val 54722"/>
                <a:gd name="f9" fmla="val 1440"/>
                <a:gd name="f10" fmla="val 53282"/>
                <a:gd name="f11" fmla="+- 0 0 -90"/>
                <a:gd name="f12" fmla="*/ f3 1 92163"/>
                <a:gd name="f13" fmla="*/ f4 1 54721"/>
                <a:gd name="f14" fmla="+- f7 0 f5"/>
                <a:gd name="f15" fmla="+- f6 0 f5"/>
                <a:gd name="f16" fmla="*/ f11 f0 1"/>
                <a:gd name="f17" fmla="*/ f15 1 92163"/>
                <a:gd name="f18" fmla="*/ f14 1 54721"/>
                <a:gd name="f19" fmla="*/ 92163 f15 1"/>
                <a:gd name="f20" fmla="*/ 54722 f14 1"/>
                <a:gd name="f21" fmla="*/ 0 f15 1"/>
                <a:gd name="f22" fmla="*/ 1440 f14 1"/>
                <a:gd name="f23" fmla="*/ 0 f14 1"/>
                <a:gd name="f24" fmla="*/ 53282 f14 1"/>
                <a:gd name="f25" fmla="*/ f16 1 f2"/>
                <a:gd name="f26" fmla="*/ f19 1 92163"/>
                <a:gd name="f27" fmla="*/ f20 1 54721"/>
                <a:gd name="f28" fmla="*/ f21 1 92163"/>
                <a:gd name="f29" fmla="*/ f22 1 54721"/>
                <a:gd name="f30" fmla="*/ f23 1 54721"/>
                <a:gd name="f31" fmla="*/ f24 1 54721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92163" h="54721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2">
              <a:extLst>
                <a:ext uri="{FF2B5EF4-FFF2-40B4-BE49-F238E27FC236}">
                  <a16:creationId xmlns:a16="http://schemas.microsoft.com/office/drawing/2014/main" id="{E00805B4-6A34-2D96-7A25-22EA1016701A}"/>
                </a:ext>
              </a:extLst>
            </p:cNvPr>
            <p:cNvSpPr/>
            <p:nvPr/>
          </p:nvSpPr>
          <p:spPr>
            <a:xfrm>
              <a:off x="10783848" y="5721647"/>
              <a:ext cx="462092" cy="838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6245"/>
                <a:gd name="f7" fmla="val 285129"/>
                <a:gd name="f8" fmla="val 126004"/>
                <a:gd name="f9" fmla="val 285130"/>
                <a:gd name="f10" fmla="val 33841"/>
                <a:gd name="f11" fmla="val 231128"/>
                <a:gd name="f12" fmla="val 12240"/>
                <a:gd name="f13" fmla="val 218888"/>
                <a:gd name="f14" fmla="val 191527"/>
                <a:gd name="f15" fmla="val 151205"/>
                <a:gd name="f16" fmla="val 95763"/>
                <a:gd name="f17" fmla="val 23041"/>
                <a:gd name="f18" fmla="val 43202"/>
                <a:gd name="f19" fmla="val 64802"/>
                <a:gd name="f20" fmla="val 54002"/>
                <a:gd name="f21" fmla="val 115204"/>
                <a:gd name="f22" fmla="val 97923"/>
                <a:gd name="f23" fmla="val 91443"/>
                <a:gd name="f24" fmla="val 149765"/>
                <a:gd name="f25" fmla="val 205207"/>
                <a:gd name="f26" fmla="val 92883"/>
                <a:gd name="f27" fmla="val 246249"/>
                <a:gd name="f28" fmla="val 104404"/>
                <a:gd name="f29" fmla="val 272890"/>
                <a:gd name="f30" fmla="+- 0 0 -90"/>
                <a:gd name="f31" fmla="*/ f3 1 156245"/>
                <a:gd name="f32" fmla="*/ f4 1 285129"/>
                <a:gd name="f33" fmla="+- f7 0 f5"/>
                <a:gd name="f34" fmla="+- f6 0 f5"/>
                <a:gd name="f35" fmla="*/ f30 f0 1"/>
                <a:gd name="f36" fmla="*/ f34 1 156245"/>
                <a:gd name="f37" fmla="*/ f33 1 285129"/>
                <a:gd name="f38" fmla="*/ 126004 f34 1"/>
                <a:gd name="f39" fmla="*/ 285130 f33 1"/>
                <a:gd name="f40" fmla="*/ 33841 f34 1"/>
                <a:gd name="f41" fmla="*/ 231128 f33 1"/>
                <a:gd name="f42" fmla="*/ 0 f34 1"/>
                <a:gd name="f43" fmla="*/ 151205 f33 1"/>
                <a:gd name="f44" fmla="*/ 64802 f34 1"/>
                <a:gd name="f45" fmla="*/ 0 f33 1"/>
                <a:gd name="f46" fmla="*/ 156245 f34 1"/>
                <a:gd name="f47" fmla="*/ 54002 f33 1"/>
                <a:gd name="f48" fmla="*/ 91443 f34 1"/>
                <a:gd name="f49" fmla="*/ 205207 f33 1"/>
                <a:gd name="f50" fmla="*/ f35 1 f2"/>
                <a:gd name="f51" fmla="*/ f38 1 156245"/>
                <a:gd name="f52" fmla="*/ f39 1 285129"/>
                <a:gd name="f53" fmla="*/ f40 1 156245"/>
                <a:gd name="f54" fmla="*/ f41 1 285129"/>
                <a:gd name="f55" fmla="*/ f42 1 156245"/>
                <a:gd name="f56" fmla="*/ f43 1 285129"/>
                <a:gd name="f57" fmla="*/ f44 1 156245"/>
                <a:gd name="f58" fmla="*/ f45 1 285129"/>
                <a:gd name="f59" fmla="*/ f46 1 156245"/>
                <a:gd name="f60" fmla="*/ f47 1 285129"/>
                <a:gd name="f61" fmla="*/ f48 1 156245"/>
                <a:gd name="f62" fmla="*/ f49 1 285129"/>
                <a:gd name="f63" fmla="*/ f5 1 f36"/>
                <a:gd name="f64" fmla="*/ f6 1 f36"/>
                <a:gd name="f65" fmla="*/ f5 1 f37"/>
                <a:gd name="f66" fmla="*/ f7 1 f37"/>
                <a:gd name="f67" fmla="+- f50 0 f1"/>
                <a:gd name="f68" fmla="*/ f51 1 f36"/>
                <a:gd name="f69" fmla="*/ f52 1 f37"/>
                <a:gd name="f70" fmla="*/ f53 1 f36"/>
                <a:gd name="f71" fmla="*/ f54 1 f37"/>
                <a:gd name="f72" fmla="*/ f55 1 f36"/>
                <a:gd name="f73" fmla="*/ f56 1 f37"/>
                <a:gd name="f74" fmla="*/ f57 1 f36"/>
                <a:gd name="f75" fmla="*/ f58 1 f37"/>
                <a:gd name="f76" fmla="*/ f59 1 f36"/>
                <a:gd name="f77" fmla="*/ f60 1 f37"/>
                <a:gd name="f78" fmla="*/ f61 1 f36"/>
                <a:gd name="f79" fmla="*/ f62 1 f37"/>
                <a:gd name="f80" fmla="*/ f63 f31 1"/>
                <a:gd name="f81" fmla="*/ f64 f31 1"/>
                <a:gd name="f82" fmla="*/ f66 f32 1"/>
                <a:gd name="f83" fmla="*/ f65 f32 1"/>
                <a:gd name="f84" fmla="*/ f68 f31 1"/>
                <a:gd name="f85" fmla="*/ f69 f32 1"/>
                <a:gd name="f86" fmla="*/ f70 f31 1"/>
                <a:gd name="f87" fmla="*/ f71 f32 1"/>
                <a:gd name="f88" fmla="*/ f72 f31 1"/>
                <a:gd name="f89" fmla="*/ f73 f32 1"/>
                <a:gd name="f90" fmla="*/ f74 f31 1"/>
                <a:gd name="f91" fmla="*/ f75 f32 1"/>
                <a:gd name="f92" fmla="*/ f76 f31 1"/>
                <a:gd name="f93" fmla="*/ f77 f32 1"/>
                <a:gd name="f94" fmla="*/ f78 f31 1"/>
                <a:gd name="f95" fmla="*/ f79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4" y="f85"/>
                </a:cxn>
                <a:cxn ang="f67">
                  <a:pos x="f86" y="f87"/>
                </a:cxn>
                <a:cxn ang="f67">
                  <a:pos x="f88" y="f89"/>
                </a:cxn>
                <a:cxn ang="f67">
                  <a:pos x="f90" y="f91"/>
                </a:cxn>
                <a:cxn ang="f67">
                  <a:pos x="f92" y="f93"/>
                </a:cxn>
                <a:cxn ang="f67">
                  <a:pos x="f94" y="f95"/>
                </a:cxn>
                <a:cxn ang="f67">
                  <a:pos x="f84" y="f85"/>
                </a:cxn>
              </a:cxnLst>
              <a:rect l="f80" t="f83" r="f81" b="f82"/>
              <a:pathLst>
                <a:path w="156245" h="285129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5"/>
                  </a:cubicBezTo>
                  <a:lnTo>
                    <a:pt x="f6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6" y="f27"/>
                    <a:pt x="f28" y="f2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3">
              <a:extLst>
                <a:ext uri="{FF2B5EF4-FFF2-40B4-BE49-F238E27FC236}">
                  <a16:creationId xmlns:a16="http://schemas.microsoft.com/office/drawing/2014/main" id="{4C540B08-0085-C2A0-5A12-18DBF8D1A76B}"/>
                </a:ext>
              </a:extLst>
            </p:cNvPr>
            <p:cNvSpPr/>
            <p:nvPr/>
          </p:nvSpPr>
          <p:spPr>
            <a:xfrm>
              <a:off x="10783848" y="5721647"/>
              <a:ext cx="462092" cy="838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6245"/>
                <a:gd name="f7" fmla="val 285129"/>
                <a:gd name="f8" fmla="val 126004"/>
                <a:gd name="f9" fmla="val 285130"/>
                <a:gd name="f10" fmla="val 33841"/>
                <a:gd name="f11" fmla="val 231128"/>
                <a:gd name="f12" fmla="val 12240"/>
                <a:gd name="f13" fmla="val 218888"/>
                <a:gd name="f14" fmla="val 191527"/>
                <a:gd name="f15" fmla="val 151205"/>
                <a:gd name="f16" fmla="val 95763"/>
                <a:gd name="f17" fmla="val 23041"/>
                <a:gd name="f18" fmla="val 43202"/>
                <a:gd name="f19" fmla="val 64802"/>
                <a:gd name="f20" fmla="val 54002"/>
                <a:gd name="f21" fmla="val 115204"/>
                <a:gd name="f22" fmla="val 97923"/>
                <a:gd name="f23" fmla="val 91443"/>
                <a:gd name="f24" fmla="val 149765"/>
                <a:gd name="f25" fmla="val 205207"/>
                <a:gd name="f26" fmla="val 92883"/>
                <a:gd name="f27" fmla="val 246249"/>
                <a:gd name="f28" fmla="val 104404"/>
                <a:gd name="f29" fmla="val 272890"/>
                <a:gd name="f30" fmla="+- 0 0 -90"/>
                <a:gd name="f31" fmla="*/ f3 1 156245"/>
                <a:gd name="f32" fmla="*/ f4 1 285129"/>
                <a:gd name="f33" fmla="+- f7 0 f5"/>
                <a:gd name="f34" fmla="+- f6 0 f5"/>
                <a:gd name="f35" fmla="*/ f30 f0 1"/>
                <a:gd name="f36" fmla="*/ f34 1 156245"/>
                <a:gd name="f37" fmla="*/ f33 1 285129"/>
                <a:gd name="f38" fmla="*/ 126004 f34 1"/>
                <a:gd name="f39" fmla="*/ 285130 f33 1"/>
                <a:gd name="f40" fmla="*/ 33841 f34 1"/>
                <a:gd name="f41" fmla="*/ 231128 f33 1"/>
                <a:gd name="f42" fmla="*/ 0 f34 1"/>
                <a:gd name="f43" fmla="*/ 151205 f33 1"/>
                <a:gd name="f44" fmla="*/ 64802 f34 1"/>
                <a:gd name="f45" fmla="*/ 0 f33 1"/>
                <a:gd name="f46" fmla="*/ 156245 f34 1"/>
                <a:gd name="f47" fmla="*/ 54002 f33 1"/>
                <a:gd name="f48" fmla="*/ 91443 f34 1"/>
                <a:gd name="f49" fmla="*/ 205207 f33 1"/>
                <a:gd name="f50" fmla="*/ f35 1 f2"/>
                <a:gd name="f51" fmla="*/ f38 1 156245"/>
                <a:gd name="f52" fmla="*/ f39 1 285129"/>
                <a:gd name="f53" fmla="*/ f40 1 156245"/>
                <a:gd name="f54" fmla="*/ f41 1 285129"/>
                <a:gd name="f55" fmla="*/ f42 1 156245"/>
                <a:gd name="f56" fmla="*/ f43 1 285129"/>
                <a:gd name="f57" fmla="*/ f44 1 156245"/>
                <a:gd name="f58" fmla="*/ f45 1 285129"/>
                <a:gd name="f59" fmla="*/ f46 1 156245"/>
                <a:gd name="f60" fmla="*/ f47 1 285129"/>
                <a:gd name="f61" fmla="*/ f48 1 156245"/>
                <a:gd name="f62" fmla="*/ f49 1 285129"/>
                <a:gd name="f63" fmla="*/ f5 1 f36"/>
                <a:gd name="f64" fmla="*/ f6 1 f36"/>
                <a:gd name="f65" fmla="*/ f5 1 f37"/>
                <a:gd name="f66" fmla="*/ f7 1 f37"/>
                <a:gd name="f67" fmla="+- f50 0 f1"/>
                <a:gd name="f68" fmla="*/ f51 1 f36"/>
                <a:gd name="f69" fmla="*/ f52 1 f37"/>
                <a:gd name="f70" fmla="*/ f53 1 f36"/>
                <a:gd name="f71" fmla="*/ f54 1 f37"/>
                <a:gd name="f72" fmla="*/ f55 1 f36"/>
                <a:gd name="f73" fmla="*/ f56 1 f37"/>
                <a:gd name="f74" fmla="*/ f57 1 f36"/>
                <a:gd name="f75" fmla="*/ f58 1 f37"/>
                <a:gd name="f76" fmla="*/ f59 1 f36"/>
                <a:gd name="f77" fmla="*/ f60 1 f37"/>
                <a:gd name="f78" fmla="*/ f61 1 f36"/>
                <a:gd name="f79" fmla="*/ f62 1 f37"/>
                <a:gd name="f80" fmla="*/ f63 f31 1"/>
                <a:gd name="f81" fmla="*/ f64 f31 1"/>
                <a:gd name="f82" fmla="*/ f66 f32 1"/>
                <a:gd name="f83" fmla="*/ f65 f32 1"/>
                <a:gd name="f84" fmla="*/ f68 f31 1"/>
                <a:gd name="f85" fmla="*/ f69 f32 1"/>
                <a:gd name="f86" fmla="*/ f70 f31 1"/>
                <a:gd name="f87" fmla="*/ f71 f32 1"/>
                <a:gd name="f88" fmla="*/ f72 f31 1"/>
                <a:gd name="f89" fmla="*/ f73 f32 1"/>
                <a:gd name="f90" fmla="*/ f74 f31 1"/>
                <a:gd name="f91" fmla="*/ f75 f32 1"/>
                <a:gd name="f92" fmla="*/ f76 f31 1"/>
                <a:gd name="f93" fmla="*/ f77 f32 1"/>
                <a:gd name="f94" fmla="*/ f78 f31 1"/>
                <a:gd name="f95" fmla="*/ f79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4" y="f85"/>
                </a:cxn>
                <a:cxn ang="f67">
                  <a:pos x="f86" y="f87"/>
                </a:cxn>
                <a:cxn ang="f67">
                  <a:pos x="f88" y="f89"/>
                </a:cxn>
                <a:cxn ang="f67">
                  <a:pos x="f90" y="f91"/>
                </a:cxn>
                <a:cxn ang="f67">
                  <a:pos x="f92" y="f93"/>
                </a:cxn>
                <a:cxn ang="f67">
                  <a:pos x="f94" y="f95"/>
                </a:cxn>
                <a:cxn ang="f67">
                  <a:pos x="f84" y="f85"/>
                </a:cxn>
                <a:cxn ang="f67">
                  <a:pos x="f84" y="f85"/>
                </a:cxn>
              </a:cxnLst>
              <a:rect l="f80" t="f83" r="f81" b="f82"/>
              <a:pathLst>
                <a:path w="156245" h="285129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5"/>
                  </a:cubicBezTo>
                  <a:lnTo>
                    <a:pt x="f6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6" y="f27"/>
                    <a:pt x="f28" y="f29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34">
              <a:extLst>
                <a:ext uri="{FF2B5EF4-FFF2-40B4-BE49-F238E27FC236}">
                  <a16:creationId xmlns:a16="http://schemas.microsoft.com/office/drawing/2014/main" id="{4250B816-2F1F-B782-7A86-48F8B07C6927}"/>
                </a:ext>
              </a:extLst>
            </p:cNvPr>
            <p:cNvSpPr/>
            <p:nvPr/>
          </p:nvSpPr>
          <p:spPr>
            <a:xfrm>
              <a:off x="10822180" y="4815138"/>
              <a:ext cx="983812" cy="1044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2651"/>
                <a:gd name="f7" fmla="val 355167"/>
                <a:gd name="f8" fmla="val 118084"/>
                <a:gd name="f9" fmla="val 355168"/>
                <a:gd name="f10" fmla="val 25921"/>
                <a:gd name="f11" fmla="val 301166"/>
                <a:gd name="f12" fmla="val 8640"/>
                <a:gd name="f13" fmla="val 291086"/>
                <a:gd name="f14" fmla="val 269485"/>
                <a:gd name="f15" fmla="val 236364"/>
                <a:gd name="f16" fmla="val 155721"/>
                <a:gd name="f17" fmla="val 52562"/>
                <a:gd name="f18" fmla="val 72198"/>
                <a:gd name="f19" fmla="val 135365"/>
                <a:gd name="f20" fmla="val 24676"/>
                <a:gd name="f21" fmla="val 180726"/>
                <a:gd name="f22" fmla="+- 0 0 1245"/>
                <a:gd name="f23" fmla="val 216728"/>
                <a:gd name="f24" fmla="+- 0 0 6285"/>
                <a:gd name="f25" fmla="val 240488"/>
                <a:gd name="f26" fmla="val 7396"/>
                <a:gd name="f27" fmla="val 332652"/>
                <a:gd name="f28" fmla="val 61398"/>
                <a:gd name="f29" fmla="val 308891"/>
                <a:gd name="f30" fmla="val 47717"/>
                <a:gd name="f31" fmla="val 272889"/>
                <a:gd name="f32" fmla="val 52757"/>
                <a:gd name="f33" fmla="val 227528"/>
                <a:gd name="f34" fmla="val 78678"/>
                <a:gd name="f35" fmla="val 144725"/>
                <a:gd name="f36" fmla="val 126200"/>
                <a:gd name="f37" fmla="val 92163"/>
                <a:gd name="f38" fmla="val 209723"/>
                <a:gd name="f39" fmla="val 290366"/>
                <a:gd name="f40" fmla="val 91443"/>
                <a:gd name="f41" fmla="val 323487"/>
                <a:gd name="f42" fmla="val 101524"/>
                <a:gd name="f43" fmla="val 345087"/>
                <a:gd name="f44" fmla="+- 0 0 -90"/>
                <a:gd name="f45" fmla="*/ f3 1 332651"/>
                <a:gd name="f46" fmla="*/ f4 1 355167"/>
                <a:gd name="f47" fmla="+- f7 0 f5"/>
                <a:gd name="f48" fmla="+- f6 0 f5"/>
                <a:gd name="f49" fmla="*/ f44 f0 1"/>
                <a:gd name="f50" fmla="*/ f48 1 332651"/>
                <a:gd name="f51" fmla="*/ f47 1 355167"/>
                <a:gd name="f52" fmla="*/ 118084 f48 1"/>
                <a:gd name="f53" fmla="*/ 355168 f47 1"/>
                <a:gd name="f54" fmla="*/ 25921 f48 1"/>
                <a:gd name="f55" fmla="*/ 301166 f47 1"/>
                <a:gd name="f56" fmla="*/ 0 f48 1"/>
                <a:gd name="f57" fmla="*/ 236364 f47 1"/>
                <a:gd name="f58" fmla="*/ 135365 f48 1"/>
                <a:gd name="f59" fmla="*/ 24676 f47 1"/>
                <a:gd name="f60" fmla="*/ 240488 f48 1"/>
                <a:gd name="f61" fmla="*/ 7396 f47 1"/>
                <a:gd name="f62" fmla="*/ 332652 f48 1"/>
                <a:gd name="f63" fmla="*/ 61398 f47 1"/>
                <a:gd name="f64" fmla="*/ 227528 f48 1"/>
                <a:gd name="f65" fmla="*/ 78678 f47 1"/>
                <a:gd name="f66" fmla="*/ 92163 f48 1"/>
                <a:gd name="f67" fmla="*/ 290366 f47 1"/>
                <a:gd name="f68" fmla="*/ f49 1 f2"/>
                <a:gd name="f69" fmla="*/ f52 1 332651"/>
                <a:gd name="f70" fmla="*/ f53 1 355167"/>
                <a:gd name="f71" fmla="*/ f54 1 332651"/>
                <a:gd name="f72" fmla="*/ f55 1 355167"/>
                <a:gd name="f73" fmla="*/ f56 1 332651"/>
                <a:gd name="f74" fmla="*/ f57 1 355167"/>
                <a:gd name="f75" fmla="*/ f58 1 332651"/>
                <a:gd name="f76" fmla="*/ f59 1 355167"/>
                <a:gd name="f77" fmla="*/ f60 1 332651"/>
                <a:gd name="f78" fmla="*/ f61 1 355167"/>
                <a:gd name="f79" fmla="*/ f62 1 332651"/>
                <a:gd name="f80" fmla="*/ f63 1 355167"/>
                <a:gd name="f81" fmla="*/ f64 1 332651"/>
                <a:gd name="f82" fmla="*/ f65 1 355167"/>
                <a:gd name="f83" fmla="*/ f66 1 332651"/>
                <a:gd name="f84" fmla="*/ f67 1 355167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332651" h="355167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7" y="f39"/>
                  </a:cubicBezTo>
                  <a:cubicBezTo>
                    <a:pt x="f40" y="f41"/>
                    <a:pt x="f42" y="f4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35">
              <a:extLst>
                <a:ext uri="{FF2B5EF4-FFF2-40B4-BE49-F238E27FC236}">
                  <a16:creationId xmlns:a16="http://schemas.microsoft.com/office/drawing/2014/main" id="{A73CDEB6-A184-1026-8743-A656DC7A6E41}"/>
                </a:ext>
              </a:extLst>
            </p:cNvPr>
            <p:cNvSpPr/>
            <p:nvPr/>
          </p:nvSpPr>
          <p:spPr>
            <a:xfrm>
              <a:off x="10822180" y="4815138"/>
              <a:ext cx="983812" cy="1044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2651"/>
                <a:gd name="f7" fmla="val 355167"/>
                <a:gd name="f8" fmla="val 118084"/>
                <a:gd name="f9" fmla="val 355168"/>
                <a:gd name="f10" fmla="val 25921"/>
                <a:gd name="f11" fmla="val 301166"/>
                <a:gd name="f12" fmla="val 8640"/>
                <a:gd name="f13" fmla="val 291086"/>
                <a:gd name="f14" fmla="val 269485"/>
                <a:gd name="f15" fmla="val 236364"/>
                <a:gd name="f16" fmla="val 155721"/>
                <a:gd name="f17" fmla="val 52562"/>
                <a:gd name="f18" fmla="val 72198"/>
                <a:gd name="f19" fmla="val 135365"/>
                <a:gd name="f20" fmla="val 24676"/>
                <a:gd name="f21" fmla="val 180726"/>
                <a:gd name="f22" fmla="+- 0 0 1245"/>
                <a:gd name="f23" fmla="val 216728"/>
                <a:gd name="f24" fmla="+- 0 0 6285"/>
                <a:gd name="f25" fmla="val 240488"/>
                <a:gd name="f26" fmla="val 7396"/>
                <a:gd name="f27" fmla="val 332652"/>
                <a:gd name="f28" fmla="val 61398"/>
                <a:gd name="f29" fmla="val 308891"/>
                <a:gd name="f30" fmla="val 47717"/>
                <a:gd name="f31" fmla="val 272889"/>
                <a:gd name="f32" fmla="val 52757"/>
                <a:gd name="f33" fmla="val 227528"/>
                <a:gd name="f34" fmla="val 78678"/>
                <a:gd name="f35" fmla="val 144725"/>
                <a:gd name="f36" fmla="val 126200"/>
                <a:gd name="f37" fmla="val 92163"/>
                <a:gd name="f38" fmla="val 209723"/>
                <a:gd name="f39" fmla="val 290366"/>
                <a:gd name="f40" fmla="val 91443"/>
                <a:gd name="f41" fmla="val 323487"/>
                <a:gd name="f42" fmla="val 101524"/>
                <a:gd name="f43" fmla="val 345087"/>
                <a:gd name="f44" fmla="+- 0 0 -90"/>
                <a:gd name="f45" fmla="*/ f3 1 332651"/>
                <a:gd name="f46" fmla="*/ f4 1 355167"/>
                <a:gd name="f47" fmla="+- f7 0 f5"/>
                <a:gd name="f48" fmla="+- f6 0 f5"/>
                <a:gd name="f49" fmla="*/ f44 f0 1"/>
                <a:gd name="f50" fmla="*/ f48 1 332651"/>
                <a:gd name="f51" fmla="*/ f47 1 355167"/>
                <a:gd name="f52" fmla="*/ 118084 f48 1"/>
                <a:gd name="f53" fmla="*/ 355168 f47 1"/>
                <a:gd name="f54" fmla="*/ 25921 f48 1"/>
                <a:gd name="f55" fmla="*/ 301166 f47 1"/>
                <a:gd name="f56" fmla="*/ 0 f48 1"/>
                <a:gd name="f57" fmla="*/ 236364 f47 1"/>
                <a:gd name="f58" fmla="*/ 135365 f48 1"/>
                <a:gd name="f59" fmla="*/ 24676 f47 1"/>
                <a:gd name="f60" fmla="*/ 240488 f48 1"/>
                <a:gd name="f61" fmla="*/ 7396 f47 1"/>
                <a:gd name="f62" fmla="*/ 332652 f48 1"/>
                <a:gd name="f63" fmla="*/ 61398 f47 1"/>
                <a:gd name="f64" fmla="*/ 227528 f48 1"/>
                <a:gd name="f65" fmla="*/ 78678 f47 1"/>
                <a:gd name="f66" fmla="*/ 92163 f48 1"/>
                <a:gd name="f67" fmla="*/ 290366 f47 1"/>
                <a:gd name="f68" fmla="*/ f49 1 f2"/>
                <a:gd name="f69" fmla="*/ f52 1 332651"/>
                <a:gd name="f70" fmla="*/ f53 1 355167"/>
                <a:gd name="f71" fmla="*/ f54 1 332651"/>
                <a:gd name="f72" fmla="*/ f55 1 355167"/>
                <a:gd name="f73" fmla="*/ f56 1 332651"/>
                <a:gd name="f74" fmla="*/ f57 1 355167"/>
                <a:gd name="f75" fmla="*/ f58 1 332651"/>
                <a:gd name="f76" fmla="*/ f59 1 355167"/>
                <a:gd name="f77" fmla="*/ f60 1 332651"/>
                <a:gd name="f78" fmla="*/ f61 1 355167"/>
                <a:gd name="f79" fmla="*/ f62 1 332651"/>
                <a:gd name="f80" fmla="*/ f63 1 355167"/>
                <a:gd name="f81" fmla="*/ f64 1 332651"/>
                <a:gd name="f82" fmla="*/ f65 1 355167"/>
                <a:gd name="f83" fmla="*/ f66 1 332651"/>
                <a:gd name="f84" fmla="*/ f67 1 355167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  <a:cxn ang="f89">
                  <a:pos x="f110" y="f111"/>
                </a:cxn>
              </a:cxnLst>
              <a:rect l="f106" t="f109" r="f107" b="f108"/>
              <a:pathLst>
                <a:path w="332651" h="355167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7" y="f39"/>
                  </a:cubicBezTo>
                  <a:cubicBezTo>
                    <a:pt x="f40" y="f41"/>
                    <a:pt x="f42" y="f4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36">
              <a:extLst>
                <a:ext uri="{FF2B5EF4-FFF2-40B4-BE49-F238E27FC236}">
                  <a16:creationId xmlns:a16="http://schemas.microsoft.com/office/drawing/2014/main" id="{0E497AF2-69EE-6D11-EF22-56A779F5A27F}"/>
                </a:ext>
              </a:extLst>
            </p:cNvPr>
            <p:cNvSpPr/>
            <p:nvPr/>
          </p:nvSpPr>
          <p:spPr>
            <a:xfrm>
              <a:off x="11056421" y="4971629"/>
              <a:ext cx="879469" cy="16118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7370"/>
                <a:gd name="f7" fmla="val 548304"/>
                <a:gd name="f8" fmla="val 231848"/>
                <a:gd name="f9" fmla="val 212651"/>
                <a:gd name="f10" fmla="val 273610"/>
                <a:gd name="f11" fmla="val 208331"/>
                <a:gd name="f12" fmla="val 296650"/>
                <a:gd name="f13" fmla="val 233532"/>
                <a:gd name="f14" fmla="val 288974"/>
                <a:gd name="f15" fmla="val 378257"/>
                <a:gd name="f16" fmla="val 238328"/>
                <a:gd name="f17" fmla="val 470420"/>
                <a:gd name="f18" fmla="val 149045"/>
                <a:gd name="f19" fmla="val 521542"/>
                <a:gd name="f20" fmla="val 59762"/>
                <a:gd name="f21" fmla="val 572664"/>
                <a:gd name="f22" fmla="val 549623"/>
                <a:gd name="f23" fmla="val 460340"/>
                <a:gd name="f24" fmla="val 404898"/>
                <a:gd name="f25" fmla="val 23041"/>
                <a:gd name="f26" fmla="val 352336"/>
                <a:gd name="f27" fmla="val 64802"/>
                <a:gd name="f28" fmla="val 309134"/>
                <a:gd name="f29" fmla="val 307694"/>
                <a:gd name="f30" fmla="val 30961"/>
                <a:gd name="f31" fmla="val 308414"/>
                <a:gd name="f32" fmla="val 12960"/>
                <a:gd name="f33" fmla="val 283934"/>
                <a:gd name="f34" fmla="val 236412"/>
                <a:gd name="f35" fmla="val 155769"/>
                <a:gd name="f36" fmla="val 65522"/>
                <a:gd name="f37" fmla="val 72246"/>
                <a:gd name="f38" fmla="val 148325"/>
                <a:gd name="f39" fmla="val 24725"/>
                <a:gd name="f40" fmla="val 231128"/>
                <a:gd name="f41" fmla="+- 0 0 22797"/>
                <a:gd name="f42" fmla="val 283690"/>
                <a:gd name="f43" fmla="+- 0 0 476"/>
                <a:gd name="f44" fmla="val 284410"/>
                <a:gd name="f45" fmla="val 80167"/>
                <a:gd name="f46" fmla="val 127688"/>
                <a:gd name="f47" fmla="val 266409"/>
                <a:gd name="f48" fmla="val 172330"/>
                <a:gd name="f49" fmla="val 233288"/>
                <a:gd name="f50" fmla="val 210491"/>
                <a:gd name="f51" fmla="val 421458"/>
                <a:gd name="f52" fmla="val 184326"/>
                <a:gd name="f53" fmla="val 401298"/>
                <a:gd name="f54" fmla="val 203047"/>
                <a:gd name="f55" fmla="val 369617"/>
                <a:gd name="f56" fmla="val 332895"/>
                <a:gd name="f57" fmla="val 295454"/>
                <a:gd name="f58" fmla="val 183606"/>
                <a:gd name="f59" fmla="val 286094"/>
                <a:gd name="f60" fmla="val 149765"/>
                <a:gd name="f61" fmla="val 306254"/>
                <a:gd name="f62" fmla="val 306974"/>
                <a:gd name="f63" fmla="val 113764"/>
                <a:gd name="f64" fmla="val 327135"/>
                <a:gd name="f65" fmla="val 95043"/>
                <a:gd name="f66" fmla="val 358096"/>
                <a:gd name="f67" fmla="val 395537"/>
                <a:gd name="f68" fmla="val 432259"/>
                <a:gd name="f69" fmla="val 114484"/>
                <a:gd name="f70" fmla="val 441619"/>
                <a:gd name="f71" fmla="val 147605"/>
                <a:gd name="f72" fmla="val 124088"/>
                <a:gd name="f73" fmla="val 120244"/>
                <a:gd name="f74" fmla="val 139929"/>
                <a:gd name="f75" fmla="val 107284"/>
                <a:gd name="f76" fmla="val 166570"/>
                <a:gd name="f77" fmla="val 193210"/>
                <a:gd name="f78" fmla="val 219851"/>
                <a:gd name="f79" fmla="val 120964"/>
                <a:gd name="f80" fmla="val 230652"/>
                <a:gd name="f81" fmla="val 215531"/>
                <a:gd name="f82" fmla="val 174246"/>
                <a:gd name="f83" fmla="val 200411"/>
                <a:gd name="f84" fmla="val 188647"/>
                <a:gd name="f85" fmla="val 146409"/>
                <a:gd name="f86" fmla="val 119768"/>
                <a:gd name="f87" fmla="val 175686"/>
                <a:gd name="f88" fmla="val 108248"/>
                <a:gd name="f89" fmla="+- 0 0 -90"/>
                <a:gd name="f90" fmla="*/ f3 1 297370"/>
                <a:gd name="f91" fmla="*/ f4 1 548304"/>
                <a:gd name="f92" fmla="+- f7 0 f5"/>
                <a:gd name="f93" fmla="+- f6 0 f5"/>
                <a:gd name="f94" fmla="*/ f89 f0 1"/>
                <a:gd name="f95" fmla="*/ f93 1 297370"/>
                <a:gd name="f96" fmla="*/ f92 1 548304"/>
                <a:gd name="f97" fmla="*/ 231848 f93 1"/>
                <a:gd name="f98" fmla="*/ 212651 f92 1"/>
                <a:gd name="f99" fmla="*/ 297370 f93 1"/>
                <a:gd name="f100" fmla="*/ 288974 f92 1"/>
                <a:gd name="f101" fmla="*/ 149045 f93 1"/>
                <a:gd name="f102" fmla="*/ 521542 f92 1"/>
                <a:gd name="f103" fmla="*/ 0 f93 1"/>
                <a:gd name="f104" fmla="*/ 460340 f92 1"/>
                <a:gd name="f105" fmla="*/ 64802 f93 1"/>
                <a:gd name="f106" fmla="*/ 309134 f92 1"/>
                <a:gd name="f107" fmla="*/ 307694 f92 1"/>
                <a:gd name="f108" fmla="*/ 12960 f93 1"/>
                <a:gd name="f109" fmla="*/ 236412 f92 1"/>
                <a:gd name="f110" fmla="*/ 148325 f93 1"/>
                <a:gd name="f111" fmla="*/ 24725 f92 1"/>
                <a:gd name="f112" fmla="*/ 284410 f93 1"/>
                <a:gd name="f113" fmla="*/ 80167 f92 1"/>
                <a:gd name="f114" fmla="*/ 233288 f93 1"/>
                <a:gd name="f115" fmla="*/ 210491 f92 1"/>
                <a:gd name="f116" fmla="*/ 421458 f92 1"/>
                <a:gd name="f117" fmla="*/ 203047 f93 1"/>
                <a:gd name="f118" fmla="*/ 332895 f92 1"/>
                <a:gd name="f119" fmla="*/ 149765 f93 1"/>
                <a:gd name="f120" fmla="*/ 306254 f92 1"/>
                <a:gd name="f121" fmla="*/ 306974 f92 1"/>
                <a:gd name="f122" fmla="*/ 95043 f93 1"/>
                <a:gd name="f123" fmla="*/ 395537 f92 1"/>
                <a:gd name="f124" fmla="*/ 147605 f93 1"/>
                <a:gd name="f125" fmla="*/ 124088 f92 1"/>
                <a:gd name="f126" fmla="*/ 107284 f93 1"/>
                <a:gd name="f127" fmla="*/ 193210 f92 1"/>
                <a:gd name="f128" fmla="*/ 215531 f92 1"/>
                <a:gd name="f129" fmla="*/ 188647 f93 1"/>
                <a:gd name="f130" fmla="*/ 146409 f92 1"/>
                <a:gd name="f131" fmla="*/ f94 1 f2"/>
                <a:gd name="f132" fmla="*/ f97 1 297370"/>
                <a:gd name="f133" fmla="*/ f98 1 548304"/>
                <a:gd name="f134" fmla="*/ f99 1 297370"/>
                <a:gd name="f135" fmla="*/ f100 1 548304"/>
                <a:gd name="f136" fmla="*/ f101 1 297370"/>
                <a:gd name="f137" fmla="*/ f102 1 548304"/>
                <a:gd name="f138" fmla="*/ f103 1 297370"/>
                <a:gd name="f139" fmla="*/ f104 1 548304"/>
                <a:gd name="f140" fmla="*/ f105 1 297370"/>
                <a:gd name="f141" fmla="*/ f106 1 548304"/>
                <a:gd name="f142" fmla="*/ f107 1 548304"/>
                <a:gd name="f143" fmla="*/ f108 1 297370"/>
                <a:gd name="f144" fmla="*/ f109 1 548304"/>
                <a:gd name="f145" fmla="*/ f110 1 297370"/>
                <a:gd name="f146" fmla="*/ f111 1 548304"/>
                <a:gd name="f147" fmla="*/ f112 1 297370"/>
                <a:gd name="f148" fmla="*/ f113 1 548304"/>
                <a:gd name="f149" fmla="*/ f114 1 297370"/>
                <a:gd name="f150" fmla="*/ f115 1 548304"/>
                <a:gd name="f151" fmla="*/ f116 1 548304"/>
                <a:gd name="f152" fmla="*/ f117 1 297370"/>
                <a:gd name="f153" fmla="*/ f118 1 548304"/>
                <a:gd name="f154" fmla="*/ f119 1 297370"/>
                <a:gd name="f155" fmla="*/ f120 1 548304"/>
                <a:gd name="f156" fmla="*/ f121 1 548304"/>
                <a:gd name="f157" fmla="*/ f122 1 297370"/>
                <a:gd name="f158" fmla="*/ f123 1 548304"/>
                <a:gd name="f159" fmla="*/ f124 1 297370"/>
                <a:gd name="f160" fmla="*/ f125 1 548304"/>
                <a:gd name="f161" fmla="*/ f126 1 297370"/>
                <a:gd name="f162" fmla="*/ f127 1 548304"/>
                <a:gd name="f163" fmla="*/ f128 1 548304"/>
                <a:gd name="f164" fmla="*/ f129 1 297370"/>
                <a:gd name="f165" fmla="*/ f130 1 548304"/>
                <a:gd name="f166" fmla="*/ f5 1 f95"/>
                <a:gd name="f167" fmla="*/ f6 1 f95"/>
                <a:gd name="f168" fmla="*/ f5 1 f96"/>
                <a:gd name="f169" fmla="*/ f7 1 f96"/>
                <a:gd name="f170" fmla="+- f131 0 f1"/>
                <a:gd name="f171" fmla="*/ f132 1 f95"/>
                <a:gd name="f172" fmla="*/ f133 1 f96"/>
                <a:gd name="f173" fmla="*/ f134 1 f95"/>
                <a:gd name="f174" fmla="*/ f135 1 f96"/>
                <a:gd name="f175" fmla="*/ f136 1 f95"/>
                <a:gd name="f176" fmla="*/ f137 1 f96"/>
                <a:gd name="f177" fmla="*/ f138 1 f95"/>
                <a:gd name="f178" fmla="*/ f139 1 f96"/>
                <a:gd name="f179" fmla="*/ f140 1 f95"/>
                <a:gd name="f180" fmla="*/ f141 1 f96"/>
                <a:gd name="f181" fmla="*/ f142 1 f96"/>
                <a:gd name="f182" fmla="*/ f143 1 f95"/>
                <a:gd name="f183" fmla="*/ f144 1 f96"/>
                <a:gd name="f184" fmla="*/ f145 1 f95"/>
                <a:gd name="f185" fmla="*/ f146 1 f96"/>
                <a:gd name="f186" fmla="*/ f147 1 f95"/>
                <a:gd name="f187" fmla="*/ f148 1 f96"/>
                <a:gd name="f188" fmla="*/ f149 1 f95"/>
                <a:gd name="f189" fmla="*/ f150 1 f96"/>
                <a:gd name="f190" fmla="*/ f151 1 f96"/>
                <a:gd name="f191" fmla="*/ f152 1 f95"/>
                <a:gd name="f192" fmla="*/ f153 1 f96"/>
                <a:gd name="f193" fmla="*/ f154 1 f95"/>
                <a:gd name="f194" fmla="*/ f155 1 f96"/>
                <a:gd name="f195" fmla="*/ f156 1 f96"/>
                <a:gd name="f196" fmla="*/ f157 1 f95"/>
                <a:gd name="f197" fmla="*/ f158 1 f96"/>
                <a:gd name="f198" fmla="*/ f159 1 f95"/>
                <a:gd name="f199" fmla="*/ f160 1 f96"/>
                <a:gd name="f200" fmla="*/ f161 1 f95"/>
                <a:gd name="f201" fmla="*/ f162 1 f96"/>
                <a:gd name="f202" fmla="*/ f163 1 f96"/>
                <a:gd name="f203" fmla="*/ f164 1 f95"/>
                <a:gd name="f204" fmla="*/ f165 1 f96"/>
                <a:gd name="f205" fmla="*/ f166 f90 1"/>
                <a:gd name="f206" fmla="*/ f167 f90 1"/>
                <a:gd name="f207" fmla="*/ f169 f91 1"/>
                <a:gd name="f208" fmla="*/ f168 f91 1"/>
                <a:gd name="f209" fmla="*/ f171 f90 1"/>
                <a:gd name="f210" fmla="*/ f172 f91 1"/>
                <a:gd name="f211" fmla="*/ f173 f90 1"/>
                <a:gd name="f212" fmla="*/ f174 f91 1"/>
                <a:gd name="f213" fmla="*/ f175 f90 1"/>
                <a:gd name="f214" fmla="*/ f176 f91 1"/>
                <a:gd name="f215" fmla="*/ f177 f90 1"/>
                <a:gd name="f216" fmla="*/ f178 f91 1"/>
                <a:gd name="f217" fmla="*/ f179 f90 1"/>
                <a:gd name="f218" fmla="*/ f180 f91 1"/>
                <a:gd name="f219" fmla="*/ f181 f91 1"/>
                <a:gd name="f220" fmla="*/ f182 f90 1"/>
                <a:gd name="f221" fmla="*/ f183 f91 1"/>
                <a:gd name="f222" fmla="*/ f184 f90 1"/>
                <a:gd name="f223" fmla="*/ f185 f91 1"/>
                <a:gd name="f224" fmla="*/ f186 f90 1"/>
                <a:gd name="f225" fmla="*/ f187 f91 1"/>
                <a:gd name="f226" fmla="*/ f188 f90 1"/>
                <a:gd name="f227" fmla="*/ f189 f91 1"/>
                <a:gd name="f228" fmla="*/ f190 f91 1"/>
                <a:gd name="f229" fmla="*/ f191 f90 1"/>
                <a:gd name="f230" fmla="*/ f192 f91 1"/>
                <a:gd name="f231" fmla="*/ f193 f90 1"/>
                <a:gd name="f232" fmla="*/ f194 f91 1"/>
                <a:gd name="f233" fmla="*/ f195 f91 1"/>
                <a:gd name="f234" fmla="*/ f196 f90 1"/>
                <a:gd name="f235" fmla="*/ f197 f91 1"/>
                <a:gd name="f236" fmla="*/ f198 f90 1"/>
                <a:gd name="f237" fmla="*/ f199 f91 1"/>
                <a:gd name="f238" fmla="*/ f200 f90 1"/>
                <a:gd name="f239" fmla="*/ f201 f91 1"/>
                <a:gd name="f240" fmla="*/ f202 f91 1"/>
                <a:gd name="f241" fmla="*/ f203 f90 1"/>
                <a:gd name="f242" fmla="*/ f204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0">
                  <a:pos x="f209" y="f210"/>
                </a:cxn>
                <a:cxn ang="f170">
                  <a:pos x="f211" y="f212"/>
                </a:cxn>
                <a:cxn ang="f170">
                  <a:pos x="f213" y="f214"/>
                </a:cxn>
                <a:cxn ang="f170">
                  <a:pos x="f215" y="f216"/>
                </a:cxn>
                <a:cxn ang="f170">
                  <a:pos x="f217" y="f218"/>
                </a:cxn>
                <a:cxn ang="f170">
                  <a:pos x="f217" y="f219"/>
                </a:cxn>
                <a:cxn ang="f170">
                  <a:pos x="f220" y="f221"/>
                </a:cxn>
                <a:cxn ang="f170">
                  <a:pos x="f222" y="f223"/>
                </a:cxn>
                <a:cxn ang="f170">
                  <a:pos x="f224" y="f225"/>
                </a:cxn>
                <a:cxn ang="f170">
                  <a:pos x="f226" y="f227"/>
                </a:cxn>
                <a:cxn ang="f170">
                  <a:pos x="f209" y="f210"/>
                </a:cxn>
                <a:cxn ang="f170">
                  <a:pos x="f209" y="f210"/>
                </a:cxn>
                <a:cxn ang="f170">
                  <a:pos x="f213" y="f228"/>
                </a:cxn>
                <a:cxn ang="f170">
                  <a:pos x="f229" y="f230"/>
                </a:cxn>
                <a:cxn ang="f170">
                  <a:pos x="f231" y="f232"/>
                </a:cxn>
                <a:cxn ang="f170">
                  <a:pos x="f222" y="f233"/>
                </a:cxn>
                <a:cxn ang="f170">
                  <a:pos x="f234" y="f235"/>
                </a:cxn>
                <a:cxn ang="f170">
                  <a:pos x="f213" y="f228"/>
                </a:cxn>
                <a:cxn ang="f170">
                  <a:pos x="f236" y="f237"/>
                </a:cxn>
                <a:cxn ang="f170">
                  <a:pos x="f238" y="f239"/>
                </a:cxn>
                <a:cxn ang="f170">
                  <a:pos x="f236" y="f240"/>
                </a:cxn>
                <a:cxn ang="f170">
                  <a:pos x="f241" y="f242"/>
                </a:cxn>
                <a:cxn ang="f170">
                  <a:pos x="f236" y="f237"/>
                </a:cxn>
              </a:cxnLst>
              <a:rect l="f205" t="f208" r="f206" b="f207"/>
              <a:pathLst>
                <a:path w="297370" h="548304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cubicBezTo>
                    <a:pt x="f6" y="f15"/>
                    <a:pt x="f16" y="f17"/>
                    <a:pt x="f18" y="f19"/>
                  </a:cubicBezTo>
                  <a:cubicBezTo>
                    <a:pt x="f20" y="f21"/>
                    <a:pt x="f5" y="f22"/>
                    <a:pt x="f5" y="f23"/>
                  </a:cubicBezTo>
                  <a:cubicBezTo>
                    <a:pt x="f5" y="f24"/>
                    <a:pt x="f25" y="f26"/>
                    <a:pt x="f27" y="f28"/>
                  </a:cubicBezTo>
                  <a:lnTo>
                    <a:pt x="f27" y="f29"/>
                  </a:lnTo>
                  <a:cubicBezTo>
                    <a:pt x="f30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7" y="f48"/>
                    <a:pt x="f49" y="f50"/>
                  </a:cubicBezTo>
                  <a:lnTo>
                    <a:pt x="f8" y="f9"/>
                  </a:lnTo>
                  <a:lnTo>
                    <a:pt x="f8" y="f9"/>
                  </a:lnTo>
                  <a:close/>
                  <a:moveTo>
                    <a:pt x="f18" y="f51"/>
                  </a:moveTo>
                  <a:cubicBezTo>
                    <a:pt x="f52" y="f53"/>
                    <a:pt x="f54" y="f55"/>
                    <a:pt x="f54" y="f56"/>
                  </a:cubicBezTo>
                  <a:cubicBezTo>
                    <a:pt x="f54" y="f57"/>
                    <a:pt x="f58" y="f59"/>
                    <a:pt x="f60" y="f61"/>
                  </a:cubicBezTo>
                  <a:lnTo>
                    <a:pt x="f38" y="f62"/>
                  </a:lnTo>
                  <a:cubicBezTo>
                    <a:pt x="f63" y="f64"/>
                    <a:pt x="f65" y="f66"/>
                    <a:pt x="f65" y="f67"/>
                  </a:cubicBezTo>
                  <a:cubicBezTo>
                    <a:pt x="f65" y="f68"/>
                    <a:pt x="f69" y="f70"/>
                    <a:pt x="f18" y="f51"/>
                  </a:cubicBezTo>
                  <a:moveTo>
                    <a:pt x="f71" y="f72"/>
                  </a:moveTo>
                  <a:cubicBezTo>
                    <a:pt x="f73" y="f74"/>
                    <a:pt x="f75" y="f76"/>
                    <a:pt x="f75" y="f77"/>
                  </a:cubicBezTo>
                  <a:cubicBezTo>
                    <a:pt x="f75" y="f78"/>
                    <a:pt x="f79" y="f80"/>
                    <a:pt x="f71" y="f81"/>
                  </a:cubicBezTo>
                  <a:cubicBezTo>
                    <a:pt x="f82" y="f83"/>
                    <a:pt x="f84" y="f48"/>
                    <a:pt x="f84" y="f85"/>
                  </a:cubicBezTo>
                  <a:cubicBezTo>
                    <a:pt x="f84" y="f86"/>
                    <a:pt x="f87" y="f88"/>
                    <a:pt x="f71" y="f72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37">
              <a:extLst>
                <a:ext uri="{FF2B5EF4-FFF2-40B4-BE49-F238E27FC236}">
                  <a16:creationId xmlns:a16="http://schemas.microsoft.com/office/drawing/2014/main" id="{E6D71212-4642-1207-0815-34346FE49BB4}"/>
                </a:ext>
              </a:extLst>
            </p:cNvPr>
            <p:cNvSpPr/>
            <p:nvPr/>
          </p:nvSpPr>
          <p:spPr>
            <a:xfrm>
              <a:off x="11056421" y="4971629"/>
              <a:ext cx="879469" cy="16118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7370"/>
                <a:gd name="f7" fmla="val 548304"/>
                <a:gd name="f8" fmla="val 231848"/>
                <a:gd name="f9" fmla="val 212651"/>
                <a:gd name="f10" fmla="val 273610"/>
                <a:gd name="f11" fmla="val 208331"/>
                <a:gd name="f12" fmla="val 296650"/>
                <a:gd name="f13" fmla="val 233532"/>
                <a:gd name="f14" fmla="val 288974"/>
                <a:gd name="f15" fmla="val 378257"/>
                <a:gd name="f16" fmla="val 238328"/>
                <a:gd name="f17" fmla="val 470420"/>
                <a:gd name="f18" fmla="val 149045"/>
                <a:gd name="f19" fmla="val 521542"/>
                <a:gd name="f20" fmla="val 59762"/>
                <a:gd name="f21" fmla="val 572664"/>
                <a:gd name="f22" fmla="val 549623"/>
                <a:gd name="f23" fmla="val 460340"/>
                <a:gd name="f24" fmla="val 404898"/>
                <a:gd name="f25" fmla="val 23041"/>
                <a:gd name="f26" fmla="val 352336"/>
                <a:gd name="f27" fmla="val 64802"/>
                <a:gd name="f28" fmla="val 309134"/>
                <a:gd name="f29" fmla="val 307694"/>
                <a:gd name="f30" fmla="val 30961"/>
                <a:gd name="f31" fmla="val 308414"/>
                <a:gd name="f32" fmla="val 12960"/>
                <a:gd name="f33" fmla="val 283934"/>
                <a:gd name="f34" fmla="val 236412"/>
                <a:gd name="f35" fmla="val 155769"/>
                <a:gd name="f36" fmla="val 65522"/>
                <a:gd name="f37" fmla="val 72246"/>
                <a:gd name="f38" fmla="val 148325"/>
                <a:gd name="f39" fmla="val 24725"/>
                <a:gd name="f40" fmla="val 231128"/>
                <a:gd name="f41" fmla="+- 0 0 22797"/>
                <a:gd name="f42" fmla="val 283690"/>
                <a:gd name="f43" fmla="+- 0 0 476"/>
                <a:gd name="f44" fmla="val 284410"/>
                <a:gd name="f45" fmla="val 80167"/>
                <a:gd name="f46" fmla="val 127688"/>
                <a:gd name="f47" fmla="val 266409"/>
                <a:gd name="f48" fmla="val 172330"/>
                <a:gd name="f49" fmla="val 233288"/>
                <a:gd name="f50" fmla="val 210491"/>
                <a:gd name="f51" fmla="val 421458"/>
                <a:gd name="f52" fmla="val 184326"/>
                <a:gd name="f53" fmla="val 401298"/>
                <a:gd name="f54" fmla="val 203047"/>
                <a:gd name="f55" fmla="val 369617"/>
                <a:gd name="f56" fmla="val 332895"/>
                <a:gd name="f57" fmla="val 295454"/>
                <a:gd name="f58" fmla="val 183606"/>
                <a:gd name="f59" fmla="val 286094"/>
                <a:gd name="f60" fmla="val 149765"/>
                <a:gd name="f61" fmla="val 306254"/>
                <a:gd name="f62" fmla="val 306974"/>
                <a:gd name="f63" fmla="val 113764"/>
                <a:gd name="f64" fmla="val 327135"/>
                <a:gd name="f65" fmla="val 95043"/>
                <a:gd name="f66" fmla="val 358096"/>
                <a:gd name="f67" fmla="val 395537"/>
                <a:gd name="f68" fmla="val 432259"/>
                <a:gd name="f69" fmla="val 114484"/>
                <a:gd name="f70" fmla="val 441619"/>
                <a:gd name="f71" fmla="val 147605"/>
                <a:gd name="f72" fmla="val 124088"/>
                <a:gd name="f73" fmla="val 120244"/>
                <a:gd name="f74" fmla="val 139929"/>
                <a:gd name="f75" fmla="val 107284"/>
                <a:gd name="f76" fmla="val 166570"/>
                <a:gd name="f77" fmla="val 193210"/>
                <a:gd name="f78" fmla="val 219851"/>
                <a:gd name="f79" fmla="val 120964"/>
                <a:gd name="f80" fmla="val 230652"/>
                <a:gd name="f81" fmla="val 215531"/>
                <a:gd name="f82" fmla="val 174246"/>
                <a:gd name="f83" fmla="val 200411"/>
                <a:gd name="f84" fmla="val 188647"/>
                <a:gd name="f85" fmla="val 146409"/>
                <a:gd name="f86" fmla="val 119768"/>
                <a:gd name="f87" fmla="val 175686"/>
                <a:gd name="f88" fmla="val 108248"/>
                <a:gd name="f89" fmla="+- 0 0 -90"/>
                <a:gd name="f90" fmla="*/ f3 1 297370"/>
                <a:gd name="f91" fmla="*/ f4 1 548304"/>
                <a:gd name="f92" fmla="+- f7 0 f5"/>
                <a:gd name="f93" fmla="+- f6 0 f5"/>
                <a:gd name="f94" fmla="*/ f89 f0 1"/>
                <a:gd name="f95" fmla="*/ f93 1 297370"/>
                <a:gd name="f96" fmla="*/ f92 1 548304"/>
                <a:gd name="f97" fmla="*/ 231848 f93 1"/>
                <a:gd name="f98" fmla="*/ 212651 f92 1"/>
                <a:gd name="f99" fmla="*/ 297370 f93 1"/>
                <a:gd name="f100" fmla="*/ 288974 f92 1"/>
                <a:gd name="f101" fmla="*/ 149045 f93 1"/>
                <a:gd name="f102" fmla="*/ 521542 f92 1"/>
                <a:gd name="f103" fmla="*/ 0 f93 1"/>
                <a:gd name="f104" fmla="*/ 460340 f92 1"/>
                <a:gd name="f105" fmla="*/ 64802 f93 1"/>
                <a:gd name="f106" fmla="*/ 309134 f92 1"/>
                <a:gd name="f107" fmla="*/ 307694 f92 1"/>
                <a:gd name="f108" fmla="*/ 12960 f93 1"/>
                <a:gd name="f109" fmla="*/ 236412 f92 1"/>
                <a:gd name="f110" fmla="*/ 148325 f93 1"/>
                <a:gd name="f111" fmla="*/ 24725 f92 1"/>
                <a:gd name="f112" fmla="*/ 284410 f93 1"/>
                <a:gd name="f113" fmla="*/ 80167 f92 1"/>
                <a:gd name="f114" fmla="*/ 233288 f93 1"/>
                <a:gd name="f115" fmla="*/ 210491 f92 1"/>
                <a:gd name="f116" fmla="*/ 421458 f92 1"/>
                <a:gd name="f117" fmla="*/ 203047 f93 1"/>
                <a:gd name="f118" fmla="*/ 332895 f92 1"/>
                <a:gd name="f119" fmla="*/ 149765 f93 1"/>
                <a:gd name="f120" fmla="*/ 306254 f92 1"/>
                <a:gd name="f121" fmla="*/ 306974 f92 1"/>
                <a:gd name="f122" fmla="*/ 95043 f93 1"/>
                <a:gd name="f123" fmla="*/ 395537 f92 1"/>
                <a:gd name="f124" fmla="*/ 147605 f93 1"/>
                <a:gd name="f125" fmla="*/ 124088 f92 1"/>
                <a:gd name="f126" fmla="*/ 107284 f93 1"/>
                <a:gd name="f127" fmla="*/ 193210 f92 1"/>
                <a:gd name="f128" fmla="*/ 215531 f92 1"/>
                <a:gd name="f129" fmla="*/ 188647 f93 1"/>
                <a:gd name="f130" fmla="*/ 146409 f92 1"/>
                <a:gd name="f131" fmla="*/ f94 1 f2"/>
                <a:gd name="f132" fmla="*/ f97 1 297370"/>
                <a:gd name="f133" fmla="*/ f98 1 548304"/>
                <a:gd name="f134" fmla="*/ f99 1 297370"/>
                <a:gd name="f135" fmla="*/ f100 1 548304"/>
                <a:gd name="f136" fmla="*/ f101 1 297370"/>
                <a:gd name="f137" fmla="*/ f102 1 548304"/>
                <a:gd name="f138" fmla="*/ f103 1 297370"/>
                <a:gd name="f139" fmla="*/ f104 1 548304"/>
                <a:gd name="f140" fmla="*/ f105 1 297370"/>
                <a:gd name="f141" fmla="*/ f106 1 548304"/>
                <a:gd name="f142" fmla="*/ f107 1 548304"/>
                <a:gd name="f143" fmla="*/ f108 1 297370"/>
                <a:gd name="f144" fmla="*/ f109 1 548304"/>
                <a:gd name="f145" fmla="*/ f110 1 297370"/>
                <a:gd name="f146" fmla="*/ f111 1 548304"/>
                <a:gd name="f147" fmla="*/ f112 1 297370"/>
                <a:gd name="f148" fmla="*/ f113 1 548304"/>
                <a:gd name="f149" fmla="*/ f114 1 297370"/>
                <a:gd name="f150" fmla="*/ f115 1 548304"/>
                <a:gd name="f151" fmla="*/ f116 1 548304"/>
                <a:gd name="f152" fmla="*/ f117 1 297370"/>
                <a:gd name="f153" fmla="*/ f118 1 548304"/>
                <a:gd name="f154" fmla="*/ f119 1 297370"/>
                <a:gd name="f155" fmla="*/ f120 1 548304"/>
                <a:gd name="f156" fmla="*/ f121 1 548304"/>
                <a:gd name="f157" fmla="*/ f122 1 297370"/>
                <a:gd name="f158" fmla="*/ f123 1 548304"/>
                <a:gd name="f159" fmla="*/ f124 1 297370"/>
                <a:gd name="f160" fmla="*/ f125 1 548304"/>
                <a:gd name="f161" fmla="*/ f126 1 297370"/>
                <a:gd name="f162" fmla="*/ f127 1 548304"/>
                <a:gd name="f163" fmla="*/ f128 1 548304"/>
                <a:gd name="f164" fmla="*/ f129 1 297370"/>
                <a:gd name="f165" fmla="*/ f130 1 548304"/>
                <a:gd name="f166" fmla="*/ f5 1 f95"/>
                <a:gd name="f167" fmla="*/ f6 1 f95"/>
                <a:gd name="f168" fmla="*/ f5 1 f96"/>
                <a:gd name="f169" fmla="*/ f7 1 f96"/>
                <a:gd name="f170" fmla="+- f131 0 f1"/>
                <a:gd name="f171" fmla="*/ f132 1 f95"/>
                <a:gd name="f172" fmla="*/ f133 1 f96"/>
                <a:gd name="f173" fmla="*/ f134 1 f95"/>
                <a:gd name="f174" fmla="*/ f135 1 f96"/>
                <a:gd name="f175" fmla="*/ f136 1 f95"/>
                <a:gd name="f176" fmla="*/ f137 1 f96"/>
                <a:gd name="f177" fmla="*/ f138 1 f95"/>
                <a:gd name="f178" fmla="*/ f139 1 f96"/>
                <a:gd name="f179" fmla="*/ f140 1 f95"/>
                <a:gd name="f180" fmla="*/ f141 1 f96"/>
                <a:gd name="f181" fmla="*/ f142 1 f96"/>
                <a:gd name="f182" fmla="*/ f143 1 f95"/>
                <a:gd name="f183" fmla="*/ f144 1 f96"/>
                <a:gd name="f184" fmla="*/ f145 1 f95"/>
                <a:gd name="f185" fmla="*/ f146 1 f96"/>
                <a:gd name="f186" fmla="*/ f147 1 f95"/>
                <a:gd name="f187" fmla="*/ f148 1 f96"/>
                <a:gd name="f188" fmla="*/ f149 1 f95"/>
                <a:gd name="f189" fmla="*/ f150 1 f96"/>
                <a:gd name="f190" fmla="*/ f151 1 f96"/>
                <a:gd name="f191" fmla="*/ f152 1 f95"/>
                <a:gd name="f192" fmla="*/ f153 1 f96"/>
                <a:gd name="f193" fmla="*/ f154 1 f95"/>
                <a:gd name="f194" fmla="*/ f155 1 f96"/>
                <a:gd name="f195" fmla="*/ f156 1 f96"/>
                <a:gd name="f196" fmla="*/ f157 1 f95"/>
                <a:gd name="f197" fmla="*/ f158 1 f96"/>
                <a:gd name="f198" fmla="*/ f159 1 f95"/>
                <a:gd name="f199" fmla="*/ f160 1 f96"/>
                <a:gd name="f200" fmla="*/ f161 1 f95"/>
                <a:gd name="f201" fmla="*/ f162 1 f96"/>
                <a:gd name="f202" fmla="*/ f163 1 f96"/>
                <a:gd name="f203" fmla="*/ f164 1 f95"/>
                <a:gd name="f204" fmla="*/ f165 1 f96"/>
                <a:gd name="f205" fmla="*/ f166 f90 1"/>
                <a:gd name="f206" fmla="*/ f167 f90 1"/>
                <a:gd name="f207" fmla="*/ f169 f91 1"/>
                <a:gd name="f208" fmla="*/ f168 f91 1"/>
                <a:gd name="f209" fmla="*/ f171 f90 1"/>
                <a:gd name="f210" fmla="*/ f172 f91 1"/>
                <a:gd name="f211" fmla="*/ f173 f90 1"/>
                <a:gd name="f212" fmla="*/ f174 f91 1"/>
                <a:gd name="f213" fmla="*/ f175 f90 1"/>
                <a:gd name="f214" fmla="*/ f176 f91 1"/>
                <a:gd name="f215" fmla="*/ f177 f90 1"/>
                <a:gd name="f216" fmla="*/ f178 f91 1"/>
                <a:gd name="f217" fmla="*/ f179 f90 1"/>
                <a:gd name="f218" fmla="*/ f180 f91 1"/>
                <a:gd name="f219" fmla="*/ f181 f91 1"/>
                <a:gd name="f220" fmla="*/ f182 f90 1"/>
                <a:gd name="f221" fmla="*/ f183 f91 1"/>
                <a:gd name="f222" fmla="*/ f184 f90 1"/>
                <a:gd name="f223" fmla="*/ f185 f91 1"/>
                <a:gd name="f224" fmla="*/ f186 f90 1"/>
                <a:gd name="f225" fmla="*/ f187 f91 1"/>
                <a:gd name="f226" fmla="*/ f188 f90 1"/>
                <a:gd name="f227" fmla="*/ f189 f91 1"/>
                <a:gd name="f228" fmla="*/ f190 f91 1"/>
                <a:gd name="f229" fmla="*/ f191 f90 1"/>
                <a:gd name="f230" fmla="*/ f192 f91 1"/>
                <a:gd name="f231" fmla="*/ f193 f90 1"/>
                <a:gd name="f232" fmla="*/ f194 f91 1"/>
                <a:gd name="f233" fmla="*/ f195 f91 1"/>
                <a:gd name="f234" fmla="*/ f196 f90 1"/>
                <a:gd name="f235" fmla="*/ f197 f91 1"/>
                <a:gd name="f236" fmla="*/ f198 f90 1"/>
                <a:gd name="f237" fmla="*/ f199 f91 1"/>
                <a:gd name="f238" fmla="*/ f200 f90 1"/>
                <a:gd name="f239" fmla="*/ f201 f91 1"/>
                <a:gd name="f240" fmla="*/ f202 f91 1"/>
                <a:gd name="f241" fmla="*/ f203 f90 1"/>
                <a:gd name="f242" fmla="*/ f204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0">
                  <a:pos x="f209" y="f210"/>
                </a:cxn>
                <a:cxn ang="f170">
                  <a:pos x="f211" y="f212"/>
                </a:cxn>
                <a:cxn ang="f170">
                  <a:pos x="f213" y="f214"/>
                </a:cxn>
                <a:cxn ang="f170">
                  <a:pos x="f215" y="f216"/>
                </a:cxn>
                <a:cxn ang="f170">
                  <a:pos x="f217" y="f218"/>
                </a:cxn>
                <a:cxn ang="f170">
                  <a:pos x="f217" y="f219"/>
                </a:cxn>
                <a:cxn ang="f170">
                  <a:pos x="f220" y="f221"/>
                </a:cxn>
                <a:cxn ang="f170">
                  <a:pos x="f222" y="f223"/>
                </a:cxn>
                <a:cxn ang="f170">
                  <a:pos x="f224" y="f225"/>
                </a:cxn>
                <a:cxn ang="f170">
                  <a:pos x="f226" y="f227"/>
                </a:cxn>
                <a:cxn ang="f170">
                  <a:pos x="f209" y="f210"/>
                </a:cxn>
                <a:cxn ang="f170">
                  <a:pos x="f209" y="f210"/>
                </a:cxn>
                <a:cxn ang="f170">
                  <a:pos x="f209" y="f210"/>
                </a:cxn>
                <a:cxn ang="f170">
                  <a:pos x="f213" y="f228"/>
                </a:cxn>
                <a:cxn ang="f170">
                  <a:pos x="f229" y="f230"/>
                </a:cxn>
                <a:cxn ang="f170">
                  <a:pos x="f231" y="f232"/>
                </a:cxn>
                <a:cxn ang="f170">
                  <a:pos x="f222" y="f233"/>
                </a:cxn>
                <a:cxn ang="f170">
                  <a:pos x="f234" y="f235"/>
                </a:cxn>
                <a:cxn ang="f170">
                  <a:pos x="f213" y="f228"/>
                </a:cxn>
                <a:cxn ang="f170">
                  <a:pos x="f236" y="f237"/>
                </a:cxn>
                <a:cxn ang="f170">
                  <a:pos x="f238" y="f239"/>
                </a:cxn>
                <a:cxn ang="f170">
                  <a:pos x="f236" y="f240"/>
                </a:cxn>
                <a:cxn ang="f170">
                  <a:pos x="f236" y="f240"/>
                </a:cxn>
                <a:cxn ang="f170">
                  <a:pos x="f241" y="f242"/>
                </a:cxn>
                <a:cxn ang="f170">
                  <a:pos x="f236" y="f237"/>
                </a:cxn>
              </a:cxnLst>
              <a:rect l="f205" t="f208" r="f206" b="f207"/>
              <a:pathLst>
                <a:path w="297370" h="548304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cubicBezTo>
                    <a:pt x="f6" y="f15"/>
                    <a:pt x="f16" y="f17"/>
                    <a:pt x="f18" y="f19"/>
                  </a:cubicBezTo>
                  <a:cubicBezTo>
                    <a:pt x="f20" y="f21"/>
                    <a:pt x="f5" y="f22"/>
                    <a:pt x="f5" y="f23"/>
                  </a:cubicBezTo>
                  <a:cubicBezTo>
                    <a:pt x="f5" y="f24"/>
                    <a:pt x="f25" y="f26"/>
                    <a:pt x="f27" y="f28"/>
                  </a:cubicBezTo>
                  <a:lnTo>
                    <a:pt x="f27" y="f29"/>
                  </a:lnTo>
                  <a:cubicBezTo>
                    <a:pt x="f30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7" y="f48"/>
                    <a:pt x="f49" y="f50"/>
                  </a:cubicBezTo>
                  <a:lnTo>
                    <a:pt x="f8" y="f9"/>
                  </a:lnTo>
                  <a:lnTo>
                    <a:pt x="f8" y="f9"/>
                  </a:lnTo>
                  <a:lnTo>
                    <a:pt x="f8" y="f9"/>
                  </a:lnTo>
                  <a:close/>
                  <a:moveTo>
                    <a:pt x="f18" y="f51"/>
                  </a:moveTo>
                  <a:cubicBezTo>
                    <a:pt x="f52" y="f53"/>
                    <a:pt x="f54" y="f55"/>
                    <a:pt x="f54" y="f56"/>
                  </a:cubicBezTo>
                  <a:cubicBezTo>
                    <a:pt x="f54" y="f57"/>
                    <a:pt x="f58" y="f59"/>
                    <a:pt x="f60" y="f61"/>
                  </a:cubicBezTo>
                  <a:lnTo>
                    <a:pt x="f38" y="f62"/>
                  </a:lnTo>
                  <a:cubicBezTo>
                    <a:pt x="f63" y="f64"/>
                    <a:pt x="f65" y="f66"/>
                    <a:pt x="f65" y="f67"/>
                  </a:cubicBezTo>
                  <a:cubicBezTo>
                    <a:pt x="f65" y="f68"/>
                    <a:pt x="f69" y="f70"/>
                    <a:pt x="f18" y="f51"/>
                  </a:cubicBezTo>
                  <a:moveTo>
                    <a:pt x="f71" y="f72"/>
                  </a:moveTo>
                  <a:cubicBezTo>
                    <a:pt x="f73" y="f74"/>
                    <a:pt x="f75" y="f76"/>
                    <a:pt x="f75" y="f77"/>
                  </a:cubicBezTo>
                  <a:cubicBezTo>
                    <a:pt x="f75" y="f78"/>
                    <a:pt x="f79" y="f80"/>
                    <a:pt x="f71" y="f81"/>
                  </a:cubicBezTo>
                  <a:lnTo>
                    <a:pt x="f71" y="f81"/>
                  </a:lnTo>
                  <a:cubicBezTo>
                    <a:pt x="f82" y="f83"/>
                    <a:pt x="f84" y="f48"/>
                    <a:pt x="f84" y="f85"/>
                  </a:cubicBezTo>
                  <a:cubicBezTo>
                    <a:pt x="f84" y="f86"/>
                    <a:pt x="f87" y="f88"/>
                    <a:pt x="f71" y="f72"/>
                  </a:cubicBezTo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7882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E63CA5D2-75C8-B784-5DF4-E71AF0BA3DF8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184A5E9B-019A-2B30-D0C2-0A3282BCA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32">
            <a:extLst>
              <a:ext uri="{FF2B5EF4-FFF2-40B4-BE49-F238E27FC236}">
                <a16:creationId xmlns:a16="http://schemas.microsoft.com/office/drawing/2014/main" id="{AA882DCF-3B8D-6ECE-BD1F-0AFB51100146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8BA71E4D-D4E0-EEE6-DF52-E011BC6E2B93}"/>
              </a:ext>
            </a:extLst>
          </p:cNvPr>
          <p:cNvGrpSpPr/>
          <p:nvPr/>
        </p:nvGrpSpPr>
        <p:grpSpPr>
          <a:xfrm>
            <a:off x="10755319" y="4885209"/>
            <a:ext cx="1152042" cy="1790770"/>
            <a:chOff x="10755319" y="4885209"/>
            <a:chExt cx="1152042" cy="1790770"/>
          </a:xfrm>
        </p:grpSpPr>
        <p:sp>
          <p:nvSpPr>
            <p:cNvPr id="6" name="Freihandform: Form 20">
              <a:extLst>
                <a:ext uri="{FF2B5EF4-FFF2-40B4-BE49-F238E27FC236}">
                  <a16:creationId xmlns:a16="http://schemas.microsoft.com/office/drawing/2014/main" id="{A1C8F269-AFF6-4D2B-42E1-28C7F0CB5EEA}"/>
                </a:ext>
              </a:extLst>
            </p:cNvPr>
            <p:cNvSpPr/>
            <p:nvPr/>
          </p:nvSpPr>
          <p:spPr>
            <a:xfrm>
              <a:off x="10944490" y="5907078"/>
              <a:ext cx="527133" cy="768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219"/>
                <a:gd name="f7" fmla="val 348614"/>
                <a:gd name="f8" fmla="val 121920"/>
                <a:gd name="f9" fmla="val 348615"/>
                <a:gd name="f10" fmla="val 277178"/>
                <a:gd name="f11" fmla="val 113347"/>
                <a:gd name="f12" fmla="val 236220"/>
                <a:gd name="f13" fmla="val 71438"/>
                <a:gd name="f14" fmla="+- 0 0 -90"/>
                <a:gd name="f15" fmla="*/ f3 1 236219"/>
                <a:gd name="f16" fmla="*/ f4 1 348614"/>
                <a:gd name="f17" fmla="+- f7 0 f5"/>
                <a:gd name="f18" fmla="+- f6 0 f5"/>
                <a:gd name="f19" fmla="*/ f14 f0 1"/>
                <a:gd name="f20" fmla="*/ f18 1 236219"/>
                <a:gd name="f21" fmla="*/ f17 1 348614"/>
                <a:gd name="f22" fmla="*/ 121920 f18 1"/>
                <a:gd name="f23" fmla="*/ 348615 f17 1"/>
                <a:gd name="f24" fmla="*/ 0 f18 1"/>
                <a:gd name="f25" fmla="*/ 277178 f17 1"/>
                <a:gd name="f26" fmla="*/ 113347 f18 1"/>
                <a:gd name="f27" fmla="*/ 0 f17 1"/>
                <a:gd name="f28" fmla="*/ 236220 f18 1"/>
                <a:gd name="f29" fmla="*/ 71438 f17 1"/>
                <a:gd name="f30" fmla="*/ f19 1 f2"/>
                <a:gd name="f31" fmla="*/ f22 1 236219"/>
                <a:gd name="f32" fmla="*/ f23 1 348614"/>
                <a:gd name="f33" fmla="*/ f24 1 236219"/>
                <a:gd name="f34" fmla="*/ f25 1 348614"/>
                <a:gd name="f35" fmla="*/ f26 1 236219"/>
                <a:gd name="f36" fmla="*/ f27 1 348614"/>
                <a:gd name="f37" fmla="*/ f28 1 236219"/>
                <a:gd name="f38" fmla="*/ f29 1 3486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36219" h="34861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4">
              <a:extLst>
                <a:ext uri="{FF2B5EF4-FFF2-40B4-BE49-F238E27FC236}">
                  <a16:creationId xmlns:a16="http://schemas.microsoft.com/office/drawing/2014/main" id="{5394FAD8-D042-65A1-3828-C8C457C151FB}"/>
                </a:ext>
              </a:extLst>
            </p:cNvPr>
            <p:cNvSpPr/>
            <p:nvPr/>
          </p:nvSpPr>
          <p:spPr>
            <a:xfrm>
              <a:off x="10944490" y="5907078"/>
              <a:ext cx="527133" cy="768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219"/>
                <a:gd name="f7" fmla="val 348614"/>
                <a:gd name="f8" fmla="val 121920"/>
                <a:gd name="f9" fmla="val 348615"/>
                <a:gd name="f10" fmla="val 277178"/>
                <a:gd name="f11" fmla="val 113347"/>
                <a:gd name="f12" fmla="val 236220"/>
                <a:gd name="f13" fmla="val 71438"/>
                <a:gd name="f14" fmla="+- 0 0 -90"/>
                <a:gd name="f15" fmla="*/ f3 1 236219"/>
                <a:gd name="f16" fmla="*/ f4 1 348614"/>
                <a:gd name="f17" fmla="+- f7 0 f5"/>
                <a:gd name="f18" fmla="+- f6 0 f5"/>
                <a:gd name="f19" fmla="*/ f14 f0 1"/>
                <a:gd name="f20" fmla="*/ f18 1 236219"/>
                <a:gd name="f21" fmla="*/ f17 1 348614"/>
                <a:gd name="f22" fmla="*/ 121920 f18 1"/>
                <a:gd name="f23" fmla="*/ 348615 f17 1"/>
                <a:gd name="f24" fmla="*/ 0 f18 1"/>
                <a:gd name="f25" fmla="*/ 277178 f17 1"/>
                <a:gd name="f26" fmla="*/ 113347 f18 1"/>
                <a:gd name="f27" fmla="*/ 0 f17 1"/>
                <a:gd name="f28" fmla="*/ 236220 f18 1"/>
                <a:gd name="f29" fmla="*/ 71438 f17 1"/>
                <a:gd name="f30" fmla="*/ f19 1 f2"/>
                <a:gd name="f31" fmla="*/ f22 1 236219"/>
                <a:gd name="f32" fmla="*/ f23 1 348614"/>
                <a:gd name="f33" fmla="*/ f24 1 236219"/>
                <a:gd name="f34" fmla="*/ f25 1 348614"/>
                <a:gd name="f35" fmla="*/ f26 1 236219"/>
                <a:gd name="f36" fmla="*/ f27 1 348614"/>
                <a:gd name="f37" fmla="*/ f28 1 236219"/>
                <a:gd name="f38" fmla="*/ f29 1 3486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36219" h="34861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5">
              <a:extLst>
                <a:ext uri="{FF2B5EF4-FFF2-40B4-BE49-F238E27FC236}">
                  <a16:creationId xmlns:a16="http://schemas.microsoft.com/office/drawing/2014/main" id="{89C12BC5-C35B-938D-0346-243215F4B019}"/>
                </a:ext>
              </a:extLst>
            </p:cNvPr>
            <p:cNvSpPr/>
            <p:nvPr/>
          </p:nvSpPr>
          <p:spPr>
            <a:xfrm>
              <a:off x="11089029" y="5234802"/>
              <a:ext cx="531559" cy="6071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7170"/>
                <a:gd name="f9" fmla="val 71438"/>
                <a:gd name="f10" fmla="val 94298"/>
                <a:gd name="f11" fmla="val 108585"/>
                <a:gd name="f12" fmla="val 8573"/>
                <a:gd name="f13" fmla="val 116205"/>
                <a:gd name="f14" fmla="val 28575"/>
                <a:gd name="f15" fmla="val 61913"/>
                <a:gd name="f16" fmla="val 118110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89548"/>
                <a:gd name="f38" fmla="val 100013"/>
                <a:gd name="f39" fmla="val 231458"/>
                <a:gd name="f40" fmla="val 79057"/>
                <a:gd name="f41" fmla="+- 0 0 -90"/>
                <a:gd name="f42" fmla="*/ f3 1 238204"/>
                <a:gd name="f43" fmla="*/ f4 1 275297"/>
                <a:gd name="f44" fmla="+- f7 0 f5"/>
                <a:gd name="f45" fmla="+- f6 0 f5"/>
                <a:gd name="f46" fmla="*/ f41 f0 1"/>
                <a:gd name="f47" fmla="*/ f45 1 238204"/>
                <a:gd name="f48" fmla="*/ f44 1 275297"/>
                <a:gd name="f49" fmla="*/ 217170 f45 1"/>
                <a:gd name="f50" fmla="*/ 71438 f44 1"/>
                <a:gd name="f51" fmla="*/ 94298 f45 1"/>
                <a:gd name="f52" fmla="*/ 0 f44 1"/>
                <a:gd name="f53" fmla="*/ 116205 f45 1"/>
                <a:gd name="f54" fmla="*/ 61913 f44 1"/>
                <a:gd name="f55" fmla="*/ 47625 f45 1"/>
                <a:gd name="f56" fmla="*/ 193358 f44 1"/>
                <a:gd name="f57" fmla="*/ 0 f45 1"/>
                <a:gd name="f58" fmla="*/ 200025 f44 1"/>
                <a:gd name="f59" fmla="*/ 121920 f45 1"/>
                <a:gd name="f60" fmla="*/ 271463 f44 1"/>
                <a:gd name="f61" fmla="*/ 169545 f45 1"/>
                <a:gd name="f62" fmla="*/ 264795 f44 1"/>
                <a:gd name="f63" fmla="*/ 238125 f45 1"/>
                <a:gd name="f64" fmla="*/ 133350 f44 1"/>
                <a:gd name="f65" fmla="*/ f46 1 f2"/>
                <a:gd name="f66" fmla="*/ f49 1 238204"/>
                <a:gd name="f67" fmla="*/ f50 1 275297"/>
                <a:gd name="f68" fmla="*/ f51 1 238204"/>
                <a:gd name="f69" fmla="*/ f52 1 275297"/>
                <a:gd name="f70" fmla="*/ f53 1 238204"/>
                <a:gd name="f71" fmla="*/ f54 1 275297"/>
                <a:gd name="f72" fmla="*/ f55 1 238204"/>
                <a:gd name="f73" fmla="*/ f56 1 275297"/>
                <a:gd name="f74" fmla="*/ f57 1 238204"/>
                <a:gd name="f75" fmla="*/ f58 1 275297"/>
                <a:gd name="f76" fmla="*/ f59 1 238204"/>
                <a:gd name="f77" fmla="*/ f60 1 275297"/>
                <a:gd name="f78" fmla="*/ f61 1 238204"/>
                <a:gd name="f79" fmla="*/ f62 1 275297"/>
                <a:gd name="f80" fmla="*/ f63 1 238204"/>
                <a:gd name="f81" fmla="*/ f64 1 27529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</a:cxnLst>
              <a:rect l="f103" t="f106" r="f104" b="f105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28"/>
                  </a:cubicBezTo>
                  <a:cubicBezTo>
                    <a:pt x="f35" y="f38"/>
                    <a:pt x="f39" y="f40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6">
              <a:extLst>
                <a:ext uri="{FF2B5EF4-FFF2-40B4-BE49-F238E27FC236}">
                  <a16:creationId xmlns:a16="http://schemas.microsoft.com/office/drawing/2014/main" id="{ADFDD33F-AA91-F660-ADF5-98DDF090B67D}"/>
                </a:ext>
              </a:extLst>
            </p:cNvPr>
            <p:cNvSpPr/>
            <p:nvPr/>
          </p:nvSpPr>
          <p:spPr>
            <a:xfrm>
              <a:off x="11089029" y="5234802"/>
              <a:ext cx="531559" cy="6071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7170"/>
                <a:gd name="f9" fmla="val 71438"/>
                <a:gd name="f10" fmla="val 94298"/>
                <a:gd name="f11" fmla="val 108585"/>
                <a:gd name="f12" fmla="val 8573"/>
                <a:gd name="f13" fmla="val 116205"/>
                <a:gd name="f14" fmla="val 28575"/>
                <a:gd name="f15" fmla="val 61913"/>
                <a:gd name="f16" fmla="val 118110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89548"/>
                <a:gd name="f38" fmla="val 100013"/>
                <a:gd name="f39" fmla="val 231458"/>
                <a:gd name="f40" fmla="val 79057"/>
                <a:gd name="f41" fmla="+- 0 0 -90"/>
                <a:gd name="f42" fmla="*/ f3 1 238204"/>
                <a:gd name="f43" fmla="*/ f4 1 275297"/>
                <a:gd name="f44" fmla="+- f7 0 f5"/>
                <a:gd name="f45" fmla="+- f6 0 f5"/>
                <a:gd name="f46" fmla="*/ f41 f0 1"/>
                <a:gd name="f47" fmla="*/ f45 1 238204"/>
                <a:gd name="f48" fmla="*/ f44 1 275297"/>
                <a:gd name="f49" fmla="*/ 217170 f45 1"/>
                <a:gd name="f50" fmla="*/ 71438 f44 1"/>
                <a:gd name="f51" fmla="*/ 94298 f45 1"/>
                <a:gd name="f52" fmla="*/ 0 f44 1"/>
                <a:gd name="f53" fmla="*/ 116205 f45 1"/>
                <a:gd name="f54" fmla="*/ 61913 f44 1"/>
                <a:gd name="f55" fmla="*/ 47625 f45 1"/>
                <a:gd name="f56" fmla="*/ 193358 f44 1"/>
                <a:gd name="f57" fmla="*/ 0 f45 1"/>
                <a:gd name="f58" fmla="*/ 200025 f44 1"/>
                <a:gd name="f59" fmla="*/ 121920 f45 1"/>
                <a:gd name="f60" fmla="*/ 271463 f44 1"/>
                <a:gd name="f61" fmla="*/ 169545 f45 1"/>
                <a:gd name="f62" fmla="*/ 264795 f44 1"/>
                <a:gd name="f63" fmla="*/ 238125 f45 1"/>
                <a:gd name="f64" fmla="*/ 133350 f44 1"/>
                <a:gd name="f65" fmla="*/ f46 1 f2"/>
                <a:gd name="f66" fmla="*/ f49 1 238204"/>
                <a:gd name="f67" fmla="*/ f50 1 275297"/>
                <a:gd name="f68" fmla="*/ f51 1 238204"/>
                <a:gd name="f69" fmla="*/ f52 1 275297"/>
                <a:gd name="f70" fmla="*/ f53 1 238204"/>
                <a:gd name="f71" fmla="*/ f54 1 275297"/>
                <a:gd name="f72" fmla="*/ f55 1 238204"/>
                <a:gd name="f73" fmla="*/ f56 1 275297"/>
                <a:gd name="f74" fmla="*/ f57 1 238204"/>
                <a:gd name="f75" fmla="*/ f58 1 275297"/>
                <a:gd name="f76" fmla="*/ f59 1 238204"/>
                <a:gd name="f77" fmla="*/ f60 1 275297"/>
                <a:gd name="f78" fmla="*/ f61 1 238204"/>
                <a:gd name="f79" fmla="*/ f62 1 275297"/>
                <a:gd name="f80" fmla="*/ f63 1 238204"/>
                <a:gd name="f81" fmla="*/ f64 1 27529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  <a:cxn ang="f86">
                  <a:pos x="f107" y="f108"/>
                </a:cxn>
              </a:cxnLst>
              <a:rect l="f103" t="f106" r="f104" b="f105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28"/>
                  </a:cubicBezTo>
                  <a:cubicBezTo>
                    <a:pt x="f35" y="f38"/>
                    <a:pt x="f39" y="f40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7">
              <a:extLst>
                <a:ext uri="{FF2B5EF4-FFF2-40B4-BE49-F238E27FC236}">
                  <a16:creationId xmlns:a16="http://schemas.microsoft.com/office/drawing/2014/main" id="{4F5A4BBA-A2F9-203F-7FDC-9D5B027BF58C}"/>
                </a:ext>
              </a:extLst>
            </p:cNvPr>
            <p:cNvSpPr/>
            <p:nvPr/>
          </p:nvSpPr>
          <p:spPr>
            <a:xfrm>
              <a:off x="10755319" y="4885209"/>
              <a:ext cx="1028764" cy="12760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1010"/>
                <a:gd name="f7" fmla="val 578557"/>
                <a:gd name="f8" fmla="val 338138"/>
                <a:gd name="f9" fmla="val 11820"/>
                <a:gd name="f10" fmla="val 302895"/>
                <a:gd name="f11" fmla="+- 0 0 8182"/>
                <a:gd name="f12" fmla="val 254317"/>
                <a:gd name="f13" fmla="+- 0 0 3420"/>
                <a:gd name="f14" fmla="val 196215"/>
                <a:gd name="f15" fmla="val 30870"/>
                <a:gd name="f16" fmla="val 80010"/>
                <a:gd name="f17" fmla="val 97545"/>
                <a:gd name="f18" fmla="val 237563"/>
                <a:gd name="f19" fmla="val 370913"/>
                <a:gd name="f20" fmla="val 438540"/>
                <a:gd name="f21" fmla="val 20955"/>
                <a:gd name="f22" fmla="val 488070"/>
                <a:gd name="f23" fmla="val 56197"/>
                <a:gd name="f24" fmla="val 508073"/>
                <a:gd name="f25" fmla="val 179070"/>
                <a:gd name="f26" fmla="val 578558"/>
                <a:gd name="f27" fmla="val 143827"/>
                <a:gd name="f28" fmla="val 558555"/>
                <a:gd name="f29" fmla="val 122873"/>
                <a:gd name="f30" fmla="val 441398"/>
                <a:gd name="f31" fmla="val 308048"/>
                <a:gd name="f32" fmla="val 202882"/>
                <a:gd name="f33" fmla="val 168983"/>
                <a:gd name="f34" fmla="val 319088"/>
                <a:gd name="f35" fmla="val 101355"/>
                <a:gd name="f36" fmla="val 377190"/>
                <a:gd name="f37" fmla="val 68018"/>
                <a:gd name="f38" fmla="val 426720"/>
                <a:gd name="f39" fmla="val 62303"/>
                <a:gd name="f40" fmla="val 82305"/>
                <a:gd name="f41" fmla="+- 0 0 -90"/>
                <a:gd name="f42" fmla="*/ f3 1 461010"/>
                <a:gd name="f43" fmla="*/ f4 1 578557"/>
                <a:gd name="f44" fmla="+- f7 0 f5"/>
                <a:gd name="f45" fmla="+- f6 0 f5"/>
                <a:gd name="f46" fmla="*/ f41 f0 1"/>
                <a:gd name="f47" fmla="*/ f45 1 461010"/>
                <a:gd name="f48" fmla="*/ f44 1 578557"/>
                <a:gd name="f49" fmla="*/ 338138 f45 1"/>
                <a:gd name="f50" fmla="*/ 11820 f44 1"/>
                <a:gd name="f51" fmla="*/ 196215 f45 1"/>
                <a:gd name="f52" fmla="*/ 30870 f44 1"/>
                <a:gd name="f53" fmla="*/ 0 f45 1"/>
                <a:gd name="f54" fmla="*/ 370913 f44 1"/>
                <a:gd name="f55" fmla="*/ 56197 f45 1"/>
                <a:gd name="f56" fmla="*/ 508073 f44 1"/>
                <a:gd name="f57" fmla="*/ 179070 f45 1"/>
                <a:gd name="f58" fmla="*/ 578558 f44 1"/>
                <a:gd name="f59" fmla="*/ 122873 f45 1"/>
                <a:gd name="f60" fmla="*/ 441398 f44 1"/>
                <a:gd name="f61" fmla="*/ 319088 f45 1"/>
                <a:gd name="f62" fmla="*/ 101355 f44 1"/>
                <a:gd name="f63" fmla="*/ 461010 f45 1"/>
                <a:gd name="f64" fmla="*/ 82305 f44 1"/>
                <a:gd name="f65" fmla="*/ f46 1 f2"/>
                <a:gd name="f66" fmla="*/ f49 1 461010"/>
                <a:gd name="f67" fmla="*/ f50 1 578557"/>
                <a:gd name="f68" fmla="*/ f51 1 461010"/>
                <a:gd name="f69" fmla="*/ f52 1 578557"/>
                <a:gd name="f70" fmla="*/ f53 1 461010"/>
                <a:gd name="f71" fmla="*/ f54 1 578557"/>
                <a:gd name="f72" fmla="*/ f55 1 461010"/>
                <a:gd name="f73" fmla="*/ f56 1 578557"/>
                <a:gd name="f74" fmla="*/ f57 1 461010"/>
                <a:gd name="f75" fmla="*/ f58 1 578557"/>
                <a:gd name="f76" fmla="*/ f59 1 461010"/>
                <a:gd name="f77" fmla="*/ f60 1 578557"/>
                <a:gd name="f78" fmla="*/ f61 1 461010"/>
                <a:gd name="f79" fmla="*/ f62 1 578557"/>
                <a:gd name="f80" fmla="*/ f63 1 461010"/>
                <a:gd name="f81" fmla="*/ f64 1 57855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</a:cxnLst>
              <a:rect l="f103" t="f106" r="f104" b="f105"/>
              <a:pathLst>
                <a:path w="461010" h="57855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cubicBezTo>
                    <a:pt x="f5" y="f20"/>
                    <a:pt x="f21" y="f22"/>
                    <a:pt x="f23" y="f24"/>
                  </a:cubicBezTo>
                  <a:lnTo>
                    <a:pt x="f25" y="f26"/>
                  </a:lnTo>
                  <a:cubicBezTo>
                    <a:pt x="f27" y="f28"/>
                    <a:pt x="f29" y="f24"/>
                    <a:pt x="f29" y="f30"/>
                  </a:cubicBezTo>
                  <a:cubicBezTo>
                    <a:pt x="f29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6" y="f40"/>
                  </a:cubicBezTo>
                  <a:cubicBezTo>
                    <a:pt x="f6" y="f40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28">
              <a:extLst>
                <a:ext uri="{FF2B5EF4-FFF2-40B4-BE49-F238E27FC236}">
                  <a16:creationId xmlns:a16="http://schemas.microsoft.com/office/drawing/2014/main" id="{B838EE03-2B27-67C0-D821-F03A18F18AF3}"/>
                </a:ext>
              </a:extLst>
            </p:cNvPr>
            <p:cNvSpPr/>
            <p:nvPr/>
          </p:nvSpPr>
          <p:spPr>
            <a:xfrm>
              <a:off x="10755319" y="4885209"/>
              <a:ext cx="1028764" cy="12760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1010"/>
                <a:gd name="f7" fmla="val 578557"/>
                <a:gd name="f8" fmla="val 338138"/>
                <a:gd name="f9" fmla="val 11820"/>
                <a:gd name="f10" fmla="val 302895"/>
                <a:gd name="f11" fmla="+- 0 0 8182"/>
                <a:gd name="f12" fmla="val 254317"/>
                <a:gd name="f13" fmla="+- 0 0 3420"/>
                <a:gd name="f14" fmla="val 196215"/>
                <a:gd name="f15" fmla="val 30870"/>
                <a:gd name="f16" fmla="val 80010"/>
                <a:gd name="f17" fmla="val 97545"/>
                <a:gd name="f18" fmla="val 237563"/>
                <a:gd name="f19" fmla="val 370913"/>
                <a:gd name="f20" fmla="val 438540"/>
                <a:gd name="f21" fmla="val 20955"/>
                <a:gd name="f22" fmla="val 488070"/>
                <a:gd name="f23" fmla="val 56197"/>
                <a:gd name="f24" fmla="val 508073"/>
                <a:gd name="f25" fmla="val 179070"/>
                <a:gd name="f26" fmla="val 578558"/>
                <a:gd name="f27" fmla="val 143827"/>
                <a:gd name="f28" fmla="val 558555"/>
                <a:gd name="f29" fmla="val 122873"/>
                <a:gd name="f30" fmla="val 441398"/>
                <a:gd name="f31" fmla="val 308048"/>
                <a:gd name="f32" fmla="val 202882"/>
                <a:gd name="f33" fmla="val 168983"/>
                <a:gd name="f34" fmla="val 319088"/>
                <a:gd name="f35" fmla="val 101355"/>
                <a:gd name="f36" fmla="val 377190"/>
                <a:gd name="f37" fmla="val 68018"/>
                <a:gd name="f38" fmla="val 426720"/>
                <a:gd name="f39" fmla="val 62303"/>
                <a:gd name="f40" fmla="val 82305"/>
                <a:gd name="f41" fmla="+- 0 0 -90"/>
                <a:gd name="f42" fmla="*/ f3 1 461010"/>
                <a:gd name="f43" fmla="*/ f4 1 578557"/>
                <a:gd name="f44" fmla="+- f7 0 f5"/>
                <a:gd name="f45" fmla="+- f6 0 f5"/>
                <a:gd name="f46" fmla="*/ f41 f0 1"/>
                <a:gd name="f47" fmla="*/ f45 1 461010"/>
                <a:gd name="f48" fmla="*/ f44 1 578557"/>
                <a:gd name="f49" fmla="*/ 338138 f45 1"/>
                <a:gd name="f50" fmla="*/ 11820 f44 1"/>
                <a:gd name="f51" fmla="*/ 196215 f45 1"/>
                <a:gd name="f52" fmla="*/ 30870 f44 1"/>
                <a:gd name="f53" fmla="*/ 0 f45 1"/>
                <a:gd name="f54" fmla="*/ 370913 f44 1"/>
                <a:gd name="f55" fmla="*/ 56197 f45 1"/>
                <a:gd name="f56" fmla="*/ 508073 f44 1"/>
                <a:gd name="f57" fmla="*/ 179070 f45 1"/>
                <a:gd name="f58" fmla="*/ 578558 f44 1"/>
                <a:gd name="f59" fmla="*/ 122873 f45 1"/>
                <a:gd name="f60" fmla="*/ 441398 f44 1"/>
                <a:gd name="f61" fmla="*/ 319088 f45 1"/>
                <a:gd name="f62" fmla="*/ 101355 f44 1"/>
                <a:gd name="f63" fmla="*/ 461010 f45 1"/>
                <a:gd name="f64" fmla="*/ 82305 f44 1"/>
                <a:gd name="f65" fmla="*/ f46 1 f2"/>
                <a:gd name="f66" fmla="*/ f49 1 461010"/>
                <a:gd name="f67" fmla="*/ f50 1 578557"/>
                <a:gd name="f68" fmla="*/ f51 1 461010"/>
                <a:gd name="f69" fmla="*/ f52 1 578557"/>
                <a:gd name="f70" fmla="*/ f53 1 461010"/>
                <a:gd name="f71" fmla="*/ f54 1 578557"/>
                <a:gd name="f72" fmla="*/ f55 1 461010"/>
                <a:gd name="f73" fmla="*/ f56 1 578557"/>
                <a:gd name="f74" fmla="*/ f57 1 461010"/>
                <a:gd name="f75" fmla="*/ f58 1 578557"/>
                <a:gd name="f76" fmla="*/ f59 1 461010"/>
                <a:gd name="f77" fmla="*/ f60 1 578557"/>
                <a:gd name="f78" fmla="*/ f61 1 461010"/>
                <a:gd name="f79" fmla="*/ f62 1 578557"/>
                <a:gd name="f80" fmla="*/ f63 1 461010"/>
                <a:gd name="f81" fmla="*/ f64 1 57855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  <a:cxn ang="f86">
                  <a:pos x="f107" y="f108"/>
                </a:cxn>
              </a:cxnLst>
              <a:rect l="f103" t="f106" r="f104" b="f105"/>
              <a:pathLst>
                <a:path w="461010" h="57855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cubicBezTo>
                    <a:pt x="f5" y="f20"/>
                    <a:pt x="f21" y="f22"/>
                    <a:pt x="f23" y="f24"/>
                  </a:cubicBezTo>
                  <a:lnTo>
                    <a:pt x="f25" y="f26"/>
                  </a:lnTo>
                  <a:cubicBezTo>
                    <a:pt x="f27" y="f28"/>
                    <a:pt x="f29" y="f24"/>
                    <a:pt x="f29" y="f30"/>
                  </a:cubicBezTo>
                  <a:cubicBezTo>
                    <a:pt x="f29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6" y="f40"/>
                  </a:cubicBez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29">
              <a:extLst>
                <a:ext uri="{FF2B5EF4-FFF2-40B4-BE49-F238E27FC236}">
                  <a16:creationId xmlns:a16="http://schemas.microsoft.com/office/drawing/2014/main" id="{F26D9A62-280C-EC0D-09B6-84268B6F3F97}"/>
                </a:ext>
              </a:extLst>
            </p:cNvPr>
            <p:cNvSpPr/>
            <p:nvPr/>
          </p:nvSpPr>
          <p:spPr>
            <a:xfrm>
              <a:off x="11027389" y="5041654"/>
              <a:ext cx="879972" cy="16343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4335"/>
                <a:gd name="f7" fmla="val 740986"/>
                <a:gd name="f8" fmla="val 197168"/>
                <a:gd name="f9" fmla="val 30421"/>
                <a:gd name="f10" fmla="val 313373"/>
                <a:gd name="f11" fmla="+- 0 0 36254"/>
                <a:gd name="f12" fmla="val 8514"/>
                <a:gd name="f13" fmla="val 146626"/>
                <a:gd name="f14" fmla="val 227589"/>
                <a:gd name="f15" fmla="val 365760"/>
                <a:gd name="f16" fmla="val 303789"/>
                <a:gd name="f17" fmla="val 343853"/>
                <a:gd name="f18" fmla="val 359986"/>
                <a:gd name="f19" fmla="val 224790"/>
                <a:gd name="f20" fmla="val 660024"/>
                <a:gd name="f21" fmla="val 84773"/>
                <a:gd name="f22" fmla="val 199073"/>
                <a:gd name="f23" fmla="val 463809"/>
                <a:gd name="f24" fmla="val 185738"/>
                <a:gd name="f25" fmla="val 478096"/>
                <a:gd name="f26" fmla="val 174308"/>
                <a:gd name="f27" fmla="val 488574"/>
                <a:gd name="f28" fmla="val 156210"/>
                <a:gd name="f29" fmla="val 499051"/>
                <a:gd name="f30" fmla="val 64770"/>
                <a:gd name="f31" fmla="val 551439"/>
                <a:gd name="f32" fmla="val 953"/>
                <a:gd name="f33" fmla="val 370464"/>
                <a:gd name="f34" fmla="val 237114"/>
                <a:gd name="f35" fmla="val 80963"/>
                <a:gd name="f36" fmla="val 97096"/>
                <a:gd name="f37" fmla="val 352366"/>
                <a:gd name="f38" fmla="val 240983"/>
                <a:gd name="f39" fmla="val 326649"/>
                <a:gd name="f40" fmla="val 265748"/>
                <a:gd name="f41" fmla="val 277119"/>
                <a:gd name="f42" fmla="val 220921"/>
                <a:gd name="f43" fmla="val 160914"/>
                <a:gd name="f44" fmla="val 240030"/>
                <a:gd name="f45" fmla="val 140911"/>
                <a:gd name="f46" fmla="val 196215"/>
                <a:gd name="f47" fmla="val 165676"/>
                <a:gd name="f48" fmla="val 152400"/>
                <a:gd name="f49" fmla="val 191394"/>
                <a:gd name="f50" fmla="val 127635"/>
                <a:gd name="f51" fmla="val 239971"/>
                <a:gd name="f52" fmla="val 299979"/>
                <a:gd name="f53" fmla="val 128588"/>
                <a:gd name="f54" fmla="val 356176"/>
                <a:gd name="f55" fmla="val 153353"/>
                <a:gd name="f56" fmla="val 377131"/>
                <a:gd name="f57" fmla="+- 0 0 -90"/>
                <a:gd name="f58" fmla="*/ f3 1 394335"/>
                <a:gd name="f59" fmla="*/ f4 1 740986"/>
                <a:gd name="f60" fmla="+- f7 0 f5"/>
                <a:gd name="f61" fmla="+- f6 0 f5"/>
                <a:gd name="f62" fmla="*/ f57 f0 1"/>
                <a:gd name="f63" fmla="*/ f61 1 394335"/>
                <a:gd name="f64" fmla="*/ f60 1 740986"/>
                <a:gd name="f65" fmla="*/ 197168 f61 1"/>
                <a:gd name="f66" fmla="*/ 30421 f60 1"/>
                <a:gd name="f67" fmla="*/ 394335 f61 1"/>
                <a:gd name="f68" fmla="*/ 146626 f60 1"/>
                <a:gd name="f69" fmla="*/ 343853 f61 1"/>
                <a:gd name="f70" fmla="*/ 359986 f60 1"/>
                <a:gd name="f71" fmla="*/ 224790 f61 1"/>
                <a:gd name="f72" fmla="*/ 660024 f60 1"/>
                <a:gd name="f73" fmla="*/ 84773 f61 1"/>
                <a:gd name="f74" fmla="*/ 740986 f60 1"/>
                <a:gd name="f75" fmla="*/ 199073 f61 1"/>
                <a:gd name="f76" fmla="*/ 463809 f60 1"/>
                <a:gd name="f77" fmla="*/ 156210 f61 1"/>
                <a:gd name="f78" fmla="*/ 499051 f60 1"/>
                <a:gd name="f79" fmla="*/ 0 f61 1"/>
                <a:gd name="f80" fmla="*/ 370464 f60 1"/>
                <a:gd name="f81" fmla="*/ 352366 f60 1"/>
                <a:gd name="f82" fmla="*/ 265748 f61 1"/>
                <a:gd name="f83" fmla="*/ 220921 f60 1"/>
                <a:gd name="f84" fmla="*/ 196215 f61 1"/>
                <a:gd name="f85" fmla="*/ 165676 f60 1"/>
                <a:gd name="f86" fmla="*/ 127635 f61 1"/>
                <a:gd name="f87" fmla="*/ 299979 f60 1"/>
                <a:gd name="f88" fmla="*/ f62 1 f2"/>
                <a:gd name="f89" fmla="*/ f65 1 394335"/>
                <a:gd name="f90" fmla="*/ f66 1 740986"/>
                <a:gd name="f91" fmla="*/ f67 1 394335"/>
                <a:gd name="f92" fmla="*/ f68 1 740986"/>
                <a:gd name="f93" fmla="*/ f69 1 394335"/>
                <a:gd name="f94" fmla="*/ f70 1 740986"/>
                <a:gd name="f95" fmla="*/ f71 1 394335"/>
                <a:gd name="f96" fmla="*/ f72 1 740986"/>
                <a:gd name="f97" fmla="*/ f73 1 394335"/>
                <a:gd name="f98" fmla="*/ f74 1 740986"/>
                <a:gd name="f99" fmla="*/ f75 1 394335"/>
                <a:gd name="f100" fmla="*/ f76 1 740986"/>
                <a:gd name="f101" fmla="*/ f77 1 394335"/>
                <a:gd name="f102" fmla="*/ f78 1 740986"/>
                <a:gd name="f103" fmla="*/ f79 1 394335"/>
                <a:gd name="f104" fmla="*/ f80 1 740986"/>
                <a:gd name="f105" fmla="*/ f81 1 740986"/>
                <a:gd name="f106" fmla="*/ f82 1 394335"/>
                <a:gd name="f107" fmla="*/ f83 1 740986"/>
                <a:gd name="f108" fmla="*/ f84 1 394335"/>
                <a:gd name="f109" fmla="*/ f85 1 740986"/>
                <a:gd name="f110" fmla="*/ f86 1 394335"/>
                <a:gd name="f111" fmla="*/ f87 1 740986"/>
                <a:gd name="f112" fmla="*/ f5 1 f63"/>
                <a:gd name="f113" fmla="*/ f6 1 f63"/>
                <a:gd name="f114" fmla="*/ f5 1 f64"/>
                <a:gd name="f115" fmla="*/ f7 1 f64"/>
                <a:gd name="f116" fmla="+- f88 0 f1"/>
                <a:gd name="f117" fmla="*/ f89 1 f63"/>
                <a:gd name="f118" fmla="*/ f90 1 f64"/>
                <a:gd name="f119" fmla="*/ f91 1 f63"/>
                <a:gd name="f120" fmla="*/ f92 1 f64"/>
                <a:gd name="f121" fmla="*/ f93 1 f63"/>
                <a:gd name="f122" fmla="*/ f94 1 f64"/>
                <a:gd name="f123" fmla="*/ f95 1 f63"/>
                <a:gd name="f124" fmla="*/ f96 1 f64"/>
                <a:gd name="f125" fmla="*/ f97 1 f63"/>
                <a:gd name="f126" fmla="*/ f98 1 f64"/>
                <a:gd name="f127" fmla="*/ f99 1 f63"/>
                <a:gd name="f128" fmla="*/ f100 1 f64"/>
                <a:gd name="f129" fmla="*/ f101 1 f63"/>
                <a:gd name="f130" fmla="*/ f102 1 f64"/>
                <a:gd name="f131" fmla="*/ f103 1 f63"/>
                <a:gd name="f132" fmla="*/ f104 1 f64"/>
                <a:gd name="f133" fmla="*/ f105 1 f64"/>
                <a:gd name="f134" fmla="*/ f106 1 f63"/>
                <a:gd name="f135" fmla="*/ f107 1 f64"/>
                <a:gd name="f136" fmla="*/ f108 1 f63"/>
                <a:gd name="f137" fmla="*/ f109 1 f64"/>
                <a:gd name="f138" fmla="*/ f110 1 f63"/>
                <a:gd name="f139" fmla="*/ f111 1 f64"/>
                <a:gd name="f140" fmla="*/ f112 f58 1"/>
                <a:gd name="f141" fmla="*/ f113 f58 1"/>
                <a:gd name="f142" fmla="*/ f115 f59 1"/>
                <a:gd name="f143" fmla="*/ f114 f59 1"/>
                <a:gd name="f144" fmla="*/ f117 f58 1"/>
                <a:gd name="f145" fmla="*/ f118 f59 1"/>
                <a:gd name="f146" fmla="*/ f119 f58 1"/>
                <a:gd name="f147" fmla="*/ f120 f59 1"/>
                <a:gd name="f148" fmla="*/ f121 f58 1"/>
                <a:gd name="f149" fmla="*/ f122 f59 1"/>
                <a:gd name="f150" fmla="*/ f123 f58 1"/>
                <a:gd name="f151" fmla="*/ f124 f59 1"/>
                <a:gd name="f152" fmla="*/ f125 f58 1"/>
                <a:gd name="f153" fmla="*/ f126 f59 1"/>
                <a:gd name="f154" fmla="*/ f127 f58 1"/>
                <a:gd name="f155" fmla="*/ f128 f59 1"/>
                <a:gd name="f156" fmla="*/ f129 f58 1"/>
                <a:gd name="f157" fmla="*/ f130 f59 1"/>
                <a:gd name="f158" fmla="*/ f131 f58 1"/>
                <a:gd name="f159" fmla="*/ f132 f59 1"/>
                <a:gd name="f160" fmla="*/ f133 f59 1"/>
                <a:gd name="f161" fmla="*/ f134 f58 1"/>
                <a:gd name="f162" fmla="*/ f135 f59 1"/>
                <a:gd name="f163" fmla="*/ f136 f58 1"/>
                <a:gd name="f164" fmla="*/ f137 f59 1"/>
                <a:gd name="f165" fmla="*/ f138 f58 1"/>
                <a:gd name="f166" fmla="*/ f139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4" y="f145"/>
                </a:cxn>
                <a:cxn ang="f116">
                  <a:pos x="f146" y="f147"/>
                </a:cxn>
                <a:cxn ang="f116">
                  <a:pos x="f148" y="f149"/>
                </a:cxn>
                <a:cxn ang="f116">
                  <a:pos x="f150" y="f151"/>
                </a:cxn>
                <a:cxn ang="f116">
                  <a:pos x="f152" y="f153"/>
                </a:cxn>
                <a:cxn ang="f116">
                  <a:pos x="f154" y="f155"/>
                </a:cxn>
                <a:cxn ang="f116">
                  <a:pos x="f156" y="f157"/>
                </a:cxn>
                <a:cxn ang="f116">
                  <a:pos x="f158" y="f159"/>
                </a:cxn>
                <a:cxn ang="f116">
                  <a:pos x="f144" y="f145"/>
                </a:cxn>
                <a:cxn ang="f116">
                  <a:pos x="f144" y="f160"/>
                </a:cxn>
                <a:cxn ang="f116">
                  <a:pos x="f161" y="f162"/>
                </a:cxn>
                <a:cxn ang="f116">
                  <a:pos x="f163" y="f164"/>
                </a:cxn>
                <a:cxn ang="f116">
                  <a:pos x="f165" y="f166"/>
                </a:cxn>
                <a:cxn ang="f116">
                  <a:pos x="f144" y="f160"/>
                </a:cxn>
              </a:cxnLst>
              <a:rect l="f140" t="f143" r="f141" b="f142"/>
              <a:pathLst>
                <a:path w="394335" h="740986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7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27"/>
                    <a:pt x="f5" y="f33"/>
                  </a:cubicBezTo>
                  <a:cubicBezTo>
                    <a:pt x="f5" y="f34"/>
                    <a:pt x="f35" y="f36"/>
                    <a:pt x="f8" y="f9"/>
                  </a:cubicBezTo>
                  <a:close/>
                  <a:moveTo>
                    <a:pt x="f8" y="f37"/>
                  </a:moveTo>
                  <a:cubicBezTo>
                    <a:pt x="f38" y="f39"/>
                    <a:pt x="f40" y="f41"/>
                    <a:pt x="f40" y="f42"/>
                  </a:cubicBezTo>
                  <a:cubicBezTo>
                    <a:pt x="f40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0" y="f52"/>
                  </a:cubicBezTo>
                  <a:cubicBezTo>
                    <a:pt x="f53" y="f54"/>
                    <a:pt x="f55" y="f56"/>
                    <a:pt x="f8" y="f3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0">
              <a:extLst>
                <a:ext uri="{FF2B5EF4-FFF2-40B4-BE49-F238E27FC236}">
                  <a16:creationId xmlns:a16="http://schemas.microsoft.com/office/drawing/2014/main" id="{92B300BE-53AC-5630-72C9-C5049BB21B55}"/>
                </a:ext>
              </a:extLst>
            </p:cNvPr>
            <p:cNvSpPr/>
            <p:nvPr/>
          </p:nvSpPr>
          <p:spPr>
            <a:xfrm>
              <a:off x="11027389" y="5041654"/>
              <a:ext cx="879972" cy="16343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4335"/>
                <a:gd name="f7" fmla="val 740986"/>
                <a:gd name="f8" fmla="val 197168"/>
                <a:gd name="f9" fmla="val 30421"/>
                <a:gd name="f10" fmla="val 313373"/>
                <a:gd name="f11" fmla="+- 0 0 36254"/>
                <a:gd name="f12" fmla="val 8514"/>
                <a:gd name="f13" fmla="val 146626"/>
                <a:gd name="f14" fmla="val 227589"/>
                <a:gd name="f15" fmla="val 365760"/>
                <a:gd name="f16" fmla="val 303789"/>
                <a:gd name="f17" fmla="val 343853"/>
                <a:gd name="f18" fmla="val 359986"/>
                <a:gd name="f19" fmla="val 224790"/>
                <a:gd name="f20" fmla="val 660024"/>
                <a:gd name="f21" fmla="val 84773"/>
                <a:gd name="f22" fmla="val 199073"/>
                <a:gd name="f23" fmla="val 463809"/>
                <a:gd name="f24" fmla="val 185738"/>
                <a:gd name="f25" fmla="val 478096"/>
                <a:gd name="f26" fmla="val 174308"/>
                <a:gd name="f27" fmla="val 488574"/>
                <a:gd name="f28" fmla="val 156210"/>
                <a:gd name="f29" fmla="val 499051"/>
                <a:gd name="f30" fmla="val 64770"/>
                <a:gd name="f31" fmla="val 551439"/>
                <a:gd name="f32" fmla="val 953"/>
                <a:gd name="f33" fmla="val 370464"/>
                <a:gd name="f34" fmla="val 237114"/>
                <a:gd name="f35" fmla="val 80963"/>
                <a:gd name="f36" fmla="val 97096"/>
                <a:gd name="f37" fmla="val 352366"/>
                <a:gd name="f38" fmla="val 240983"/>
                <a:gd name="f39" fmla="val 326649"/>
                <a:gd name="f40" fmla="val 265748"/>
                <a:gd name="f41" fmla="val 277119"/>
                <a:gd name="f42" fmla="val 220921"/>
                <a:gd name="f43" fmla="val 160914"/>
                <a:gd name="f44" fmla="val 240030"/>
                <a:gd name="f45" fmla="val 140911"/>
                <a:gd name="f46" fmla="val 196215"/>
                <a:gd name="f47" fmla="val 165676"/>
                <a:gd name="f48" fmla="val 152400"/>
                <a:gd name="f49" fmla="val 191394"/>
                <a:gd name="f50" fmla="val 127635"/>
                <a:gd name="f51" fmla="val 239971"/>
                <a:gd name="f52" fmla="val 299979"/>
                <a:gd name="f53" fmla="val 128588"/>
                <a:gd name="f54" fmla="val 356176"/>
                <a:gd name="f55" fmla="val 153353"/>
                <a:gd name="f56" fmla="val 377131"/>
                <a:gd name="f57" fmla="+- 0 0 -90"/>
                <a:gd name="f58" fmla="*/ f3 1 394335"/>
                <a:gd name="f59" fmla="*/ f4 1 740986"/>
                <a:gd name="f60" fmla="+- f7 0 f5"/>
                <a:gd name="f61" fmla="+- f6 0 f5"/>
                <a:gd name="f62" fmla="*/ f57 f0 1"/>
                <a:gd name="f63" fmla="*/ f61 1 394335"/>
                <a:gd name="f64" fmla="*/ f60 1 740986"/>
                <a:gd name="f65" fmla="*/ 197168 f61 1"/>
                <a:gd name="f66" fmla="*/ 30421 f60 1"/>
                <a:gd name="f67" fmla="*/ 394335 f61 1"/>
                <a:gd name="f68" fmla="*/ 146626 f60 1"/>
                <a:gd name="f69" fmla="*/ 343853 f61 1"/>
                <a:gd name="f70" fmla="*/ 359986 f60 1"/>
                <a:gd name="f71" fmla="*/ 224790 f61 1"/>
                <a:gd name="f72" fmla="*/ 660024 f60 1"/>
                <a:gd name="f73" fmla="*/ 84773 f61 1"/>
                <a:gd name="f74" fmla="*/ 740986 f60 1"/>
                <a:gd name="f75" fmla="*/ 199073 f61 1"/>
                <a:gd name="f76" fmla="*/ 463809 f60 1"/>
                <a:gd name="f77" fmla="*/ 156210 f61 1"/>
                <a:gd name="f78" fmla="*/ 499051 f60 1"/>
                <a:gd name="f79" fmla="*/ 0 f61 1"/>
                <a:gd name="f80" fmla="*/ 370464 f60 1"/>
                <a:gd name="f81" fmla="*/ 352366 f60 1"/>
                <a:gd name="f82" fmla="*/ 265748 f61 1"/>
                <a:gd name="f83" fmla="*/ 220921 f60 1"/>
                <a:gd name="f84" fmla="*/ 196215 f61 1"/>
                <a:gd name="f85" fmla="*/ 165676 f60 1"/>
                <a:gd name="f86" fmla="*/ 127635 f61 1"/>
                <a:gd name="f87" fmla="*/ 299979 f60 1"/>
                <a:gd name="f88" fmla="*/ f62 1 f2"/>
                <a:gd name="f89" fmla="*/ f65 1 394335"/>
                <a:gd name="f90" fmla="*/ f66 1 740986"/>
                <a:gd name="f91" fmla="*/ f67 1 394335"/>
                <a:gd name="f92" fmla="*/ f68 1 740986"/>
                <a:gd name="f93" fmla="*/ f69 1 394335"/>
                <a:gd name="f94" fmla="*/ f70 1 740986"/>
                <a:gd name="f95" fmla="*/ f71 1 394335"/>
                <a:gd name="f96" fmla="*/ f72 1 740986"/>
                <a:gd name="f97" fmla="*/ f73 1 394335"/>
                <a:gd name="f98" fmla="*/ f74 1 740986"/>
                <a:gd name="f99" fmla="*/ f75 1 394335"/>
                <a:gd name="f100" fmla="*/ f76 1 740986"/>
                <a:gd name="f101" fmla="*/ f77 1 394335"/>
                <a:gd name="f102" fmla="*/ f78 1 740986"/>
                <a:gd name="f103" fmla="*/ f79 1 394335"/>
                <a:gd name="f104" fmla="*/ f80 1 740986"/>
                <a:gd name="f105" fmla="*/ f81 1 740986"/>
                <a:gd name="f106" fmla="*/ f82 1 394335"/>
                <a:gd name="f107" fmla="*/ f83 1 740986"/>
                <a:gd name="f108" fmla="*/ f84 1 394335"/>
                <a:gd name="f109" fmla="*/ f85 1 740986"/>
                <a:gd name="f110" fmla="*/ f86 1 394335"/>
                <a:gd name="f111" fmla="*/ f87 1 740986"/>
                <a:gd name="f112" fmla="*/ f5 1 f63"/>
                <a:gd name="f113" fmla="*/ f6 1 f63"/>
                <a:gd name="f114" fmla="*/ f5 1 f64"/>
                <a:gd name="f115" fmla="*/ f7 1 f64"/>
                <a:gd name="f116" fmla="+- f88 0 f1"/>
                <a:gd name="f117" fmla="*/ f89 1 f63"/>
                <a:gd name="f118" fmla="*/ f90 1 f64"/>
                <a:gd name="f119" fmla="*/ f91 1 f63"/>
                <a:gd name="f120" fmla="*/ f92 1 f64"/>
                <a:gd name="f121" fmla="*/ f93 1 f63"/>
                <a:gd name="f122" fmla="*/ f94 1 f64"/>
                <a:gd name="f123" fmla="*/ f95 1 f63"/>
                <a:gd name="f124" fmla="*/ f96 1 f64"/>
                <a:gd name="f125" fmla="*/ f97 1 f63"/>
                <a:gd name="f126" fmla="*/ f98 1 f64"/>
                <a:gd name="f127" fmla="*/ f99 1 f63"/>
                <a:gd name="f128" fmla="*/ f100 1 f64"/>
                <a:gd name="f129" fmla="*/ f101 1 f63"/>
                <a:gd name="f130" fmla="*/ f102 1 f64"/>
                <a:gd name="f131" fmla="*/ f103 1 f63"/>
                <a:gd name="f132" fmla="*/ f104 1 f64"/>
                <a:gd name="f133" fmla="*/ f105 1 f64"/>
                <a:gd name="f134" fmla="*/ f106 1 f63"/>
                <a:gd name="f135" fmla="*/ f107 1 f64"/>
                <a:gd name="f136" fmla="*/ f108 1 f63"/>
                <a:gd name="f137" fmla="*/ f109 1 f64"/>
                <a:gd name="f138" fmla="*/ f110 1 f63"/>
                <a:gd name="f139" fmla="*/ f111 1 f64"/>
                <a:gd name="f140" fmla="*/ f112 f58 1"/>
                <a:gd name="f141" fmla="*/ f113 f58 1"/>
                <a:gd name="f142" fmla="*/ f115 f59 1"/>
                <a:gd name="f143" fmla="*/ f114 f59 1"/>
                <a:gd name="f144" fmla="*/ f117 f58 1"/>
                <a:gd name="f145" fmla="*/ f118 f59 1"/>
                <a:gd name="f146" fmla="*/ f119 f58 1"/>
                <a:gd name="f147" fmla="*/ f120 f59 1"/>
                <a:gd name="f148" fmla="*/ f121 f58 1"/>
                <a:gd name="f149" fmla="*/ f122 f59 1"/>
                <a:gd name="f150" fmla="*/ f123 f58 1"/>
                <a:gd name="f151" fmla="*/ f124 f59 1"/>
                <a:gd name="f152" fmla="*/ f125 f58 1"/>
                <a:gd name="f153" fmla="*/ f126 f59 1"/>
                <a:gd name="f154" fmla="*/ f127 f58 1"/>
                <a:gd name="f155" fmla="*/ f128 f59 1"/>
                <a:gd name="f156" fmla="*/ f129 f58 1"/>
                <a:gd name="f157" fmla="*/ f130 f59 1"/>
                <a:gd name="f158" fmla="*/ f131 f58 1"/>
                <a:gd name="f159" fmla="*/ f132 f59 1"/>
                <a:gd name="f160" fmla="*/ f133 f59 1"/>
                <a:gd name="f161" fmla="*/ f134 f58 1"/>
                <a:gd name="f162" fmla="*/ f135 f59 1"/>
                <a:gd name="f163" fmla="*/ f136 f58 1"/>
                <a:gd name="f164" fmla="*/ f137 f59 1"/>
                <a:gd name="f165" fmla="*/ f138 f58 1"/>
                <a:gd name="f166" fmla="*/ f139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4" y="f145"/>
                </a:cxn>
                <a:cxn ang="f116">
                  <a:pos x="f146" y="f147"/>
                </a:cxn>
                <a:cxn ang="f116">
                  <a:pos x="f148" y="f149"/>
                </a:cxn>
                <a:cxn ang="f116">
                  <a:pos x="f150" y="f151"/>
                </a:cxn>
                <a:cxn ang="f116">
                  <a:pos x="f152" y="f153"/>
                </a:cxn>
                <a:cxn ang="f116">
                  <a:pos x="f154" y="f155"/>
                </a:cxn>
                <a:cxn ang="f116">
                  <a:pos x="f156" y="f157"/>
                </a:cxn>
                <a:cxn ang="f116">
                  <a:pos x="f158" y="f159"/>
                </a:cxn>
                <a:cxn ang="f116">
                  <a:pos x="f144" y="f145"/>
                </a:cxn>
                <a:cxn ang="f116">
                  <a:pos x="f144" y="f145"/>
                </a:cxn>
                <a:cxn ang="f116">
                  <a:pos x="f144" y="f160"/>
                </a:cxn>
                <a:cxn ang="f116">
                  <a:pos x="f161" y="f162"/>
                </a:cxn>
                <a:cxn ang="f116">
                  <a:pos x="f163" y="f164"/>
                </a:cxn>
                <a:cxn ang="f116">
                  <a:pos x="f165" y="f166"/>
                </a:cxn>
                <a:cxn ang="f116">
                  <a:pos x="f144" y="f160"/>
                </a:cxn>
              </a:cxnLst>
              <a:rect l="f140" t="f143" r="f141" b="f142"/>
              <a:pathLst>
                <a:path w="394335" h="740986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7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27"/>
                    <a:pt x="f5" y="f33"/>
                  </a:cubicBezTo>
                  <a:cubicBezTo>
                    <a:pt x="f5" y="f34"/>
                    <a:pt x="f35" y="f3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  <a:moveTo>
                    <a:pt x="f8" y="f37"/>
                  </a:moveTo>
                  <a:cubicBezTo>
                    <a:pt x="f38" y="f39"/>
                    <a:pt x="f40" y="f41"/>
                    <a:pt x="f40" y="f42"/>
                  </a:cubicBezTo>
                  <a:cubicBezTo>
                    <a:pt x="f40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0" y="f52"/>
                  </a:cubicBezTo>
                  <a:cubicBezTo>
                    <a:pt x="f53" y="f54"/>
                    <a:pt x="f55" y="f56"/>
                    <a:pt x="f8" y="f37"/>
                  </a:cubicBezTo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fik 22">
            <a:extLst>
              <a:ext uri="{FF2B5EF4-FFF2-40B4-BE49-F238E27FC236}">
                <a16:creationId xmlns:a16="http://schemas.microsoft.com/office/drawing/2014/main" id="{8236B572-D7C9-189F-E23A-D43A445DD28E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6858000"/>
              <a:gd name="f8" fmla="val 8477250"/>
              <a:gd name="f9" fmla="val 8787765"/>
              <a:gd name="f10" fmla="val 6678931"/>
              <a:gd name="f11" fmla="val 6705600"/>
              <a:gd name="f12" fmla="val 5476875"/>
              <a:gd name="f13" fmla="val 10848975"/>
              <a:gd name="f14" fmla="val 3084830"/>
              <a:gd name="f15" fmla="val 3860165"/>
              <a:gd name="f16" fmla="val 3305810"/>
              <a:gd name="f17" fmla="val 6466205"/>
              <a:gd name="f18" fmla="+- 0 0 -90"/>
              <a:gd name="f19" fmla="*/ f3 1 12192000"/>
              <a:gd name="f20" fmla="*/ f4 1 6858000"/>
              <a:gd name="f21" fmla="+- f7 0 f5"/>
              <a:gd name="f22" fmla="+- f6 0 f5"/>
              <a:gd name="f23" fmla="*/ f18 f0 1"/>
              <a:gd name="f24" fmla="*/ f22 1 12192000"/>
              <a:gd name="f25" fmla="*/ f21 1 6858000"/>
              <a:gd name="f26" fmla="*/ 0 f22 1"/>
              <a:gd name="f27" fmla="*/ 0 f21 1"/>
              <a:gd name="f28" fmla="*/ 6858000 f21 1"/>
              <a:gd name="f29" fmla="*/ 8477250 f22 1"/>
              <a:gd name="f30" fmla="*/ 8787765 f22 1"/>
              <a:gd name="f31" fmla="*/ 6678931 f21 1"/>
              <a:gd name="f32" fmla="*/ 6705600 f22 1"/>
              <a:gd name="f33" fmla="*/ 5476875 f21 1"/>
              <a:gd name="f34" fmla="*/ 10848975 f22 1"/>
              <a:gd name="f35" fmla="*/ 3084830 f21 1"/>
              <a:gd name="f36" fmla="*/ 12192000 f22 1"/>
              <a:gd name="f37" fmla="*/ 3860165 f21 1"/>
              <a:gd name="f38" fmla="*/ 3305810 f21 1"/>
              <a:gd name="f39" fmla="*/ 6466205 f22 1"/>
              <a:gd name="f40" fmla="*/ f23 1 f2"/>
              <a:gd name="f41" fmla="*/ f26 1 12192000"/>
              <a:gd name="f42" fmla="*/ f27 1 6858000"/>
              <a:gd name="f43" fmla="*/ f28 1 6858000"/>
              <a:gd name="f44" fmla="*/ f29 1 12192000"/>
              <a:gd name="f45" fmla="*/ f30 1 12192000"/>
              <a:gd name="f46" fmla="*/ f31 1 6858000"/>
              <a:gd name="f47" fmla="*/ f32 1 12192000"/>
              <a:gd name="f48" fmla="*/ f33 1 6858000"/>
              <a:gd name="f49" fmla="*/ f34 1 12192000"/>
              <a:gd name="f50" fmla="*/ f35 1 6858000"/>
              <a:gd name="f51" fmla="*/ f36 1 12192000"/>
              <a:gd name="f52" fmla="*/ f37 1 6858000"/>
              <a:gd name="f53" fmla="*/ f38 1 6858000"/>
              <a:gd name="f54" fmla="*/ f39 1 12192000"/>
              <a:gd name="f55" fmla="*/ f5 1 f24"/>
              <a:gd name="f56" fmla="*/ f6 1 f24"/>
              <a:gd name="f57" fmla="*/ f5 1 f25"/>
              <a:gd name="f58" fmla="*/ f7 1 f25"/>
              <a:gd name="f59" fmla="+- f40 0 f1"/>
              <a:gd name="f60" fmla="*/ f41 1 f24"/>
              <a:gd name="f61" fmla="*/ f42 1 f25"/>
              <a:gd name="f62" fmla="*/ f43 1 f25"/>
              <a:gd name="f63" fmla="*/ f44 1 f24"/>
              <a:gd name="f64" fmla="*/ f45 1 f24"/>
              <a:gd name="f65" fmla="*/ f46 1 f25"/>
              <a:gd name="f66" fmla="*/ f47 1 f24"/>
              <a:gd name="f67" fmla="*/ f48 1 f25"/>
              <a:gd name="f68" fmla="*/ f49 1 f24"/>
              <a:gd name="f69" fmla="*/ f50 1 f25"/>
              <a:gd name="f70" fmla="*/ f51 1 f24"/>
              <a:gd name="f71" fmla="*/ f52 1 f25"/>
              <a:gd name="f72" fmla="*/ f53 1 f25"/>
              <a:gd name="f73" fmla="*/ f54 1 f24"/>
              <a:gd name="f74" fmla="*/ f55 f19 1"/>
              <a:gd name="f75" fmla="*/ f56 f19 1"/>
              <a:gd name="f76" fmla="*/ f58 f20 1"/>
              <a:gd name="f77" fmla="*/ f57 f20 1"/>
              <a:gd name="f78" fmla="*/ f60 f19 1"/>
              <a:gd name="f79" fmla="*/ f61 f20 1"/>
              <a:gd name="f80" fmla="*/ f62 f20 1"/>
              <a:gd name="f81" fmla="*/ f63 f19 1"/>
              <a:gd name="f82" fmla="*/ f64 f19 1"/>
              <a:gd name="f83" fmla="*/ f65 f20 1"/>
              <a:gd name="f84" fmla="*/ f66 f19 1"/>
              <a:gd name="f85" fmla="*/ f67 f20 1"/>
              <a:gd name="f86" fmla="*/ f68 f19 1"/>
              <a:gd name="f87" fmla="*/ f69 f20 1"/>
              <a:gd name="f88" fmla="*/ f70 f19 1"/>
              <a:gd name="f89" fmla="*/ f71 f20 1"/>
              <a:gd name="f90" fmla="*/ f72 f20 1"/>
              <a:gd name="f91" fmla="*/ f73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9">
                <a:pos x="f78" y="f79"/>
              </a:cxn>
              <a:cxn ang="f59">
                <a:pos x="f78" y="f80"/>
              </a:cxn>
              <a:cxn ang="f59">
                <a:pos x="f81" y="f80"/>
              </a:cxn>
              <a:cxn ang="f59">
                <a:pos x="f82" y="f83"/>
              </a:cxn>
              <a:cxn ang="f59">
                <a:pos x="f84" y="f85"/>
              </a:cxn>
              <a:cxn ang="f59">
                <a:pos x="f86" y="f87"/>
              </a:cxn>
              <a:cxn ang="f59">
                <a:pos x="f88" y="f89"/>
              </a:cxn>
              <a:cxn ang="f59">
                <a:pos x="f88" y="f90"/>
              </a:cxn>
              <a:cxn ang="f59">
                <a:pos x="f91" y="f79"/>
              </a:cxn>
            </a:cxnLst>
            <a:rect l="f74" t="f77" r="f75" b="f76"/>
            <a:pathLst>
              <a:path w="12192000" h="6858000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6" y="f15"/>
                </a:lnTo>
                <a:lnTo>
                  <a:pt x="f6" y="f16"/>
                </a:lnTo>
                <a:lnTo>
                  <a:pt x="f17" y="f5"/>
                </a:lnTo>
                <a:close/>
              </a:path>
            </a:pathLst>
          </a:cu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extplatzhalter 79">
            <a:extLst>
              <a:ext uri="{FF2B5EF4-FFF2-40B4-BE49-F238E27FC236}">
                <a16:creationId xmlns:a16="http://schemas.microsoft.com/office/drawing/2014/main" id="{9B19DC07-F506-F362-C39C-90A5DDBC4D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2636910"/>
            <a:ext cx="6120682" cy="1368152"/>
          </a:xfrm>
        </p:spPr>
        <p:txBody>
          <a:bodyPr/>
          <a:lstStyle>
            <a:lvl1pPr>
              <a:lnSpc>
                <a:spcPts val="3500"/>
              </a:lnSpc>
              <a:defRPr sz="3400">
                <a:solidFill>
                  <a:srgbClr val="59FF19"/>
                </a:solidFill>
                <a:latin typeface="All Round Gothic Bold"/>
              </a:defRPr>
            </a:lvl1pPr>
          </a:lstStyle>
          <a:p>
            <a:pPr lvl="0"/>
            <a:r>
              <a:rPr lang="de-DE"/>
              <a:t>Präsentationstitel, 1-3-zeilig, bei kurzem Titel bitte Subline nach oben ziehen</a:t>
            </a:r>
          </a:p>
        </p:txBody>
      </p:sp>
      <p:sp>
        <p:nvSpPr>
          <p:cNvPr id="4" name="Textplatzhalter 84">
            <a:extLst>
              <a:ext uri="{FF2B5EF4-FFF2-40B4-BE49-F238E27FC236}">
                <a16:creationId xmlns:a16="http://schemas.microsoft.com/office/drawing/2014/main" id="{75E8BD8A-43F7-7B86-F3FC-09B1B05279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4149080"/>
            <a:ext cx="6120682" cy="28803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  <a:latin typeface="All Round Gothic Bold"/>
              </a:defRPr>
            </a:lvl1pPr>
          </a:lstStyle>
          <a:p>
            <a:pPr lvl="0"/>
            <a:r>
              <a:rPr lang="de-DE"/>
              <a:t>Hier kann optional ein ergänzender Untertitel stehen </a:t>
            </a:r>
          </a:p>
        </p:txBody>
      </p:sp>
      <p:sp>
        <p:nvSpPr>
          <p:cNvPr id="5" name="Textplatzhalter 84">
            <a:extLst>
              <a:ext uri="{FF2B5EF4-FFF2-40B4-BE49-F238E27FC236}">
                <a16:creationId xmlns:a16="http://schemas.microsoft.com/office/drawing/2014/main" id="{A6D50702-0605-66F3-E10D-3855C73EFB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455" y="6021287"/>
            <a:ext cx="6120682" cy="216027"/>
          </a:xfrm>
        </p:spPr>
        <p:txBody>
          <a:bodyPr anchor="b"/>
          <a:lstStyle>
            <a:lvl1pPr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TT.MM.JJJJ  |  Kunde/Projekt  |  Ort</a:t>
            </a:r>
          </a:p>
        </p:txBody>
      </p:sp>
      <p:sp>
        <p:nvSpPr>
          <p:cNvPr id="6" name="Freihandform 36">
            <a:extLst>
              <a:ext uri="{FF2B5EF4-FFF2-40B4-BE49-F238E27FC236}">
                <a16:creationId xmlns:a16="http://schemas.microsoft.com/office/drawing/2014/main" id="{E28202D7-1EFF-17AA-E211-AC8DBDF4BC99}"/>
              </a:ext>
            </a:extLst>
          </p:cNvPr>
          <p:cNvSpPr/>
          <p:nvPr/>
        </p:nvSpPr>
        <p:spPr>
          <a:xfrm>
            <a:off x="8445498" y="2698110"/>
            <a:ext cx="1828800" cy="10521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28800"/>
              <a:gd name="f7" fmla="val 1052194"/>
              <a:gd name="f8" fmla="val 914400"/>
              <a:gd name="f9" fmla="val 1052195"/>
              <a:gd name="f10" fmla="val 525780"/>
              <a:gd name="f11" fmla="+- 0 0 -90"/>
              <a:gd name="f12" fmla="*/ f3 1 1828800"/>
              <a:gd name="f13" fmla="*/ f4 1 1052194"/>
              <a:gd name="f14" fmla="+- f7 0 f5"/>
              <a:gd name="f15" fmla="+- f6 0 f5"/>
              <a:gd name="f16" fmla="*/ f11 f0 1"/>
              <a:gd name="f17" fmla="*/ f15 1 1828800"/>
              <a:gd name="f18" fmla="*/ f14 1 1052194"/>
              <a:gd name="f19" fmla="*/ 914400 f15 1"/>
              <a:gd name="f20" fmla="*/ 1052195 f14 1"/>
              <a:gd name="f21" fmla="*/ 0 f15 1"/>
              <a:gd name="f22" fmla="*/ 525780 f14 1"/>
              <a:gd name="f23" fmla="*/ 0 f14 1"/>
              <a:gd name="f24" fmla="*/ 1828800 f15 1"/>
              <a:gd name="f25" fmla="*/ f16 1 f2"/>
              <a:gd name="f26" fmla="*/ f19 1 1828800"/>
              <a:gd name="f27" fmla="*/ f20 1 1052194"/>
              <a:gd name="f28" fmla="*/ f21 1 1828800"/>
              <a:gd name="f29" fmla="*/ f22 1 1052194"/>
              <a:gd name="f30" fmla="*/ f23 1 1052194"/>
              <a:gd name="f31" fmla="*/ f24 1 1828800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7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7" y="f51"/>
              </a:cxn>
              <a:cxn ang="f36">
                <a:pos x="f52" y="f50"/>
              </a:cxn>
            </a:cxnLst>
            <a:rect l="f43" t="f46" r="f44" b="f45"/>
            <a:pathLst>
              <a:path w="1828800" h="1052194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6" y="f10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7" name="Freihandform 37">
            <a:extLst>
              <a:ext uri="{FF2B5EF4-FFF2-40B4-BE49-F238E27FC236}">
                <a16:creationId xmlns:a16="http://schemas.microsoft.com/office/drawing/2014/main" id="{646C65D4-4B4B-E621-D8E6-A8C35BBCD74C}"/>
              </a:ext>
            </a:extLst>
          </p:cNvPr>
          <p:cNvSpPr/>
          <p:nvPr/>
        </p:nvSpPr>
        <p:spPr>
          <a:xfrm>
            <a:off x="9537704" y="1741803"/>
            <a:ext cx="914400" cy="5099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4400"/>
              <a:gd name="f7" fmla="val 509905"/>
              <a:gd name="f8" fmla="val 457200"/>
              <a:gd name="f9" fmla="val 254635"/>
              <a:gd name="f10" fmla="+- 0 0 -90"/>
              <a:gd name="f11" fmla="*/ f3 1 914400"/>
              <a:gd name="f12" fmla="*/ f4 1 509905"/>
              <a:gd name="f13" fmla="+- f7 0 f5"/>
              <a:gd name="f14" fmla="+- f6 0 f5"/>
              <a:gd name="f15" fmla="*/ f10 f0 1"/>
              <a:gd name="f16" fmla="*/ f14 1 914400"/>
              <a:gd name="f17" fmla="*/ f13 1 509905"/>
              <a:gd name="f18" fmla="*/ 457200 f14 1"/>
              <a:gd name="f19" fmla="*/ 509905 f13 1"/>
              <a:gd name="f20" fmla="*/ 0 f14 1"/>
              <a:gd name="f21" fmla="*/ 254635 f13 1"/>
              <a:gd name="f22" fmla="*/ 0 f13 1"/>
              <a:gd name="f23" fmla="*/ 914400 f14 1"/>
              <a:gd name="f24" fmla="*/ f15 1 f2"/>
              <a:gd name="f25" fmla="*/ f18 1 914400"/>
              <a:gd name="f26" fmla="*/ f19 1 509905"/>
              <a:gd name="f27" fmla="*/ f20 1 914400"/>
              <a:gd name="f28" fmla="*/ f21 1 509905"/>
              <a:gd name="f29" fmla="*/ f22 1 509905"/>
              <a:gd name="f30" fmla="*/ f23 1 91440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914400" h="509905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8" name="Freihandform 38">
            <a:extLst>
              <a:ext uri="{FF2B5EF4-FFF2-40B4-BE49-F238E27FC236}">
                <a16:creationId xmlns:a16="http://schemas.microsoft.com/office/drawing/2014/main" id="{B040B236-0549-DFFE-B131-923A3DDC20DA}"/>
              </a:ext>
            </a:extLst>
          </p:cNvPr>
          <p:cNvSpPr/>
          <p:nvPr/>
        </p:nvSpPr>
        <p:spPr>
          <a:xfrm>
            <a:off x="11004547" y="2307588"/>
            <a:ext cx="1187448" cy="13709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87450"/>
              <a:gd name="f7" fmla="val 1370964"/>
              <a:gd name="f8" fmla="val 685800"/>
              <a:gd name="f9" fmla="val 1370965"/>
              <a:gd name="f10" fmla="+- 0 0 -90"/>
              <a:gd name="f11" fmla="*/ f3 1 1187450"/>
              <a:gd name="f12" fmla="*/ f4 1 1370964"/>
              <a:gd name="f13" fmla="+- f7 0 f5"/>
              <a:gd name="f14" fmla="+- f6 0 f5"/>
              <a:gd name="f15" fmla="*/ f10 f0 1"/>
              <a:gd name="f16" fmla="*/ f14 1 1187450"/>
              <a:gd name="f17" fmla="*/ f13 1 1370964"/>
              <a:gd name="f18" fmla="*/ 0 f14 1"/>
              <a:gd name="f19" fmla="*/ 685800 f13 1"/>
              <a:gd name="f20" fmla="*/ 1187450 f14 1"/>
              <a:gd name="f21" fmla="*/ 1370965 f13 1"/>
              <a:gd name="f22" fmla="*/ 0 f13 1"/>
              <a:gd name="f23" fmla="*/ f15 1 f2"/>
              <a:gd name="f24" fmla="*/ f18 1 1187450"/>
              <a:gd name="f25" fmla="*/ f19 1 1370964"/>
              <a:gd name="f26" fmla="*/ f20 1 1187450"/>
              <a:gd name="f27" fmla="*/ f21 1 1370964"/>
              <a:gd name="f28" fmla="*/ f22 1 1370964"/>
              <a:gd name="f29" fmla="*/ f5 1 f16"/>
              <a:gd name="f30" fmla="*/ f6 1 f16"/>
              <a:gd name="f31" fmla="*/ f5 1 f17"/>
              <a:gd name="f32" fmla="*/ f7 1 f17"/>
              <a:gd name="f33" fmla="+- f23 0 f1"/>
              <a:gd name="f34" fmla="*/ f24 1 f16"/>
              <a:gd name="f35" fmla="*/ f25 1 f17"/>
              <a:gd name="f36" fmla="*/ f26 1 f16"/>
              <a:gd name="f37" fmla="*/ f27 1 f17"/>
              <a:gd name="f38" fmla="*/ f28 1 f17"/>
              <a:gd name="f39" fmla="*/ f29 f11 1"/>
              <a:gd name="f40" fmla="*/ f30 f11 1"/>
              <a:gd name="f41" fmla="*/ f32 f12 1"/>
              <a:gd name="f42" fmla="*/ f31 f12 1"/>
              <a:gd name="f43" fmla="*/ f34 f11 1"/>
              <a:gd name="f44" fmla="*/ f35 f12 1"/>
              <a:gd name="f45" fmla="*/ f36 f11 1"/>
              <a:gd name="f46" fmla="*/ f37 f12 1"/>
              <a:gd name="f47" fmla="*/ f3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3" y="f44"/>
              </a:cxn>
              <a:cxn ang="f33">
                <a:pos x="f45" y="f46"/>
              </a:cxn>
              <a:cxn ang="f33">
                <a:pos x="f45" y="f47"/>
              </a:cxn>
            </a:cxnLst>
            <a:rect l="f39" t="f42" r="f40" b="f41"/>
            <a:pathLst>
              <a:path w="1187450" h="1370964">
                <a:moveTo>
                  <a:pt x="f5" y="f8"/>
                </a:moveTo>
                <a:lnTo>
                  <a:pt x="f6" y="f9"/>
                </a:lnTo>
                <a:lnTo>
                  <a:pt x="f6" y="f5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9" name="Gruppieren 20">
            <a:extLst>
              <a:ext uri="{FF2B5EF4-FFF2-40B4-BE49-F238E27FC236}">
                <a16:creationId xmlns:a16="http://schemas.microsoft.com/office/drawing/2014/main" id="{3F6D7F43-DE24-92FF-A6BF-D22ACEBA662C}"/>
              </a:ext>
            </a:extLst>
          </p:cNvPr>
          <p:cNvGrpSpPr/>
          <p:nvPr/>
        </p:nvGrpSpPr>
        <p:grpSpPr>
          <a:xfrm>
            <a:off x="1199455" y="548676"/>
            <a:ext cx="1800197" cy="864099"/>
            <a:chOff x="1199455" y="548676"/>
            <a:chExt cx="1800197" cy="864099"/>
          </a:xfrm>
        </p:grpSpPr>
        <p:sp>
          <p:nvSpPr>
            <p:cNvPr id="10" name="Freihandform 3">
              <a:extLst>
                <a:ext uri="{FF2B5EF4-FFF2-40B4-BE49-F238E27FC236}">
                  <a16:creationId xmlns:a16="http://schemas.microsoft.com/office/drawing/2014/main" id="{16CFDB94-3521-1E9D-4EF7-AB456493A6E8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 9">
              <a:extLst>
                <a:ext uri="{FF2B5EF4-FFF2-40B4-BE49-F238E27FC236}">
                  <a16:creationId xmlns:a16="http://schemas.microsoft.com/office/drawing/2014/main" id="{19F85081-24F0-4C1E-1030-630304084F07}"/>
                </a:ext>
              </a:extLst>
            </p:cNvPr>
            <p:cNvSpPr/>
            <p:nvPr/>
          </p:nvSpPr>
          <p:spPr>
            <a:xfrm>
              <a:off x="2170813" y="941685"/>
              <a:ext cx="235650" cy="614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391"/>
                <a:gd name="f7" fmla="val 60808"/>
                <a:gd name="f8" fmla="val 239392"/>
                <a:gd name="f9" fmla="val 60809"/>
                <a:gd name="f10" fmla="+- 0 0 -90"/>
                <a:gd name="f11" fmla="*/ f3 1 239391"/>
                <a:gd name="f12" fmla="*/ f4 1 60808"/>
                <a:gd name="f13" fmla="+- f7 0 f5"/>
                <a:gd name="f14" fmla="+- f6 0 f5"/>
                <a:gd name="f15" fmla="*/ f10 f0 1"/>
                <a:gd name="f16" fmla="*/ f14 1 239391"/>
                <a:gd name="f17" fmla="*/ f13 1 60808"/>
                <a:gd name="f18" fmla="*/ 0 f14 1"/>
                <a:gd name="f19" fmla="*/ 0 f13 1"/>
                <a:gd name="f20" fmla="*/ 239392 f14 1"/>
                <a:gd name="f21" fmla="*/ 60809 f13 1"/>
                <a:gd name="f22" fmla="*/ f15 1 f2"/>
                <a:gd name="f23" fmla="*/ f18 1 239391"/>
                <a:gd name="f24" fmla="*/ f19 1 60808"/>
                <a:gd name="f25" fmla="*/ f20 1 239391"/>
                <a:gd name="f26" fmla="*/ f21 1 60808"/>
                <a:gd name="f27" fmla="*/ f5 1 f16"/>
                <a:gd name="f28" fmla="*/ f6 1 f16"/>
                <a:gd name="f29" fmla="*/ f5 1 f17"/>
                <a:gd name="f30" fmla="*/ f7 1 f17"/>
                <a:gd name="f31" fmla="+- f22 0 f1"/>
                <a:gd name="f32" fmla="*/ f23 1 f16"/>
                <a:gd name="f33" fmla="*/ f24 1 f17"/>
                <a:gd name="f34" fmla="*/ f25 1 f16"/>
                <a:gd name="f35" fmla="*/ f26 1 f17"/>
                <a:gd name="f36" fmla="*/ f27 f11 1"/>
                <a:gd name="f37" fmla="*/ f28 f11 1"/>
                <a:gd name="f38" fmla="*/ f30 f12 1"/>
                <a:gd name="f39" fmla="*/ f29 f12 1"/>
                <a:gd name="f40" fmla="*/ f32 f11 1"/>
                <a:gd name="f41" fmla="*/ f33 f12 1"/>
                <a:gd name="f42" fmla="*/ f34 f11 1"/>
                <a:gd name="f43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0" y="f41"/>
                </a:cxn>
                <a:cxn ang="f31">
                  <a:pos x="f42" y="f41"/>
                </a:cxn>
                <a:cxn ang="f31">
                  <a:pos x="f42" y="f43"/>
                </a:cxn>
                <a:cxn ang="f31">
                  <a:pos x="f40" y="f43"/>
                </a:cxn>
              </a:cxnLst>
              <a:rect l="f36" t="f39" r="f37" b="f38"/>
              <a:pathLst>
                <a:path w="239391" h="60808">
                  <a:moveTo>
                    <a:pt x="f5" y="f5"/>
                  </a:moveTo>
                  <a:lnTo>
                    <a:pt x="f8" y="f5"/>
                  </a:lnTo>
                  <a:lnTo>
                    <a:pt x="f8" y="f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grpSp>
          <p:nvGrpSpPr>
            <p:cNvPr id="12" name="Gruppieren 35">
              <a:extLst>
                <a:ext uri="{FF2B5EF4-FFF2-40B4-BE49-F238E27FC236}">
                  <a16:creationId xmlns:a16="http://schemas.microsoft.com/office/drawing/2014/main" id="{5E810183-2102-5D5D-777B-BCA98B8BC91F}"/>
                </a:ext>
              </a:extLst>
            </p:cNvPr>
            <p:cNvGrpSpPr/>
            <p:nvPr/>
          </p:nvGrpSpPr>
          <p:grpSpPr>
            <a:xfrm>
              <a:off x="1199455" y="548676"/>
              <a:ext cx="1800197" cy="864099"/>
              <a:chOff x="1199455" y="548676"/>
              <a:chExt cx="1800197" cy="864099"/>
            </a:xfrm>
          </p:grpSpPr>
          <p:grpSp>
            <p:nvGrpSpPr>
              <p:cNvPr id="13" name="Grafik 71">
                <a:extLst>
                  <a:ext uri="{FF2B5EF4-FFF2-40B4-BE49-F238E27FC236}">
                    <a16:creationId xmlns:a16="http://schemas.microsoft.com/office/drawing/2014/main" id="{C0481AAE-6700-274D-F74D-1A99F5C654E6}"/>
                  </a:ext>
                </a:extLst>
              </p:cNvPr>
              <p:cNvGrpSpPr/>
              <p:nvPr/>
            </p:nvGrpSpPr>
            <p:grpSpPr>
              <a:xfrm>
                <a:off x="1199455" y="548676"/>
                <a:ext cx="1800197" cy="864099"/>
                <a:chOff x="1199455" y="548676"/>
                <a:chExt cx="1800197" cy="864099"/>
              </a:xfrm>
            </p:grpSpPr>
            <p:sp>
              <p:nvSpPr>
                <p:cNvPr id="14" name="Freihandform 6">
                  <a:extLst>
                    <a:ext uri="{FF2B5EF4-FFF2-40B4-BE49-F238E27FC236}">
                      <a16:creationId xmlns:a16="http://schemas.microsoft.com/office/drawing/2014/main" id="{CEA6F64C-21D7-332C-6F1E-0CCE80D4FDF2}"/>
                    </a:ext>
                  </a:extLst>
                </p:cNvPr>
                <p:cNvSpPr/>
                <p:nvPr/>
              </p:nvSpPr>
              <p:spPr>
                <a:xfrm>
                  <a:off x="1203204" y="1259156"/>
                  <a:ext cx="1587672" cy="1536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612877"/>
                    <a:gd name="f7" fmla="val 152021"/>
                    <a:gd name="f8" fmla="val 41909"/>
                    <a:gd name="f9" fmla="val 152022"/>
                    <a:gd name="f10" fmla="val 66674"/>
                    <a:gd name="f11" fmla="val 83819"/>
                    <a:gd name="f12" fmla="val 138720"/>
                    <a:gd name="f13" fmla="val 110216"/>
                    <a:gd name="f14" fmla="val 107048"/>
                    <a:gd name="f15" fmla="val 59054"/>
                    <a:gd name="f16" fmla="val 123517"/>
                    <a:gd name="f17" fmla="val 52069"/>
                    <a:gd name="f18" fmla="val 129852"/>
                    <a:gd name="f19" fmla="val 31750"/>
                    <a:gd name="f20" fmla="val 24765"/>
                    <a:gd name="f21" fmla="val 124784"/>
                    <a:gd name="f22" fmla="val 70310"/>
                    <a:gd name="f23" fmla="val 76834"/>
                    <a:gd name="f24" fmla="val 48140"/>
                    <a:gd name="f25" fmla="val 12668"/>
                    <a:gd name="f26" fmla="val 1270"/>
                    <a:gd name="f27" fmla="val 137453"/>
                    <a:gd name="f28" fmla="val 17780"/>
                    <a:gd name="f29" fmla="val 100964"/>
                    <a:gd name="f30" fmla="val 148854"/>
                    <a:gd name="f31" fmla="val 125728"/>
                    <a:gd name="f32" fmla="val 89946"/>
                    <a:gd name="f33" fmla="val 73477"/>
                    <a:gd name="f34" fmla="val 133983"/>
                    <a:gd name="f35" fmla="val 67776"/>
                    <a:gd name="f36" fmla="val 146048"/>
                    <a:gd name="f37" fmla="val 158113"/>
                    <a:gd name="f38" fmla="val 166368"/>
                    <a:gd name="f39" fmla="val 74110"/>
                    <a:gd name="f40" fmla="val 91213"/>
                    <a:gd name="f41" fmla="val 191132"/>
                    <a:gd name="f42" fmla="val 59542"/>
                    <a:gd name="f43" fmla="val 172718"/>
                    <a:gd name="f44" fmla="val 44340"/>
                    <a:gd name="f45" fmla="val 147318"/>
                    <a:gd name="f46" fmla="val 120648"/>
                    <a:gd name="f47" fmla="val 102234"/>
                    <a:gd name="f48" fmla="val 58275"/>
                    <a:gd name="f49" fmla="val 89313"/>
                    <a:gd name="f50" fmla="val 253361"/>
                    <a:gd name="f51" fmla="val 269871"/>
                    <a:gd name="f52" fmla="val 283206"/>
                    <a:gd name="f53" fmla="val 145054"/>
                    <a:gd name="f54" fmla="val 288921"/>
                    <a:gd name="f55" fmla="val 150121"/>
                    <a:gd name="f56" fmla="val 311146"/>
                    <a:gd name="f57" fmla="val 100081"/>
                    <a:gd name="f58" fmla="val 46240"/>
                    <a:gd name="f59" fmla="val 257171"/>
                    <a:gd name="f60" fmla="val 224787"/>
                    <a:gd name="f61" fmla="val 201927"/>
                    <a:gd name="f62" fmla="val 68410"/>
                    <a:gd name="f63" fmla="val 133652"/>
                    <a:gd name="f64" fmla="val 227962"/>
                    <a:gd name="f65" fmla="val 128585"/>
                    <a:gd name="f66" fmla="val 238757"/>
                    <a:gd name="f67" fmla="val 227327"/>
                    <a:gd name="f68" fmla="val 116550"/>
                    <a:gd name="f69" fmla="val 98181"/>
                    <a:gd name="f70" fmla="val 79811"/>
                    <a:gd name="f71" fmla="val 239392"/>
                    <a:gd name="f72" fmla="val 274316"/>
                    <a:gd name="f73" fmla="val 287016"/>
                    <a:gd name="f74" fmla="val 115916"/>
                    <a:gd name="f75" fmla="val 334005"/>
                    <a:gd name="f76" fmla="val 358135"/>
                    <a:gd name="f77" fmla="val 96280"/>
                    <a:gd name="f78" fmla="val 76644"/>
                    <a:gd name="f79" fmla="val 368295"/>
                    <a:gd name="f80" fmla="val 383535"/>
                    <a:gd name="f81" fmla="val 398774"/>
                    <a:gd name="f82" fmla="val 408934"/>
                    <a:gd name="f83" fmla="val 433699"/>
                    <a:gd name="f84" fmla="val 62709"/>
                    <a:gd name="f85" fmla="val 413379"/>
                    <a:gd name="f86" fmla="val 45606"/>
                    <a:gd name="f87" fmla="val 353690"/>
                    <a:gd name="f88" fmla="val 333370"/>
                    <a:gd name="f89" fmla="val 494023"/>
                    <a:gd name="f90" fmla="val 519423"/>
                    <a:gd name="f91" fmla="val 536567"/>
                    <a:gd name="f92" fmla="val 118450"/>
                    <a:gd name="f93" fmla="val 93113"/>
                    <a:gd name="f94" fmla="val 511803"/>
                    <a:gd name="f95" fmla="val 497833"/>
                    <a:gd name="f96" fmla="val 88679"/>
                    <a:gd name="f97" fmla="val 486403"/>
                    <a:gd name="f98" fmla="val 87412"/>
                    <a:gd name="f99" fmla="val 477513"/>
                    <a:gd name="f100" fmla="val 85512"/>
                    <a:gd name="f101" fmla="val 78544"/>
                    <a:gd name="f102" fmla="val 72210"/>
                    <a:gd name="f103" fmla="val 482593"/>
                    <a:gd name="f104" fmla="val 67143"/>
                    <a:gd name="f105" fmla="val 502913"/>
                    <a:gd name="f106" fmla="val 509263"/>
                    <a:gd name="f107" fmla="val 70943"/>
                    <a:gd name="f108" fmla="val 510533"/>
                    <a:gd name="f109" fmla="val 77278"/>
                    <a:gd name="f110" fmla="val 535297"/>
                    <a:gd name="f111" fmla="val 534027"/>
                    <a:gd name="f112" fmla="val 58908"/>
                    <a:gd name="f113" fmla="val 520058"/>
                    <a:gd name="f114" fmla="val 494658"/>
                    <a:gd name="f115" fmla="val 469893"/>
                    <a:gd name="f116" fmla="val 454654"/>
                    <a:gd name="f117" fmla="val 80445"/>
                    <a:gd name="f118" fmla="val 105148"/>
                    <a:gd name="f119" fmla="val 478148"/>
                    <a:gd name="f120" fmla="val 107682"/>
                    <a:gd name="f121" fmla="val 493388"/>
                    <a:gd name="f122" fmla="val 504818"/>
                    <a:gd name="f123" fmla="val 111482"/>
                    <a:gd name="f124" fmla="val 513708"/>
                    <a:gd name="f125" fmla="val 112116"/>
                    <a:gd name="f126" fmla="val 120350"/>
                    <a:gd name="f127" fmla="val 126685"/>
                    <a:gd name="f128" fmla="val 508628"/>
                    <a:gd name="f129" fmla="val 131752"/>
                    <a:gd name="f130" fmla="val 495293"/>
                    <a:gd name="f131" fmla="val 483228"/>
                    <a:gd name="f132" fmla="val 476878"/>
                    <a:gd name="f133" fmla="val 127951"/>
                    <a:gd name="f134" fmla="val 452114"/>
                    <a:gd name="f135" fmla="val 468623"/>
                    <a:gd name="f136" fmla="val 556887"/>
                    <a:gd name="f137" fmla="val 581652"/>
                    <a:gd name="f138" fmla="val 83612"/>
                    <a:gd name="f139" fmla="val 633721"/>
                    <a:gd name="f140" fmla="val 61442"/>
                    <a:gd name="f141" fmla="val 44973"/>
                    <a:gd name="f142" fmla="val 29771"/>
                    <a:gd name="f143" fmla="val 589907"/>
                    <a:gd name="f144" fmla="val 22803"/>
                    <a:gd name="f145" fmla="val 601971"/>
                    <a:gd name="f146" fmla="val 614036"/>
                    <a:gd name="f147" fmla="val 622291"/>
                    <a:gd name="f148" fmla="val 29137"/>
                    <a:gd name="f149" fmla="val 647056"/>
                    <a:gd name="f150" fmla="val 15202"/>
                    <a:gd name="f151" fmla="val 628641"/>
                    <a:gd name="f152" fmla="val 603241"/>
                    <a:gd name="f153" fmla="val 577842"/>
                    <a:gd name="f154" fmla="val 558157"/>
                    <a:gd name="f155" fmla="val 13935"/>
                    <a:gd name="f156" fmla="val 704205"/>
                    <a:gd name="f157" fmla="val 735955"/>
                    <a:gd name="f158" fmla="val 759449"/>
                    <a:gd name="f159" fmla="val 99447"/>
                    <a:gd name="f160" fmla="val 69043"/>
                    <a:gd name="f161" fmla="val 737225"/>
                    <a:gd name="f162" fmla="val 46873"/>
                    <a:gd name="f163" fmla="val 672455"/>
                    <a:gd name="f164" fmla="val 650231"/>
                    <a:gd name="f165" fmla="val 687060"/>
                    <a:gd name="f166" fmla="val 674360"/>
                    <a:gd name="f167" fmla="val 686425"/>
                    <a:gd name="f168" fmla="val 722620"/>
                    <a:gd name="f169" fmla="val 734050"/>
                    <a:gd name="f170" fmla="val 733415"/>
                    <a:gd name="f171" fmla="val 777229"/>
                    <a:gd name="f172" fmla="val 801994"/>
                    <a:gd name="f173" fmla="val 810248"/>
                    <a:gd name="f174" fmla="val 822313"/>
                    <a:gd name="f175" fmla="val 834378"/>
                    <a:gd name="f176" fmla="val 842633"/>
                    <a:gd name="f177" fmla="val 867398"/>
                    <a:gd name="f178" fmla="val 848983"/>
                    <a:gd name="f179" fmla="val 823583"/>
                    <a:gd name="f180" fmla="val 796914"/>
                    <a:gd name="f181" fmla="val 778499"/>
                    <a:gd name="f182" fmla="val 879463"/>
                    <a:gd name="f183" fmla="val 904227"/>
                    <a:gd name="f184" fmla="val 90580"/>
                    <a:gd name="f185" fmla="val 912482"/>
                    <a:gd name="f186" fmla="val 924547"/>
                    <a:gd name="f187" fmla="val 935977"/>
                    <a:gd name="f188" fmla="val 944867"/>
                    <a:gd name="f189" fmla="val 969631"/>
                    <a:gd name="f190" fmla="val 977886"/>
                    <a:gd name="f191" fmla="val 989951"/>
                    <a:gd name="f192" fmla="val 1002016"/>
                    <a:gd name="f193" fmla="val 1010271"/>
                    <a:gd name="f194" fmla="val 1035035"/>
                    <a:gd name="f195" fmla="val 1016621"/>
                    <a:gd name="f196" fmla="val 992491"/>
                    <a:gd name="f197" fmla="val 977251"/>
                    <a:gd name="f198" fmla="val 965186"/>
                    <a:gd name="f199" fmla="val 51307"/>
                    <a:gd name="f200" fmla="val 957566"/>
                    <a:gd name="f201" fmla="val 63342"/>
                    <a:gd name="f202" fmla="val 950582"/>
                    <a:gd name="f203" fmla="val 937247"/>
                    <a:gd name="f204" fmla="val 922642"/>
                    <a:gd name="f205" fmla="val 897877"/>
                    <a:gd name="f206" fmla="val 880097"/>
                    <a:gd name="f207" fmla="val 1103614"/>
                    <a:gd name="f208" fmla="val 1120124"/>
                    <a:gd name="f209" fmla="val 1133459"/>
                    <a:gd name="f210" fmla="val 1139174"/>
                    <a:gd name="f211" fmla="val 1161399"/>
                    <a:gd name="f212" fmla="val 1107424"/>
                    <a:gd name="f213" fmla="val 1075040"/>
                    <a:gd name="f214" fmla="val 1052180"/>
                    <a:gd name="f215" fmla="val 1054085"/>
                    <a:gd name="f216" fmla="val 1079485"/>
                    <a:gd name="f217" fmla="val 1108059"/>
                    <a:gd name="f218" fmla="val 1089645"/>
                    <a:gd name="f219" fmla="val 1078215"/>
                    <a:gd name="f220" fmla="val 1090280"/>
                    <a:gd name="f221" fmla="val 1125204"/>
                    <a:gd name="f222" fmla="val 1137904"/>
                    <a:gd name="f223" fmla="val 1137269"/>
                    <a:gd name="f224" fmla="val 1126474"/>
                    <a:gd name="f225" fmla="val 1224898"/>
                    <a:gd name="f226" fmla="val 1249662"/>
                    <a:gd name="f227" fmla="val 1266807"/>
                    <a:gd name="f228" fmla="val 1242042"/>
                    <a:gd name="f229" fmla="val 1235058"/>
                    <a:gd name="f230" fmla="val 1214738"/>
                    <a:gd name="f231" fmla="val 1207753"/>
                    <a:gd name="f232" fmla="val 1259822"/>
                    <a:gd name="f233" fmla="val 1183623"/>
                    <a:gd name="f234" fmla="val 1200768"/>
                    <a:gd name="f235" fmla="val 1298557"/>
                    <a:gd name="f236" fmla="val 34838"/>
                    <a:gd name="f237" fmla="val 1307446"/>
                    <a:gd name="f238" fmla="val 1315066"/>
                    <a:gd name="f239" fmla="val 27871"/>
                    <a:gd name="f240" fmla="val 18369"/>
                    <a:gd name="f241" fmla="val 9501"/>
                    <a:gd name="f242" fmla="val 1308082"/>
                    <a:gd name="f243" fmla="val 1900"/>
                    <a:gd name="f244" fmla="val 1289667"/>
                    <a:gd name="f245" fmla="val 1282047"/>
                    <a:gd name="f246" fmla="val 8868"/>
                    <a:gd name="f247" fmla="val 1286492"/>
                    <a:gd name="f248" fmla="val 1311256"/>
                    <a:gd name="f249" fmla="val 1385550"/>
                    <a:gd name="f250" fmla="val 1417300"/>
                    <a:gd name="f251" fmla="val 1440795"/>
                    <a:gd name="f252" fmla="val 1418570"/>
                    <a:gd name="f253" fmla="val 1353801"/>
                    <a:gd name="f254" fmla="val 1330306"/>
                    <a:gd name="f255" fmla="val 1352531"/>
                    <a:gd name="f256" fmla="val 1367136"/>
                    <a:gd name="f257" fmla="val 1355706"/>
                    <a:gd name="f258" fmla="val 1367771"/>
                    <a:gd name="f259" fmla="val 1402695"/>
                    <a:gd name="f260" fmla="val 1415395"/>
                    <a:gd name="f261" fmla="val 1414760"/>
                    <a:gd name="f262" fmla="val 1456669"/>
                    <a:gd name="f263" fmla="val 1481434"/>
                    <a:gd name="f264" fmla="val 1491594"/>
                    <a:gd name="f265" fmla="val 1506834"/>
                    <a:gd name="f266" fmla="val 1522073"/>
                    <a:gd name="f267" fmla="val 1532233"/>
                    <a:gd name="f268" fmla="val 1556998"/>
                    <a:gd name="f269" fmla="val 1536678"/>
                    <a:gd name="f270" fmla="val 1476989"/>
                    <a:gd name="f271" fmla="val 1596367"/>
                    <a:gd name="f272" fmla="val 1605257"/>
                    <a:gd name="f273" fmla="val 135552"/>
                    <a:gd name="f274" fmla="val 1605892"/>
                    <a:gd name="f275" fmla="val 119084"/>
                    <a:gd name="f276" fmla="val 1587478"/>
                    <a:gd name="f277" fmla="val 1579858"/>
                    <a:gd name="f278" fmla="val 126051"/>
                    <a:gd name="f279" fmla="val 144420"/>
                    <a:gd name="f280" fmla="+- 0 0 -90"/>
                    <a:gd name="f281" fmla="*/ f3 1 1612877"/>
                    <a:gd name="f282" fmla="*/ f4 1 152021"/>
                    <a:gd name="f283" fmla="+- f7 0 f5"/>
                    <a:gd name="f284" fmla="+- f6 0 f5"/>
                    <a:gd name="f285" fmla="*/ f280 f0 1"/>
                    <a:gd name="f286" fmla="*/ f284 1 1612877"/>
                    <a:gd name="f287" fmla="*/ f283 1 152021"/>
                    <a:gd name="f288" fmla="*/ 41909 f284 1"/>
                    <a:gd name="f289" fmla="*/ 152022 f283 1"/>
                    <a:gd name="f290" fmla="*/ 83819 f284 1"/>
                    <a:gd name="f291" fmla="*/ 110216 f283 1"/>
                    <a:gd name="f292" fmla="*/ 107048 f283 1"/>
                    <a:gd name="f293" fmla="*/ 59054 f284 1"/>
                    <a:gd name="f294" fmla="*/ 129852 f283 1"/>
                    <a:gd name="f295" fmla="*/ 24765 f284 1"/>
                    <a:gd name="f296" fmla="*/ 70310 f283 1"/>
                    <a:gd name="f297" fmla="*/ 76834 f284 1"/>
                    <a:gd name="f298" fmla="*/ 48140 f283 1"/>
                    <a:gd name="f299" fmla="*/ 12668 f283 1"/>
                    <a:gd name="f300" fmla="*/ 0 f284 1"/>
                    <a:gd name="f301" fmla="*/ 100964 f284 1"/>
                    <a:gd name="f302" fmla="*/ 148854 f283 1"/>
                    <a:gd name="f303" fmla="*/ 125728 f284 1"/>
                    <a:gd name="f304" fmla="*/ 89946 f283 1"/>
                    <a:gd name="f305" fmla="*/ 146048 f284 1"/>
                    <a:gd name="f306" fmla="*/ 67776 f283 1"/>
                    <a:gd name="f307" fmla="*/ 166368 f284 1"/>
                    <a:gd name="f308" fmla="*/ 91213 f283 1"/>
                    <a:gd name="f309" fmla="*/ 191132 f284 1"/>
                    <a:gd name="f310" fmla="*/ 147318 f284 1"/>
                    <a:gd name="f311" fmla="*/ 44340 f283 1"/>
                    <a:gd name="f312" fmla="*/ 102234 f284 1"/>
                    <a:gd name="f313" fmla="*/ 89313 f283 1"/>
                    <a:gd name="f314" fmla="*/ 253361 f284 1"/>
                    <a:gd name="f315" fmla="*/ 288921 f284 1"/>
                    <a:gd name="f316" fmla="*/ 150121 f283 1"/>
                    <a:gd name="f317" fmla="*/ 311146 f284 1"/>
                    <a:gd name="f318" fmla="*/ 100081 f283 1"/>
                    <a:gd name="f319" fmla="*/ 257171 f284 1"/>
                    <a:gd name="f320" fmla="*/ 46240 f283 1"/>
                    <a:gd name="f321" fmla="*/ 201927 f284 1"/>
                    <a:gd name="f322" fmla="*/ 128585 f283 1"/>
                    <a:gd name="f323" fmla="*/ 227327 f284 1"/>
                    <a:gd name="f324" fmla="*/ 98181 f283 1"/>
                    <a:gd name="f325" fmla="*/ 287016 f284 1"/>
                    <a:gd name="f326" fmla="*/ 334005 f284 1"/>
                    <a:gd name="f327" fmla="*/ 358135 f284 1"/>
                    <a:gd name="f328" fmla="*/ 96280 f283 1"/>
                    <a:gd name="f329" fmla="*/ 383535 f284 1"/>
                    <a:gd name="f330" fmla="*/ 408934 f284 1"/>
                    <a:gd name="f331" fmla="*/ 433699 f284 1"/>
                    <a:gd name="f332" fmla="*/ 45606 f283 1"/>
                    <a:gd name="f333" fmla="*/ 333370 f284 1"/>
                    <a:gd name="f334" fmla="*/ 494023 f284 1"/>
                    <a:gd name="f335" fmla="*/ 536567 f284 1"/>
                    <a:gd name="f336" fmla="*/ 118450 f283 1"/>
                    <a:gd name="f337" fmla="*/ 497833 f284 1"/>
                    <a:gd name="f338" fmla="*/ 88679 f283 1"/>
                    <a:gd name="f339" fmla="*/ 477513 f284 1"/>
                    <a:gd name="f340" fmla="*/ 78544 f283 1"/>
                    <a:gd name="f341" fmla="*/ 67143 f283 1"/>
                    <a:gd name="f342" fmla="*/ 510533 f284 1"/>
                    <a:gd name="f343" fmla="*/ 77278 f283 1"/>
                    <a:gd name="f344" fmla="*/ 535297 f284 1"/>
                    <a:gd name="f345" fmla="*/ 494658 f284 1"/>
                    <a:gd name="f346" fmla="*/ 454654 f284 1"/>
                    <a:gd name="f347" fmla="*/ 80445 f283 1"/>
                    <a:gd name="f348" fmla="*/ 493388 f284 1"/>
                    <a:gd name="f349" fmla="*/ 513708 f284 1"/>
                    <a:gd name="f350" fmla="*/ 120350 f283 1"/>
                    <a:gd name="f351" fmla="*/ 495293 f284 1"/>
                    <a:gd name="f352" fmla="*/ 131752 f283 1"/>
                    <a:gd name="f353" fmla="*/ 476878 f284 1"/>
                    <a:gd name="f354" fmla="*/ 452114 f284 1"/>
                    <a:gd name="f355" fmla="*/ 556887 f284 1"/>
                    <a:gd name="f356" fmla="*/ 581652 f284 1"/>
                    <a:gd name="f357" fmla="*/ 83612 f283 1"/>
                    <a:gd name="f358" fmla="*/ 633721 f284 1"/>
                    <a:gd name="f359" fmla="*/ 61442 f283 1"/>
                    <a:gd name="f360" fmla="*/ 44973 f283 1"/>
                    <a:gd name="f361" fmla="*/ 601971 f284 1"/>
                    <a:gd name="f362" fmla="*/ 22803 f283 1"/>
                    <a:gd name="f363" fmla="*/ 622291 f284 1"/>
                    <a:gd name="f364" fmla="*/ 647056 f284 1"/>
                    <a:gd name="f365" fmla="*/ 603241 f284 1"/>
                    <a:gd name="f366" fmla="*/ 0 f283 1"/>
                    <a:gd name="f367" fmla="*/ 558157 f284 1"/>
                    <a:gd name="f368" fmla="*/ 704205 f284 1"/>
                    <a:gd name="f369" fmla="*/ 759449 f284 1"/>
                    <a:gd name="f370" fmla="*/ 99447 f283 1"/>
                    <a:gd name="f371" fmla="*/ 46873 f283 1"/>
                    <a:gd name="f372" fmla="*/ 650231 f284 1"/>
                    <a:gd name="f373" fmla="*/ 674360 f284 1"/>
                    <a:gd name="f374" fmla="*/ 734050 f284 1"/>
                    <a:gd name="f375" fmla="*/ 777229 f284 1"/>
                    <a:gd name="f376" fmla="*/ 801994 f284 1"/>
                    <a:gd name="f377" fmla="*/ 822313 f284 1"/>
                    <a:gd name="f378" fmla="*/ 842633 f284 1"/>
                    <a:gd name="f379" fmla="*/ 867398 f284 1"/>
                    <a:gd name="f380" fmla="*/ 823583 f284 1"/>
                    <a:gd name="f381" fmla="*/ 778499 f284 1"/>
                    <a:gd name="f382" fmla="*/ 879463 f284 1"/>
                    <a:gd name="f383" fmla="*/ 904227 f284 1"/>
                    <a:gd name="f384" fmla="*/ 90580 f283 1"/>
                    <a:gd name="f385" fmla="*/ 924547 f284 1"/>
                    <a:gd name="f386" fmla="*/ 944867 f284 1"/>
                    <a:gd name="f387" fmla="*/ 969631 f284 1"/>
                    <a:gd name="f388" fmla="*/ 989951 f284 1"/>
                    <a:gd name="f389" fmla="*/ 1010271 f284 1"/>
                    <a:gd name="f390" fmla="*/ 1035035 f284 1"/>
                    <a:gd name="f391" fmla="*/ 992491 f284 1"/>
                    <a:gd name="f392" fmla="*/ 957566 f284 1"/>
                    <a:gd name="f393" fmla="*/ 63342 f283 1"/>
                    <a:gd name="f394" fmla="*/ 922642 f284 1"/>
                    <a:gd name="f395" fmla="*/ 880097 f284 1"/>
                    <a:gd name="f396" fmla="*/ 1103614 f284 1"/>
                    <a:gd name="f397" fmla="*/ 1139174 f284 1"/>
                    <a:gd name="f398" fmla="*/ 1161399 f284 1"/>
                    <a:gd name="f399" fmla="*/ 1107424 f284 1"/>
                    <a:gd name="f400" fmla="*/ 1052180 f284 1"/>
                    <a:gd name="f401" fmla="*/ 1108059 f284 1"/>
                    <a:gd name="f402" fmla="*/ 1078215 f284 1"/>
                    <a:gd name="f403" fmla="*/ 1137904 f284 1"/>
                    <a:gd name="f404" fmla="*/ 1224898 f284 1"/>
                    <a:gd name="f405" fmla="*/ 1266807 f284 1"/>
                    <a:gd name="f406" fmla="*/ 1242042 f284 1"/>
                    <a:gd name="f407" fmla="*/ 1207753 f284 1"/>
                    <a:gd name="f408" fmla="*/ 1259822 f284 1"/>
                    <a:gd name="f409" fmla="*/ 1183623 f284 1"/>
                    <a:gd name="f410" fmla="*/ 1298557 f284 1"/>
                    <a:gd name="f411" fmla="*/ 34838 f283 1"/>
                    <a:gd name="f412" fmla="*/ 1315066 f284 1"/>
                    <a:gd name="f413" fmla="*/ 18369 f283 1"/>
                    <a:gd name="f414" fmla="*/ 1900 f283 1"/>
                    <a:gd name="f415" fmla="*/ 1282047 f284 1"/>
                    <a:gd name="f416" fmla="*/ 1286492 f284 1"/>
                    <a:gd name="f417" fmla="*/ 1311256 f284 1"/>
                    <a:gd name="f418" fmla="*/ 1385550 f284 1"/>
                    <a:gd name="f419" fmla="*/ 1440795 f284 1"/>
                    <a:gd name="f420" fmla="*/ 1330306 f284 1"/>
                    <a:gd name="f421" fmla="*/ 1355706 f284 1"/>
                    <a:gd name="f422" fmla="*/ 1415395 f284 1"/>
                    <a:gd name="f423" fmla="*/ 1456669 f284 1"/>
                    <a:gd name="f424" fmla="*/ 1481434 f284 1"/>
                    <a:gd name="f425" fmla="*/ 1506834 f284 1"/>
                    <a:gd name="f426" fmla="*/ 1532233 f284 1"/>
                    <a:gd name="f427" fmla="*/ 1556998 f284 1"/>
                    <a:gd name="f428" fmla="*/ 1596367 f284 1"/>
                    <a:gd name="f429" fmla="*/ 1612877 f284 1"/>
                    <a:gd name="f430" fmla="*/ 135552 f283 1"/>
                    <a:gd name="f431" fmla="*/ 119084 f283 1"/>
                    <a:gd name="f432" fmla="*/ 1579858 f284 1"/>
                    <a:gd name="f433" fmla="*/ f285 1 f2"/>
                    <a:gd name="f434" fmla="*/ f288 1 1612877"/>
                    <a:gd name="f435" fmla="*/ f289 1 152021"/>
                    <a:gd name="f436" fmla="*/ f290 1 1612877"/>
                    <a:gd name="f437" fmla="*/ f291 1 152021"/>
                    <a:gd name="f438" fmla="*/ f292 1 152021"/>
                    <a:gd name="f439" fmla="*/ f293 1 1612877"/>
                    <a:gd name="f440" fmla="*/ f294 1 152021"/>
                    <a:gd name="f441" fmla="*/ f295 1 1612877"/>
                    <a:gd name="f442" fmla="*/ f296 1 152021"/>
                    <a:gd name="f443" fmla="*/ f297 1 1612877"/>
                    <a:gd name="f444" fmla="*/ f298 1 152021"/>
                    <a:gd name="f445" fmla="*/ f299 1 152021"/>
                    <a:gd name="f446" fmla="*/ f300 1 1612877"/>
                    <a:gd name="f447" fmla="*/ f301 1 1612877"/>
                    <a:gd name="f448" fmla="*/ f302 1 152021"/>
                    <a:gd name="f449" fmla="*/ f303 1 1612877"/>
                    <a:gd name="f450" fmla="*/ f304 1 152021"/>
                    <a:gd name="f451" fmla="*/ f305 1 1612877"/>
                    <a:gd name="f452" fmla="*/ f306 1 152021"/>
                    <a:gd name="f453" fmla="*/ f307 1 1612877"/>
                    <a:gd name="f454" fmla="*/ f308 1 152021"/>
                    <a:gd name="f455" fmla="*/ f309 1 1612877"/>
                    <a:gd name="f456" fmla="*/ f310 1 1612877"/>
                    <a:gd name="f457" fmla="*/ f311 1 152021"/>
                    <a:gd name="f458" fmla="*/ f312 1 1612877"/>
                    <a:gd name="f459" fmla="*/ f313 1 152021"/>
                    <a:gd name="f460" fmla="*/ f314 1 1612877"/>
                    <a:gd name="f461" fmla="*/ f315 1 1612877"/>
                    <a:gd name="f462" fmla="*/ f316 1 152021"/>
                    <a:gd name="f463" fmla="*/ f317 1 1612877"/>
                    <a:gd name="f464" fmla="*/ f318 1 152021"/>
                    <a:gd name="f465" fmla="*/ f319 1 1612877"/>
                    <a:gd name="f466" fmla="*/ f320 1 152021"/>
                    <a:gd name="f467" fmla="*/ f321 1 1612877"/>
                    <a:gd name="f468" fmla="*/ f322 1 152021"/>
                    <a:gd name="f469" fmla="*/ f323 1 1612877"/>
                    <a:gd name="f470" fmla="*/ f324 1 152021"/>
                    <a:gd name="f471" fmla="*/ f325 1 1612877"/>
                    <a:gd name="f472" fmla="*/ f326 1 1612877"/>
                    <a:gd name="f473" fmla="*/ f327 1 1612877"/>
                    <a:gd name="f474" fmla="*/ f328 1 152021"/>
                    <a:gd name="f475" fmla="*/ f329 1 1612877"/>
                    <a:gd name="f476" fmla="*/ f330 1 1612877"/>
                    <a:gd name="f477" fmla="*/ f331 1 1612877"/>
                    <a:gd name="f478" fmla="*/ f332 1 152021"/>
                    <a:gd name="f479" fmla="*/ f333 1 1612877"/>
                    <a:gd name="f480" fmla="*/ f334 1 1612877"/>
                    <a:gd name="f481" fmla="*/ f335 1 1612877"/>
                    <a:gd name="f482" fmla="*/ f336 1 152021"/>
                    <a:gd name="f483" fmla="*/ f337 1 1612877"/>
                    <a:gd name="f484" fmla="*/ f338 1 152021"/>
                    <a:gd name="f485" fmla="*/ f339 1 1612877"/>
                    <a:gd name="f486" fmla="*/ f340 1 152021"/>
                    <a:gd name="f487" fmla="*/ f341 1 152021"/>
                    <a:gd name="f488" fmla="*/ f342 1 1612877"/>
                    <a:gd name="f489" fmla="*/ f343 1 152021"/>
                    <a:gd name="f490" fmla="*/ f344 1 1612877"/>
                    <a:gd name="f491" fmla="*/ f345 1 1612877"/>
                    <a:gd name="f492" fmla="*/ f346 1 1612877"/>
                    <a:gd name="f493" fmla="*/ f347 1 152021"/>
                    <a:gd name="f494" fmla="*/ f348 1 1612877"/>
                    <a:gd name="f495" fmla="*/ f349 1 1612877"/>
                    <a:gd name="f496" fmla="*/ f350 1 152021"/>
                    <a:gd name="f497" fmla="*/ f351 1 1612877"/>
                    <a:gd name="f498" fmla="*/ f352 1 152021"/>
                    <a:gd name="f499" fmla="*/ f353 1 1612877"/>
                    <a:gd name="f500" fmla="*/ f354 1 1612877"/>
                    <a:gd name="f501" fmla="*/ f355 1 1612877"/>
                    <a:gd name="f502" fmla="*/ f356 1 1612877"/>
                    <a:gd name="f503" fmla="*/ f357 1 152021"/>
                    <a:gd name="f504" fmla="*/ f358 1 1612877"/>
                    <a:gd name="f505" fmla="*/ f359 1 152021"/>
                    <a:gd name="f506" fmla="*/ f360 1 152021"/>
                    <a:gd name="f507" fmla="*/ f361 1 1612877"/>
                    <a:gd name="f508" fmla="*/ f362 1 152021"/>
                    <a:gd name="f509" fmla="*/ f363 1 1612877"/>
                    <a:gd name="f510" fmla="*/ f364 1 1612877"/>
                    <a:gd name="f511" fmla="*/ f365 1 1612877"/>
                    <a:gd name="f512" fmla="*/ f366 1 152021"/>
                    <a:gd name="f513" fmla="*/ f367 1 1612877"/>
                    <a:gd name="f514" fmla="*/ f368 1 1612877"/>
                    <a:gd name="f515" fmla="*/ f369 1 1612877"/>
                    <a:gd name="f516" fmla="*/ f370 1 152021"/>
                    <a:gd name="f517" fmla="*/ f371 1 152021"/>
                    <a:gd name="f518" fmla="*/ f372 1 1612877"/>
                    <a:gd name="f519" fmla="*/ f373 1 1612877"/>
                    <a:gd name="f520" fmla="*/ f374 1 1612877"/>
                    <a:gd name="f521" fmla="*/ f375 1 1612877"/>
                    <a:gd name="f522" fmla="*/ f376 1 1612877"/>
                    <a:gd name="f523" fmla="*/ f377 1 1612877"/>
                    <a:gd name="f524" fmla="*/ f378 1 1612877"/>
                    <a:gd name="f525" fmla="*/ f379 1 1612877"/>
                    <a:gd name="f526" fmla="*/ f380 1 1612877"/>
                    <a:gd name="f527" fmla="*/ f381 1 1612877"/>
                    <a:gd name="f528" fmla="*/ f382 1 1612877"/>
                    <a:gd name="f529" fmla="*/ f383 1 1612877"/>
                    <a:gd name="f530" fmla="*/ f384 1 152021"/>
                    <a:gd name="f531" fmla="*/ f385 1 1612877"/>
                    <a:gd name="f532" fmla="*/ f386 1 1612877"/>
                    <a:gd name="f533" fmla="*/ f387 1 1612877"/>
                    <a:gd name="f534" fmla="*/ f388 1 1612877"/>
                    <a:gd name="f535" fmla="*/ f389 1 1612877"/>
                    <a:gd name="f536" fmla="*/ f390 1 1612877"/>
                    <a:gd name="f537" fmla="*/ f391 1 1612877"/>
                    <a:gd name="f538" fmla="*/ f392 1 1612877"/>
                    <a:gd name="f539" fmla="*/ f393 1 152021"/>
                    <a:gd name="f540" fmla="*/ f394 1 1612877"/>
                    <a:gd name="f541" fmla="*/ f395 1 1612877"/>
                    <a:gd name="f542" fmla="*/ f396 1 1612877"/>
                    <a:gd name="f543" fmla="*/ f397 1 1612877"/>
                    <a:gd name="f544" fmla="*/ f398 1 1612877"/>
                    <a:gd name="f545" fmla="*/ f399 1 1612877"/>
                    <a:gd name="f546" fmla="*/ f400 1 1612877"/>
                    <a:gd name="f547" fmla="*/ f401 1 1612877"/>
                    <a:gd name="f548" fmla="*/ f402 1 1612877"/>
                    <a:gd name="f549" fmla="*/ f403 1 1612877"/>
                    <a:gd name="f550" fmla="*/ f404 1 1612877"/>
                    <a:gd name="f551" fmla="*/ f405 1 1612877"/>
                    <a:gd name="f552" fmla="*/ f406 1 1612877"/>
                    <a:gd name="f553" fmla="*/ f407 1 1612877"/>
                    <a:gd name="f554" fmla="*/ f408 1 1612877"/>
                    <a:gd name="f555" fmla="*/ f409 1 1612877"/>
                    <a:gd name="f556" fmla="*/ f410 1 1612877"/>
                    <a:gd name="f557" fmla="*/ f411 1 152021"/>
                    <a:gd name="f558" fmla="*/ f412 1 1612877"/>
                    <a:gd name="f559" fmla="*/ f413 1 152021"/>
                    <a:gd name="f560" fmla="*/ f414 1 152021"/>
                    <a:gd name="f561" fmla="*/ f415 1 1612877"/>
                    <a:gd name="f562" fmla="*/ f416 1 1612877"/>
                    <a:gd name="f563" fmla="*/ f417 1 1612877"/>
                    <a:gd name="f564" fmla="*/ f418 1 1612877"/>
                    <a:gd name="f565" fmla="*/ f419 1 1612877"/>
                    <a:gd name="f566" fmla="*/ f420 1 1612877"/>
                    <a:gd name="f567" fmla="*/ f421 1 1612877"/>
                    <a:gd name="f568" fmla="*/ f422 1 1612877"/>
                    <a:gd name="f569" fmla="*/ f423 1 1612877"/>
                    <a:gd name="f570" fmla="*/ f424 1 1612877"/>
                    <a:gd name="f571" fmla="*/ f425 1 1612877"/>
                    <a:gd name="f572" fmla="*/ f426 1 1612877"/>
                    <a:gd name="f573" fmla="*/ f427 1 1612877"/>
                    <a:gd name="f574" fmla="*/ f428 1 1612877"/>
                    <a:gd name="f575" fmla="*/ f429 1 1612877"/>
                    <a:gd name="f576" fmla="*/ f430 1 152021"/>
                    <a:gd name="f577" fmla="*/ f431 1 152021"/>
                    <a:gd name="f578" fmla="*/ f432 1 1612877"/>
                    <a:gd name="f579" fmla="*/ f5 1 f286"/>
                    <a:gd name="f580" fmla="*/ f6 1 f286"/>
                    <a:gd name="f581" fmla="*/ f5 1 f287"/>
                    <a:gd name="f582" fmla="*/ f7 1 f287"/>
                    <a:gd name="f583" fmla="+- f433 0 f1"/>
                    <a:gd name="f584" fmla="*/ f434 1 f286"/>
                    <a:gd name="f585" fmla="*/ f435 1 f287"/>
                    <a:gd name="f586" fmla="*/ f436 1 f286"/>
                    <a:gd name="f587" fmla="*/ f437 1 f287"/>
                    <a:gd name="f588" fmla="*/ f438 1 f287"/>
                    <a:gd name="f589" fmla="*/ f439 1 f286"/>
                    <a:gd name="f590" fmla="*/ f440 1 f287"/>
                    <a:gd name="f591" fmla="*/ f441 1 f286"/>
                    <a:gd name="f592" fmla="*/ f442 1 f287"/>
                    <a:gd name="f593" fmla="*/ f443 1 f286"/>
                    <a:gd name="f594" fmla="*/ f444 1 f287"/>
                    <a:gd name="f595" fmla="*/ f445 1 f287"/>
                    <a:gd name="f596" fmla="*/ f446 1 f286"/>
                    <a:gd name="f597" fmla="*/ f447 1 f286"/>
                    <a:gd name="f598" fmla="*/ f448 1 f287"/>
                    <a:gd name="f599" fmla="*/ f449 1 f286"/>
                    <a:gd name="f600" fmla="*/ f450 1 f287"/>
                    <a:gd name="f601" fmla="*/ f451 1 f286"/>
                    <a:gd name="f602" fmla="*/ f452 1 f287"/>
                    <a:gd name="f603" fmla="*/ f453 1 f286"/>
                    <a:gd name="f604" fmla="*/ f454 1 f287"/>
                    <a:gd name="f605" fmla="*/ f455 1 f286"/>
                    <a:gd name="f606" fmla="*/ f456 1 f286"/>
                    <a:gd name="f607" fmla="*/ f457 1 f287"/>
                    <a:gd name="f608" fmla="*/ f458 1 f286"/>
                    <a:gd name="f609" fmla="*/ f459 1 f287"/>
                    <a:gd name="f610" fmla="*/ f460 1 f286"/>
                    <a:gd name="f611" fmla="*/ f461 1 f286"/>
                    <a:gd name="f612" fmla="*/ f462 1 f287"/>
                    <a:gd name="f613" fmla="*/ f463 1 f286"/>
                    <a:gd name="f614" fmla="*/ f464 1 f287"/>
                    <a:gd name="f615" fmla="*/ f465 1 f286"/>
                    <a:gd name="f616" fmla="*/ f466 1 f287"/>
                    <a:gd name="f617" fmla="*/ f467 1 f286"/>
                    <a:gd name="f618" fmla="*/ f468 1 f287"/>
                    <a:gd name="f619" fmla="*/ f469 1 f286"/>
                    <a:gd name="f620" fmla="*/ f470 1 f287"/>
                    <a:gd name="f621" fmla="*/ f471 1 f286"/>
                    <a:gd name="f622" fmla="*/ f472 1 f286"/>
                    <a:gd name="f623" fmla="*/ f473 1 f286"/>
                    <a:gd name="f624" fmla="*/ f474 1 f287"/>
                    <a:gd name="f625" fmla="*/ f475 1 f286"/>
                    <a:gd name="f626" fmla="*/ f476 1 f286"/>
                    <a:gd name="f627" fmla="*/ f477 1 f286"/>
                    <a:gd name="f628" fmla="*/ f478 1 f287"/>
                    <a:gd name="f629" fmla="*/ f479 1 f286"/>
                    <a:gd name="f630" fmla="*/ f480 1 f286"/>
                    <a:gd name="f631" fmla="*/ f481 1 f286"/>
                    <a:gd name="f632" fmla="*/ f482 1 f287"/>
                    <a:gd name="f633" fmla="*/ f483 1 f286"/>
                    <a:gd name="f634" fmla="*/ f484 1 f287"/>
                    <a:gd name="f635" fmla="*/ f485 1 f286"/>
                    <a:gd name="f636" fmla="*/ f486 1 f287"/>
                    <a:gd name="f637" fmla="*/ f487 1 f287"/>
                    <a:gd name="f638" fmla="*/ f488 1 f286"/>
                    <a:gd name="f639" fmla="*/ f489 1 f287"/>
                    <a:gd name="f640" fmla="*/ f490 1 f286"/>
                    <a:gd name="f641" fmla="*/ f491 1 f286"/>
                    <a:gd name="f642" fmla="*/ f492 1 f286"/>
                    <a:gd name="f643" fmla="*/ f493 1 f287"/>
                    <a:gd name="f644" fmla="*/ f494 1 f286"/>
                    <a:gd name="f645" fmla="*/ f495 1 f286"/>
                    <a:gd name="f646" fmla="*/ f496 1 f287"/>
                    <a:gd name="f647" fmla="*/ f497 1 f286"/>
                    <a:gd name="f648" fmla="*/ f498 1 f287"/>
                    <a:gd name="f649" fmla="*/ f499 1 f286"/>
                    <a:gd name="f650" fmla="*/ f500 1 f286"/>
                    <a:gd name="f651" fmla="*/ f501 1 f286"/>
                    <a:gd name="f652" fmla="*/ f502 1 f286"/>
                    <a:gd name="f653" fmla="*/ f503 1 f287"/>
                    <a:gd name="f654" fmla="*/ f504 1 f286"/>
                    <a:gd name="f655" fmla="*/ f505 1 f287"/>
                    <a:gd name="f656" fmla="*/ f506 1 f287"/>
                    <a:gd name="f657" fmla="*/ f507 1 f286"/>
                    <a:gd name="f658" fmla="*/ f508 1 f287"/>
                    <a:gd name="f659" fmla="*/ f509 1 f286"/>
                    <a:gd name="f660" fmla="*/ f510 1 f286"/>
                    <a:gd name="f661" fmla="*/ f511 1 f286"/>
                    <a:gd name="f662" fmla="*/ f512 1 f287"/>
                    <a:gd name="f663" fmla="*/ f513 1 f286"/>
                    <a:gd name="f664" fmla="*/ f514 1 f286"/>
                    <a:gd name="f665" fmla="*/ f515 1 f286"/>
                    <a:gd name="f666" fmla="*/ f516 1 f287"/>
                    <a:gd name="f667" fmla="*/ f517 1 f287"/>
                    <a:gd name="f668" fmla="*/ f518 1 f286"/>
                    <a:gd name="f669" fmla="*/ f519 1 f286"/>
                    <a:gd name="f670" fmla="*/ f520 1 f286"/>
                    <a:gd name="f671" fmla="*/ f521 1 f286"/>
                    <a:gd name="f672" fmla="*/ f522 1 f286"/>
                    <a:gd name="f673" fmla="*/ f523 1 f286"/>
                    <a:gd name="f674" fmla="*/ f524 1 f286"/>
                    <a:gd name="f675" fmla="*/ f525 1 f286"/>
                    <a:gd name="f676" fmla="*/ f526 1 f286"/>
                    <a:gd name="f677" fmla="*/ f527 1 f286"/>
                    <a:gd name="f678" fmla="*/ f528 1 f286"/>
                    <a:gd name="f679" fmla="*/ f529 1 f286"/>
                    <a:gd name="f680" fmla="*/ f530 1 f287"/>
                    <a:gd name="f681" fmla="*/ f531 1 f286"/>
                    <a:gd name="f682" fmla="*/ f532 1 f286"/>
                    <a:gd name="f683" fmla="*/ f533 1 f286"/>
                    <a:gd name="f684" fmla="*/ f534 1 f286"/>
                    <a:gd name="f685" fmla="*/ f535 1 f286"/>
                    <a:gd name="f686" fmla="*/ f536 1 f286"/>
                    <a:gd name="f687" fmla="*/ f537 1 f286"/>
                    <a:gd name="f688" fmla="*/ f538 1 f286"/>
                    <a:gd name="f689" fmla="*/ f539 1 f287"/>
                    <a:gd name="f690" fmla="*/ f540 1 f286"/>
                    <a:gd name="f691" fmla="*/ f541 1 f286"/>
                    <a:gd name="f692" fmla="*/ f542 1 f286"/>
                    <a:gd name="f693" fmla="*/ f543 1 f286"/>
                    <a:gd name="f694" fmla="*/ f544 1 f286"/>
                    <a:gd name="f695" fmla="*/ f545 1 f286"/>
                    <a:gd name="f696" fmla="*/ f546 1 f286"/>
                    <a:gd name="f697" fmla="*/ f547 1 f286"/>
                    <a:gd name="f698" fmla="*/ f548 1 f286"/>
                    <a:gd name="f699" fmla="*/ f549 1 f286"/>
                    <a:gd name="f700" fmla="*/ f550 1 f286"/>
                    <a:gd name="f701" fmla="*/ f551 1 f286"/>
                    <a:gd name="f702" fmla="*/ f552 1 f286"/>
                    <a:gd name="f703" fmla="*/ f553 1 f286"/>
                    <a:gd name="f704" fmla="*/ f554 1 f286"/>
                    <a:gd name="f705" fmla="*/ f555 1 f286"/>
                    <a:gd name="f706" fmla="*/ f556 1 f286"/>
                    <a:gd name="f707" fmla="*/ f557 1 f287"/>
                    <a:gd name="f708" fmla="*/ f558 1 f286"/>
                    <a:gd name="f709" fmla="*/ f559 1 f287"/>
                    <a:gd name="f710" fmla="*/ f560 1 f287"/>
                    <a:gd name="f711" fmla="*/ f561 1 f286"/>
                    <a:gd name="f712" fmla="*/ f562 1 f286"/>
                    <a:gd name="f713" fmla="*/ f563 1 f286"/>
                    <a:gd name="f714" fmla="*/ f564 1 f286"/>
                    <a:gd name="f715" fmla="*/ f565 1 f286"/>
                    <a:gd name="f716" fmla="*/ f566 1 f286"/>
                    <a:gd name="f717" fmla="*/ f567 1 f286"/>
                    <a:gd name="f718" fmla="*/ f568 1 f286"/>
                    <a:gd name="f719" fmla="*/ f569 1 f286"/>
                    <a:gd name="f720" fmla="*/ f570 1 f286"/>
                    <a:gd name="f721" fmla="*/ f571 1 f286"/>
                    <a:gd name="f722" fmla="*/ f572 1 f286"/>
                    <a:gd name="f723" fmla="*/ f573 1 f286"/>
                    <a:gd name="f724" fmla="*/ f574 1 f286"/>
                    <a:gd name="f725" fmla="*/ f575 1 f286"/>
                    <a:gd name="f726" fmla="*/ f576 1 f287"/>
                    <a:gd name="f727" fmla="*/ f577 1 f287"/>
                    <a:gd name="f728" fmla="*/ f578 1 f286"/>
                    <a:gd name="f729" fmla="*/ f579 f281 1"/>
                    <a:gd name="f730" fmla="*/ f580 f281 1"/>
                    <a:gd name="f731" fmla="*/ f582 f282 1"/>
                    <a:gd name="f732" fmla="*/ f581 f282 1"/>
                    <a:gd name="f733" fmla="*/ f584 f281 1"/>
                    <a:gd name="f734" fmla="*/ f585 f282 1"/>
                    <a:gd name="f735" fmla="*/ f586 f281 1"/>
                    <a:gd name="f736" fmla="*/ f587 f282 1"/>
                    <a:gd name="f737" fmla="*/ f588 f282 1"/>
                    <a:gd name="f738" fmla="*/ f589 f281 1"/>
                    <a:gd name="f739" fmla="*/ f590 f282 1"/>
                    <a:gd name="f740" fmla="*/ f591 f281 1"/>
                    <a:gd name="f741" fmla="*/ f592 f282 1"/>
                    <a:gd name="f742" fmla="*/ f593 f281 1"/>
                    <a:gd name="f743" fmla="*/ f594 f282 1"/>
                    <a:gd name="f744" fmla="*/ f595 f282 1"/>
                    <a:gd name="f745" fmla="*/ f596 f281 1"/>
                    <a:gd name="f746" fmla="*/ f597 f281 1"/>
                    <a:gd name="f747" fmla="*/ f598 f282 1"/>
                    <a:gd name="f748" fmla="*/ f599 f281 1"/>
                    <a:gd name="f749" fmla="*/ f600 f282 1"/>
                    <a:gd name="f750" fmla="*/ f601 f281 1"/>
                    <a:gd name="f751" fmla="*/ f602 f282 1"/>
                    <a:gd name="f752" fmla="*/ f603 f281 1"/>
                    <a:gd name="f753" fmla="*/ f604 f282 1"/>
                    <a:gd name="f754" fmla="*/ f605 f281 1"/>
                    <a:gd name="f755" fmla="*/ f606 f281 1"/>
                    <a:gd name="f756" fmla="*/ f607 f282 1"/>
                    <a:gd name="f757" fmla="*/ f608 f281 1"/>
                    <a:gd name="f758" fmla="*/ f609 f282 1"/>
                    <a:gd name="f759" fmla="*/ f610 f281 1"/>
                    <a:gd name="f760" fmla="*/ f611 f281 1"/>
                    <a:gd name="f761" fmla="*/ f612 f282 1"/>
                    <a:gd name="f762" fmla="*/ f613 f281 1"/>
                    <a:gd name="f763" fmla="*/ f614 f282 1"/>
                    <a:gd name="f764" fmla="*/ f615 f281 1"/>
                    <a:gd name="f765" fmla="*/ f616 f282 1"/>
                    <a:gd name="f766" fmla="*/ f617 f281 1"/>
                    <a:gd name="f767" fmla="*/ f618 f282 1"/>
                    <a:gd name="f768" fmla="*/ f619 f281 1"/>
                    <a:gd name="f769" fmla="*/ f620 f282 1"/>
                    <a:gd name="f770" fmla="*/ f621 f281 1"/>
                    <a:gd name="f771" fmla="*/ f622 f281 1"/>
                    <a:gd name="f772" fmla="*/ f623 f281 1"/>
                    <a:gd name="f773" fmla="*/ f624 f282 1"/>
                    <a:gd name="f774" fmla="*/ f625 f281 1"/>
                    <a:gd name="f775" fmla="*/ f626 f281 1"/>
                    <a:gd name="f776" fmla="*/ f627 f281 1"/>
                    <a:gd name="f777" fmla="*/ f628 f282 1"/>
                    <a:gd name="f778" fmla="*/ f629 f281 1"/>
                    <a:gd name="f779" fmla="*/ f630 f281 1"/>
                    <a:gd name="f780" fmla="*/ f631 f281 1"/>
                    <a:gd name="f781" fmla="*/ f632 f282 1"/>
                    <a:gd name="f782" fmla="*/ f633 f281 1"/>
                    <a:gd name="f783" fmla="*/ f634 f282 1"/>
                    <a:gd name="f784" fmla="*/ f635 f281 1"/>
                    <a:gd name="f785" fmla="*/ f636 f282 1"/>
                    <a:gd name="f786" fmla="*/ f637 f282 1"/>
                    <a:gd name="f787" fmla="*/ f638 f281 1"/>
                    <a:gd name="f788" fmla="*/ f639 f282 1"/>
                    <a:gd name="f789" fmla="*/ f640 f281 1"/>
                    <a:gd name="f790" fmla="*/ f641 f281 1"/>
                    <a:gd name="f791" fmla="*/ f642 f281 1"/>
                    <a:gd name="f792" fmla="*/ f643 f282 1"/>
                    <a:gd name="f793" fmla="*/ f644 f281 1"/>
                    <a:gd name="f794" fmla="*/ f645 f281 1"/>
                    <a:gd name="f795" fmla="*/ f646 f282 1"/>
                    <a:gd name="f796" fmla="*/ f647 f281 1"/>
                    <a:gd name="f797" fmla="*/ f648 f282 1"/>
                    <a:gd name="f798" fmla="*/ f649 f281 1"/>
                    <a:gd name="f799" fmla="*/ f650 f281 1"/>
                    <a:gd name="f800" fmla="*/ f651 f281 1"/>
                    <a:gd name="f801" fmla="*/ f652 f281 1"/>
                    <a:gd name="f802" fmla="*/ f653 f282 1"/>
                    <a:gd name="f803" fmla="*/ f654 f281 1"/>
                    <a:gd name="f804" fmla="*/ f655 f282 1"/>
                    <a:gd name="f805" fmla="*/ f656 f282 1"/>
                    <a:gd name="f806" fmla="*/ f657 f281 1"/>
                    <a:gd name="f807" fmla="*/ f658 f282 1"/>
                    <a:gd name="f808" fmla="*/ f659 f281 1"/>
                    <a:gd name="f809" fmla="*/ f660 f281 1"/>
                    <a:gd name="f810" fmla="*/ f661 f281 1"/>
                    <a:gd name="f811" fmla="*/ f662 f282 1"/>
                    <a:gd name="f812" fmla="*/ f663 f281 1"/>
                    <a:gd name="f813" fmla="*/ f664 f281 1"/>
                    <a:gd name="f814" fmla="*/ f665 f281 1"/>
                    <a:gd name="f815" fmla="*/ f666 f282 1"/>
                    <a:gd name="f816" fmla="*/ f667 f282 1"/>
                    <a:gd name="f817" fmla="*/ f668 f281 1"/>
                    <a:gd name="f818" fmla="*/ f669 f281 1"/>
                    <a:gd name="f819" fmla="*/ f670 f281 1"/>
                    <a:gd name="f820" fmla="*/ f671 f281 1"/>
                    <a:gd name="f821" fmla="*/ f672 f281 1"/>
                    <a:gd name="f822" fmla="*/ f673 f281 1"/>
                    <a:gd name="f823" fmla="*/ f674 f281 1"/>
                    <a:gd name="f824" fmla="*/ f675 f281 1"/>
                    <a:gd name="f825" fmla="*/ f676 f281 1"/>
                    <a:gd name="f826" fmla="*/ f677 f281 1"/>
                    <a:gd name="f827" fmla="*/ f678 f281 1"/>
                    <a:gd name="f828" fmla="*/ f679 f281 1"/>
                    <a:gd name="f829" fmla="*/ f680 f282 1"/>
                    <a:gd name="f830" fmla="*/ f681 f281 1"/>
                    <a:gd name="f831" fmla="*/ f682 f281 1"/>
                    <a:gd name="f832" fmla="*/ f683 f281 1"/>
                    <a:gd name="f833" fmla="*/ f684 f281 1"/>
                    <a:gd name="f834" fmla="*/ f685 f281 1"/>
                    <a:gd name="f835" fmla="*/ f686 f281 1"/>
                    <a:gd name="f836" fmla="*/ f687 f281 1"/>
                    <a:gd name="f837" fmla="*/ f688 f281 1"/>
                    <a:gd name="f838" fmla="*/ f689 f282 1"/>
                    <a:gd name="f839" fmla="*/ f690 f281 1"/>
                    <a:gd name="f840" fmla="*/ f691 f281 1"/>
                    <a:gd name="f841" fmla="*/ f692 f281 1"/>
                    <a:gd name="f842" fmla="*/ f693 f281 1"/>
                    <a:gd name="f843" fmla="*/ f694 f281 1"/>
                    <a:gd name="f844" fmla="*/ f695 f281 1"/>
                    <a:gd name="f845" fmla="*/ f696 f281 1"/>
                    <a:gd name="f846" fmla="*/ f697 f281 1"/>
                    <a:gd name="f847" fmla="*/ f698 f281 1"/>
                    <a:gd name="f848" fmla="*/ f699 f281 1"/>
                    <a:gd name="f849" fmla="*/ f700 f281 1"/>
                    <a:gd name="f850" fmla="*/ f701 f281 1"/>
                    <a:gd name="f851" fmla="*/ f702 f281 1"/>
                    <a:gd name="f852" fmla="*/ f703 f281 1"/>
                    <a:gd name="f853" fmla="*/ f704 f281 1"/>
                    <a:gd name="f854" fmla="*/ f705 f281 1"/>
                    <a:gd name="f855" fmla="*/ f706 f281 1"/>
                    <a:gd name="f856" fmla="*/ f707 f282 1"/>
                    <a:gd name="f857" fmla="*/ f708 f281 1"/>
                    <a:gd name="f858" fmla="*/ f709 f282 1"/>
                    <a:gd name="f859" fmla="*/ f710 f282 1"/>
                    <a:gd name="f860" fmla="*/ f711 f281 1"/>
                    <a:gd name="f861" fmla="*/ f712 f281 1"/>
                    <a:gd name="f862" fmla="*/ f713 f281 1"/>
                    <a:gd name="f863" fmla="*/ f714 f281 1"/>
                    <a:gd name="f864" fmla="*/ f715 f281 1"/>
                    <a:gd name="f865" fmla="*/ f716 f281 1"/>
                    <a:gd name="f866" fmla="*/ f717 f281 1"/>
                    <a:gd name="f867" fmla="*/ f718 f281 1"/>
                    <a:gd name="f868" fmla="*/ f719 f281 1"/>
                    <a:gd name="f869" fmla="*/ f720 f281 1"/>
                    <a:gd name="f870" fmla="*/ f721 f281 1"/>
                    <a:gd name="f871" fmla="*/ f722 f281 1"/>
                    <a:gd name="f872" fmla="*/ f723 f281 1"/>
                    <a:gd name="f873" fmla="*/ f724 f281 1"/>
                    <a:gd name="f874" fmla="*/ f725 f281 1"/>
                    <a:gd name="f875" fmla="*/ f726 f282 1"/>
                    <a:gd name="f876" fmla="*/ f727 f282 1"/>
                    <a:gd name="f877" fmla="*/ f728 f28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83">
                      <a:pos x="f733" y="f734"/>
                    </a:cxn>
                    <a:cxn ang="f583">
                      <a:pos x="f735" y="f736"/>
                    </a:cxn>
                    <a:cxn ang="f583">
                      <a:pos x="f735" y="f737"/>
                    </a:cxn>
                    <a:cxn ang="f583">
                      <a:pos x="f738" y="f737"/>
                    </a:cxn>
                    <a:cxn ang="f583">
                      <a:pos x="f738" y="f736"/>
                    </a:cxn>
                    <a:cxn ang="f583">
                      <a:pos x="f733" y="f739"/>
                    </a:cxn>
                    <a:cxn ang="f583">
                      <a:pos x="f740" y="f736"/>
                    </a:cxn>
                    <a:cxn ang="f583">
                      <a:pos x="f740" y="f741"/>
                    </a:cxn>
                    <a:cxn ang="f583">
                      <a:pos x="f742" y="f741"/>
                    </a:cxn>
                    <a:cxn ang="f583">
                      <a:pos x="f742" y="f743"/>
                    </a:cxn>
                    <a:cxn ang="f583">
                      <a:pos x="f740" y="f743"/>
                    </a:cxn>
                    <a:cxn ang="f583">
                      <a:pos x="f740" y="f744"/>
                    </a:cxn>
                    <a:cxn ang="f583">
                      <a:pos x="f745" y="f744"/>
                    </a:cxn>
                    <a:cxn ang="f583">
                      <a:pos x="f745" y="f736"/>
                    </a:cxn>
                    <a:cxn ang="f583">
                      <a:pos x="f733" y="f734"/>
                    </a:cxn>
                    <a:cxn ang="f583">
                      <a:pos x="f746" y="f747"/>
                    </a:cxn>
                    <a:cxn ang="f583">
                      <a:pos x="f748" y="f747"/>
                    </a:cxn>
                    <a:cxn ang="f583">
                      <a:pos x="f748" y="f749"/>
                    </a:cxn>
                    <a:cxn ang="f583">
                      <a:pos x="f750" y="f751"/>
                    </a:cxn>
                    <a:cxn ang="f583">
                      <a:pos x="f752" y="f749"/>
                    </a:cxn>
                    <a:cxn ang="f583">
                      <a:pos x="f752" y="f753"/>
                    </a:cxn>
                    <a:cxn ang="f583">
                      <a:pos x="f754" y="f753"/>
                    </a:cxn>
                    <a:cxn ang="f583">
                      <a:pos x="f754" y="f749"/>
                    </a:cxn>
                    <a:cxn ang="f583">
                      <a:pos x="f755" y="f756"/>
                    </a:cxn>
                    <a:cxn ang="f583">
                      <a:pos x="f757" y="f758"/>
                    </a:cxn>
                    <a:cxn ang="f583">
                      <a:pos x="f746" y="f747"/>
                    </a:cxn>
                    <a:cxn ang="f583">
                      <a:pos x="f759" y="f734"/>
                    </a:cxn>
                    <a:cxn ang="f583">
                      <a:pos x="f760" y="f739"/>
                    </a:cxn>
                    <a:cxn ang="f583">
                      <a:pos x="f760" y="f761"/>
                    </a:cxn>
                    <a:cxn ang="f583">
                      <a:pos x="f762" y="f761"/>
                    </a:cxn>
                    <a:cxn ang="f583">
                      <a:pos x="f762" y="f763"/>
                    </a:cxn>
                    <a:cxn ang="f583">
                      <a:pos x="f764" y="f765"/>
                    </a:cxn>
                    <a:cxn ang="f583">
                      <a:pos x="f766" y="f763"/>
                    </a:cxn>
                    <a:cxn ang="f583">
                      <a:pos x="f759" y="f734"/>
                    </a:cxn>
                    <a:cxn ang="f583">
                      <a:pos x="f764" y="f767"/>
                    </a:cxn>
                    <a:cxn ang="f583">
                      <a:pos x="f768" y="f769"/>
                    </a:cxn>
                    <a:cxn ang="f583">
                      <a:pos x="f764" y="f751"/>
                    </a:cxn>
                    <a:cxn ang="f583">
                      <a:pos x="f770" y="f769"/>
                    </a:cxn>
                    <a:cxn ang="f583">
                      <a:pos x="f764" y="f767"/>
                    </a:cxn>
                    <a:cxn ang="f583">
                      <a:pos x="f771" y="f747"/>
                    </a:cxn>
                    <a:cxn ang="f583">
                      <a:pos x="f772" y="f747"/>
                    </a:cxn>
                    <a:cxn ang="f583">
                      <a:pos x="f772" y="f773"/>
                    </a:cxn>
                    <a:cxn ang="f583">
                      <a:pos x="f774" y="f751"/>
                    </a:cxn>
                    <a:cxn ang="f583">
                      <a:pos x="f775" y="f773"/>
                    </a:cxn>
                    <a:cxn ang="f583">
                      <a:pos x="f775" y="f747"/>
                    </a:cxn>
                    <a:cxn ang="f583">
                      <a:pos x="f776" y="f747"/>
                    </a:cxn>
                    <a:cxn ang="f583">
                      <a:pos x="f776" y="f773"/>
                    </a:cxn>
                    <a:cxn ang="f583">
                      <a:pos x="f774" y="f777"/>
                    </a:cxn>
                    <a:cxn ang="f583">
                      <a:pos x="f778" y="f773"/>
                    </a:cxn>
                    <a:cxn ang="f583">
                      <a:pos x="f778" y="f747"/>
                    </a:cxn>
                    <a:cxn ang="f583">
                      <a:pos x="f779" y="f734"/>
                    </a:cxn>
                    <a:cxn ang="f583">
                      <a:pos x="f780" y="f781"/>
                    </a:cxn>
                    <a:cxn ang="f583">
                      <a:pos x="f782" y="f783"/>
                    </a:cxn>
                    <a:cxn ang="f583">
                      <a:pos x="f784" y="f785"/>
                    </a:cxn>
                    <a:cxn ang="f583">
                      <a:pos x="f779" y="f786"/>
                    </a:cxn>
                    <a:cxn ang="f583">
                      <a:pos x="f787" y="f788"/>
                    </a:cxn>
                    <a:cxn ang="f583">
                      <a:pos x="f789" y="f788"/>
                    </a:cxn>
                    <a:cxn ang="f583">
                      <a:pos x="f790" y="f777"/>
                    </a:cxn>
                    <a:cxn ang="f583">
                      <a:pos x="f791" y="f792"/>
                    </a:cxn>
                    <a:cxn ang="f583">
                      <a:pos x="f793" y="f736"/>
                    </a:cxn>
                    <a:cxn ang="f583">
                      <a:pos x="f794" y="f795"/>
                    </a:cxn>
                    <a:cxn ang="f583">
                      <a:pos x="f796" y="f797"/>
                    </a:cxn>
                    <a:cxn ang="f583">
                      <a:pos x="f798" y="f795"/>
                    </a:cxn>
                    <a:cxn ang="f583">
                      <a:pos x="f799" y="f795"/>
                    </a:cxn>
                    <a:cxn ang="f583">
                      <a:pos x="f779" y="f734"/>
                    </a:cxn>
                    <a:cxn ang="f583">
                      <a:pos x="f800" y="f747"/>
                    </a:cxn>
                    <a:cxn ang="f583">
                      <a:pos x="f801" y="f747"/>
                    </a:cxn>
                    <a:cxn ang="f583">
                      <a:pos x="f801" y="f802"/>
                    </a:cxn>
                    <a:cxn ang="f583">
                      <a:pos x="f803" y="f802"/>
                    </a:cxn>
                    <a:cxn ang="f583">
                      <a:pos x="f803" y="f804"/>
                    </a:cxn>
                    <a:cxn ang="f583">
                      <a:pos x="f801" y="f804"/>
                    </a:cxn>
                    <a:cxn ang="f583">
                      <a:pos x="f801" y="f805"/>
                    </a:cxn>
                    <a:cxn ang="f583">
                      <a:pos x="f806" y="f807"/>
                    </a:cxn>
                    <a:cxn ang="f583">
                      <a:pos x="f808" y="f805"/>
                    </a:cxn>
                    <a:cxn ang="f583">
                      <a:pos x="f809" y="f805"/>
                    </a:cxn>
                    <a:cxn ang="f583">
                      <a:pos x="f810" y="f811"/>
                    </a:cxn>
                    <a:cxn ang="f583">
                      <a:pos x="f812" y="f805"/>
                    </a:cxn>
                    <a:cxn ang="f583">
                      <a:pos x="f800" y="f747"/>
                    </a:cxn>
                    <a:cxn ang="f583">
                      <a:pos x="f813" y="f734"/>
                    </a:cxn>
                    <a:cxn ang="f583">
                      <a:pos x="f814" y="f815"/>
                    </a:cxn>
                    <a:cxn ang="f583">
                      <a:pos x="f813" y="f816"/>
                    </a:cxn>
                    <a:cxn ang="f583">
                      <a:pos x="f817" y="f815"/>
                    </a:cxn>
                    <a:cxn ang="f583">
                      <a:pos x="f813" y="f734"/>
                    </a:cxn>
                    <a:cxn ang="f583">
                      <a:pos x="f813" y="f767"/>
                    </a:cxn>
                    <a:cxn ang="f583">
                      <a:pos x="f818" y="f769"/>
                    </a:cxn>
                    <a:cxn ang="f583">
                      <a:pos x="f813" y="f751"/>
                    </a:cxn>
                    <a:cxn ang="f583">
                      <a:pos x="f819" y="f769"/>
                    </a:cxn>
                    <a:cxn ang="f583">
                      <a:pos x="f813" y="f767"/>
                    </a:cxn>
                    <a:cxn ang="f583">
                      <a:pos x="f820" y="f747"/>
                    </a:cxn>
                    <a:cxn ang="f583">
                      <a:pos x="f821" y="f747"/>
                    </a:cxn>
                    <a:cxn ang="f583">
                      <a:pos x="f821" y="f749"/>
                    </a:cxn>
                    <a:cxn ang="f583">
                      <a:pos x="f822" y="f751"/>
                    </a:cxn>
                    <a:cxn ang="f583">
                      <a:pos x="f823" y="f749"/>
                    </a:cxn>
                    <a:cxn ang="f583">
                      <a:pos x="f823" y="f753"/>
                    </a:cxn>
                    <a:cxn ang="f583">
                      <a:pos x="f824" y="f753"/>
                    </a:cxn>
                    <a:cxn ang="f583">
                      <a:pos x="f824" y="f749"/>
                    </a:cxn>
                    <a:cxn ang="f583">
                      <a:pos x="f825" y="f756"/>
                    </a:cxn>
                    <a:cxn ang="f583">
                      <a:pos x="f826" y="f758"/>
                    </a:cxn>
                    <a:cxn ang="f583">
                      <a:pos x="f820" y="f747"/>
                    </a:cxn>
                    <a:cxn ang="f583">
                      <a:pos x="f827" y="f747"/>
                    </a:cxn>
                    <a:cxn ang="f583">
                      <a:pos x="f828" y="f747"/>
                    </a:cxn>
                    <a:cxn ang="f583">
                      <a:pos x="f828" y="f829"/>
                    </a:cxn>
                    <a:cxn ang="f583">
                      <a:pos x="f830" y="f786"/>
                    </a:cxn>
                    <a:cxn ang="f583">
                      <a:pos x="f831" y="f829"/>
                    </a:cxn>
                    <a:cxn ang="f583">
                      <a:pos x="f831" y="f747"/>
                    </a:cxn>
                    <a:cxn ang="f583">
                      <a:pos x="f832" y="f747"/>
                    </a:cxn>
                    <a:cxn ang="f583">
                      <a:pos x="f832" y="f829"/>
                    </a:cxn>
                    <a:cxn ang="f583">
                      <a:pos x="f833" y="f786"/>
                    </a:cxn>
                    <a:cxn ang="f583">
                      <a:pos x="f834" y="f829"/>
                    </a:cxn>
                    <a:cxn ang="f583">
                      <a:pos x="f834" y="f747"/>
                    </a:cxn>
                    <a:cxn ang="f583">
                      <a:pos x="f835" y="f747"/>
                    </a:cxn>
                    <a:cxn ang="f583">
                      <a:pos x="f835" y="f829"/>
                    </a:cxn>
                    <a:cxn ang="f583">
                      <a:pos x="f836" y="f805"/>
                    </a:cxn>
                    <a:cxn ang="f583">
                      <a:pos x="f837" y="f838"/>
                    </a:cxn>
                    <a:cxn ang="f583">
                      <a:pos x="f839" y="f805"/>
                    </a:cxn>
                    <a:cxn ang="f583">
                      <a:pos x="f840" y="f829"/>
                    </a:cxn>
                    <a:cxn ang="f583">
                      <a:pos x="f840" y="f747"/>
                    </a:cxn>
                    <a:cxn ang="f583">
                      <a:pos x="f841" y="f734"/>
                    </a:cxn>
                    <a:cxn ang="f583">
                      <a:pos x="f842" y="f739"/>
                    </a:cxn>
                    <a:cxn ang="f583">
                      <a:pos x="f842" y="f761"/>
                    </a:cxn>
                    <a:cxn ang="f583">
                      <a:pos x="f843" y="f761"/>
                    </a:cxn>
                    <a:cxn ang="f583">
                      <a:pos x="f843" y="f763"/>
                    </a:cxn>
                    <a:cxn ang="f583">
                      <a:pos x="f844" y="f765"/>
                    </a:cxn>
                    <a:cxn ang="f583">
                      <a:pos x="f845" y="f763"/>
                    </a:cxn>
                    <a:cxn ang="f583">
                      <a:pos x="f841" y="f734"/>
                    </a:cxn>
                    <a:cxn ang="f583">
                      <a:pos x="f846" y="f767"/>
                    </a:cxn>
                    <a:cxn ang="f583">
                      <a:pos x="f847" y="f769"/>
                    </a:cxn>
                    <a:cxn ang="f583">
                      <a:pos x="f846" y="f751"/>
                    </a:cxn>
                    <a:cxn ang="f583">
                      <a:pos x="f848" y="f769"/>
                    </a:cxn>
                    <a:cxn ang="f583">
                      <a:pos x="f846" y="f767"/>
                    </a:cxn>
                    <a:cxn ang="f583">
                      <a:pos x="f849" y="f734"/>
                    </a:cxn>
                    <a:cxn ang="f583">
                      <a:pos x="f850" y="f736"/>
                    </a:cxn>
                    <a:cxn ang="f583">
                      <a:pos x="f850" y="f737"/>
                    </a:cxn>
                    <a:cxn ang="f583">
                      <a:pos x="f851" y="f737"/>
                    </a:cxn>
                    <a:cxn ang="f583">
                      <a:pos x="f851" y="f736"/>
                    </a:cxn>
                    <a:cxn ang="f583">
                      <a:pos x="f849" y="f739"/>
                    </a:cxn>
                    <a:cxn ang="f583">
                      <a:pos x="f852" y="f736"/>
                    </a:cxn>
                    <a:cxn ang="f583">
                      <a:pos x="f852" y="f741"/>
                    </a:cxn>
                    <a:cxn ang="f583">
                      <a:pos x="f853" y="f741"/>
                    </a:cxn>
                    <a:cxn ang="f583">
                      <a:pos x="f853" y="f743"/>
                    </a:cxn>
                    <a:cxn ang="f583">
                      <a:pos x="f852" y="f743"/>
                    </a:cxn>
                    <a:cxn ang="f583">
                      <a:pos x="f852" y="f744"/>
                    </a:cxn>
                    <a:cxn ang="f583">
                      <a:pos x="f854" y="f744"/>
                    </a:cxn>
                    <a:cxn ang="f583">
                      <a:pos x="f854" y="f736"/>
                    </a:cxn>
                    <a:cxn ang="f583">
                      <a:pos x="f849" y="f734"/>
                    </a:cxn>
                    <a:cxn ang="f583">
                      <a:pos x="f855" y="f856"/>
                    </a:cxn>
                    <a:cxn ang="f583">
                      <a:pos x="f857" y="f858"/>
                    </a:cxn>
                    <a:cxn ang="f583">
                      <a:pos x="f855" y="f859"/>
                    </a:cxn>
                    <a:cxn ang="f583">
                      <a:pos x="f860" y="f858"/>
                    </a:cxn>
                    <a:cxn ang="f583">
                      <a:pos x="f855" y="f856"/>
                    </a:cxn>
                    <a:cxn ang="f583">
                      <a:pos x="f861" y="f747"/>
                    </a:cxn>
                    <a:cxn ang="f583">
                      <a:pos x="f862" y="f747"/>
                    </a:cxn>
                    <a:cxn ang="f583">
                      <a:pos x="f862" y="f743"/>
                    </a:cxn>
                    <a:cxn ang="f583">
                      <a:pos x="f861" y="f743"/>
                    </a:cxn>
                    <a:cxn ang="f583">
                      <a:pos x="f861" y="f747"/>
                    </a:cxn>
                    <a:cxn ang="f583">
                      <a:pos x="f863" y="f734"/>
                    </a:cxn>
                    <a:cxn ang="f583">
                      <a:pos x="f864" y="f815"/>
                    </a:cxn>
                    <a:cxn ang="f583">
                      <a:pos x="f863" y="f816"/>
                    </a:cxn>
                    <a:cxn ang="f583">
                      <a:pos x="f865" y="f815"/>
                    </a:cxn>
                    <a:cxn ang="f583">
                      <a:pos x="f863" y="f734"/>
                    </a:cxn>
                    <a:cxn ang="f583">
                      <a:pos x="f863" y="f767"/>
                    </a:cxn>
                    <a:cxn ang="f583">
                      <a:pos x="f866" y="f769"/>
                    </a:cxn>
                    <a:cxn ang="f583">
                      <a:pos x="f863" y="f751"/>
                    </a:cxn>
                    <a:cxn ang="f583">
                      <a:pos x="f867" y="f769"/>
                    </a:cxn>
                    <a:cxn ang="f583">
                      <a:pos x="f863" y="f767"/>
                    </a:cxn>
                    <a:cxn ang="f583">
                      <a:pos x="f868" y="f747"/>
                    </a:cxn>
                    <a:cxn ang="f583">
                      <a:pos x="f869" y="f747"/>
                    </a:cxn>
                    <a:cxn ang="f583">
                      <a:pos x="f869" y="f773"/>
                    </a:cxn>
                    <a:cxn ang="f583">
                      <a:pos x="f870" y="f751"/>
                    </a:cxn>
                    <a:cxn ang="f583">
                      <a:pos x="f871" y="f773"/>
                    </a:cxn>
                    <a:cxn ang="f583">
                      <a:pos x="f871" y="f747"/>
                    </a:cxn>
                    <a:cxn ang="f583">
                      <a:pos x="f872" y="f747"/>
                    </a:cxn>
                    <a:cxn ang="f583">
                      <a:pos x="f872" y="f773"/>
                    </a:cxn>
                    <a:cxn ang="f583">
                      <a:pos x="f870" y="f777"/>
                    </a:cxn>
                    <a:cxn ang="f583">
                      <a:pos x="f868" y="f773"/>
                    </a:cxn>
                    <a:cxn ang="f583">
                      <a:pos x="f868" y="f747"/>
                    </a:cxn>
                    <a:cxn ang="f583">
                      <a:pos x="f873" y="f734"/>
                    </a:cxn>
                    <a:cxn ang="f583">
                      <a:pos x="f874" y="f875"/>
                    </a:cxn>
                    <a:cxn ang="f583">
                      <a:pos x="f873" y="f876"/>
                    </a:cxn>
                    <a:cxn ang="f583">
                      <a:pos x="f877" y="f875"/>
                    </a:cxn>
                    <a:cxn ang="f583">
                      <a:pos x="f873" y="f734"/>
                    </a:cxn>
                  </a:cxnLst>
                  <a:rect l="f729" t="f732" r="f730" b="f731"/>
                  <a:pathLst>
                    <a:path w="1612877" h="152021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1" y="f13"/>
                      </a:cubicBezTo>
                      <a:lnTo>
                        <a:pt x="f11" y="f14"/>
                      </a:lnTo>
                      <a:lnTo>
                        <a:pt x="f15" y="f14"/>
                      </a:lnTo>
                      <a:lnTo>
                        <a:pt x="f15" y="f13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0" y="f13"/>
                      </a:cubicBezTo>
                      <a:lnTo>
                        <a:pt x="f20" y="f22"/>
                      </a:lnTo>
                      <a:lnTo>
                        <a:pt x="f23" y="f22"/>
                      </a:lnTo>
                      <a:lnTo>
                        <a:pt x="f23" y="f24"/>
                      </a:lnTo>
                      <a:lnTo>
                        <a:pt x="f20" y="f24"/>
                      </a:lnTo>
                      <a:lnTo>
                        <a:pt x="f20" y="f25"/>
                      </a:lnTo>
                      <a:lnTo>
                        <a:pt x="f5" y="f25"/>
                      </a:lnTo>
                      <a:lnTo>
                        <a:pt x="f5" y="f13"/>
                      </a:lnTo>
                      <a:cubicBezTo>
                        <a:pt x="f26" y="f27"/>
                        <a:pt x="f28" y="f9"/>
                        <a:pt x="f8" y="f9"/>
                      </a:cubicBezTo>
                      <a:moveTo>
                        <a:pt x="f29" y="f30"/>
                      </a:moveTo>
                      <a:lnTo>
                        <a:pt x="f31" y="f30"/>
                      </a:lnTo>
                      <a:lnTo>
                        <a:pt x="f31" y="f32"/>
                      </a:lnTo>
                      <a:cubicBezTo>
                        <a:pt x="f31" y="f33"/>
                        <a:pt x="f34" y="f35"/>
                        <a:pt x="f36" y="f35"/>
                      </a:cubicBezTo>
                      <a:cubicBezTo>
                        <a:pt x="f37" y="f35"/>
                        <a:pt x="f38" y="f39"/>
                        <a:pt x="f38" y="f32"/>
                      </a:cubicBezTo>
                      <a:lnTo>
                        <a:pt x="f38" y="f40"/>
                      </a:lnTo>
                      <a:lnTo>
                        <a:pt x="f41" y="f40"/>
                      </a:lnTo>
                      <a:lnTo>
                        <a:pt x="f41" y="f32"/>
                      </a:lnTo>
                      <a:cubicBezTo>
                        <a:pt x="f41" y="f42"/>
                        <a:pt x="f43" y="f44"/>
                        <a:pt x="f45" y="f44"/>
                      </a:cubicBezTo>
                      <a:cubicBezTo>
                        <a:pt x="f46" y="f44"/>
                        <a:pt x="f47" y="f48"/>
                        <a:pt x="f47" y="f49"/>
                      </a:cubicBezTo>
                      <a:lnTo>
                        <a:pt x="f29" y="f30"/>
                      </a:lnTo>
                      <a:close/>
                      <a:moveTo>
                        <a:pt x="f50" y="f9"/>
                      </a:moveTo>
                      <a:cubicBezTo>
                        <a:pt x="f51" y="f9"/>
                        <a:pt x="f52" y="f53"/>
                        <a:pt x="f54" y="f18"/>
                      </a:cubicBezTo>
                      <a:lnTo>
                        <a:pt x="f54" y="f55"/>
                      </a:lnTo>
                      <a:lnTo>
                        <a:pt x="f56" y="f55"/>
                      </a:lnTo>
                      <a:lnTo>
                        <a:pt x="f56" y="f57"/>
                      </a:lnTo>
                      <a:cubicBezTo>
                        <a:pt x="f56" y="f35"/>
                        <a:pt x="f54" y="f58"/>
                        <a:pt x="f59" y="f58"/>
                      </a:cubicBezTo>
                      <a:cubicBezTo>
                        <a:pt x="f60" y="f58"/>
                        <a:pt x="f61" y="f62"/>
                        <a:pt x="f61" y="f57"/>
                      </a:cubicBezTo>
                      <a:cubicBezTo>
                        <a:pt x="f61" y="f63"/>
                        <a:pt x="f64" y="f9"/>
                        <a:pt x="f50" y="f9"/>
                      </a:cubicBezTo>
                      <a:moveTo>
                        <a:pt x="f59" y="f65"/>
                      </a:moveTo>
                      <a:cubicBezTo>
                        <a:pt x="f66" y="f65"/>
                        <a:pt x="f67" y="f68"/>
                        <a:pt x="f67" y="f69"/>
                      </a:cubicBezTo>
                      <a:cubicBezTo>
                        <a:pt x="f67" y="f70"/>
                        <a:pt x="f71" y="f35"/>
                        <a:pt x="f59" y="f35"/>
                      </a:cubicBezTo>
                      <a:cubicBezTo>
                        <a:pt x="f72" y="f35"/>
                        <a:pt x="f73" y="f70"/>
                        <a:pt x="f73" y="f69"/>
                      </a:cubicBezTo>
                      <a:cubicBezTo>
                        <a:pt x="f73" y="f74"/>
                        <a:pt x="f72" y="f65"/>
                        <a:pt x="f59" y="f65"/>
                      </a:cubicBezTo>
                      <a:moveTo>
                        <a:pt x="f75" y="f30"/>
                      </a:moveTo>
                      <a:lnTo>
                        <a:pt x="f76" y="f30"/>
                      </a:lnTo>
                      <a:lnTo>
                        <a:pt x="f76" y="f77"/>
                      </a:lnTo>
                      <a:cubicBezTo>
                        <a:pt x="f76" y="f78"/>
                        <a:pt x="f79" y="f35"/>
                        <a:pt x="f80" y="f35"/>
                      </a:cubicBezTo>
                      <a:cubicBezTo>
                        <a:pt x="f81" y="f35"/>
                        <a:pt x="f82" y="f78"/>
                        <a:pt x="f82" y="f77"/>
                      </a:cubicBezTo>
                      <a:lnTo>
                        <a:pt x="f82" y="f30"/>
                      </a:lnTo>
                      <a:lnTo>
                        <a:pt x="f83" y="f30"/>
                      </a:lnTo>
                      <a:lnTo>
                        <a:pt x="f83" y="f77"/>
                      </a:lnTo>
                      <a:cubicBezTo>
                        <a:pt x="f83" y="f84"/>
                        <a:pt x="f85" y="f86"/>
                        <a:pt x="f80" y="f86"/>
                      </a:cubicBezTo>
                      <a:cubicBezTo>
                        <a:pt x="f87" y="f86"/>
                        <a:pt x="f88" y="f84"/>
                        <a:pt x="f88" y="f77"/>
                      </a:cubicBezTo>
                      <a:lnTo>
                        <a:pt x="f88" y="f30"/>
                      </a:lnTo>
                      <a:close/>
                      <a:moveTo>
                        <a:pt x="f89" y="f9"/>
                      </a:moveTo>
                      <a:cubicBezTo>
                        <a:pt x="f90" y="f9"/>
                        <a:pt x="f91" y="f12"/>
                        <a:pt x="f91" y="f92"/>
                      </a:cubicBezTo>
                      <a:cubicBezTo>
                        <a:pt x="f91" y="f93"/>
                        <a:pt x="f94" y="f40"/>
                        <a:pt x="f95" y="f96"/>
                      </a:cubicBezTo>
                      <a:cubicBezTo>
                        <a:pt x="f97" y="f98"/>
                        <a:pt x="f99" y="f100"/>
                        <a:pt x="f99" y="f101"/>
                      </a:cubicBezTo>
                      <a:cubicBezTo>
                        <a:pt x="f99" y="f102"/>
                        <a:pt x="f103" y="f104"/>
                        <a:pt x="f89" y="f104"/>
                      </a:cubicBezTo>
                      <a:cubicBezTo>
                        <a:pt x="f105" y="f104"/>
                        <a:pt x="f106" y="f107"/>
                        <a:pt x="f108" y="f109"/>
                      </a:cubicBezTo>
                      <a:lnTo>
                        <a:pt x="f110" y="f109"/>
                      </a:lnTo>
                      <a:cubicBezTo>
                        <a:pt x="f111" y="f112"/>
                        <a:pt x="f113" y="f86"/>
                        <a:pt x="f114" y="f86"/>
                      </a:cubicBezTo>
                      <a:cubicBezTo>
                        <a:pt x="f115" y="f86"/>
                        <a:pt x="f116" y="f112"/>
                        <a:pt x="f116" y="f117"/>
                      </a:cubicBezTo>
                      <a:cubicBezTo>
                        <a:pt x="f116" y="f118"/>
                        <a:pt x="f119" y="f120"/>
                        <a:pt x="f121" y="f13"/>
                      </a:cubicBezTo>
                      <a:cubicBezTo>
                        <a:pt x="f122" y="f123"/>
                        <a:pt x="f124" y="f125"/>
                        <a:pt x="f124" y="f126"/>
                      </a:cubicBezTo>
                      <a:cubicBezTo>
                        <a:pt x="f124" y="f127"/>
                        <a:pt x="f128" y="f129"/>
                        <a:pt x="f130" y="f129"/>
                      </a:cubicBezTo>
                      <a:cubicBezTo>
                        <a:pt x="f131" y="f129"/>
                        <a:pt x="f132" y="f133"/>
                        <a:pt x="f132" y="f126"/>
                      </a:cubicBezTo>
                      <a:lnTo>
                        <a:pt x="f134" y="f126"/>
                      </a:lnTo>
                      <a:cubicBezTo>
                        <a:pt x="f134" y="f27"/>
                        <a:pt x="f135" y="f9"/>
                        <a:pt x="f89" y="f9"/>
                      </a:cubicBezTo>
                      <a:moveTo>
                        <a:pt x="f136" y="f30"/>
                      </a:moveTo>
                      <a:lnTo>
                        <a:pt x="f137" y="f30"/>
                      </a:lnTo>
                      <a:lnTo>
                        <a:pt x="f137" y="f138"/>
                      </a:lnTo>
                      <a:lnTo>
                        <a:pt x="f139" y="f138"/>
                      </a:lnTo>
                      <a:lnTo>
                        <a:pt x="f139" y="f140"/>
                      </a:lnTo>
                      <a:lnTo>
                        <a:pt x="f137" y="f140"/>
                      </a:lnTo>
                      <a:lnTo>
                        <a:pt x="f137" y="f141"/>
                      </a:lnTo>
                      <a:cubicBezTo>
                        <a:pt x="f137" y="f142"/>
                        <a:pt x="f143" y="f144"/>
                        <a:pt x="f145" y="f144"/>
                      </a:cubicBezTo>
                      <a:cubicBezTo>
                        <a:pt x="f146" y="f144"/>
                        <a:pt x="f147" y="f148"/>
                        <a:pt x="f147" y="f141"/>
                      </a:cubicBezTo>
                      <a:lnTo>
                        <a:pt x="f149" y="f141"/>
                      </a:lnTo>
                      <a:cubicBezTo>
                        <a:pt x="f149" y="f150"/>
                        <a:pt x="f151" y="f5"/>
                        <a:pt x="f152" y="f5"/>
                      </a:cubicBezTo>
                      <a:cubicBezTo>
                        <a:pt x="f153" y="f5"/>
                        <a:pt x="f154" y="f155"/>
                        <a:pt x="f154" y="f141"/>
                      </a:cubicBezTo>
                      <a:lnTo>
                        <a:pt x="f136" y="f30"/>
                      </a:lnTo>
                      <a:close/>
                      <a:moveTo>
                        <a:pt x="f156" y="f9"/>
                      </a:moveTo>
                      <a:cubicBezTo>
                        <a:pt x="f157" y="f9"/>
                        <a:pt x="f158" y="f18"/>
                        <a:pt x="f158" y="f159"/>
                      </a:cubicBezTo>
                      <a:cubicBezTo>
                        <a:pt x="f158" y="f160"/>
                        <a:pt x="f161" y="f162"/>
                        <a:pt x="f156" y="f162"/>
                      </a:cubicBezTo>
                      <a:cubicBezTo>
                        <a:pt x="f163" y="f162"/>
                        <a:pt x="f164" y="f160"/>
                        <a:pt x="f164" y="f159"/>
                      </a:cubicBezTo>
                      <a:cubicBezTo>
                        <a:pt x="f164" y="f18"/>
                        <a:pt x="f163" y="f9"/>
                        <a:pt x="f156" y="f9"/>
                      </a:cubicBezTo>
                      <a:moveTo>
                        <a:pt x="f156" y="f65"/>
                      </a:moveTo>
                      <a:cubicBezTo>
                        <a:pt x="f165" y="f65"/>
                        <a:pt x="f166" y="f68"/>
                        <a:pt x="f166" y="f69"/>
                      </a:cubicBezTo>
                      <a:cubicBezTo>
                        <a:pt x="f166" y="f70"/>
                        <a:pt x="f167" y="f35"/>
                        <a:pt x="f156" y="f35"/>
                      </a:cubicBezTo>
                      <a:cubicBezTo>
                        <a:pt x="f168" y="f35"/>
                        <a:pt x="f169" y="f70"/>
                        <a:pt x="f169" y="f69"/>
                      </a:cubicBezTo>
                      <a:cubicBezTo>
                        <a:pt x="f170" y="f74"/>
                        <a:pt x="f168" y="f65"/>
                        <a:pt x="f156" y="f65"/>
                      </a:cubicBezTo>
                      <a:moveTo>
                        <a:pt x="f171" y="f30"/>
                      </a:moveTo>
                      <a:lnTo>
                        <a:pt x="f172" y="f30"/>
                      </a:lnTo>
                      <a:lnTo>
                        <a:pt x="f172" y="f32"/>
                      </a:lnTo>
                      <a:cubicBezTo>
                        <a:pt x="f172" y="f33"/>
                        <a:pt x="f173" y="f35"/>
                        <a:pt x="f174" y="f35"/>
                      </a:cubicBezTo>
                      <a:cubicBezTo>
                        <a:pt x="f175" y="f35"/>
                        <a:pt x="f176" y="f39"/>
                        <a:pt x="f176" y="f32"/>
                      </a:cubicBezTo>
                      <a:lnTo>
                        <a:pt x="f176" y="f40"/>
                      </a:lnTo>
                      <a:lnTo>
                        <a:pt x="f177" y="f40"/>
                      </a:lnTo>
                      <a:lnTo>
                        <a:pt x="f177" y="f32"/>
                      </a:lnTo>
                      <a:cubicBezTo>
                        <a:pt x="f177" y="f42"/>
                        <a:pt x="f178" y="f44"/>
                        <a:pt x="f179" y="f44"/>
                      </a:cubicBezTo>
                      <a:cubicBezTo>
                        <a:pt x="f180" y="f44"/>
                        <a:pt x="f181" y="f48"/>
                        <a:pt x="f181" y="f49"/>
                      </a:cubicBezTo>
                      <a:lnTo>
                        <a:pt x="f171" y="f30"/>
                      </a:lnTo>
                      <a:close/>
                      <a:moveTo>
                        <a:pt x="f182" y="f30"/>
                      </a:moveTo>
                      <a:lnTo>
                        <a:pt x="f183" y="f30"/>
                      </a:lnTo>
                      <a:lnTo>
                        <a:pt x="f183" y="f184"/>
                      </a:lnTo>
                      <a:cubicBezTo>
                        <a:pt x="f183" y="f39"/>
                        <a:pt x="f185" y="f104"/>
                        <a:pt x="f186" y="f104"/>
                      </a:cubicBezTo>
                      <a:cubicBezTo>
                        <a:pt x="f187" y="f104"/>
                        <a:pt x="f188" y="f39"/>
                        <a:pt x="f188" y="f184"/>
                      </a:cubicBezTo>
                      <a:lnTo>
                        <a:pt x="f188" y="f30"/>
                      </a:lnTo>
                      <a:lnTo>
                        <a:pt x="f189" y="f30"/>
                      </a:lnTo>
                      <a:lnTo>
                        <a:pt x="f189" y="f184"/>
                      </a:lnTo>
                      <a:cubicBezTo>
                        <a:pt x="f189" y="f39"/>
                        <a:pt x="f190" y="f104"/>
                        <a:pt x="f191" y="f104"/>
                      </a:cubicBezTo>
                      <a:cubicBezTo>
                        <a:pt x="f192" y="f104"/>
                        <a:pt x="f193" y="f39"/>
                        <a:pt x="f193" y="f184"/>
                      </a:cubicBezTo>
                      <a:lnTo>
                        <a:pt x="f193" y="f30"/>
                      </a:lnTo>
                      <a:lnTo>
                        <a:pt x="f194" y="f30"/>
                      </a:lnTo>
                      <a:lnTo>
                        <a:pt x="f194" y="f184"/>
                      </a:lnTo>
                      <a:cubicBezTo>
                        <a:pt x="f194" y="f112"/>
                        <a:pt x="f195" y="f141"/>
                        <a:pt x="f196" y="f141"/>
                      </a:cubicBezTo>
                      <a:cubicBezTo>
                        <a:pt x="f197" y="f141"/>
                        <a:pt x="f198" y="f199"/>
                        <a:pt x="f200" y="f201"/>
                      </a:cubicBezTo>
                      <a:cubicBezTo>
                        <a:pt x="f202" y="f199"/>
                        <a:pt x="f203" y="f141"/>
                        <a:pt x="f204" y="f141"/>
                      </a:cubicBezTo>
                      <a:cubicBezTo>
                        <a:pt x="f205" y="f141"/>
                        <a:pt x="f206" y="f112"/>
                        <a:pt x="f206" y="f184"/>
                      </a:cubicBezTo>
                      <a:lnTo>
                        <a:pt x="f206" y="f30"/>
                      </a:lnTo>
                      <a:close/>
                      <a:moveTo>
                        <a:pt x="f207" y="f9"/>
                      </a:moveTo>
                      <a:cubicBezTo>
                        <a:pt x="f208" y="f9"/>
                        <a:pt x="f209" y="f53"/>
                        <a:pt x="f210" y="f18"/>
                      </a:cubicBezTo>
                      <a:lnTo>
                        <a:pt x="f210" y="f55"/>
                      </a:lnTo>
                      <a:lnTo>
                        <a:pt x="f211" y="f55"/>
                      </a:lnTo>
                      <a:lnTo>
                        <a:pt x="f211" y="f57"/>
                      </a:lnTo>
                      <a:cubicBezTo>
                        <a:pt x="f211" y="f35"/>
                        <a:pt x="f210" y="f58"/>
                        <a:pt x="f212" y="f58"/>
                      </a:cubicBezTo>
                      <a:cubicBezTo>
                        <a:pt x="f213" y="f58"/>
                        <a:pt x="f214" y="f62"/>
                        <a:pt x="f214" y="f57"/>
                      </a:cubicBezTo>
                      <a:cubicBezTo>
                        <a:pt x="f215" y="f63"/>
                        <a:pt x="f216" y="f9"/>
                        <a:pt x="f207" y="f9"/>
                      </a:cubicBezTo>
                      <a:moveTo>
                        <a:pt x="f217" y="f65"/>
                      </a:moveTo>
                      <a:cubicBezTo>
                        <a:pt x="f218" y="f65"/>
                        <a:pt x="f219" y="f68"/>
                        <a:pt x="f219" y="f69"/>
                      </a:cubicBezTo>
                      <a:cubicBezTo>
                        <a:pt x="f219" y="f70"/>
                        <a:pt x="f220" y="f35"/>
                        <a:pt x="f217" y="f35"/>
                      </a:cubicBezTo>
                      <a:cubicBezTo>
                        <a:pt x="f221" y="f35"/>
                        <a:pt x="f222" y="f70"/>
                        <a:pt x="f222" y="f69"/>
                      </a:cubicBezTo>
                      <a:cubicBezTo>
                        <a:pt x="f223" y="f74"/>
                        <a:pt x="f224" y="f65"/>
                        <a:pt x="f217" y="f65"/>
                      </a:cubicBezTo>
                      <a:moveTo>
                        <a:pt x="f225" y="f9"/>
                      </a:moveTo>
                      <a:cubicBezTo>
                        <a:pt x="f226" y="f9"/>
                        <a:pt x="f227" y="f12"/>
                        <a:pt x="f227" y="f13"/>
                      </a:cubicBezTo>
                      <a:lnTo>
                        <a:pt x="f227" y="f14"/>
                      </a:lnTo>
                      <a:lnTo>
                        <a:pt x="f228" y="f14"/>
                      </a:lnTo>
                      <a:lnTo>
                        <a:pt x="f228" y="f13"/>
                      </a:lnTo>
                      <a:cubicBezTo>
                        <a:pt x="f228" y="f16"/>
                        <a:pt x="f229" y="f18"/>
                        <a:pt x="f225" y="f18"/>
                      </a:cubicBezTo>
                      <a:cubicBezTo>
                        <a:pt x="f230" y="f18"/>
                        <a:pt x="f231" y="f21"/>
                        <a:pt x="f231" y="f13"/>
                      </a:cubicBezTo>
                      <a:lnTo>
                        <a:pt x="f231" y="f22"/>
                      </a:lnTo>
                      <a:lnTo>
                        <a:pt x="f232" y="f22"/>
                      </a:lnTo>
                      <a:lnTo>
                        <a:pt x="f232" y="f24"/>
                      </a:lnTo>
                      <a:lnTo>
                        <a:pt x="f231" y="f24"/>
                      </a:lnTo>
                      <a:lnTo>
                        <a:pt x="f231" y="f25"/>
                      </a:lnTo>
                      <a:lnTo>
                        <a:pt x="f233" y="f25"/>
                      </a:lnTo>
                      <a:lnTo>
                        <a:pt x="f233" y="f13"/>
                      </a:lnTo>
                      <a:cubicBezTo>
                        <a:pt x="f233" y="f27"/>
                        <a:pt x="f234" y="f9"/>
                        <a:pt x="f225" y="f9"/>
                      </a:cubicBezTo>
                      <a:moveTo>
                        <a:pt x="f235" y="f236"/>
                      </a:moveTo>
                      <a:cubicBezTo>
                        <a:pt x="f237" y="f236"/>
                        <a:pt x="f238" y="f239"/>
                        <a:pt x="f238" y="f240"/>
                      </a:cubicBezTo>
                      <a:cubicBezTo>
                        <a:pt x="f238" y="f241"/>
                        <a:pt x="f242" y="f243"/>
                        <a:pt x="f235" y="f243"/>
                      </a:cubicBezTo>
                      <a:cubicBezTo>
                        <a:pt x="f244" y="f243"/>
                        <a:pt x="f245" y="f246"/>
                        <a:pt x="f245" y="f240"/>
                      </a:cubicBezTo>
                      <a:cubicBezTo>
                        <a:pt x="f245" y="f239"/>
                        <a:pt x="f244" y="f236"/>
                        <a:pt x="f235" y="f236"/>
                      </a:cubicBezTo>
                      <a:moveTo>
                        <a:pt x="f247" y="f30"/>
                      </a:moveTo>
                      <a:lnTo>
                        <a:pt x="f248" y="f30"/>
                      </a:lnTo>
                      <a:lnTo>
                        <a:pt x="f248" y="f24"/>
                      </a:lnTo>
                      <a:lnTo>
                        <a:pt x="f247" y="f24"/>
                      </a:lnTo>
                      <a:lnTo>
                        <a:pt x="f247" y="f30"/>
                      </a:lnTo>
                      <a:close/>
                      <a:moveTo>
                        <a:pt x="f249" y="f9"/>
                      </a:moveTo>
                      <a:cubicBezTo>
                        <a:pt x="f250" y="f9"/>
                        <a:pt x="f251" y="f18"/>
                        <a:pt x="f251" y="f159"/>
                      </a:cubicBezTo>
                      <a:cubicBezTo>
                        <a:pt x="f251" y="f160"/>
                        <a:pt x="f252" y="f162"/>
                        <a:pt x="f249" y="f162"/>
                      </a:cubicBezTo>
                      <a:cubicBezTo>
                        <a:pt x="f253" y="f162"/>
                        <a:pt x="f254" y="f160"/>
                        <a:pt x="f254" y="f159"/>
                      </a:cubicBezTo>
                      <a:cubicBezTo>
                        <a:pt x="f254" y="f18"/>
                        <a:pt x="f255" y="f9"/>
                        <a:pt x="f249" y="f9"/>
                      </a:cubicBezTo>
                      <a:moveTo>
                        <a:pt x="f249" y="f65"/>
                      </a:moveTo>
                      <a:cubicBezTo>
                        <a:pt x="f256" y="f65"/>
                        <a:pt x="f257" y="f68"/>
                        <a:pt x="f257" y="f69"/>
                      </a:cubicBezTo>
                      <a:cubicBezTo>
                        <a:pt x="f257" y="f70"/>
                        <a:pt x="f258" y="f35"/>
                        <a:pt x="f249" y="f35"/>
                      </a:cubicBezTo>
                      <a:cubicBezTo>
                        <a:pt x="f259" y="f35"/>
                        <a:pt x="f260" y="f70"/>
                        <a:pt x="f260" y="f69"/>
                      </a:cubicBezTo>
                      <a:cubicBezTo>
                        <a:pt x="f261" y="f74"/>
                        <a:pt x="f259" y="f65"/>
                        <a:pt x="f249" y="f65"/>
                      </a:cubicBezTo>
                      <a:moveTo>
                        <a:pt x="f262" y="f30"/>
                      </a:moveTo>
                      <a:lnTo>
                        <a:pt x="f263" y="f30"/>
                      </a:lnTo>
                      <a:lnTo>
                        <a:pt x="f263" y="f77"/>
                      </a:lnTo>
                      <a:cubicBezTo>
                        <a:pt x="f263" y="f78"/>
                        <a:pt x="f264" y="f35"/>
                        <a:pt x="f265" y="f35"/>
                      </a:cubicBezTo>
                      <a:cubicBezTo>
                        <a:pt x="f266" y="f35"/>
                        <a:pt x="f267" y="f78"/>
                        <a:pt x="f267" y="f77"/>
                      </a:cubicBezTo>
                      <a:lnTo>
                        <a:pt x="f267" y="f30"/>
                      </a:lnTo>
                      <a:lnTo>
                        <a:pt x="f268" y="f30"/>
                      </a:lnTo>
                      <a:lnTo>
                        <a:pt x="f268" y="f77"/>
                      </a:lnTo>
                      <a:cubicBezTo>
                        <a:pt x="f268" y="f84"/>
                        <a:pt x="f269" y="f86"/>
                        <a:pt x="f265" y="f86"/>
                      </a:cubicBezTo>
                      <a:cubicBezTo>
                        <a:pt x="f270" y="f86"/>
                        <a:pt x="f262" y="f84"/>
                        <a:pt x="f262" y="f77"/>
                      </a:cubicBezTo>
                      <a:lnTo>
                        <a:pt x="f262" y="f30"/>
                      </a:lnTo>
                      <a:close/>
                      <a:moveTo>
                        <a:pt x="f271" y="f9"/>
                      </a:moveTo>
                      <a:cubicBezTo>
                        <a:pt x="f272" y="f9"/>
                        <a:pt x="f6" y="f53"/>
                        <a:pt x="f6" y="f273"/>
                      </a:cubicBezTo>
                      <a:cubicBezTo>
                        <a:pt x="f6" y="f127"/>
                        <a:pt x="f274" y="f275"/>
                        <a:pt x="f271" y="f275"/>
                      </a:cubicBezTo>
                      <a:cubicBezTo>
                        <a:pt x="f276" y="f275"/>
                        <a:pt x="f277" y="f278"/>
                        <a:pt x="f277" y="f273"/>
                      </a:cubicBezTo>
                      <a:cubicBezTo>
                        <a:pt x="f277" y="f279"/>
                        <a:pt x="f276" y="f9"/>
                        <a:pt x="f271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ihandform 7">
                  <a:extLst>
                    <a:ext uri="{FF2B5EF4-FFF2-40B4-BE49-F238E27FC236}">
                      <a16:creationId xmlns:a16="http://schemas.microsoft.com/office/drawing/2014/main" id="{53A5DBAF-31DF-BFBF-2B8A-CF3AD6BB0FED}"/>
                    </a:ext>
                  </a:extLst>
                </p:cNvPr>
                <p:cNvSpPr/>
                <p:nvPr/>
              </p:nvSpPr>
              <p:spPr>
                <a:xfrm>
                  <a:off x="1199455" y="1063940"/>
                  <a:ext cx="743827" cy="1497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55639"/>
                    <a:gd name="f7" fmla="val 148220"/>
                    <a:gd name="f8" fmla="val 55244"/>
                    <a:gd name="f9" fmla="val 148221"/>
                    <a:gd name="f10" fmla="val 80009"/>
                    <a:gd name="f11" fmla="val 97789"/>
                    <a:gd name="f12" fmla="val 136186"/>
                    <a:gd name="f13" fmla="val 105409"/>
                    <a:gd name="f14" fmla="val 116550"/>
                    <a:gd name="f15" fmla="val 74929"/>
                    <a:gd name="f16" fmla="val 122884"/>
                    <a:gd name="f17" fmla="val 66674"/>
                    <a:gd name="f18" fmla="val 125418"/>
                    <a:gd name="f19" fmla="val 41274"/>
                    <a:gd name="f20" fmla="val 29845"/>
                    <a:gd name="f21" fmla="val 117183"/>
                    <a:gd name="f22" fmla="val 26670"/>
                    <a:gd name="f23" fmla="val 103248"/>
                    <a:gd name="f24" fmla="val 109218"/>
                    <a:gd name="f25" fmla="val 95013"/>
                    <a:gd name="f26" fmla="val 64609"/>
                    <a:gd name="f27" fmla="val 86994"/>
                    <a:gd name="f28" fmla="val 42439"/>
                    <a:gd name="f29" fmla="val 23495"/>
                    <a:gd name="f30" fmla="val 27305"/>
                    <a:gd name="f31" fmla="val 84245"/>
                    <a:gd name="f32" fmla="val 31115"/>
                    <a:gd name="f33" fmla="val 70943"/>
                    <a:gd name="f34" fmla="val 63976"/>
                    <a:gd name="f35" fmla="val 55879"/>
                    <a:gd name="f36" fmla="val 69214"/>
                    <a:gd name="f37" fmla="val 80644"/>
                    <a:gd name="f38" fmla="val 84454"/>
                    <a:gd name="f39" fmla="val 126363"/>
                    <a:gd name="f40" fmla="val 145054"/>
                    <a:gd name="f41" fmla="val 151128"/>
                    <a:gd name="f42" fmla="val 91846"/>
                    <a:gd name="f43" fmla="val 72210"/>
                    <a:gd name="f44" fmla="val 161288"/>
                    <a:gd name="f45" fmla="val 63342"/>
                    <a:gd name="f46" fmla="val 176527"/>
                    <a:gd name="f47" fmla="val 191767"/>
                    <a:gd name="f48" fmla="val 201927"/>
                    <a:gd name="f49" fmla="val 144420"/>
                    <a:gd name="f50" fmla="val 226692"/>
                    <a:gd name="f51" fmla="val 58275"/>
                    <a:gd name="f52" fmla="val 206372"/>
                    <a:gd name="f53" fmla="val 41172"/>
                    <a:gd name="f54" fmla="val 146683"/>
                    <a:gd name="f55" fmla="val 294636"/>
                    <a:gd name="f56" fmla="val 311146"/>
                    <a:gd name="f57" fmla="val 324480"/>
                    <a:gd name="f58" fmla="val 141253"/>
                    <a:gd name="f59" fmla="val 330195"/>
                    <a:gd name="f60" fmla="val 126051"/>
                    <a:gd name="f61" fmla="val 145687"/>
                    <a:gd name="f62" fmla="val 352420"/>
                    <a:gd name="f63" fmla="val 96914"/>
                    <a:gd name="f64" fmla="val 43073"/>
                    <a:gd name="f65" fmla="val 298446"/>
                    <a:gd name="f66" fmla="val 266061"/>
                    <a:gd name="f67" fmla="val 243202"/>
                    <a:gd name="f68" fmla="val 65243"/>
                    <a:gd name="f69" fmla="val 244472"/>
                    <a:gd name="f70" fmla="val 129852"/>
                    <a:gd name="f71" fmla="val 270506"/>
                    <a:gd name="f72" fmla="val 299081"/>
                    <a:gd name="f73" fmla="val 124784"/>
                    <a:gd name="f74" fmla="val 280666"/>
                    <a:gd name="f75" fmla="val 269236"/>
                    <a:gd name="f76" fmla="val 112749"/>
                    <a:gd name="f77" fmla="val 94380"/>
                    <a:gd name="f78" fmla="val 76011"/>
                    <a:gd name="f79" fmla="val 281301"/>
                    <a:gd name="f80" fmla="val 316226"/>
                    <a:gd name="f81" fmla="val 328925"/>
                    <a:gd name="f82" fmla="val 328290"/>
                    <a:gd name="f83" fmla="val 112116"/>
                    <a:gd name="f84" fmla="val 317496"/>
                    <a:gd name="f85" fmla="val 428619"/>
                    <a:gd name="f86" fmla="val 461003"/>
                    <a:gd name="f87" fmla="val 483863"/>
                    <a:gd name="f88" fmla="val 59542"/>
                    <a:gd name="f89" fmla="val 458463"/>
                    <a:gd name="f90" fmla="val 433699"/>
                    <a:gd name="f91" fmla="val 419729"/>
                    <a:gd name="f92" fmla="val 407029"/>
                    <a:gd name="f93" fmla="val 48774"/>
                    <a:gd name="f94" fmla="val 400044"/>
                    <a:gd name="f95" fmla="val 375280"/>
                    <a:gd name="f96" fmla="val 93747"/>
                    <a:gd name="f97" fmla="val 374010"/>
                    <a:gd name="f98" fmla="val 126685"/>
                    <a:gd name="f99" fmla="val 396869"/>
                    <a:gd name="f100" fmla="val 410204"/>
                    <a:gd name="f101" fmla="val 398774"/>
                    <a:gd name="f102" fmla="val 410839"/>
                    <a:gd name="f103" fmla="val 445764"/>
                    <a:gd name="f104" fmla="val 457828"/>
                    <a:gd name="f105" fmla="val 447034"/>
                    <a:gd name="f106" fmla="val 503548"/>
                    <a:gd name="f107" fmla="val 528313"/>
                    <a:gd name="f108" fmla="val 602606"/>
                    <a:gd name="f109" fmla="val 627371"/>
                    <a:gd name="f110" fmla="val 645151"/>
                    <a:gd name="f111" fmla="val 652771"/>
                    <a:gd name="f112" fmla="val 626101"/>
                    <a:gd name="f113" fmla="val 621021"/>
                    <a:gd name="f114" fmla="val 612766"/>
                    <a:gd name="f115" fmla="val 601336"/>
                    <a:gd name="f116" fmla="val 587367"/>
                    <a:gd name="f117" fmla="val 575937"/>
                    <a:gd name="f118" fmla="val 572762"/>
                    <a:gd name="f119" fmla="val 655311"/>
                    <a:gd name="f120" fmla="val 633086"/>
                    <a:gd name="f121" fmla="val 569587"/>
                    <a:gd name="f122" fmla="val 546092"/>
                    <a:gd name="f123" fmla="val 546727"/>
                    <a:gd name="f124" fmla="val 570857"/>
                    <a:gd name="f125" fmla="val 574032"/>
                    <a:gd name="f126" fmla="val 577842"/>
                    <a:gd name="f127" fmla="val 588002"/>
                    <a:gd name="f128" fmla="val 615941"/>
                    <a:gd name="f129" fmla="val 631181"/>
                    <a:gd name="f130" fmla="val 713095"/>
                    <a:gd name="f131" fmla="val 738495"/>
                    <a:gd name="f132" fmla="val 134919"/>
                    <a:gd name="f133" fmla="val 114650"/>
                    <a:gd name="f134" fmla="val 89313"/>
                    <a:gd name="f135" fmla="val 730875"/>
                    <a:gd name="f136" fmla="val 87412"/>
                    <a:gd name="f137" fmla="val 716905"/>
                    <a:gd name="f138" fmla="val 84879"/>
                    <a:gd name="f139" fmla="val 705475"/>
                    <a:gd name="f140" fmla="val 83612"/>
                    <a:gd name="f141" fmla="val 696585"/>
                    <a:gd name="f142" fmla="val 81712"/>
                    <a:gd name="f143" fmla="val 74744"/>
                    <a:gd name="f144" fmla="val 68410"/>
                    <a:gd name="f145" fmla="val 701665"/>
                    <a:gd name="f146" fmla="val 721985"/>
                    <a:gd name="f147" fmla="val 728335"/>
                    <a:gd name="f148" fmla="val 67143"/>
                    <a:gd name="f149" fmla="val 729605"/>
                    <a:gd name="f150" fmla="val 73477"/>
                    <a:gd name="f151" fmla="val 754369"/>
                    <a:gd name="f152" fmla="val 753099"/>
                    <a:gd name="f153" fmla="val 55108"/>
                    <a:gd name="f154" fmla="val 739130"/>
                    <a:gd name="f155" fmla="val 41806"/>
                    <a:gd name="f156" fmla="val 713730"/>
                    <a:gd name="f157" fmla="val 688965"/>
                    <a:gd name="f158" fmla="val 673725"/>
                    <a:gd name="f159" fmla="val 76644"/>
                    <a:gd name="f160" fmla="val 101348"/>
                    <a:gd name="f161" fmla="val 697220"/>
                    <a:gd name="f162" fmla="val 103881"/>
                    <a:gd name="f163" fmla="val 712460"/>
                    <a:gd name="f164" fmla="val 106415"/>
                    <a:gd name="f165" fmla="val 723890"/>
                    <a:gd name="f166" fmla="val 107682"/>
                    <a:gd name="f167" fmla="val 732780"/>
                    <a:gd name="f168" fmla="val 108315"/>
                    <a:gd name="f169" fmla="val 727700"/>
                    <a:gd name="f170" fmla="val 127951"/>
                    <a:gd name="f171" fmla="val 714365"/>
                    <a:gd name="f172" fmla="val 702300"/>
                    <a:gd name="f173" fmla="val 695950"/>
                    <a:gd name="f174" fmla="val 124151"/>
                    <a:gd name="f175" fmla="val 671185"/>
                    <a:gd name="f176" fmla="val 133652"/>
                    <a:gd name="f177" fmla="val 687695"/>
                    <a:gd name="f178" fmla="+- 0 0 -90"/>
                    <a:gd name="f179" fmla="*/ f3 1 755639"/>
                    <a:gd name="f180" fmla="*/ f4 1 148220"/>
                    <a:gd name="f181" fmla="+- f7 0 f5"/>
                    <a:gd name="f182" fmla="+- f6 0 f5"/>
                    <a:gd name="f183" fmla="*/ f178 f0 1"/>
                    <a:gd name="f184" fmla="*/ f182 1 755639"/>
                    <a:gd name="f185" fmla="*/ f181 1 148220"/>
                    <a:gd name="f186" fmla="*/ 55244 f182 1"/>
                    <a:gd name="f187" fmla="*/ 148221 f181 1"/>
                    <a:gd name="f188" fmla="*/ 105409 f182 1"/>
                    <a:gd name="f189" fmla="*/ 116550 f181 1"/>
                    <a:gd name="f190" fmla="*/ 80009 f182 1"/>
                    <a:gd name="f191" fmla="*/ 125418 f181 1"/>
                    <a:gd name="f192" fmla="*/ 26670 f182 1"/>
                    <a:gd name="f193" fmla="*/ 103248 f181 1"/>
                    <a:gd name="f194" fmla="*/ 109218 f182 1"/>
                    <a:gd name="f195" fmla="*/ 95013 f181 1"/>
                    <a:gd name="f196" fmla="*/ 42439 f181 1"/>
                    <a:gd name="f197" fmla="*/ 0 f182 1"/>
                    <a:gd name="f198" fmla="*/ 27305 f182 1"/>
                    <a:gd name="f199" fmla="*/ 84245 f181 1"/>
                    <a:gd name="f200" fmla="*/ 55879 f182 1"/>
                    <a:gd name="f201" fmla="*/ 63976 f181 1"/>
                    <a:gd name="f202" fmla="*/ 84454 f182 1"/>
                    <a:gd name="f203" fmla="*/ 126363 f182 1"/>
                    <a:gd name="f204" fmla="*/ 145054 f181 1"/>
                    <a:gd name="f205" fmla="*/ 151128 f182 1"/>
                    <a:gd name="f206" fmla="*/ 91846 f181 1"/>
                    <a:gd name="f207" fmla="*/ 176527 f182 1"/>
                    <a:gd name="f208" fmla="*/ 63342 f181 1"/>
                    <a:gd name="f209" fmla="*/ 201927 f182 1"/>
                    <a:gd name="f210" fmla="*/ 144420 f181 1"/>
                    <a:gd name="f211" fmla="*/ 226692 f182 1"/>
                    <a:gd name="f212" fmla="*/ 41172 f181 1"/>
                    <a:gd name="f213" fmla="*/ 294636 f182 1"/>
                    <a:gd name="f214" fmla="*/ 330195 f182 1"/>
                    <a:gd name="f215" fmla="*/ 126051 f181 1"/>
                    <a:gd name="f216" fmla="*/ 145687 f181 1"/>
                    <a:gd name="f217" fmla="*/ 352420 f182 1"/>
                    <a:gd name="f218" fmla="*/ 96914 f181 1"/>
                    <a:gd name="f219" fmla="*/ 298446 f182 1"/>
                    <a:gd name="f220" fmla="*/ 43073 f181 1"/>
                    <a:gd name="f221" fmla="*/ 243202 f182 1"/>
                    <a:gd name="f222" fmla="*/ 299081 f182 1"/>
                    <a:gd name="f223" fmla="*/ 124784 f181 1"/>
                    <a:gd name="f224" fmla="*/ 269236 f182 1"/>
                    <a:gd name="f225" fmla="*/ 94380 f181 1"/>
                    <a:gd name="f226" fmla="*/ 328925 f182 1"/>
                    <a:gd name="f227" fmla="*/ 428619 f182 1"/>
                    <a:gd name="f228" fmla="*/ 483863 f182 1"/>
                    <a:gd name="f229" fmla="*/ 433699 f182 1"/>
                    <a:gd name="f230" fmla="*/ 400044 f182 1"/>
                    <a:gd name="f231" fmla="*/ 59542 f181 1"/>
                    <a:gd name="f232" fmla="*/ 0 f181 1"/>
                    <a:gd name="f233" fmla="*/ 375280 f182 1"/>
                    <a:gd name="f234" fmla="*/ 93747 f181 1"/>
                    <a:gd name="f235" fmla="*/ 398774 f182 1"/>
                    <a:gd name="f236" fmla="*/ 458463 f182 1"/>
                    <a:gd name="f237" fmla="*/ 503548 f182 1"/>
                    <a:gd name="f238" fmla="*/ 528313 f182 1"/>
                    <a:gd name="f239" fmla="*/ 602606 f182 1"/>
                    <a:gd name="f240" fmla="*/ 652771 f182 1"/>
                    <a:gd name="f241" fmla="*/ 626101 f182 1"/>
                    <a:gd name="f242" fmla="*/ 601336 f182 1"/>
                    <a:gd name="f243" fmla="*/ 572762 f182 1"/>
                    <a:gd name="f244" fmla="*/ 655311 f182 1"/>
                    <a:gd name="f245" fmla="*/ 546092 f182 1"/>
                    <a:gd name="f246" fmla="*/ 574032 f182 1"/>
                    <a:gd name="f247" fmla="*/ 631181 f182 1"/>
                    <a:gd name="f248" fmla="*/ 713095 f182 1"/>
                    <a:gd name="f249" fmla="*/ 755639 f182 1"/>
                    <a:gd name="f250" fmla="*/ 114650 f181 1"/>
                    <a:gd name="f251" fmla="*/ 716905 f182 1"/>
                    <a:gd name="f252" fmla="*/ 84879 f181 1"/>
                    <a:gd name="f253" fmla="*/ 696585 f182 1"/>
                    <a:gd name="f254" fmla="*/ 74744 f181 1"/>
                    <a:gd name="f255" fmla="*/ 729605 f182 1"/>
                    <a:gd name="f256" fmla="*/ 73477 f181 1"/>
                    <a:gd name="f257" fmla="*/ 754369 f182 1"/>
                    <a:gd name="f258" fmla="*/ 713730 f182 1"/>
                    <a:gd name="f259" fmla="*/ 41806 f181 1"/>
                    <a:gd name="f260" fmla="*/ 673725 f182 1"/>
                    <a:gd name="f261" fmla="*/ 76644 f181 1"/>
                    <a:gd name="f262" fmla="*/ 712460 f182 1"/>
                    <a:gd name="f263" fmla="*/ 106415 f181 1"/>
                    <a:gd name="f264" fmla="*/ 732780 f182 1"/>
                    <a:gd name="f265" fmla="*/ 714365 f182 1"/>
                    <a:gd name="f266" fmla="*/ 127951 f181 1"/>
                    <a:gd name="f267" fmla="*/ 695950 f182 1"/>
                    <a:gd name="f268" fmla="*/ 671185 f182 1"/>
                    <a:gd name="f269" fmla="*/ f183 1 f2"/>
                    <a:gd name="f270" fmla="*/ f186 1 755639"/>
                    <a:gd name="f271" fmla="*/ f187 1 148220"/>
                    <a:gd name="f272" fmla="*/ f188 1 755639"/>
                    <a:gd name="f273" fmla="*/ f189 1 148220"/>
                    <a:gd name="f274" fmla="*/ f190 1 755639"/>
                    <a:gd name="f275" fmla="*/ f191 1 148220"/>
                    <a:gd name="f276" fmla="*/ f192 1 755639"/>
                    <a:gd name="f277" fmla="*/ f193 1 148220"/>
                    <a:gd name="f278" fmla="*/ f194 1 755639"/>
                    <a:gd name="f279" fmla="*/ f195 1 148220"/>
                    <a:gd name="f280" fmla="*/ f196 1 148220"/>
                    <a:gd name="f281" fmla="*/ f197 1 755639"/>
                    <a:gd name="f282" fmla="*/ f198 1 755639"/>
                    <a:gd name="f283" fmla="*/ f199 1 148220"/>
                    <a:gd name="f284" fmla="*/ f200 1 755639"/>
                    <a:gd name="f285" fmla="*/ f201 1 148220"/>
                    <a:gd name="f286" fmla="*/ f202 1 755639"/>
                    <a:gd name="f287" fmla="*/ f203 1 755639"/>
                    <a:gd name="f288" fmla="*/ f204 1 148220"/>
                    <a:gd name="f289" fmla="*/ f205 1 755639"/>
                    <a:gd name="f290" fmla="*/ f206 1 148220"/>
                    <a:gd name="f291" fmla="*/ f207 1 755639"/>
                    <a:gd name="f292" fmla="*/ f208 1 148220"/>
                    <a:gd name="f293" fmla="*/ f209 1 755639"/>
                    <a:gd name="f294" fmla="*/ f210 1 148220"/>
                    <a:gd name="f295" fmla="*/ f211 1 755639"/>
                    <a:gd name="f296" fmla="*/ f212 1 148220"/>
                    <a:gd name="f297" fmla="*/ f213 1 755639"/>
                    <a:gd name="f298" fmla="*/ f214 1 755639"/>
                    <a:gd name="f299" fmla="*/ f215 1 148220"/>
                    <a:gd name="f300" fmla="*/ f216 1 148220"/>
                    <a:gd name="f301" fmla="*/ f217 1 755639"/>
                    <a:gd name="f302" fmla="*/ f218 1 148220"/>
                    <a:gd name="f303" fmla="*/ f219 1 755639"/>
                    <a:gd name="f304" fmla="*/ f220 1 148220"/>
                    <a:gd name="f305" fmla="*/ f221 1 755639"/>
                    <a:gd name="f306" fmla="*/ f222 1 755639"/>
                    <a:gd name="f307" fmla="*/ f223 1 148220"/>
                    <a:gd name="f308" fmla="*/ f224 1 755639"/>
                    <a:gd name="f309" fmla="*/ f225 1 148220"/>
                    <a:gd name="f310" fmla="*/ f226 1 755639"/>
                    <a:gd name="f311" fmla="*/ f227 1 755639"/>
                    <a:gd name="f312" fmla="*/ f228 1 755639"/>
                    <a:gd name="f313" fmla="*/ f229 1 755639"/>
                    <a:gd name="f314" fmla="*/ f230 1 755639"/>
                    <a:gd name="f315" fmla="*/ f231 1 148220"/>
                    <a:gd name="f316" fmla="*/ f232 1 148220"/>
                    <a:gd name="f317" fmla="*/ f233 1 755639"/>
                    <a:gd name="f318" fmla="*/ f234 1 148220"/>
                    <a:gd name="f319" fmla="*/ f235 1 755639"/>
                    <a:gd name="f320" fmla="*/ f236 1 755639"/>
                    <a:gd name="f321" fmla="*/ f237 1 755639"/>
                    <a:gd name="f322" fmla="*/ f238 1 755639"/>
                    <a:gd name="f323" fmla="*/ f239 1 755639"/>
                    <a:gd name="f324" fmla="*/ f240 1 755639"/>
                    <a:gd name="f325" fmla="*/ f241 1 755639"/>
                    <a:gd name="f326" fmla="*/ f242 1 755639"/>
                    <a:gd name="f327" fmla="*/ f243 1 755639"/>
                    <a:gd name="f328" fmla="*/ f244 1 755639"/>
                    <a:gd name="f329" fmla="*/ f245 1 755639"/>
                    <a:gd name="f330" fmla="*/ f246 1 755639"/>
                    <a:gd name="f331" fmla="*/ f247 1 755639"/>
                    <a:gd name="f332" fmla="*/ f248 1 755639"/>
                    <a:gd name="f333" fmla="*/ f249 1 755639"/>
                    <a:gd name="f334" fmla="*/ f250 1 148220"/>
                    <a:gd name="f335" fmla="*/ f251 1 755639"/>
                    <a:gd name="f336" fmla="*/ f252 1 148220"/>
                    <a:gd name="f337" fmla="*/ f253 1 755639"/>
                    <a:gd name="f338" fmla="*/ f254 1 148220"/>
                    <a:gd name="f339" fmla="*/ f255 1 755639"/>
                    <a:gd name="f340" fmla="*/ f256 1 148220"/>
                    <a:gd name="f341" fmla="*/ f257 1 755639"/>
                    <a:gd name="f342" fmla="*/ f258 1 755639"/>
                    <a:gd name="f343" fmla="*/ f259 1 148220"/>
                    <a:gd name="f344" fmla="*/ f260 1 755639"/>
                    <a:gd name="f345" fmla="*/ f261 1 148220"/>
                    <a:gd name="f346" fmla="*/ f262 1 755639"/>
                    <a:gd name="f347" fmla="*/ f263 1 148220"/>
                    <a:gd name="f348" fmla="*/ f264 1 755639"/>
                    <a:gd name="f349" fmla="*/ f265 1 755639"/>
                    <a:gd name="f350" fmla="*/ f266 1 148220"/>
                    <a:gd name="f351" fmla="*/ f267 1 755639"/>
                    <a:gd name="f352" fmla="*/ f268 1 755639"/>
                    <a:gd name="f353" fmla="*/ f5 1 f184"/>
                    <a:gd name="f354" fmla="*/ f6 1 f184"/>
                    <a:gd name="f355" fmla="*/ f5 1 f185"/>
                    <a:gd name="f356" fmla="*/ f7 1 f185"/>
                    <a:gd name="f357" fmla="+- f269 0 f1"/>
                    <a:gd name="f358" fmla="*/ f270 1 f184"/>
                    <a:gd name="f359" fmla="*/ f271 1 f185"/>
                    <a:gd name="f360" fmla="*/ f272 1 f184"/>
                    <a:gd name="f361" fmla="*/ f273 1 f185"/>
                    <a:gd name="f362" fmla="*/ f274 1 f184"/>
                    <a:gd name="f363" fmla="*/ f275 1 f185"/>
                    <a:gd name="f364" fmla="*/ f276 1 f184"/>
                    <a:gd name="f365" fmla="*/ f277 1 f185"/>
                    <a:gd name="f366" fmla="*/ f278 1 f184"/>
                    <a:gd name="f367" fmla="*/ f279 1 f185"/>
                    <a:gd name="f368" fmla="*/ f280 1 f185"/>
                    <a:gd name="f369" fmla="*/ f281 1 f184"/>
                    <a:gd name="f370" fmla="*/ f282 1 f184"/>
                    <a:gd name="f371" fmla="*/ f283 1 f185"/>
                    <a:gd name="f372" fmla="*/ f284 1 f184"/>
                    <a:gd name="f373" fmla="*/ f285 1 f185"/>
                    <a:gd name="f374" fmla="*/ f286 1 f184"/>
                    <a:gd name="f375" fmla="*/ f287 1 f184"/>
                    <a:gd name="f376" fmla="*/ f288 1 f185"/>
                    <a:gd name="f377" fmla="*/ f289 1 f184"/>
                    <a:gd name="f378" fmla="*/ f290 1 f185"/>
                    <a:gd name="f379" fmla="*/ f291 1 f184"/>
                    <a:gd name="f380" fmla="*/ f292 1 f185"/>
                    <a:gd name="f381" fmla="*/ f293 1 f184"/>
                    <a:gd name="f382" fmla="*/ f294 1 f185"/>
                    <a:gd name="f383" fmla="*/ f295 1 f184"/>
                    <a:gd name="f384" fmla="*/ f296 1 f185"/>
                    <a:gd name="f385" fmla="*/ f297 1 f184"/>
                    <a:gd name="f386" fmla="*/ f298 1 f184"/>
                    <a:gd name="f387" fmla="*/ f299 1 f185"/>
                    <a:gd name="f388" fmla="*/ f300 1 f185"/>
                    <a:gd name="f389" fmla="*/ f301 1 f184"/>
                    <a:gd name="f390" fmla="*/ f302 1 f185"/>
                    <a:gd name="f391" fmla="*/ f303 1 f184"/>
                    <a:gd name="f392" fmla="*/ f304 1 f185"/>
                    <a:gd name="f393" fmla="*/ f305 1 f184"/>
                    <a:gd name="f394" fmla="*/ f306 1 f184"/>
                    <a:gd name="f395" fmla="*/ f307 1 f185"/>
                    <a:gd name="f396" fmla="*/ f308 1 f184"/>
                    <a:gd name="f397" fmla="*/ f309 1 f185"/>
                    <a:gd name="f398" fmla="*/ f310 1 f184"/>
                    <a:gd name="f399" fmla="*/ f311 1 f184"/>
                    <a:gd name="f400" fmla="*/ f312 1 f184"/>
                    <a:gd name="f401" fmla="*/ f313 1 f184"/>
                    <a:gd name="f402" fmla="*/ f314 1 f184"/>
                    <a:gd name="f403" fmla="*/ f315 1 f185"/>
                    <a:gd name="f404" fmla="*/ f316 1 f185"/>
                    <a:gd name="f405" fmla="*/ f317 1 f184"/>
                    <a:gd name="f406" fmla="*/ f318 1 f185"/>
                    <a:gd name="f407" fmla="*/ f319 1 f184"/>
                    <a:gd name="f408" fmla="*/ f320 1 f184"/>
                    <a:gd name="f409" fmla="*/ f321 1 f184"/>
                    <a:gd name="f410" fmla="*/ f322 1 f184"/>
                    <a:gd name="f411" fmla="*/ f323 1 f184"/>
                    <a:gd name="f412" fmla="*/ f324 1 f184"/>
                    <a:gd name="f413" fmla="*/ f325 1 f184"/>
                    <a:gd name="f414" fmla="*/ f326 1 f184"/>
                    <a:gd name="f415" fmla="*/ f327 1 f184"/>
                    <a:gd name="f416" fmla="*/ f328 1 f184"/>
                    <a:gd name="f417" fmla="*/ f329 1 f184"/>
                    <a:gd name="f418" fmla="*/ f330 1 f184"/>
                    <a:gd name="f419" fmla="*/ f331 1 f184"/>
                    <a:gd name="f420" fmla="*/ f332 1 f184"/>
                    <a:gd name="f421" fmla="*/ f333 1 f184"/>
                    <a:gd name="f422" fmla="*/ f334 1 f185"/>
                    <a:gd name="f423" fmla="*/ f335 1 f184"/>
                    <a:gd name="f424" fmla="*/ f336 1 f185"/>
                    <a:gd name="f425" fmla="*/ f337 1 f184"/>
                    <a:gd name="f426" fmla="*/ f338 1 f185"/>
                    <a:gd name="f427" fmla="*/ f339 1 f184"/>
                    <a:gd name="f428" fmla="*/ f340 1 f185"/>
                    <a:gd name="f429" fmla="*/ f341 1 f184"/>
                    <a:gd name="f430" fmla="*/ f342 1 f184"/>
                    <a:gd name="f431" fmla="*/ f343 1 f185"/>
                    <a:gd name="f432" fmla="*/ f344 1 f184"/>
                    <a:gd name="f433" fmla="*/ f345 1 f185"/>
                    <a:gd name="f434" fmla="*/ f346 1 f184"/>
                    <a:gd name="f435" fmla="*/ f347 1 f185"/>
                    <a:gd name="f436" fmla="*/ f348 1 f184"/>
                    <a:gd name="f437" fmla="*/ f349 1 f184"/>
                    <a:gd name="f438" fmla="*/ f350 1 f185"/>
                    <a:gd name="f439" fmla="*/ f351 1 f184"/>
                    <a:gd name="f440" fmla="*/ f352 1 f184"/>
                    <a:gd name="f441" fmla="*/ f353 f179 1"/>
                    <a:gd name="f442" fmla="*/ f354 f179 1"/>
                    <a:gd name="f443" fmla="*/ f356 f180 1"/>
                    <a:gd name="f444" fmla="*/ f355 f180 1"/>
                    <a:gd name="f445" fmla="*/ f358 f179 1"/>
                    <a:gd name="f446" fmla="*/ f359 f180 1"/>
                    <a:gd name="f447" fmla="*/ f360 f179 1"/>
                    <a:gd name="f448" fmla="*/ f361 f180 1"/>
                    <a:gd name="f449" fmla="*/ f362 f179 1"/>
                    <a:gd name="f450" fmla="*/ f363 f180 1"/>
                    <a:gd name="f451" fmla="*/ f364 f179 1"/>
                    <a:gd name="f452" fmla="*/ f365 f180 1"/>
                    <a:gd name="f453" fmla="*/ f366 f179 1"/>
                    <a:gd name="f454" fmla="*/ f367 f180 1"/>
                    <a:gd name="f455" fmla="*/ f368 f180 1"/>
                    <a:gd name="f456" fmla="*/ f369 f179 1"/>
                    <a:gd name="f457" fmla="*/ f370 f179 1"/>
                    <a:gd name="f458" fmla="*/ f371 f180 1"/>
                    <a:gd name="f459" fmla="*/ f372 f179 1"/>
                    <a:gd name="f460" fmla="*/ f373 f180 1"/>
                    <a:gd name="f461" fmla="*/ f374 f179 1"/>
                    <a:gd name="f462" fmla="*/ f375 f179 1"/>
                    <a:gd name="f463" fmla="*/ f376 f180 1"/>
                    <a:gd name="f464" fmla="*/ f377 f179 1"/>
                    <a:gd name="f465" fmla="*/ f378 f180 1"/>
                    <a:gd name="f466" fmla="*/ f379 f179 1"/>
                    <a:gd name="f467" fmla="*/ f380 f180 1"/>
                    <a:gd name="f468" fmla="*/ f381 f179 1"/>
                    <a:gd name="f469" fmla="*/ f382 f180 1"/>
                    <a:gd name="f470" fmla="*/ f383 f179 1"/>
                    <a:gd name="f471" fmla="*/ f384 f180 1"/>
                    <a:gd name="f472" fmla="*/ f385 f179 1"/>
                    <a:gd name="f473" fmla="*/ f386 f179 1"/>
                    <a:gd name="f474" fmla="*/ f387 f180 1"/>
                    <a:gd name="f475" fmla="*/ f388 f180 1"/>
                    <a:gd name="f476" fmla="*/ f389 f179 1"/>
                    <a:gd name="f477" fmla="*/ f390 f180 1"/>
                    <a:gd name="f478" fmla="*/ f391 f179 1"/>
                    <a:gd name="f479" fmla="*/ f392 f180 1"/>
                    <a:gd name="f480" fmla="*/ f393 f179 1"/>
                    <a:gd name="f481" fmla="*/ f394 f179 1"/>
                    <a:gd name="f482" fmla="*/ f395 f180 1"/>
                    <a:gd name="f483" fmla="*/ f396 f179 1"/>
                    <a:gd name="f484" fmla="*/ f397 f180 1"/>
                    <a:gd name="f485" fmla="*/ f398 f179 1"/>
                    <a:gd name="f486" fmla="*/ f399 f179 1"/>
                    <a:gd name="f487" fmla="*/ f400 f179 1"/>
                    <a:gd name="f488" fmla="*/ f401 f179 1"/>
                    <a:gd name="f489" fmla="*/ f402 f179 1"/>
                    <a:gd name="f490" fmla="*/ f403 f180 1"/>
                    <a:gd name="f491" fmla="*/ f404 f180 1"/>
                    <a:gd name="f492" fmla="*/ f405 f179 1"/>
                    <a:gd name="f493" fmla="*/ f406 f180 1"/>
                    <a:gd name="f494" fmla="*/ f407 f179 1"/>
                    <a:gd name="f495" fmla="*/ f408 f179 1"/>
                    <a:gd name="f496" fmla="*/ f409 f179 1"/>
                    <a:gd name="f497" fmla="*/ f410 f179 1"/>
                    <a:gd name="f498" fmla="*/ f411 f179 1"/>
                    <a:gd name="f499" fmla="*/ f412 f179 1"/>
                    <a:gd name="f500" fmla="*/ f413 f179 1"/>
                    <a:gd name="f501" fmla="*/ f414 f179 1"/>
                    <a:gd name="f502" fmla="*/ f415 f179 1"/>
                    <a:gd name="f503" fmla="*/ f416 f179 1"/>
                    <a:gd name="f504" fmla="*/ f417 f179 1"/>
                    <a:gd name="f505" fmla="*/ f418 f179 1"/>
                    <a:gd name="f506" fmla="*/ f419 f179 1"/>
                    <a:gd name="f507" fmla="*/ f420 f179 1"/>
                    <a:gd name="f508" fmla="*/ f421 f179 1"/>
                    <a:gd name="f509" fmla="*/ f422 f180 1"/>
                    <a:gd name="f510" fmla="*/ f423 f179 1"/>
                    <a:gd name="f511" fmla="*/ f424 f180 1"/>
                    <a:gd name="f512" fmla="*/ f425 f179 1"/>
                    <a:gd name="f513" fmla="*/ f426 f180 1"/>
                    <a:gd name="f514" fmla="*/ f427 f179 1"/>
                    <a:gd name="f515" fmla="*/ f428 f180 1"/>
                    <a:gd name="f516" fmla="*/ f429 f179 1"/>
                    <a:gd name="f517" fmla="*/ f430 f179 1"/>
                    <a:gd name="f518" fmla="*/ f431 f180 1"/>
                    <a:gd name="f519" fmla="*/ f432 f179 1"/>
                    <a:gd name="f520" fmla="*/ f433 f180 1"/>
                    <a:gd name="f521" fmla="*/ f434 f179 1"/>
                    <a:gd name="f522" fmla="*/ f435 f180 1"/>
                    <a:gd name="f523" fmla="*/ f436 f179 1"/>
                    <a:gd name="f524" fmla="*/ f437 f179 1"/>
                    <a:gd name="f525" fmla="*/ f438 f180 1"/>
                    <a:gd name="f526" fmla="*/ f439 f179 1"/>
                    <a:gd name="f527" fmla="*/ f440 f17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7">
                      <a:pos x="f445" y="f446"/>
                    </a:cxn>
                    <a:cxn ang="f357">
                      <a:pos x="f447" y="f448"/>
                    </a:cxn>
                    <a:cxn ang="f357">
                      <a:pos x="f449" y="f448"/>
                    </a:cxn>
                    <a:cxn ang="f357">
                      <a:pos x="f445" y="f450"/>
                    </a:cxn>
                    <a:cxn ang="f357">
                      <a:pos x="f451" y="f452"/>
                    </a:cxn>
                    <a:cxn ang="f357">
                      <a:pos x="f453" y="f452"/>
                    </a:cxn>
                    <a:cxn ang="f357">
                      <a:pos x="f453" y="f454"/>
                    </a:cxn>
                    <a:cxn ang="f357">
                      <a:pos x="f445" y="f455"/>
                    </a:cxn>
                    <a:cxn ang="f357">
                      <a:pos x="f456" y="f454"/>
                    </a:cxn>
                    <a:cxn ang="f357">
                      <a:pos x="f445" y="f446"/>
                    </a:cxn>
                    <a:cxn ang="f357">
                      <a:pos x="f457" y="f458"/>
                    </a:cxn>
                    <a:cxn ang="f357">
                      <a:pos x="f459" y="f460"/>
                    </a:cxn>
                    <a:cxn ang="f357">
                      <a:pos x="f461" y="f458"/>
                    </a:cxn>
                    <a:cxn ang="f357">
                      <a:pos x="f457" y="f458"/>
                    </a:cxn>
                    <a:cxn ang="f357">
                      <a:pos x="f462" y="f463"/>
                    </a:cxn>
                    <a:cxn ang="f357">
                      <a:pos x="f464" y="f463"/>
                    </a:cxn>
                    <a:cxn ang="f357">
                      <a:pos x="f464" y="f465"/>
                    </a:cxn>
                    <a:cxn ang="f357">
                      <a:pos x="f466" y="f467"/>
                    </a:cxn>
                    <a:cxn ang="f357">
                      <a:pos x="f468" y="f465"/>
                    </a:cxn>
                    <a:cxn ang="f357">
                      <a:pos x="f468" y="f469"/>
                    </a:cxn>
                    <a:cxn ang="f357">
                      <a:pos x="f470" y="f469"/>
                    </a:cxn>
                    <a:cxn ang="f357">
                      <a:pos x="f470" y="f465"/>
                    </a:cxn>
                    <a:cxn ang="f357">
                      <a:pos x="f466" y="f471"/>
                    </a:cxn>
                    <a:cxn ang="f357">
                      <a:pos x="f462" y="f465"/>
                    </a:cxn>
                    <a:cxn ang="f357">
                      <a:pos x="f462" y="f463"/>
                    </a:cxn>
                    <a:cxn ang="f357">
                      <a:pos x="f472" y="f446"/>
                    </a:cxn>
                    <a:cxn ang="f357">
                      <a:pos x="f473" y="f474"/>
                    </a:cxn>
                    <a:cxn ang="f357">
                      <a:pos x="f473" y="f475"/>
                    </a:cxn>
                    <a:cxn ang="f357">
                      <a:pos x="f476" y="f475"/>
                    </a:cxn>
                    <a:cxn ang="f357">
                      <a:pos x="f476" y="f477"/>
                    </a:cxn>
                    <a:cxn ang="f357">
                      <a:pos x="f478" y="f479"/>
                    </a:cxn>
                    <a:cxn ang="f357">
                      <a:pos x="f480" y="f477"/>
                    </a:cxn>
                    <a:cxn ang="f357">
                      <a:pos x="f472" y="f446"/>
                    </a:cxn>
                    <a:cxn ang="f357">
                      <a:pos x="f481" y="f482"/>
                    </a:cxn>
                    <a:cxn ang="f357">
                      <a:pos x="f483" y="f484"/>
                    </a:cxn>
                    <a:cxn ang="f357">
                      <a:pos x="f481" y="f460"/>
                    </a:cxn>
                    <a:cxn ang="f357">
                      <a:pos x="f485" y="f484"/>
                    </a:cxn>
                    <a:cxn ang="f357">
                      <a:pos x="f481" y="f482"/>
                    </a:cxn>
                    <a:cxn ang="f357">
                      <a:pos x="f486" y="f446"/>
                    </a:cxn>
                    <a:cxn ang="f357">
                      <a:pos x="f487" y="f484"/>
                    </a:cxn>
                    <a:cxn ang="f357">
                      <a:pos x="f488" y="f455"/>
                    </a:cxn>
                    <a:cxn ang="f357">
                      <a:pos x="f489" y="f490"/>
                    </a:cxn>
                    <a:cxn ang="f357">
                      <a:pos x="f489" y="f491"/>
                    </a:cxn>
                    <a:cxn ang="f357">
                      <a:pos x="f492" y="f491"/>
                    </a:cxn>
                    <a:cxn ang="f357">
                      <a:pos x="f492" y="f493"/>
                    </a:cxn>
                    <a:cxn ang="f357">
                      <a:pos x="f486" y="f446"/>
                    </a:cxn>
                    <a:cxn ang="f357">
                      <a:pos x="f486" y="f482"/>
                    </a:cxn>
                    <a:cxn ang="f357">
                      <a:pos x="f494" y="f484"/>
                    </a:cxn>
                    <a:cxn ang="f357">
                      <a:pos x="f486" y="f460"/>
                    </a:cxn>
                    <a:cxn ang="f357">
                      <a:pos x="f495" y="f484"/>
                    </a:cxn>
                    <a:cxn ang="f357">
                      <a:pos x="f486" y="f482"/>
                    </a:cxn>
                    <a:cxn ang="f357">
                      <a:pos x="f496" y="f463"/>
                    </a:cxn>
                    <a:cxn ang="f357">
                      <a:pos x="f497" y="f463"/>
                    </a:cxn>
                    <a:cxn ang="f357">
                      <a:pos x="f497" y="f491"/>
                    </a:cxn>
                    <a:cxn ang="f357">
                      <a:pos x="f496" y="f491"/>
                    </a:cxn>
                    <a:cxn ang="f357">
                      <a:pos x="f496" y="f463"/>
                    </a:cxn>
                    <a:cxn ang="f357">
                      <a:pos x="f498" y="f446"/>
                    </a:cxn>
                    <a:cxn ang="f357">
                      <a:pos x="f499" y="f448"/>
                    </a:cxn>
                    <a:cxn ang="f357">
                      <a:pos x="f500" y="f448"/>
                    </a:cxn>
                    <a:cxn ang="f357">
                      <a:pos x="f501" y="f450"/>
                    </a:cxn>
                    <a:cxn ang="f357">
                      <a:pos x="f502" y="f452"/>
                    </a:cxn>
                    <a:cxn ang="f357">
                      <a:pos x="f503" y="f452"/>
                    </a:cxn>
                    <a:cxn ang="f357">
                      <a:pos x="f503" y="f454"/>
                    </a:cxn>
                    <a:cxn ang="f357">
                      <a:pos x="f501" y="f455"/>
                    </a:cxn>
                    <a:cxn ang="f357">
                      <a:pos x="f504" y="f454"/>
                    </a:cxn>
                    <a:cxn ang="f357">
                      <a:pos x="f498" y="f446"/>
                    </a:cxn>
                    <a:cxn ang="f357">
                      <a:pos x="f505" y="f458"/>
                    </a:cxn>
                    <a:cxn ang="f357">
                      <a:pos x="f498" y="f460"/>
                    </a:cxn>
                    <a:cxn ang="f357">
                      <a:pos x="f506" y="f458"/>
                    </a:cxn>
                    <a:cxn ang="f357">
                      <a:pos x="f505" y="f458"/>
                    </a:cxn>
                    <a:cxn ang="f357">
                      <a:pos x="f507" y="f446"/>
                    </a:cxn>
                    <a:cxn ang="f357">
                      <a:pos x="f508" y="f509"/>
                    </a:cxn>
                    <a:cxn ang="f357">
                      <a:pos x="f510" y="f511"/>
                    </a:cxn>
                    <a:cxn ang="f357">
                      <a:pos x="f512" y="f513"/>
                    </a:cxn>
                    <a:cxn ang="f357">
                      <a:pos x="f507" y="f467"/>
                    </a:cxn>
                    <a:cxn ang="f357">
                      <a:pos x="f514" y="f515"/>
                    </a:cxn>
                    <a:cxn ang="f357">
                      <a:pos x="f516" y="f515"/>
                    </a:cxn>
                    <a:cxn ang="f357">
                      <a:pos x="f517" y="f518"/>
                    </a:cxn>
                    <a:cxn ang="f357">
                      <a:pos x="f519" y="f520"/>
                    </a:cxn>
                    <a:cxn ang="f357">
                      <a:pos x="f521" y="f522"/>
                    </a:cxn>
                    <a:cxn ang="f357">
                      <a:pos x="f523" y="f448"/>
                    </a:cxn>
                    <a:cxn ang="f357">
                      <a:pos x="f524" y="f525"/>
                    </a:cxn>
                    <a:cxn ang="f357">
                      <a:pos x="f526" y="f448"/>
                    </a:cxn>
                    <a:cxn ang="f357">
                      <a:pos x="f527" y="f448"/>
                    </a:cxn>
                    <a:cxn ang="f357">
                      <a:pos x="f507" y="f446"/>
                    </a:cxn>
                  </a:cxnLst>
                  <a:rect l="f441" t="f444" r="f442" b="f443"/>
                  <a:pathLst>
                    <a:path w="755639" h="148220">
                      <a:moveTo>
                        <a:pt x="f8" y="f9"/>
                      </a:moveTo>
                      <a:cubicBezTo>
                        <a:pt x="f10" y="f9"/>
                        <a:pt x="f11" y="f12"/>
                        <a:pt x="f13" y="f14"/>
                      </a:cubicBezTo>
                      <a:lnTo>
                        <a:pt x="f10" y="f14"/>
                      </a:lnTo>
                      <a:cubicBezTo>
                        <a:pt x="f15" y="f16"/>
                        <a:pt x="f17" y="f18"/>
                        <a:pt x="f8" y="f18"/>
                      </a:cubicBezTo>
                      <a:cubicBezTo>
                        <a:pt x="f19" y="f18"/>
                        <a:pt x="f20" y="f21"/>
                        <a:pt x="f22" y="f23"/>
                      </a:cubicBezTo>
                      <a:lnTo>
                        <a:pt x="f24" y="f23"/>
                      </a:lnTo>
                      <a:lnTo>
                        <a:pt x="f24" y="f25"/>
                      </a:lnTo>
                      <a:cubicBezTo>
                        <a:pt x="f24" y="f26"/>
                        <a:pt x="f27" y="f28"/>
                        <a:pt x="f8" y="f28"/>
                      </a:cubicBezTo>
                      <a:cubicBezTo>
                        <a:pt x="f29" y="f28"/>
                        <a:pt x="f5" y="f26"/>
                        <a:pt x="f5" y="f25"/>
                      </a:cubicBezTo>
                      <a:cubicBezTo>
                        <a:pt x="f5" y="f18"/>
                        <a:pt x="f29" y="f9"/>
                        <a:pt x="f8" y="f9"/>
                      </a:cubicBezTo>
                      <a:moveTo>
                        <a:pt x="f30" y="f31"/>
                      </a:moveTo>
                      <a:cubicBezTo>
                        <a:pt x="f32" y="f33"/>
                        <a:pt x="f19" y="f34"/>
                        <a:pt x="f35" y="f34"/>
                      </a:cubicBezTo>
                      <a:cubicBezTo>
                        <a:pt x="f36" y="f34"/>
                        <a:pt x="f37" y="f33"/>
                        <a:pt x="f38" y="f31"/>
                      </a:cubicBezTo>
                      <a:lnTo>
                        <a:pt x="f30" y="f31"/>
                      </a:lnTo>
                      <a:close/>
                      <a:moveTo>
                        <a:pt x="f39" y="f40"/>
                      </a:moveTo>
                      <a:lnTo>
                        <a:pt x="f41" y="f40"/>
                      </a:lnTo>
                      <a:lnTo>
                        <a:pt x="f41" y="f42"/>
                      </a:lnTo>
                      <a:cubicBezTo>
                        <a:pt x="f41" y="f43"/>
                        <a:pt x="f44" y="f45"/>
                        <a:pt x="f46" y="f45"/>
                      </a:cubicBezTo>
                      <a:cubicBezTo>
                        <a:pt x="f47" y="f45"/>
                        <a:pt x="f48" y="f43"/>
                        <a:pt x="f48" y="f42"/>
                      </a:cubicBezTo>
                      <a:lnTo>
                        <a:pt x="f48" y="f49"/>
                      </a:lnTo>
                      <a:lnTo>
                        <a:pt x="f50" y="f49"/>
                      </a:lnTo>
                      <a:lnTo>
                        <a:pt x="f50" y="f42"/>
                      </a:lnTo>
                      <a:cubicBezTo>
                        <a:pt x="f50" y="f51"/>
                        <a:pt x="f52" y="f53"/>
                        <a:pt x="f46" y="f53"/>
                      </a:cubicBezTo>
                      <a:cubicBezTo>
                        <a:pt x="f54" y="f53"/>
                        <a:pt x="f39" y="f51"/>
                        <a:pt x="f39" y="f42"/>
                      </a:cubicBezTo>
                      <a:lnTo>
                        <a:pt x="f39" y="f40"/>
                      </a:lnTo>
                      <a:close/>
                      <a:moveTo>
                        <a:pt x="f55" y="f9"/>
                      </a:moveTo>
                      <a:cubicBezTo>
                        <a:pt x="f56" y="f9"/>
                        <a:pt x="f57" y="f58"/>
                        <a:pt x="f59" y="f60"/>
                      </a:cubicBezTo>
                      <a:lnTo>
                        <a:pt x="f59" y="f61"/>
                      </a:lnTo>
                      <a:lnTo>
                        <a:pt x="f62" y="f61"/>
                      </a:lnTo>
                      <a:lnTo>
                        <a:pt x="f62" y="f63"/>
                      </a:lnTo>
                      <a:cubicBezTo>
                        <a:pt x="f62" y="f26"/>
                        <a:pt x="f59" y="f64"/>
                        <a:pt x="f65" y="f64"/>
                      </a:cubicBezTo>
                      <a:cubicBezTo>
                        <a:pt x="f66" y="f64"/>
                        <a:pt x="f67" y="f68"/>
                        <a:pt x="f67" y="f63"/>
                      </a:cubicBezTo>
                      <a:cubicBezTo>
                        <a:pt x="f69" y="f70"/>
                        <a:pt x="f71" y="f9"/>
                        <a:pt x="f55" y="f9"/>
                      </a:cubicBezTo>
                      <a:moveTo>
                        <a:pt x="f72" y="f73"/>
                      </a:moveTo>
                      <a:cubicBezTo>
                        <a:pt x="f74" y="f73"/>
                        <a:pt x="f75" y="f76"/>
                        <a:pt x="f75" y="f77"/>
                      </a:cubicBezTo>
                      <a:cubicBezTo>
                        <a:pt x="f75" y="f78"/>
                        <a:pt x="f79" y="f34"/>
                        <a:pt x="f72" y="f34"/>
                      </a:cubicBezTo>
                      <a:cubicBezTo>
                        <a:pt x="f80" y="f34"/>
                        <a:pt x="f81" y="f78"/>
                        <a:pt x="f81" y="f77"/>
                      </a:cubicBezTo>
                      <a:cubicBezTo>
                        <a:pt x="f82" y="f83"/>
                        <a:pt x="f84" y="f73"/>
                        <a:pt x="f72" y="f73"/>
                      </a:cubicBezTo>
                      <a:moveTo>
                        <a:pt x="f85" y="f9"/>
                      </a:moveTo>
                      <a:cubicBezTo>
                        <a:pt x="f86" y="f9"/>
                        <a:pt x="f87" y="f60"/>
                        <a:pt x="f87" y="f77"/>
                      </a:cubicBezTo>
                      <a:cubicBezTo>
                        <a:pt x="f87" y="f88"/>
                        <a:pt x="f89" y="f28"/>
                        <a:pt x="f90" y="f28"/>
                      </a:cubicBezTo>
                      <a:cubicBezTo>
                        <a:pt x="f91" y="f28"/>
                        <a:pt x="f92" y="f93"/>
                        <a:pt x="f94" y="f88"/>
                      </a:cubicBezTo>
                      <a:lnTo>
                        <a:pt x="f94" y="f5"/>
                      </a:lnTo>
                      <a:lnTo>
                        <a:pt x="f95" y="f5"/>
                      </a:lnTo>
                      <a:lnTo>
                        <a:pt x="f95" y="f96"/>
                      </a:lnTo>
                      <a:cubicBezTo>
                        <a:pt x="f97" y="f98"/>
                        <a:pt x="f99" y="f9"/>
                        <a:pt x="f85" y="f9"/>
                      </a:cubicBezTo>
                      <a:moveTo>
                        <a:pt x="f85" y="f73"/>
                      </a:moveTo>
                      <a:cubicBezTo>
                        <a:pt x="f100" y="f73"/>
                        <a:pt x="f101" y="f76"/>
                        <a:pt x="f101" y="f77"/>
                      </a:cubicBezTo>
                      <a:cubicBezTo>
                        <a:pt x="f101" y="f78"/>
                        <a:pt x="f102" y="f34"/>
                        <a:pt x="f85" y="f34"/>
                      </a:cubicBezTo>
                      <a:cubicBezTo>
                        <a:pt x="f103" y="f34"/>
                        <a:pt x="f89" y="f78"/>
                        <a:pt x="f89" y="f77"/>
                      </a:cubicBezTo>
                      <a:cubicBezTo>
                        <a:pt x="f104" y="f83"/>
                        <a:pt x="f105" y="f73"/>
                        <a:pt x="f85" y="f73"/>
                      </a:cubicBezTo>
                      <a:moveTo>
                        <a:pt x="f106" y="f40"/>
                      </a:moveTo>
                      <a:lnTo>
                        <a:pt x="f107" y="f40"/>
                      </a:lnTo>
                      <a:lnTo>
                        <a:pt x="f107" y="f5"/>
                      </a:lnTo>
                      <a:lnTo>
                        <a:pt x="f106" y="f5"/>
                      </a:lnTo>
                      <a:lnTo>
                        <a:pt x="f106" y="f40"/>
                      </a:lnTo>
                      <a:close/>
                      <a:moveTo>
                        <a:pt x="f108" y="f9"/>
                      </a:moveTo>
                      <a:cubicBezTo>
                        <a:pt x="f109" y="f9"/>
                        <a:pt x="f110" y="f12"/>
                        <a:pt x="f111" y="f14"/>
                      </a:cubicBezTo>
                      <a:lnTo>
                        <a:pt x="f112" y="f14"/>
                      </a:lnTo>
                      <a:cubicBezTo>
                        <a:pt x="f113" y="f16"/>
                        <a:pt x="f114" y="f18"/>
                        <a:pt x="f115" y="f18"/>
                      </a:cubicBezTo>
                      <a:cubicBezTo>
                        <a:pt x="f116" y="f18"/>
                        <a:pt x="f117" y="f21"/>
                        <a:pt x="f118" y="f23"/>
                      </a:cubicBezTo>
                      <a:lnTo>
                        <a:pt x="f119" y="f23"/>
                      </a:lnTo>
                      <a:lnTo>
                        <a:pt x="f119" y="f25"/>
                      </a:lnTo>
                      <a:cubicBezTo>
                        <a:pt x="f119" y="f26"/>
                        <a:pt x="f120" y="f28"/>
                        <a:pt x="f115" y="f28"/>
                      </a:cubicBezTo>
                      <a:cubicBezTo>
                        <a:pt x="f121" y="f28"/>
                        <a:pt x="f122" y="f26"/>
                        <a:pt x="f122" y="f25"/>
                      </a:cubicBezTo>
                      <a:cubicBezTo>
                        <a:pt x="f123" y="f18"/>
                        <a:pt x="f124" y="f9"/>
                        <a:pt x="f108" y="f9"/>
                      </a:cubicBezTo>
                      <a:moveTo>
                        <a:pt x="f125" y="f31"/>
                      </a:moveTo>
                      <a:cubicBezTo>
                        <a:pt x="f126" y="f33"/>
                        <a:pt x="f127" y="f34"/>
                        <a:pt x="f108" y="f34"/>
                      </a:cubicBezTo>
                      <a:cubicBezTo>
                        <a:pt x="f128" y="f34"/>
                        <a:pt x="f109" y="f33"/>
                        <a:pt x="f129" y="f31"/>
                      </a:cubicBezTo>
                      <a:lnTo>
                        <a:pt x="f125" y="f31"/>
                      </a:lnTo>
                      <a:close/>
                      <a:moveTo>
                        <a:pt x="f130" y="f9"/>
                      </a:moveTo>
                      <a:cubicBezTo>
                        <a:pt x="f131" y="f9"/>
                        <a:pt x="f6" y="f132"/>
                        <a:pt x="f6" y="f133"/>
                      </a:cubicBezTo>
                      <a:cubicBezTo>
                        <a:pt x="f6" y="f134"/>
                        <a:pt x="f135" y="f136"/>
                        <a:pt x="f137" y="f138"/>
                      </a:cubicBezTo>
                      <a:cubicBezTo>
                        <a:pt x="f139" y="f140"/>
                        <a:pt x="f141" y="f142"/>
                        <a:pt x="f141" y="f143"/>
                      </a:cubicBezTo>
                      <a:cubicBezTo>
                        <a:pt x="f141" y="f144"/>
                        <a:pt x="f145" y="f45"/>
                        <a:pt x="f130" y="f45"/>
                      </a:cubicBezTo>
                      <a:cubicBezTo>
                        <a:pt x="f146" y="f45"/>
                        <a:pt x="f147" y="f148"/>
                        <a:pt x="f149" y="f150"/>
                      </a:cubicBezTo>
                      <a:lnTo>
                        <a:pt x="f151" y="f150"/>
                      </a:lnTo>
                      <a:cubicBezTo>
                        <a:pt x="f152" y="f153"/>
                        <a:pt x="f154" y="f155"/>
                        <a:pt x="f156" y="f155"/>
                      </a:cubicBezTo>
                      <a:cubicBezTo>
                        <a:pt x="f157" y="f155"/>
                        <a:pt x="f158" y="f153"/>
                        <a:pt x="f158" y="f159"/>
                      </a:cubicBezTo>
                      <a:cubicBezTo>
                        <a:pt x="f158" y="f160"/>
                        <a:pt x="f161" y="f162"/>
                        <a:pt x="f163" y="f164"/>
                      </a:cubicBezTo>
                      <a:cubicBezTo>
                        <a:pt x="f165" y="f166"/>
                        <a:pt x="f167" y="f168"/>
                        <a:pt x="f167" y="f14"/>
                      </a:cubicBezTo>
                      <a:cubicBezTo>
                        <a:pt x="f167" y="f16"/>
                        <a:pt x="f169" y="f170"/>
                        <a:pt x="f171" y="f170"/>
                      </a:cubicBezTo>
                      <a:cubicBezTo>
                        <a:pt x="f172" y="f170"/>
                        <a:pt x="f173" y="f174"/>
                        <a:pt x="f173" y="f14"/>
                      </a:cubicBezTo>
                      <a:lnTo>
                        <a:pt x="f175" y="f14"/>
                      </a:lnTo>
                      <a:cubicBezTo>
                        <a:pt x="f175" y="f176"/>
                        <a:pt x="f177" y="f9"/>
                        <a:pt x="f130" y="f9"/>
                      </a:cubicBezTo>
                    </a:path>
                  </a:pathLst>
                </a:custGeom>
                <a:noFill/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ihandform 8">
                  <a:extLst>
                    <a:ext uri="{FF2B5EF4-FFF2-40B4-BE49-F238E27FC236}">
                      <a16:creationId xmlns:a16="http://schemas.microsoft.com/office/drawing/2014/main" id="{A11D01CE-C365-D7A4-FBB4-55419E47364D}"/>
                    </a:ext>
                  </a:extLst>
                </p:cNvPr>
                <p:cNvSpPr/>
                <p:nvPr/>
              </p:nvSpPr>
              <p:spPr>
                <a:xfrm>
                  <a:off x="1203204" y="548676"/>
                  <a:ext cx="1796448" cy="337313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824964"/>
                    <a:gd name="f7" fmla="val 333813"/>
                    <a:gd name="f8" fmla="val 328113"/>
                    <a:gd name="f9" fmla="val 67309"/>
                    <a:gd name="f10" fmla="val 203329"/>
                    <a:gd name="f11" fmla="val 173558"/>
                    <a:gd name="f12" fmla="val 81914"/>
                    <a:gd name="f13" fmla="val 163423"/>
                    <a:gd name="f14" fmla="val 102234"/>
                    <a:gd name="f15" fmla="val 121918"/>
                    <a:gd name="f16" fmla="val 136523"/>
                    <a:gd name="f17" fmla="val 203832"/>
                    <a:gd name="f18" fmla="val 218437"/>
                    <a:gd name="f19" fmla="val 238122"/>
                    <a:gd name="f20" fmla="val 258441"/>
                    <a:gd name="f21" fmla="val 273046"/>
                    <a:gd name="f22" fmla="val 340355"/>
                    <a:gd name="f23" fmla="val 131752"/>
                    <a:gd name="f24" fmla="val 299081"/>
                    <a:gd name="f25" fmla="val 100714"/>
                    <a:gd name="f26" fmla="val 245107"/>
                    <a:gd name="f27" fmla="val 213357"/>
                    <a:gd name="f28" fmla="val 187322"/>
                    <a:gd name="f29" fmla="val 112749"/>
                    <a:gd name="f30" fmla="val 170178"/>
                    <a:gd name="f31" fmla="val 136186"/>
                    <a:gd name="f32" fmla="val 153668"/>
                    <a:gd name="f33" fmla="val 126998"/>
                    <a:gd name="f34" fmla="val 95249"/>
                    <a:gd name="f35" fmla="val 41274"/>
                    <a:gd name="f36" fmla="val 132385"/>
                    <a:gd name="f37" fmla="val 422904"/>
                    <a:gd name="f38" fmla="val 86146"/>
                    <a:gd name="f39" fmla="val 447669"/>
                    <a:gd name="f40" fmla="val 466083"/>
                    <a:gd name="f41" fmla="val 67776"/>
                    <a:gd name="f42" fmla="val 43073"/>
                    <a:gd name="f43" fmla="val 18369"/>
                    <a:gd name="f44" fmla="val 398139"/>
                    <a:gd name="f45" fmla="val 379725"/>
                    <a:gd name="f46" fmla="val 389249"/>
                    <a:gd name="f47" fmla="val 456559"/>
                    <a:gd name="f48" fmla="val 106415"/>
                    <a:gd name="f49" fmla="val 614036"/>
                    <a:gd name="f50" fmla="val 333814"/>
                    <a:gd name="f51" fmla="val 675630"/>
                    <a:gd name="f52" fmla="val 720715"/>
                    <a:gd name="f53" fmla="val 295809"/>
                    <a:gd name="f54" fmla="val 730240"/>
                    <a:gd name="f55" fmla="val 240701"/>
                    <a:gd name="f56" fmla="val 661661"/>
                    <a:gd name="f57" fmla="val 654041"/>
                    <a:gd name="f58" fmla="val 259070"/>
                    <a:gd name="f59" fmla="val 636261"/>
                    <a:gd name="f60" fmla="val 270472"/>
                    <a:gd name="f61" fmla="val 583557"/>
                    <a:gd name="f62" fmla="val 562602"/>
                    <a:gd name="f63" fmla="val 248302"/>
                    <a:gd name="f64" fmla="val 216631"/>
                    <a:gd name="f65" fmla="val 184960"/>
                    <a:gd name="f66" fmla="val 162790"/>
                    <a:gd name="f67" fmla="val 174191"/>
                    <a:gd name="f68" fmla="val 192561"/>
                    <a:gd name="f69" fmla="val 138086"/>
                    <a:gd name="f70" fmla="val 99447"/>
                    <a:gd name="f71" fmla="val 543552"/>
                    <a:gd name="f72" fmla="val 494023"/>
                    <a:gd name="f73" fmla="val 148854"/>
                    <a:gd name="f74" fmla="val 215997"/>
                    <a:gd name="f75" fmla="val 284407"/>
                    <a:gd name="f76" fmla="val 762624"/>
                    <a:gd name="f77" fmla="val 829933"/>
                    <a:gd name="f78" fmla="val 202062"/>
                    <a:gd name="f79" fmla="val 172291"/>
                    <a:gd name="f80" fmla="val 843268"/>
                    <a:gd name="f81" fmla="val 862318"/>
                    <a:gd name="f82" fmla="val 881367"/>
                    <a:gd name="f83" fmla="val 894702"/>
                    <a:gd name="f84" fmla="val 203962"/>
                    <a:gd name="f85" fmla="val 962011"/>
                    <a:gd name="f86" fmla="val 202695"/>
                    <a:gd name="f87" fmla="val 961376"/>
                    <a:gd name="f88" fmla="val 921372"/>
                    <a:gd name="f89" fmla="val 802629"/>
                    <a:gd name="f90" fmla="val 133019"/>
                    <a:gd name="f91" fmla="val 1102344"/>
                    <a:gd name="f92" fmla="val 1172828"/>
                    <a:gd name="f93" fmla="val 1222358"/>
                    <a:gd name="f94" fmla="val 217264"/>
                    <a:gd name="f95" fmla="val 150121"/>
                    <a:gd name="f96" fmla="val 1031860"/>
                    <a:gd name="f97" fmla="val 982331"/>
                    <a:gd name="f98" fmla="val 982966"/>
                    <a:gd name="f99" fmla="val 1032495"/>
                    <a:gd name="f100" fmla="val 271105"/>
                    <a:gd name="f101" fmla="val 1071865"/>
                    <a:gd name="f102" fmla="val 1050910"/>
                    <a:gd name="f103" fmla="val 248935"/>
                    <a:gd name="f104" fmla="val 185593"/>
                    <a:gd name="f105" fmla="val 1132824"/>
                    <a:gd name="f106" fmla="val 1153779"/>
                    <a:gd name="f107" fmla="val 1133459"/>
                    <a:gd name="f108" fmla="val 1522708"/>
                    <a:gd name="f109" fmla="val 1547473"/>
                    <a:gd name="f110" fmla="val 1565888"/>
                    <a:gd name="f111" fmla="val 1497944"/>
                    <a:gd name="f112" fmla="val 1479529"/>
                    <a:gd name="f113" fmla="val 1262997"/>
                    <a:gd name="f114" fmla="val 1330306"/>
                    <a:gd name="f115" fmla="val 197628"/>
                    <a:gd name="f116" fmla="val 1435080"/>
                    <a:gd name="f117" fmla="val 136819"/>
                    <a:gd name="f118" fmla="val 103248"/>
                    <a:gd name="f119" fmla="val 75377"/>
                    <a:gd name="f120" fmla="val 1343641"/>
                    <a:gd name="f121" fmla="val 65876"/>
                    <a:gd name="f122" fmla="val 1362691"/>
                    <a:gd name="f123" fmla="val 1381740"/>
                    <a:gd name="f124" fmla="val 1395075"/>
                    <a:gd name="f125" fmla="val 74744"/>
                    <a:gd name="f126" fmla="val 1462384"/>
                    <a:gd name="f127" fmla="val 36105"/>
                    <a:gd name="f128" fmla="val 1422380"/>
                    <a:gd name="f129" fmla="val 3167"/>
                    <a:gd name="f130" fmla="val 1303002"/>
                    <a:gd name="f131" fmla="val 1489054"/>
                    <a:gd name="f132" fmla="val 1556363"/>
                    <a:gd name="f133" fmla="val 1605257"/>
                    <a:gd name="f134" fmla="val 1672566"/>
                    <a:gd name="f135" fmla="val 213464"/>
                    <a:gd name="f136" fmla="val 178625"/>
                    <a:gd name="f137" fmla="val 1689711"/>
                    <a:gd name="f138" fmla="val 1715111"/>
                    <a:gd name="f139" fmla="val 1740510"/>
                    <a:gd name="f140" fmla="val 1757655"/>
                    <a:gd name="f141" fmla="val 177992"/>
                    <a:gd name="f142" fmla="val 138720"/>
                    <a:gd name="f143" fmla="val 1781150"/>
                    <a:gd name="f144" fmla="val 1649707"/>
                    <a:gd name="f145" fmla="+- 0 0 -90"/>
                    <a:gd name="f146" fmla="*/ f3 1 1824964"/>
                    <a:gd name="f147" fmla="*/ f4 1 333813"/>
                    <a:gd name="f148" fmla="+- f7 0 f5"/>
                    <a:gd name="f149" fmla="+- f6 0 f5"/>
                    <a:gd name="f150" fmla="*/ f145 f0 1"/>
                    <a:gd name="f151" fmla="*/ f149 1 1824964"/>
                    <a:gd name="f152" fmla="*/ f148 1 333813"/>
                    <a:gd name="f153" fmla="*/ 0 f149 1"/>
                    <a:gd name="f154" fmla="*/ 328113 f148 1"/>
                    <a:gd name="f155" fmla="*/ 67309 f149 1"/>
                    <a:gd name="f156" fmla="*/ 203329 f148 1"/>
                    <a:gd name="f157" fmla="*/ 102234 f149 1"/>
                    <a:gd name="f158" fmla="*/ 163423 f148 1"/>
                    <a:gd name="f159" fmla="*/ 136523 f149 1"/>
                    <a:gd name="f160" fmla="*/ 203832 f149 1"/>
                    <a:gd name="f161" fmla="*/ 238122 f149 1"/>
                    <a:gd name="f162" fmla="*/ 273046 f149 1"/>
                    <a:gd name="f163" fmla="*/ 340355 f149 1"/>
                    <a:gd name="f164" fmla="*/ 245107 f149 1"/>
                    <a:gd name="f165" fmla="*/ 100714 f148 1"/>
                    <a:gd name="f166" fmla="*/ 170178 f149 1"/>
                    <a:gd name="f167" fmla="*/ 136186 f148 1"/>
                    <a:gd name="f168" fmla="*/ 95249 f149 1"/>
                    <a:gd name="f169" fmla="*/ 422904 f149 1"/>
                    <a:gd name="f170" fmla="*/ 86146 f148 1"/>
                    <a:gd name="f171" fmla="*/ 466083 f149 1"/>
                    <a:gd name="f172" fmla="*/ 43073 f148 1"/>
                    <a:gd name="f173" fmla="*/ 0 f148 1"/>
                    <a:gd name="f174" fmla="*/ 379725 f149 1"/>
                    <a:gd name="f175" fmla="*/ 389249 f149 1"/>
                    <a:gd name="f176" fmla="*/ 456559 f149 1"/>
                    <a:gd name="f177" fmla="*/ 106415 f148 1"/>
                    <a:gd name="f178" fmla="*/ 614036 f149 1"/>
                    <a:gd name="f179" fmla="*/ 333814 f148 1"/>
                    <a:gd name="f180" fmla="*/ 730240 f149 1"/>
                    <a:gd name="f181" fmla="*/ 240701 f148 1"/>
                    <a:gd name="f182" fmla="*/ 661661 f149 1"/>
                    <a:gd name="f183" fmla="*/ 270472 f148 1"/>
                    <a:gd name="f184" fmla="*/ 562602 f149 1"/>
                    <a:gd name="f185" fmla="*/ 216631 f148 1"/>
                    <a:gd name="f186" fmla="*/ 162790 f148 1"/>
                    <a:gd name="f187" fmla="*/ 192561 f148 1"/>
                    <a:gd name="f188" fmla="*/ 99447 f148 1"/>
                    <a:gd name="f189" fmla="*/ 494023 f149 1"/>
                    <a:gd name="f190" fmla="*/ 215997 f148 1"/>
                    <a:gd name="f191" fmla="*/ 762624 f149 1"/>
                    <a:gd name="f192" fmla="*/ 829933 f149 1"/>
                    <a:gd name="f193" fmla="*/ 202062 f148 1"/>
                    <a:gd name="f194" fmla="*/ 862318 f149 1"/>
                    <a:gd name="f195" fmla="*/ 894702 f149 1"/>
                    <a:gd name="f196" fmla="*/ 203962 f148 1"/>
                    <a:gd name="f197" fmla="*/ 962011 f149 1"/>
                    <a:gd name="f198" fmla="*/ 202695 f148 1"/>
                    <a:gd name="f199" fmla="*/ 1102344 f149 1"/>
                    <a:gd name="f200" fmla="*/ 1222358 f149 1"/>
                    <a:gd name="f201" fmla="*/ 217264 f148 1"/>
                    <a:gd name="f202" fmla="*/ 982331 f149 1"/>
                    <a:gd name="f203" fmla="*/ 271105 f148 1"/>
                    <a:gd name="f204" fmla="*/ 1050910 f149 1"/>
                    <a:gd name="f205" fmla="*/ 1153779 f149 1"/>
                    <a:gd name="f206" fmla="*/ 1522708 f149 1"/>
                    <a:gd name="f207" fmla="*/ 1565888 f149 1"/>
                    <a:gd name="f208" fmla="*/ 1479529 f149 1"/>
                    <a:gd name="f209" fmla="*/ 1262997 f149 1"/>
                    <a:gd name="f210" fmla="*/ 1330306 f149 1"/>
                    <a:gd name="f211" fmla="*/ 197628 f148 1"/>
                    <a:gd name="f212" fmla="*/ 1435080 f149 1"/>
                    <a:gd name="f213" fmla="*/ 136819 f148 1"/>
                    <a:gd name="f214" fmla="*/ 103248 f148 1"/>
                    <a:gd name="f215" fmla="*/ 1362691 f149 1"/>
                    <a:gd name="f216" fmla="*/ 65876 f148 1"/>
                    <a:gd name="f217" fmla="*/ 1395075 f149 1"/>
                    <a:gd name="f218" fmla="*/ 1462384 f149 1"/>
                    <a:gd name="f219" fmla="*/ 3167 f148 1"/>
                    <a:gd name="f220" fmla="*/ 1489054 f149 1"/>
                    <a:gd name="f221" fmla="*/ 1556363 f149 1"/>
                    <a:gd name="f222" fmla="*/ 1605257 f149 1"/>
                    <a:gd name="f223" fmla="*/ 1672566 f149 1"/>
                    <a:gd name="f224" fmla="*/ 213464 f148 1"/>
                    <a:gd name="f225" fmla="*/ 1715111 f149 1"/>
                    <a:gd name="f226" fmla="*/ 1757655 f149 1"/>
                    <a:gd name="f227" fmla="*/ 1824964 f149 1"/>
                    <a:gd name="f228" fmla="*/ f150 1 f2"/>
                    <a:gd name="f229" fmla="*/ f153 1 1824964"/>
                    <a:gd name="f230" fmla="*/ f154 1 333813"/>
                    <a:gd name="f231" fmla="*/ f155 1 1824964"/>
                    <a:gd name="f232" fmla="*/ f156 1 333813"/>
                    <a:gd name="f233" fmla="*/ f157 1 1824964"/>
                    <a:gd name="f234" fmla="*/ f158 1 333813"/>
                    <a:gd name="f235" fmla="*/ f159 1 1824964"/>
                    <a:gd name="f236" fmla="*/ f160 1 1824964"/>
                    <a:gd name="f237" fmla="*/ f161 1 1824964"/>
                    <a:gd name="f238" fmla="*/ f162 1 1824964"/>
                    <a:gd name="f239" fmla="*/ f163 1 1824964"/>
                    <a:gd name="f240" fmla="*/ f164 1 1824964"/>
                    <a:gd name="f241" fmla="*/ f165 1 333813"/>
                    <a:gd name="f242" fmla="*/ f166 1 1824964"/>
                    <a:gd name="f243" fmla="*/ f167 1 333813"/>
                    <a:gd name="f244" fmla="*/ f168 1 1824964"/>
                    <a:gd name="f245" fmla="*/ f169 1 1824964"/>
                    <a:gd name="f246" fmla="*/ f170 1 333813"/>
                    <a:gd name="f247" fmla="*/ f171 1 1824964"/>
                    <a:gd name="f248" fmla="*/ f172 1 333813"/>
                    <a:gd name="f249" fmla="*/ f173 1 333813"/>
                    <a:gd name="f250" fmla="*/ f174 1 1824964"/>
                    <a:gd name="f251" fmla="*/ f175 1 1824964"/>
                    <a:gd name="f252" fmla="*/ f176 1 1824964"/>
                    <a:gd name="f253" fmla="*/ f177 1 333813"/>
                    <a:gd name="f254" fmla="*/ f178 1 1824964"/>
                    <a:gd name="f255" fmla="*/ f179 1 333813"/>
                    <a:gd name="f256" fmla="*/ f180 1 1824964"/>
                    <a:gd name="f257" fmla="*/ f181 1 333813"/>
                    <a:gd name="f258" fmla="*/ f182 1 1824964"/>
                    <a:gd name="f259" fmla="*/ f183 1 333813"/>
                    <a:gd name="f260" fmla="*/ f184 1 1824964"/>
                    <a:gd name="f261" fmla="*/ f185 1 333813"/>
                    <a:gd name="f262" fmla="*/ f186 1 333813"/>
                    <a:gd name="f263" fmla="*/ f187 1 333813"/>
                    <a:gd name="f264" fmla="*/ f188 1 333813"/>
                    <a:gd name="f265" fmla="*/ f189 1 1824964"/>
                    <a:gd name="f266" fmla="*/ f190 1 333813"/>
                    <a:gd name="f267" fmla="*/ f191 1 1824964"/>
                    <a:gd name="f268" fmla="*/ f192 1 1824964"/>
                    <a:gd name="f269" fmla="*/ f193 1 333813"/>
                    <a:gd name="f270" fmla="*/ f194 1 1824964"/>
                    <a:gd name="f271" fmla="*/ f195 1 1824964"/>
                    <a:gd name="f272" fmla="*/ f196 1 333813"/>
                    <a:gd name="f273" fmla="*/ f197 1 1824964"/>
                    <a:gd name="f274" fmla="*/ f198 1 333813"/>
                    <a:gd name="f275" fmla="*/ f199 1 1824964"/>
                    <a:gd name="f276" fmla="*/ f200 1 1824964"/>
                    <a:gd name="f277" fmla="*/ f201 1 333813"/>
                    <a:gd name="f278" fmla="*/ f202 1 1824964"/>
                    <a:gd name="f279" fmla="*/ f203 1 333813"/>
                    <a:gd name="f280" fmla="*/ f204 1 1824964"/>
                    <a:gd name="f281" fmla="*/ f205 1 1824964"/>
                    <a:gd name="f282" fmla="*/ f206 1 1824964"/>
                    <a:gd name="f283" fmla="*/ f207 1 1824964"/>
                    <a:gd name="f284" fmla="*/ f208 1 1824964"/>
                    <a:gd name="f285" fmla="*/ f209 1 1824964"/>
                    <a:gd name="f286" fmla="*/ f210 1 1824964"/>
                    <a:gd name="f287" fmla="*/ f211 1 333813"/>
                    <a:gd name="f288" fmla="*/ f212 1 1824964"/>
                    <a:gd name="f289" fmla="*/ f213 1 333813"/>
                    <a:gd name="f290" fmla="*/ f214 1 333813"/>
                    <a:gd name="f291" fmla="*/ f215 1 1824964"/>
                    <a:gd name="f292" fmla="*/ f216 1 333813"/>
                    <a:gd name="f293" fmla="*/ f217 1 1824964"/>
                    <a:gd name="f294" fmla="*/ f218 1 1824964"/>
                    <a:gd name="f295" fmla="*/ f219 1 333813"/>
                    <a:gd name="f296" fmla="*/ f220 1 1824964"/>
                    <a:gd name="f297" fmla="*/ f221 1 1824964"/>
                    <a:gd name="f298" fmla="*/ f222 1 1824964"/>
                    <a:gd name="f299" fmla="*/ f223 1 1824964"/>
                    <a:gd name="f300" fmla="*/ f224 1 333813"/>
                    <a:gd name="f301" fmla="*/ f225 1 1824964"/>
                    <a:gd name="f302" fmla="*/ f226 1 1824964"/>
                    <a:gd name="f303" fmla="*/ f227 1 1824964"/>
                    <a:gd name="f304" fmla="*/ f5 1 f151"/>
                    <a:gd name="f305" fmla="*/ f6 1 f151"/>
                    <a:gd name="f306" fmla="*/ f5 1 f152"/>
                    <a:gd name="f307" fmla="*/ f7 1 f152"/>
                    <a:gd name="f308" fmla="+- f228 0 f1"/>
                    <a:gd name="f309" fmla="*/ f229 1 f151"/>
                    <a:gd name="f310" fmla="*/ f230 1 f152"/>
                    <a:gd name="f311" fmla="*/ f231 1 f151"/>
                    <a:gd name="f312" fmla="*/ f232 1 f152"/>
                    <a:gd name="f313" fmla="*/ f233 1 f151"/>
                    <a:gd name="f314" fmla="*/ f234 1 f152"/>
                    <a:gd name="f315" fmla="*/ f235 1 f151"/>
                    <a:gd name="f316" fmla="*/ f236 1 f151"/>
                    <a:gd name="f317" fmla="*/ f237 1 f151"/>
                    <a:gd name="f318" fmla="*/ f238 1 f151"/>
                    <a:gd name="f319" fmla="*/ f239 1 f151"/>
                    <a:gd name="f320" fmla="*/ f240 1 f151"/>
                    <a:gd name="f321" fmla="*/ f241 1 f152"/>
                    <a:gd name="f322" fmla="*/ f242 1 f151"/>
                    <a:gd name="f323" fmla="*/ f243 1 f152"/>
                    <a:gd name="f324" fmla="*/ f244 1 f151"/>
                    <a:gd name="f325" fmla="*/ f245 1 f151"/>
                    <a:gd name="f326" fmla="*/ f246 1 f152"/>
                    <a:gd name="f327" fmla="*/ f247 1 f151"/>
                    <a:gd name="f328" fmla="*/ f248 1 f152"/>
                    <a:gd name="f329" fmla="*/ f249 1 f152"/>
                    <a:gd name="f330" fmla="*/ f250 1 f151"/>
                    <a:gd name="f331" fmla="*/ f251 1 f151"/>
                    <a:gd name="f332" fmla="*/ f252 1 f151"/>
                    <a:gd name="f333" fmla="*/ f253 1 f152"/>
                    <a:gd name="f334" fmla="*/ f254 1 f151"/>
                    <a:gd name="f335" fmla="*/ f255 1 f152"/>
                    <a:gd name="f336" fmla="*/ f256 1 f151"/>
                    <a:gd name="f337" fmla="*/ f257 1 f152"/>
                    <a:gd name="f338" fmla="*/ f258 1 f151"/>
                    <a:gd name="f339" fmla="*/ f259 1 f152"/>
                    <a:gd name="f340" fmla="*/ f260 1 f151"/>
                    <a:gd name="f341" fmla="*/ f261 1 f152"/>
                    <a:gd name="f342" fmla="*/ f262 1 f152"/>
                    <a:gd name="f343" fmla="*/ f263 1 f152"/>
                    <a:gd name="f344" fmla="*/ f264 1 f152"/>
                    <a:gd name="f345" fmla="*/ f265 1 f151"/>
                    <a:gd name="f346" fmla="*/ f266 1 f152"/>
                    <a:gd name="f347" fmla="*/ f267 1 f151"/>
                    <a:gd name="f348" fmla="*/ f268 1 f151"/>
                    <a:gd name="f349" fmla="*/ f269 1 f152"/>
                    <a:gd name="f350" fmla="*/ f270 1 f151"/>
                    <a:gd name="f351" fmla="*/ f271 1 f151"/>
                    <a:gd name="f352" fmla="*/ f272 1 f152"/>
                    <a:gd name="f353" fmla="*/ f273 1 f151"/>
                    <a:gd name="f354" fmla="*/ f274 1 f152"/>
                    <a:gd name="f355" fmla="*/ f275 1 f151"/>
                    <a:gd name="f356" fmla="*/ f276 1 f151"/>
                    <a:gd name="f357" fmla="*/ f277 1 f152"/>
                    <a:gd name="f358" fmla="*/ f278 1 f151"/>
                    <a:gd name="f359" fmla="*/ f279 1 f152"/>
                    <a:gd name="f360" fmla="*/ f280 1 f151"/>
                    <a:gd name="f361" fmla="*/ f281 1 f151"/>
                    <a:gd name="f362" fmla="*/ f282 1 f151"/>
                    <a:gd name="f363" fmla="*/ f283 1 f151"/>
                    <a:gd name="f364" fmla="*/ f284 1 f151"/>
                    <a:gd name="f365" fmla="*/ f285 1 f151"/>
                    <a:gd name="f366" fmla="*/ f286 1 f151"/>
                    <a:gd name="f367" fmla="*/ f287 1 f152"/>
                    <a:gd name="f368" fmla="*/ f288 1 f151"/>
                    <a:gd name="f369" fmla="*/ f289 1 f152"/>
                    <a:gd name="f370" fmla="*/ f290 1 f152"/>
                    <a:gd name="f371" fmla="*/ f291 1 f151"/>
                    <a:gd name="f372" fmla="*/ f292 1 f152"/>
                    <a:gd name="f373" fmla="*/ f293 1 f151"/>
                    <a:gd name="f374" fmla="*/ f294 1 f151"/>
                    <a:gd name="f375" fmla="*/ f295 1 f152"/>
                    <a:gd name="f376" fmla="*/ f296 1 f151"/>
                    <a:gd name="f377" fmla="*/ f297 1 f151"/>
                    <a:gd name="f378" fmla="*/ f298 1 f151"/>
                    <a:gd name="f379" fmla="*/ f299 1 f151"/>
                    <a:gd name="f380" fmla="*/ f300 1 f152"/>
                    <a:gd name="f381" fmla="*/ f301 1 f151"/>
                    <a:gd name="f382" fmla="*/ f302 1 f151"/>
                    <a:gd name="f383" fmla="*/ f303 1 f151"/>
                    <a:gd name="f384" fmla="*/ f304 f146 1"/>
                    <a:gd name="f385" fmla="*/ f305 f146 1"/>
                    <a:gd name="f386" fmla="*/ f307 f147 1"/>
                    <a:gd name="f387" fmla="*/ f306 f147 1"/>
                    <a:gd name="f388" fmla="*/ f309 f146 1"/>
                    <a:gd name="f389" fmla="*/ f310 f147 1"/>
                    <a:gd name="f390" fmla="*/ f311 f146 1"/>
                    <a:gd name="f391" fmla="*/ f312 f147 1"/>
                    <a:gd name="f392" fmla="*/ f313 f146 1"/>
                    <a:gd name="f393" fmla="*/ f314 f147 1"/>
                    <a:gd name="f394" fmla="*/ f315 f146 1"/>
                    <a:gd name="f395" fmla="*/ f316 f146 1"/>
                    <a:gd name="f396" fmla="*/ f317 f146 1"/>
                    <a:gd name="f397" fmla="*/ f318 f146 1"/>
                    <a:gd name="f398" fmla="*/ f319 f146 1"/>
                    <a:gd name="f399" fmla="*/ f320 f146 1"/>
                    <a:gd name="f400" fmla="*/ f321 f147 1"/>
                    <a:gd name="f401" fmla="*/ f322 f146 1"/>
                    <a:gd name="f402" fmla="*/ f323 f147 1"/>
                    <a:gd name="f403" fmla="*/ f324 f146 1"/>
                    <a:gd name="f404" fmla="*/ f325 f146 1"/>
                    <a:gd name="f405" fmla="*/ f326 f147 1"/>
                    <a:gd name="f406" fmla="*/ f327 f146 1"/>
                    <a:gd name="f407" fmla="*/ f328 f147 1"/>
                    <a:gd name="f408" fmla="*/ f329 f147 1"/>
                    <a:gd name="f409" fmla="*/ f330 f146 1"/>
                    <a:gd name="f410" fmla="*/ f331 f146 1"/>
                    <a:gd name="f411" fmla="*/ f332 f146 1"/>
                    <a:gd name="f412" fmla="*/ f333 f147 1"/>
                    <a:gd name="f413" fmla="*/ f334 f146 1"/>
                    <a:gd name="f414" fmla="*/ f335 f147 1"/>
                    <a:gd name="f415" fmla="*/ f336 f146 1"/>
                    <a:gd name="f416" fmla="*/ f337 f147 1"/>
                    <a:gd name="f417" fmla="*/ f338 f146 1"/>
                    <a:gd name="f418" fmla="*/ f339 f147 1"/>
                    <a:gd name="f419" fmla="*/ f340 f146 1"/>
                    <a:gd name="f420" fmla="*/ f341 f147 1"/>
                    <a:gd name="f421" fmla="*/ f342 f147 1"/>
                    <a:gd name="f422" fmla="*/ f343 f147 1"/>
                    <a:gd name="f423" fmla="*/ f344 f147 1"/>
                    <a:gd name="f424" fmla="*/ f345 f146 1"/>
                    <a:gd name="f425" fmla="*/ f346 f147 1"/>
                    <a:gd name="f426" fmla="*/ f347 f146 1"/>
                    <a:gd name="f427" fmla="*/ f348 f146 1"/>
                    <a:gd name="f428" fmla="*/ f349 f147 1"/>
                    <a:gd name="f429" fmla="*/ f350 f146 1"/>
                    <a:gd name="f430" fmla="*/ f351 f146 1"/>
                    <a:gd name="f431" fmla="*/ f352 f147 1"/>
                    <a:gd name="f432" fmla="*/ f353 f146 1"/>
                    <a:gd name="f433" fmla="*/ f354 f147 1"/>
                    <a:gd name="f434" fmla="*/ f355 f146 1"/>
                    <a:gd name="f435" fmla="*/ f356 f146 1"/>
                    <a:gd name="f436" fmla="*/ f357 f147 1"/>
                    <a:gd name="f437" fmla="*/ f358 f146 1"/>
                    <a:gd name="f438" fmla="*/ f359 f147 1"/>
                    <a:gd name="f439" fmla="*/ f360 f146 1"/>
                    <a:gd name="f440" fmla="*/ f361 f146 1"/>
                    <a:gd name="f441" fmla="*/ f362 f146 1"/>
                    <a:gd name="f442" fmla="*/ f363 f146 1"/>
                    <a:gd name="f443" fmla="*/ f364 f146 1"/>
                    <a:gd name="f444" fmla="*/ f365 f146 1"/>
                    <a:gd name="f445" fmla="*/ f366 f146 1"/>
                    <a:gd name="f446" fmla="*/ f367 f147 1"/>
                    <a:gd name="f447" fmla="*/ f368 f146 1"/>
                    <a:gd name="f448" fmla="*/ f369 f147 1"/>
                    <a:gd name="f449" fmla="*/ f370 f147 1"/>
                    <a:gd name="f450" fmla="*/ f371 f146 1"/>
                    <a:gd name="f451" fmla="*/ f372 f147 1"/>
                    <a:gd name="f452" fmla="*/ f373 f146 1"/>
                    <a:gd name="f453" fmla="*/ f374 f146 1"/>
                    <a:gd name="f454" fmla="*/ f375 f147 1"/>
                    <a:gd name="f455" fmla="*/ f376 f146 1"/>
                    <a:gd name="f456" fmla="*/ f377 f146 1"/>
                    <a:gd name="f457" fmla="*/ f378 f146 1"/>
                    <a:gd name="f458" fmla="*/ f379 f146 1"/>
                    <a:gd name="f459" fmla="*/ f380 f147 1"/>
                    <a:gd name="f460" fmla="*/ f381 f146 1"/>
                    <a:gd name="f461" fmla="*/ f382 f146 1"/>
                    <a:gd name="f462" fmla="*/ f383 f14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08">
                      <a:pos x="f388" y="f389"/>
                    </a:cxn>
                    <a:cxn ang="f308">
                      <a:pos x="f390" y="f389"/>
                    </a:cxn>
                    <a:cxn ang="f308">
                      <a:pos x="f390" y="f391"/>
                    </a:cxn>
                    <a:cxn ang="f308">
                      <a:pos x="f392" y="f393"/>
                    </a:cxn>
                    <a:cxn ang="f308">
                      <a:pos x="f394" y="f391"/>
                    </a:cxn>
                    <a:cxn ang="f308">
                      <a:pos x="f394" y="f389"/>
                    </a:cxn>
                    <a:cxn ang="f308">
                      <a:pos x="f395" y="f389"/>
                    </a:cxn>
                    <a:cxn ang="f308">
                      <a:pos x="f395" y="f391"/>
                    </a:cxn>
                    <a:cxn ang="f308">
                      <a:pos x="f396" y="f393"/>
                    </a:cxn>
                    <a:cxn ang="f308">
                      <a:pos x="f397" y="f391"/>
                    </a:cxn>
                    <a:cxn ang="f308">
                      <a:pos x="f397" y="f389"/>
                    </a:cxn>
                    <a:cxn ang="f308">
                      <a:pos x="f398" y="f389"/>
                    </a:cxn>
                    <a:cxn ang="f308">
                      <a:pos x="f398" y="f391"/>
                    </a:cxn>
                    <a:cxn ang="f308">
                      <a:pos x="f399" y="f400"/>
                    </a:cxn>
                    <a:cxn ang="f308">
                      <a:pos x="f401" y="f402"/>
                    </a:cxn>
                    <a:cxn ang="f308">
                      <a:pos x="f403" y="f400"/>
                    </a:cxn>
                    <a:cxn ang="f308">
                      <a:pos x="f388" y="f391"/>
                    </a:cxn>
                    <a:cxn ang="f308">
                      <a:pos x="f388" y="f389"/>
                    </a:cxn>
                    <a:cxn ang="f308">
                      <a:pos x="f404" y="f405"/>
                    </a:cxn>
                    <a:cxn ang="f308">
                      <a:pos x="f406" y="f407"/>
                    </a:cxn>
                    <a:cxn ang="f308">
                      <a:pos x="f404" y="f408"/>
                    </a:cxn>
                    <a:cxn ang="f308">
                      <a:pos x="f409" y="f407"/>
                    </a:cxn>
                    <a:cxn ang="f308">
                      <a:pos x="f404" y="f405"/>
                    </a:cxn>
                    <a:cxn ang="f308">
                      <a:pos x="f410" y="f389"/>
                    </a:cxn>
                    <a:cxn ang="f308">
                      <a:pos x="f411" y="f389"/>
                    </a:cxn>
                    <a:cxn ang="f308">
                      <a:pos x="f411" y="f412"/>
                    </a:cxn>
                    <a:cxn ang="f308">
                      <a:pos x="f410" y="f412"/>
                    </a:cxn>
                    <a:cxn ang="f308">
                      <a:pos x="f410" y="f389"/>
                    </a:cxn>
                    <a:cxn ang="f308">
                      <a:pos x="f413" y="f414"/>
                    </a:cxn>
                    <a:cxn ang="f308">
                      <a:pos x="f415" y="f416"/>
                    </a:cxn>
                    <a:cxn ang="f308">
                      <a:pos x="f417" y="f416"/>
                    </a:cxn>
                    <a:cxn ang="f308">
                      <a:pos x="f413" y="f418"/>
                    </a:cxn>
                    <a:cxn ang="f308">
                      <a:pos x="f419" y="f420"/>
                    </a:cxn>
                    <a:cxn ang="f308">
                      <a:pos x="f413" y="f421"/>
                    </a:cxn>
                    <a:cxn ang="f308">
                      <a:pos x="f417" y="f422"/>
                    </a:cxn>
                    <a:cxn ang="f308">
                      <a:pos x="f415" y="f422"/>
                    </a:cxn>
                    <a:cxn ang="f308">
                      <a:pos x="f413" y="f423"/>
                    </a:cxn>
                    <a:cxn ang="f308">
                      <a:pos x="f424" y="f425"/>
                    </a:cxn>
                    <a:cxn ang="f308">
                      <a:pos x="f413" y="f414"/>
                    </a:cxn>
                    <a:cxn ang="f308">
                      <a:pos x="f426" y="f389"/>
                    </a:cxn>
                    <a:cxn ang="f308">
                      <a:pos x="f427" y="f389"/>
                    </a:cxn>
                    <a:cxn ang="f308">
                      <a:pos x="f427" y="f428"/>
                    </a:cxn>
                    <a:cxn ang="f308">
                      <a:pos x="f429" y="f393"/>
                    </a:cxn>
                    <a:cxn ang="f308">
                      <a:pos x="f430" y="f428"/>
                    </a:cxn>
                    <a:cxn ang="f308">
                      <a:pos x="f430" y="f431"/>
                    </a:cxn>
                    <a:cxn ang="f308">
                      <a:pos x="f432" y="f431"/>
                    </a:cxn>
                    <a:cxn ang="f308">
                      <a:pos x="f432" y="f433"/>
                    </a:cxn>
                    <a:cxn ang="f308">
                      <a:pos x="f429" y="f400"/>
                    </a:cxn>
                    <a:cxn ang="f308">
                      <a:pos x="f426" y="f428"/>
                    </a:cxn>
                    <a:cxn ang="f308">
                      <a:pos x="f426" y="f389"/>
                    </a:cxn>
                    <a:cxn ang="f308">
                      <a:pos x="f434" y="f414"/>
                    </a:cxn>
                    <a:cxn ang="f308">
                      <a:pos x="f435" y="f436"/>
                    </a:cxn>
                    <a:cxn ang="f308">
                      <a:pos x="f434" y="f400"/>
                    </a:cxn>
                    <a:cxn ang="f308">
                      <a:pos x="f437" y="f436"/>
                    </a:cxn>
                    <a:cxn ang="f308">
                      <a:pos x="f434" y="f414"/>
                    </a:cxn>
                    <a:cxn ang="f308">
                      <a:pos x="f434" y="f438"/>
                    </a:cxn>
                    <a:cxn ang="f308">
                      <a:pos x="f439" y="f436"/>
                    </a:cxn>
                    <a:cxn ang="f308">
                      <a:pos x="f434" y="f393"/>
                    </a:cxn>
                    <a:cxn ang="f308">
                      <a:pos x="f440" y="f436"/>
                    </a:cxn>
                    <a:cxn ang="f308">
                      <a:pos x="f434" y="f438"/>
                    </a:cxn>
                    <a:cxn ang="f308">
                      <a:pos x="f441" y="f405"/>
                    </a:cxn>
                    <a:cxn ang="f308">
                      <a:pos x="f442" y="f407"/>
                    </a:cxn>
                    <a:cxn ang="f308">
                      <a:pos x="f441" y="f408"/>
                    </a:cxn>
                    <a:cxn ang="f308">
                      <a:pos x="f443" y="f407"/>
                    </a:cxn>
                    <a:cxn ang="f308">
                      <a:pos x="f441" y="f405"/>
                    </a:cxn>
                    <a:cxn ang="f308">
                      <a:pos x="f444" y="f389"/>
                    </a:cxn>
                    <a:cxn ang="f308">
                      <a:pos x="f445" y="f389"/>
                    </a:cxn>
                    <a:cxn ang="f308">
                      <a:pos x="f445" y="f446"/>
                    </a:cxn>
                    <a:cxn ang="f308">
                      <a:pos x="f447" y="f446"/>
                    </a:cxn>
                    <a:cxn ang="f308">
                      <a:pos x="f447" y="f448"/>
                    </a:cxn>
                    <a:cxn ang="f308">
                      <a:pos x="f445" y="f448"/>
                    </a:cxn>
                    <a:cxn ang="f308">
                      <a:pos x="f445" y="f449"/>
                    </a:cxn>
                    <a:cxn ang="f308">
                      <a:pos x="f450" y="f451"/>
                    </a:cxn>
                    <a:cxn ang="f308">
                      <a:pos x="f452" y="f449"/>
                    </a:cxn>
                    <a:cxn ang="f308">
                      <a:pos x="f453" y="f449"/>
                    </a:cxn>
                    <a:cxn ang="f308">
                      <a:pos x="f450" y="f454"/>
                    </a:cxn>
                    <a:cxn ang="f308">
                      <a:pos x="f444" y="f449"/>
                    </a:cxn>
                    <a:cxn ang="f308">
                      <a:pos x="f444" y="f389"/>
                    </a:cxn>
                    <a:cxn ang="f308">
                      <a:pos x="f455" y="f389"/>
                    </a:cxn>
                    <a:cxn ang="f308">
                      <a:pos x="f456" y="f389"/>
                    </a:cxn>
                    <a:cxn ang="f308">
                      <a:pos x="f456" y="f412"/>
                    </a:cxn>
                    <a:cxn ang="f308">
                      <a:pos x="f455" y="f412"/>
                    </a:cxn>
                    <a:cxn ang="f308">
                      <a:pos x="f455" y="f389"/>
                    </a:cxn>
                    <a:cxn ang="f308">
                      <a:pos x="f457" y="f389"/>
                    </a:cxn>
                    <a:cxn ang="f308">
                      <a:pos x="f458" y="f389"/>
                    </a:cxn>
                    <a:cxn ang="f308">
                      <a:pos x="f458" y="f459"/>
                    </a:cxn>
                    <a:cxn ang="f308">
                      <a:pos x="f460" y="f393"/>
                    </a:cxn>
                    <a:cxn ang="f308">
                      <a:pos x="f461" y="f459"/>
                    </a:cxn>
                    <a:cxn ang="f308">
                      <a:pos x="f461" y="f389"/>
                    </a:cxn>
                    <a:cxn ang="f308">
                      <a:pos x="f462" y="f389"/>
                    </a:cxn>
                    <a:cxn ang="f308">
                      <a:pos x="f462" y="f459"/>
                    </a:cxn>
                    <a:cxn ang="f308">
                      <a:pos x="f460" y="f400"/>
                    </a:cxn>
                    <a:cxn ang="f308">
                      <a:pos x="f457" y="f459"/>
                    </a:cxn>
                    <a:cxn ang="f308">
                      <a:pos x="f457" y="f389"/>
                    </a:cxn>
                  </a:cxnLst>
                  <a:rect l="f384" t="f387" r="f385" b="f386"/>
                  <a:pathLst>
                    <a:path w="1824964" h="333813">
                      <a:moveTo>
                        <a:pt x="f5" y="f8"/>
                      </a:moveTo>
                      <a:lnTo>
                        <a:pt x="f9" y="f8"/>
                      </a:lnTo>
                      <a:lnTo>
                        <a:pt x="f9" y="f10"/>
                      </a:lnTo>
                      <a:cubicBezTo>
                        <a:pt x="f9" y="f11"/>
                        <a:pt x="f12" y="f13"/>
                        <a:pt x="f14" y="f13"/>
                      </a:cubicBezTo>
                      <a:cubicBezTo>
                        <a:pt x="f15" y="f13"/>
                        <a:pt x="f16" y="f11"/>
                        <a:pt x="f16" y="f10"/>
                      </a:cubicBezTo>
                      <a:lnTo>
                        <a:pt x="f16" y="f8"/>
                      </a:lnTo>
                      <a:lnTo>
                        <a:pt x="f17" y="f8"/>
                      </a:lnTo>
                      <a:lnTo>
                        <a:pt x="f17" y="f10"/>
                      </a:lnTo>
                      <a:cubicBezTo>
                        <a:pt x="f17" y="f11"/>
                        <a:pt x="f18" y="f13"/>
                        <a:pt x="f19" y="f13"/>
                      </a:cubicBezTo>
                      <a:cubicBezTo>
                        <a:pt x="f20" y="f13"/>
                        <a:pt x="f21" y="f11"/>
                        <a:pt x="f21" y="f10"/>
                      </a:cubicBezTo>
                      <a:lnTo>
                        <a:pt x="f21" y="f8"/>
                      </a:lnTo>
                      <a:lnTo>
                        <a:pt x="f22" y="f8"/>
                      </a:lnTo>
                      <a:lnTo>
                        <a:pt x="f22" y="f10"/>
                      </a:lnTo>
                      <a:cubicBezTo>
                        <a:pt x="f22" y="f23"/>
                        <a:pt x="f24" y="f25"/>
                        <a:pt x="f26" y="f25"/>
                      </a:cubicBezTo>
                      <a:cubicBezTo>
                        <a:pt x="f27" y="f25"/>
                        <a:pt x="f28" y="f29"/>
                        <a:pt x="f30" y="f31"/>
                      </a:cubicBezTo>
                      <a:cubicBezTo>
                        <a:pt x="f32" y="f29"/>
                        <a:pt x="f33" y="f25"/>
                        <a:pt x="f34" y="f25"/>
                      </a:cubicBezTo>
                      <a:cubicBezTo>
                        <a:pt x="f35" y="f25"/>
                        <a:pt x="f5" y="f36"/>
                        <a:pt x="f5" y="f10"/>
                      </a:cubicBezTo>
                      <a:lnTo>
                        <a:pt x="f5" y="f8"/>
                      </a:lnTo>
                      <a:close/>
                      <a:moveTo>
                        <a:pt x="f37" y="f38"/>
                      </a:moveTo>
                      <a:cubicBezTo>
                        <a:pt x="f39" y="f38"/>
                        <a:pt x="f40" y="f41"/>
                        <a:pt x="f40" y="f42"/>
                      </a:cubicBezTo>
                      <a:cubicBezTo>
                        <a:pt x="f40" y="f43"/>
                        <a:pt x="f39" y="f5"/>
                        <a:pt x="f37" y="f5"/>
                      </a:cubicBezTo>
                      <a:cubicBezTo>
                        <a:pt x="f44" y="f5"/>
                        <a:pt x="f45" y="f43"/>
                        <a:pt x="f45" y="f42"/>
                      </a:cubicBezTo>
                      <a:cubicBezTo>
                        <a:pt x="f45" y="f41"/>
                        <a:pt x="f44" y="f38"/>
                        <a:pt x="f37" y="f38"/>
                      </a:cubicBezTo>
                      <a:moveTo>
                        <a:pt x="f46" y="f8"/>
                      </a:moveTo>
                      <a:lnTo>
                        <a:pt x="f47" y="f8"/>
                      </a:lnTo>
                      <a:lnTo>
                        <a:pt x="f47" y="f48"/>
                      </a:lnTo>
                      <a:lnTo>
                        <a:pt x="f46" y="f48"/>
                      </a:lnTo>
                      <a:lnTo>
                        <a:pt x="f46" y="f8"/>
                      </a:lnTo>
                      <a:close/>
                      <a:moveTo>
                        <a:pt x="f49" y="f50"/>
                      </a:moveTo>
                      <a:cubicBezTo>
                        <a:pt x="f51" y="f50"/>
                        <a:pt x="f52" y="f53"/>
                        <a:pt x="f54" y="f55"/>
                      </a:cubicBezTo>
                      <a:lnTo>
                        <a:pt x="f56" y="f55"/>
                      </a:lnTo>
                      <a:cubicBezTo>
                        <a:pt x="f57" y="f58"/>
                        <a:pt x="f59" y="f60"/>
                        <a:pt x="f49" y="f60"/>
                      </a:cubicBezTo>
                      <a:cubicBezTo>
                        <a:pt x="f61" y="f60"/>
                        <a:pt x="f62" y="f63"/>
                        <a:pt x="f62" y="f64"/>
                      </a:cubicBezTo>
                      <a:cubicBezTo>
                        <a:pt x="f62" y="f65"/>
                        <a:pt x="f61" y="f66"/>
                        <a:pt x="f49" y="f66"/>
                      </a:cubicBezTo>
                      <a:cubicBezTo>
                        <a:pt x="f59" y="f66"/>
                        <a:pt x="f57" y="f67"/>
                        <a:pt x="f56" y="f68"/>
                      </a:cubicBezTo>
                      <a:lnTo>
                        <a:pt x="f54" y="f68"/>
                      </a:lnTo>
                      <a:cubicBezTo>
                        <a:pt x="f52" y="f69"/>
                        <a:pt x="f51" y="f70"/>
                        <a:pt x="f49" y="f70"/>
                      </a:cubicBezTo>
                      <a:cubicBezTo>
                        <a:pt x="f71" y="f70"/>
                        <a:pt x="f72" y="f73"/>
                        <a:pt x="f72" y="f74"/>
                      </a:cubicBezTo>
                      <a:cubicBezTo>
                        <a:pt x="f72" y="f75"/>
                        <a:pt x="f71" y="f50"/>
                        <a:pt x="f49" y="f50"/>
                      </a:cubicBezTo>
                      <a:moveTo>
                        <a:pt x="f76" y="f8"/>
                      </a:moveTo>
                      <a:lnTo>
                        <a:pt x="f77" y="f8"/>
                      </a:lnTo>
                      <a:lnTo>
                        <a:pt x="f77" y="f78"/>
                      </a:lnTo>
                      <a:cubicBezTo>
                        <a:pt x="f77" y="f79"/>
                        <a:pt x="f80" y="f13"/>
                        <a:pt x="f81" y="f13"/>
                      </a:cubicBezTo>
                      <a:cubicBezTo>
                        <a:pt x="f82" y="f13"/>
                        <a:pt x="f83" y="f79"/>
                        <a:pt x="f83" y="f78"/>
                      </a:cubicBezTo>
                      <a:lnTo>
                        <a:pt x="f83" y="f84"/>
                      </a:lnTo>
                      <a:lnTo>
                        <a:pt x="f85" y="f84"/>
                      </a:lnTo>
                      <a:lnTo>
                        <a:pt x="f85" y="f86"/>
                      </a:lnTo>
                      <a:cubicBezTo>
                        <a:pt x="f87" y="f36"/>
                        <a:pt x="f88" y="f25"/>
                        <a:pt x="f81" y="f25"/>
                      </a:cubicBezTo>
                      <a:cubicBezTo>
                        <a:pt x="f89" y="f25"/>
                        <a:pt x="f76" y="f90"/>
                        <a:pt x="f76" y="f78"/>
                      </a:cubicBezTo>
                      <a:lnTo>
                        <a:pt x="f76" y="f8"/>
                      </a:lnTo>
                      <a:close/>
                      <a:moveTo>
                        <a:pt x="f91" y="f50"/>
                      </a:moveTo>
                      <a:cubicBezTo>
                        <a:pt x="f92" y="f50"/>
                        <a:pt x="f93" y="f75"/>
                        <a:pt x="f93" y="f94"/>
                      </a:cubicBezTo>
                      <a:cubicBezTo>
                        <a:pt x="f93" y="f95"/>
                        <a:pt x="f92" y="f25"/>
                        <a:pt x="f91" y="f25"/>
                      </a:cubicBezTo>
                      <a:cubicBezTo>
                        <a:pt x="f96" y="f25"/>
                        <a:pt x="f97" y="f95"/>
                        <a:pt x="f97" y="f94"/>
                      </a:cubicBezTo>
                      <a:cubicBezTo>
                        <a:pt x="f98" y="f75"/>
                        <a:pt x="f99" y="f50"/>
                        <a:pt x="f91" y="f50"/>
                      </a:cubicBezTo>
                      <a:moveTo>
                        <a:pt x="f91" y="f100"/>
                      </a:moveTo>
                      <a:cubicBezTo>
                        <a:pt x="f101" y="f100"/>
                        <a:pt x="f102" y="f103"/>
                        <a:pt x="f102" y="f94"/>
                      </a:cubicBezTo>
                      <a:cubicBezTo>
                        <a:pt x="f102" y="f104"/>
                        <a:pt x="f101" y="f13"/>
                        <a:pt x="f91" y="f13"/>
                      </a:cubicBezTo>
                      <a:cubicBezTo>
                        <a:pt x="f105" y="f13"/>
                        <a:pt x="f106" y="f104"/>
                        <a:pt x="f106" y="f94"/>
                      </a:cubicBezTo>
                      <a:cubicBezTo>
                        <a:pt x="f106" y="f103"/>
                        <a:pt x="f107" y="f100"/>
                        <a:pt x="f91" y="f100"/>
                      </a:cubicBezTo>
                      <a:moveTo>
                        <a:pt x="f108" y="f38"/>
                      </a:moveTo>
                      <a:cubicBezTo>
                        <a:pt x="f109" y="f38"/>
                        <a:pt x="f110" y="f41"/>
                        <a:pt x="f110" y="f42"/>
                      </a:cubicBezTo>
                      <a:cubicBezTo>
                        <a:pt x="f110" y="f43"/>
                        <a:pt x="f109" y="f5"/>
                        <a:pt x="f108" y="f5"/>
                      </a:cubicBezTo>
                      <a:cubicBezTo>
                        <a:pt x="f111" y="f5"/>
                        <a:pt x="f112" y="f43"/>
                        <a:pt x="f112" y="f42"/>
                      </a:cubicBezTo>
                      <a:cubicBezTo>
                        <a:pt x="f112" y="f41"/>
                        <a:pt x="f111" y="f38"/>
                        <a:pt x="f108" y="f38"/>
                      </a:cubicBezTo>
                      <a:moveTo>
                        <a:pt x="f113" y="f8"/>
                      </a:moveTo>
                      <a:lnTo>
                        <a:pt x="f114" y="f8"/>
                      </a:lnTo>
                      <a:lnTo>
                        <a:pt x="f114" y="f115"/>
                      </a:lnTo>
                      <a:lnTo>
                        <a:pt x="f116" y="f115"/>
                      </a:lnTo>
                      <a:lnTo>
                        <a:pt x="f116" y="f117"/>
                      </a:lnTo>
                      <a:lnTo>
                        <a:pt x="f114" y="f117"/>
                      </a:lnTo>
                      <a:lnTo>
                        <a:pt x="f114" y="f118"/>
                      </a:lnTo>
                      <a:cubicBezTo>
                        <a:pt x="f114" y="f119"/>
                        <a:pt x="f120" y="f121"/>
                        <a:pt x="f122" y="f121"/>
                      </a:cubicBezTo>
                      <a:cubicBezTo>
                        <a:pt x="f123" y="f121"/>
                        <a:pt x="f124" y="f125"/>
                        <a:pt x="f124" y="f118"/>
                      </a:cubicBezTo>
                      <a:lnTo>
                        <a:pt x="f126" y="f118"/>
                      </a:lnTo>
                      <a:cubicBezTo>
                        <a:pt x="f126" y="f127"/>
                        <a:pt x="f128" y="f129"/>
                        <a:pt x="f122" y="f129"/>
                      </a:cubicBezTo>
                      <a:cubicBezTo>
                        <a:pt x="f130" y="f129"/>
                        <a:pt x="f113" y="f127"/>
                        <a:pt x="f113" y="f118"/>
                      </a:cubicBezTo>
                      <a:lnTo>
                        <a:pt x="f113" y="f8"/>
                      </a:lnTo>
                      <a:close/>
                      <a:moveTo>
                        <a:pt x="f131" y="f8"/>
                      </a:moveTo>
                      <a:lnTo>
                        <a:pt x="f132" y="f8"/>
                      </a:lnTo>
                      <a:lnTo>
                        <a:pt x="f132" y="f48"/>
                      </a:lnTo>
                      <a:lnTo>
                        <a:pt x="f131" y="f48"/>
                      </a:lnTo>
                      <a:lnTo>
                        <a:pt x="f131" y="f8"/>
                      </a:lnTo>
                      <a:close/>
                      <a:moveTo>
                        <a:pt x="f133" y="f8"/>
                      </a:moveTo>
                      <a:lnTo>
                        <a:pt x="f134" y="f8"/>
                      </a:lnTo>
                      <a:lnTo>
                        <a:pt x="f134" y="f135"/>
                      </a:lnTo>
                      <a:cubicBezTo>
                        <a:pt x="f134" y="f136"/>
                        <a:pt x="f137" y="f13"/>
                        <a:pt x="f138" y="f13"/>
                      </a:cubicBezTo>
                      <a:cubicBezTo>
                        <a:pt x="f139" y="f13"/>
                        <a:pt x="f140" y="f141"/>
                        <a:pt x="f140" y="f135"/>
                      </a:cubicBezTo>
                      <a:lnTo>
                        <a:pt x="f140" y="f8"/>
                      </a:lnTo>
                      <a:lnTo>
                        <a:pt x="f6" y="f8"/>
                      </a:lnTo>
                      <a:lnTo>
                        <a:pt x="f6" y="f135"/>
                      </a:lnTo>
                      <a:cubicBezTo>
                        <a:pt x="f6" y="f142"/>
                        <a:pt x="f143" y="f25"/>
                        <a:pt x="f138" y="f25"/>
                      </a:cubicBezTo>
                      <a:cubicBezTo>
                        <a:pt x="f144" y="f25"/>
                        <a:pt x="f133" y="f142"/>
                        <a:pt x="f133" y="f135"/>
                      </a:cubicBezTo>
                      <a:lnTo>
                        <a:pt x="f133" y="f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ctr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de-DE" sz="1800" b="0" i="0" u="none" strike="noStrike" kern="1200" cap="none" spc="0" baseline="0">
                    <a:solidFill>
                      <a:srgbClr val="201859"/>
                    </a:solidFill>
                    <a:uFillTx/>
                    <a:latin typeface="Avenir Next LT Pro"/>
                  </a:endParaRPr>
                </a:p>
              </p:txBody>
            </p:sp>
          </p:grpSp>
          <p:sp>
            <p:nvSpPr>
              <p:cNvPr id="17" name="Freihandform 10">
                <a:extLst>
                  <a:ext uri="{FF2B5EF4-FFF2-40B4-BE49-F238E27FC236}">
                    <a16:creationId xmlns:a16="http://schemas.microsoft.com/office/drawing/2014/main" id="{48B9712D-B761-E7C3-EB85-CF367B24FADC}"/>
                  </a:ext>
                </a:extLst>
              </p:cNvPr>
              <p:cNvSpPr/>
              <p:nvPr/>
            </p:nvSpPr>
            <p:spPr>
              <a:xfrm>
                <a:off x="1203204" y="548676"/>
                <a:ext cx="1796448" cy="33731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824964"/>
                  <a:gd name="f7" fmla="val 333813"/>
                  <a:gd name="f8" fmla="val 328113"/>
                  <a:gd name="f9" fmla="val 67309"/>
                  <a:gd name="f10" fmla="val 203329"/>
                  <a:gd name="f11" fmla="val 173558"/>
                  <a:gd name="f12" fmla="val 81914"/>
                  <a:gd name="f13" fmla="val 163423"/>
                  <a:gd name="f14" fmla="val 102234"/>
                  <a:gd name="f15" fmla="val 121918"/>
                  <a:gd name="f16" fmla="val 136523"/>
                  <a:gd name="f17" fmla="val 203832"/>
                  <a:gd name="f18" fmla="val 218437"/>
                  <a:gd name="f19" fmla="val 238122"/>
                  <a:gd name="f20" fmla="val 258441"/>
                  <a:gd name="f21" fmla="val 273046"/>
                  <a:gd name="f22" fmla="val 340355"/>
                  <a:gd name="f23" fmla="val 131752"/>
                  <a:gd name="f24" fmla="val 299081"/>
                  <a:gd name="f25" fmla="val 100714"/>
                  <a:gd name="f26" fmla="val 245107"/>
                  <a:gd name="f27" fmla="val 213357"/>
                  <a:gd name="f28" fmla="val 187322"/>
                  <a:gd name="f29" fmla="val 112749"/>
                  <a:gd name="f30" fmla="val 170178"/>
                  <a:gd name="f31" fmla="val 136186"/>
                  <a:gd name="f32" fmla="val 153668"/>
                  <a:gd name="f33" fmla="val 126998"/>
                  <a:gd name="f34" fmla="val 95249"/>
                  <a:gd name="f35" fmla="val 41274"/>
                  <a:gd name="f36" fmla="val 132385"/>
                  <a:gd name="f37" fmla="val 422904"/>
                  <a:gd name="f38" fmla="val 86146"/>
                  <a:gd name="f39" fmla="val 447669"/>
                  <a:gd name="f40" fmla="val 466083"/>
                  <a:gd name="f41" fmla="val 67776"/>
                  <a:gd name="f42" fmla="val 43073"/>
                  <a:gd name="f43" fmla="val 18369"/>
                  <a:gd name="f44" fmla="val 398139"/>
                  <a:gd name="f45" fmla="val 379725"/>
                  <a:gd name="f46" fmla="val 389249"/>
                  <a:gd name="f47" fmla="val 456559"/>
                  <a:gd name="f48" fmla="val 106415"/>
                  <a:gd name="f49" fmla="val 614036"/>
                  <a:gd name="f50" fmla="val 333814"/>
                  <a:gd name="f51" fmla="val 675630"/>
                  <a:gd name="f52" fmla="val 720715"/>
                  <a:gd name="f53" fmla="val 295809"/>
                  <a:gd name="f54" fmla="val 730240"/>
                  <a:gd name="f55" fmla="val 240701"/>
                  <a:gd name="f56" fmla="val 661661"/>
                  <a:gd name="f57" fmla="val 654041"/>
                  <a:gd name="f58" fmla="val 259070"/>
                  <a:gd name="f59" fmla="val 636261"/>
                  <a:gd name="f60" fmla="val 270472"/>
                  <a:gd name="f61" fmla="val 583557"/>
                  <a:gd name="f62" fmla="val 562602"/>
                  <a:gd name="f63" fmla="val 248302"/>
                  <a:gd name="f64" fmla="val 216631"/>
                  <a:gd name="f65" fmla="val 184960"/>
                  <a:gd name="f66" fmla="val 162790"/>
                  <a:gd name="f67" fmla="val 174191"/>
                  <a:gd name="f68" fmla="val 192561"/>
                  <a:gd name="f69" fmla="val 138086"/>
                  <a:gd name="f70" fmla="val 99447"/>
                  <a:gd name="f71" fmla="val 543552"/>
                  <a:gd name="f72" fmla="val 494023"/>
                  <a:gd name="f73" fmla="val 148854"/>
                  <a:gd name="f74" fmla="val 215997"/>
                  <a:gd name="f75" fmla="val 284407"/>
                  <a:gd name="f76" fmla="val 762624"/>
                  <a:gd name="f77" fmla="val 829933"/>
                  <a:gd name="f78" fmla="val 202062"/>
                  <a:gd name="f79" fmla="val 172291"/>
                  <a:gd name="f80" fmla="val 843268"/>
                  <a:gd name="f81" fmla="val 862318"/>
                  <a:gd name="f82" fmla="val 881367"/>
                  <a:gd name="f83" fmla="val 894702"/>
                  <a:gd name="f84" fmla="val 203962"/>
                  <a:gd name="f85" fmla="val 962011"/>
                  <a:gd name="f86" fmla="val 202695"/>
                  <a:gd name="f87" fmla="val 961376"/>
                  <a:gd name="f88" fmla="val 921372"/>
                  <a:gd name="f89" fmla="val 802629"/>
                  <a:gd name="f90" fmla="val 133019"/>
                  <a:gd name="f91" fmla="val 1102344"/>
                  <a:gd name="f92" fmla="val 1172828"/>
                  <a:gd name="f93" fmla="val 1222358"/>
                  <a:gd name="f94" fmla="val 217264"/>
                  <a:gd name="f95" fmla="val 150121"/>
                  <a:gd name="f96" fmla="val 1031860"/>
                  <a:gd name="f97" fmla="val 982331"/>
                  <a:gd name="f98" fmla="val 982966"/>
                  <a:gd name="f99" fmla="val 1032495"/>
                  <a:gd name="f100" fmla="val 271105"/>
                  <a:gd name="f101" fmla="val 1071865"/>
                  <a:gd name="f102" fmla="val 1050910"/>
                  <a:gd name="f103" fmla="val 248935"/>
                  <a:gd name="f104" fmla="val 185593"/>
                  <a:gd name="f105" fmla="val 1132824"/>
                  <a:gd name="f106" fmla="val 1153779"/>
                  <a:gd name="f107" fmla="val 1133459"/>
                  <a:gd name="f108" fmla="val 1522708"/>
                  <a:gd name="f109" fmla="val 1547473"/>
                  <a:gd name="f110" fmla="val 1565888"/>
                  <a:gd name="f111" fmla="val 1497944"/>
                  <a:gd name="f112" fmla="val 1479529"/>
                  <a:gd name="f113" fmla="val 1262997"/>
                  <a:gd name="f114" fmla="val 1330306"/>
                  <a:gd name="f115" fmla="val 197628"/>
                  <a:gd name="f116" fmla="val 1435080"/>
                  <a:gd name="f117" fmla="val 136819"/>
                  <a:gd name="f118" fmla="val 103248"/>
                  <a:gd name="f119" fmla="val 75377"/>
                  <a:gd name="f120" fmla="val 1343641"/>
                  <a:gd name="f121" fmla="val 65876"/>
                  <a:gd name="f122" fmla="val 1362691"/>
                  <a:gd name="f123" fmla="val 1381740"/>
                  <a:gd name="f124" fmla="val 1395075"/>
                  <a:gd name="f125" fmla="val 74744"/>
                  <a:gd name="f126" fmla="val 1462384"/>
                  <a:gd name="f127" fmla="val 36105"/>
                  <a:gd name="f128" fmla="val 1422380"/>
                  <a:gd name="f129" fmla="val 3167"/>
                  <a:gd name="f130" fmla="val 1303002"/>
                  <a:gd name="f131" fmla="val 1489054"/>
                  <a:gd name="f132" fmla="val 1556363"/>
                  <a:gd name="f133" fmla="val 1605257"/>
                  <a:gd name="f134" fmla="val 1672566"/>
                  <a:gd name="f135" fmla="val 213464"/>
                  <a:gd name="f136" fmla="val 178625"/>
                  <a:gd name="f137" fmla="val 1689711"/>
                  <a:gd name="f138" fmla="val 1715111"/>
                  <a:gd name="f139" fmla="val 1740510"/>
                  <a:gd name="f140" fmla="val 1757655"/>
                  <a:gd name="f141" fmla="val 177992"/>
                  <a:gd name="f142" fmla="val 138720"/>
                  <a:gd name="f143" fmla="val 1781150"/>
                  <a:gd name="f144" fmla="val 1649707"/>
                  <a:gd name="f145" fmla="+- 0 0 -90"/>
                  <a:gd name="f146" fmla="*/ f3 1 1824964"/>
                  <a:gd name="f147" fmla="*/ f4 1 333813"/>
                  <a:gd name="f148" fmla="+- f7 0 f5"/>
                  <a:gd name="f149" fmla="+- f6 0 f5"/>
                  <a:gd name="f150" fmla="*/ f145 f0 1"/>
                  <a:gd name="f151" fmla="*/ f149 1 1824964"/>
                  <a:gd name="f152" fmla="*/ f148 1 333813"/>
                  <a:gd name="f153" fmla="*/ 0 f149 1"/>
                  <a:gd name="f154" fmla="*/ 328113 f148 1"/>
                  <a:gd name="f155" fmla="*/ 67309 f149 1"/>
                  <a:gd name="f156" fmla="*/ 203329 f148 1"/>
                  <a:gd name="f157" fmla="*/ 102234 f149 1"/>
                  <a:gd name="f158" fmla="*/ 163423 f148 1"/>
                  <a:gd name="f159" fmla="*/ 136523 f149 1"/>
                  <a:gd name="f160" fmla="*/ 203832 f149 1"/>
                  <a:gd name="f161" fmla="*/ 238122 f149 1"/>
                  <a:gd name="f162" fmla="*/ 273046 f149 1"/>
                  <a:gd name="f163" fmla="*/ 340355 f149 1"/>
                  <a:gd name="f164" fmla="*/ 245107 f149 1"/>
                  <a:gd name="f165" fmla="*/ 100714 f148 1"/>
                  <a:gd name="f166" fmla="*/ 170178 f149 1"/>
                  <a:gd name="f167" fmla="*/ 136186 f148 1"/>
                  <a:gd name="f168" fmla="*/ 95249 f149 1"/>
                  <a:gd name="f169" fmla="*/ 422904 f149 1"/>
                  <a:gd name="f170" fmla="*/ 86146 f148 1"/>
                  <a:gd name="f171" fmla="*/ 466083 f149 1"/>
                  <a:gd name="f172" fmla="*/ 43073 f148 1"/>
                  <a:gd name="f173" fmla="*/ 0 f148 1"/>
                  <a:gd name="f174" fmla="*/ 379725 f149 1"/>
                  <a:gd name="f175" fmla="*/ 389249 f149 1"/>
                  <a:gd name="f176" fmla="*/ 456559 f149 1"/>
                  <a:gd name="f177" fmla="*/ 106415 f148 1"/>
                  <a:gd name="f178" fmla="*/ 614036 f149 1"/>
                  <a:gd name="f179" fmla="*/ 333814 f148 1"/>
                  <a:gd name="f180" fmla="*/ 730240 f149 1"/>
                  <a:gd name="f181" fmla="*/ 240701 f148 1"/>
                  <a:gd name="f182" fmla="*/ 661661 f149 1"/>
                  <a:gd name="f183" fmla="*/ 270472 f148 1"/>
                  <a:gd name="f184" fmla="*/ 562602 f149 1"/>
                  <a:gd name="f185" fmla="*/ 216631 f148 1"/>
                  <a:gd name="f186" fmla="*/ 162790 f148 1"/>
                  <a:gd name="f187" fmla="*/ 192561 f148 1"/>
                  <a:gd name="f188" fmla="*/ 99447 f148 1"/>
                  <a:gd name="f189" fmla="*/ 494023 f149 1"/>
                  <a:gd name="f190" fmla="*/ 215997 f148 1"/>
                  <a:gd name="f191" fmla="*/ 762624 f149 1"/>
                  <a:gd name="f192" fmla="*/ 829933 f149 1"/>
                  <a:gd name="f193" fmla="*/ 202062 f148 1"/>
                  <a:gd name="f194" fmla="*/ 862318 f149 1"/>
                  <a:gd name="f195" fmla="*/ 894702 f149 1"/>
                  <a:gd name="f196" fmla="*/ 203962 f148 1"/>
                  <a:gd name="f197" fmla="*/ 962011 f149 1"/>
                  <a:gd name="f198" fmla="*/ 202695 f148 1"/>
                  <a:gd name="f199" fmla="*/ 1102344 f149 1"/>
                  <a:gd name="f200" fmla="*/ 1222358 f149 1"/>
                  <a:gd name="f201" fmla="*/ 217264 f148 1"/>
                  <a:gd name="f202" fmla="*/ 982331 f149 1"/>
                  <a:gd name="f203" fmla="*/ 271105 f148 1"/>
                  <a:gd name="f204" fmla="*/ 1050910 f149 1"/>
                  <a:gd name="f205" fmla="*/ 1153779 f149 1"/>
                  <a:gd name="f206" fmla="*/ 1522708 f149 1"/>
                  <a:gd name="f207" fmla="*/ 1565888 f149 1"/>
                  <a:gd name="f208" fmla="*/ 1479529 f149 1"/>
                  <a:gd name="f209" fmla="*/ 1262997 f149 1"/>
                  <a:gd name="f210" fmla="*/ 1330306 f149 1"/>
                  <a:gd name="f211" fmla="*/ 197628 f148 1"/>
                  <a:gd name="f212" fmla="*/ 1435080 f149 1"/>
                  <a:gd name="f213" fmla="*/ 136819 f148 1"/>
                  <a:gd name="f214" fmla="*/ 103248 f148 1"/>
                  <a:gd name="f215" fmla="*/ 1362691 f149 1"/>
                  <a:gd name="f216" fmla="*/ 65876 f148 1"/>
                  <a:gd name="f217" fmla="*/ 1395075 f149 1"/>
                  <a:gd name="f218" fmla="*/ 1462384 f149 1"/>
                  <a:gd name="f219" fmla="*/ 3167 f148 1"/>
                  <a:gd name="f220" fmla="*/ 1489054 f149 1"/>
                  <a:gd name="f221" fmla="*/ 1556363 f149 1"/>
                  <a:gd name="f222" fmla="*/ 1605257 f149 1"/>
                  <a:gd name="f223" fmla="*/ 1672566 f149 1"/>
                  <a:gd name="f224" fmla="*/ 213464 f148 1"/>
                  <a:gd name="f225" fmla="*/ 1715111 f149 1"/>
                  <a:gd name="f226" fmla="*/ 1757655 f149 1"/>
                  <a:gd name="f227" fmla="*/ 1824964 f149 1"/>
                  <a:gd name="f228" fmla="*/ f150 1 f2"/>
                  <a:gd name="f229" fmla="*/ f153 1 1824964"/>
                  <a:gd name="f230" fmla="*/ f154 1 333813"/>
                  <a:gd name="f231" fmla="*/ f155 1 1824964"/>
                  <a:gd name="f232" fmla="*/ f156 1 333813"/>
                  <a:gd name="f233" fmla="*/ f157 1 1824964"/>
                  <a:gd name="f234" fmla="*/ f158 1 333813"/>
                  <a:gd name="f235" fmla="*/ f159 1 1824964"/>
                  <a:gd name="f236" fmla="*/ f160 1 1824964"/>
                  <a:gd name="f237" fmla="*/ f161 1 1824964"/>
                  <a:gd name="f238" fmla="*/ f162 1 1824964"/>
                  <a:gd name="f239" fmla="*/ f163 1 1824964"/>
                  <a:gd name="f240" fmla="*/ f164 1 1824964"/>
                  <a:gd name="f241" fmla="*/ f165 1 333813"/>
                  <a:gd name="f242" fmla="*/ f166 1 1824964"/>
                  <a:gd name="f243" fmla="*/ f167 1 333813"/>
                  <a:gd name="f244" fmla="*/ f168 1 1824964"/>
                  <a:gd name="f245" fmla="*/ f169 1 1824964"/>
                  <a:gd name="f246" fmla="*/ f170 1 333813"/>
                  <a:gd name="f247" fmla="*/ f171 1 1824964"/>
                  <a:gd name="f248" fmla="*/ f172 1 333813"/>
                  <a:gd name="f249" fmla="*/ f173 1 333813"/>
                  <a:gd name="f250" fmla="*/ f174 1 1824964"/>
                  <a:gd name="f251" fmla="*/ f175 1 1824964"/>
                  <a:gd name="f252" fmla="*/ f176 1 1824964"/>
                  <a:gd name="f253" fmla="*/ f177 1 333813"/>
                  <a:gd name="f254" fmla="*/ f178 1 1824964"/>
                  <a:gd name="f255" fmla="*/ f179 1 333813"/>
                  <a:gd name="f256" fmla="*/ f180 1 1824964"/>
                  <a:gd name="f257" fmla="*/ f181 1 333813"/>
                  <a:gd name="f258" fmla="*/ f182 1 1824964"/>
                  <a:gd name="f259" fmla="*/ f183 1 333813"/>
                  <a:gd name="f260" fmla="*/ f184 1 1824964"/>
                  <a:gd name="f261" fmla="*/ f185 1 333813"/>
                  <a:gd name="f262" fmla="*/ f186 1 333813"/>
                  <a:gd name="f263" fmla="*/ f187 1 333813"/>
                  <a:gd name="f264" fmla="*/ f188 1 333813"/>
                  <a:gd name="f265" fmla="*/ f189 1 1824964"/>
                  <a:gd name="f266" fmla="*/ f190 1 333813"/>
                  <a:gd name="f267" fmla="*/ f191 1 1824964"/>
                  <a:gd name="f268" fmla="*/ f192 1 1824964"/>
                  <a:gd name="f269" fmla="*/ f193 1 333813"/>
                  <a:gd name="f270" fmla="*/ f194 1 1824964"/>
                  <a:gd name="f271" fmla="*/ f195 1 1824964"/>
                  <a:gd name="f272" fmla="*/ f196 1 333813"/>
                  <a:gd name="f273" fmla="*/ f197 1 1824964"/>
                  <a:gd name="f274" fmla="*/ f198 1 333813"/>
                  <a:gd name="f275" fmla="*/ f199 1 1824964"/>
                  <a:gd name="f276" fmla="*/ f200 1 1824964"/>
                  <a:gd name="f277" fmla="*/ f201 1 333813"/>
                  <a:gd name="f278" fmla="*/ f202 1 1824964"/>
                  <a:gd name="f279" fmla="*/ f203 1 333813"/>
                  <a:gd name="f280" fmla="*/ f204 1 1824964"/>
                  <a:gd name="f281" fmla="*/ f205 1 1824964"/>
                  <a:gd name="f282" fmla="*/ f206 1 1824964"/>
                  <a:gd name="f283" fmla="*/ f207 1 1824964"/>
                  <a:gd name="f284" fmla="*/ f208 1 1824964"/>
                  <a:gd name="f285" fmla="*/ f209 1 1824964"/>
                  <a:gd name="f286" fmla="*/ f210 1 1824964"/>
                  <a:gd name="f287" fmla="*/ f211 1 333813"/>
                  <a:gd name="f288" fmla="*/ f212 1 1824964"/>
                  <a:gd name="f289" fmla="*/ f213 1 333813"/>
                  <a:gd name="f290" fmla="*/ f214 1 333813"/>
                  <a:gd name="f291" fmla="*/ f215 1 1824964"/>
                  <a:gd name="f292" fmla="*/ f216 1 333813"/>
                  <a:gd name="f293" fmla="*/ f217 1 1824964"/>
                  <a:gd name="f294" fmla="*/ f218 1 1824964"/>
                  <a:gd name="f295" fmla="*/ f219 1 333813"/>
                  <a:gd name="f296" fmla="*/ f220 1 1824964"/>
                  <a:gd name="f297" fmla="*/ f221 1 1824964"/>
                  <a:gd name="f298" fmla="*/ f222 1 1824964"/>
                  <a:gd name="f299" fmla="*/ f223 1 1824964"/>
                  <a:gd name="f300" fmla="*/ f224 1 333813"/>
                  <a:gd name="f301" fmla="*/ f225 1 1824964"/>
                  <a:gd name="f302" fmla="*/ f226 1 1824964"/>
                  <a:gd name="f303" fmla="*/ f227 1 1824964"/>
                  <a:gd name="f304" fmla="*/ f5 1 f151"/>
                  <a:gd name="f305" fmla="*/ f6 1 f151"/>
                  <a:gd name="f306" fmla="*/ f5 1 f152"/>
                  <a:gd name="f307" fmla="*/ f7 1 f152"/>
                  <a:gd name="f308" fmla="+- f228 0 f1"/>
                  <a:gd name="f309" fmla="*/ f229 1 f151"/>
                  <a:gd name="f310" fmla="*/ f230 1 f152"/>
                  <a:gd name="f311" fmla="*/ f231 1 f151"/>
                  <a:gd name="f312" fmla="*/ f232 1 f152"/>
                  <a:gd name="f313" fmla="*/ f233 1 f151"/>
                  <a:gd name="f314" fmla="*/ f234 1 f152"/>
                  <a:gd name="f315" fmla="*/ f235 1 f151"/>
                  <a:gd name="f316" fmla="*/ f236 1 f151"/>
                  <a:gd name="f317" fmla="*/ f237 1 f151"/>
                  <a:gd name="f318" fmla="*/ f238 1 f151"/>
                  <a:gd name="f319" fmla="*/ f239 1 f151"/>
                  <a:gd name="f320" fmla="*/ f240 1 f151"/>
                  <a:gd name="f321" fmla="*/ f241 1 f152"/>
                  <a:gd name="f322" fmla="*/ f242 1 f151"/>
                  <a:gd name="f323" fmla="*/ f243 1 f152"/>
                  <a:gd name="f324" fmla="*/ f244 1 f151"/>
                  <a:gd name="f325" fmla="*/ f245 1 f151"/>
                  <a:gd name="f326" fmla="*/ f246 1 f152"/>
                  <a:gd name="f327" fmla="*/ f247 1 f151"/>
                  <a:gd name="f328" fmla="*/ f248 1 f152"/>
                  <a:gd name="f329" fmla="*/ f249 1 f152"/>
                  <a:gd name="f330" fmla="*/ f250 1 f151"/>
                  <a:gd name="f331" fmla="*/ f251 1 f151"/>
                  <a:gd name="f332" fmla="*/ f252 1 f151"/>
                  <a:gd name="f333" fmla="*/ f253 1 f152"/>
                  <a:gd name="f334" fmla="*/ f254 1 f151"/>
                  <a:gd name="f335" fmla="*/ f255 1 f152"/>
                  <a:gd name="f336" fmla="*/ f256 1 f151"/>
                  <a:gd name="f337" fmla="*/ f257 1 f152"/>
                  <a:gd name="f338" fmla="*/ f258 1 f151"/>
                  <a:gd name="f339" fmla="*/ f259 1 f152"/>
                  <a:gd name="f340" fmla="*/ f260 1 f151"/>
                  <a:gd name="f341" fmla="*/ f261 1 f152"/>
                  <a:gd name="f342" fmla="*/ f262 1 f152"/>
                  <a:gd name="f343" fmla="*/ f263 1 f152"/>
                  <a:gd name="f344" fmla="*/ f264 1 f152"/>
                  <a:gd name="f345" fmla="*/ f265 1 f151"/>
                  <a:gd name="f346" fmla="*/ f266 1 f152"/>
                  <a:gd name="f347" fmla="*/ f267 1 f151"/>
                  <a:gd name="f348" fmla="*/ f268 1 f151"/>
                  <a:gd name="f349" fmla="*/ f269 1 f152"/>
                  <a:gd name="f350" fmla="*/ f270 1 f151"/>
                  <a:gd name="f351" fmla="*/ f271 1 f151"/>
                  <a:gd name="f352" fmla="*/ f272 1 f152"/>
                  <a:gd name="f353" fmla="*/ f273 1 f151"/>
                  <a:gd name="f354" fmla="*/ f274 1 f152"/>
                  <a:gd name="f355" fmla="*/ f275 1 f151"/>
                  <a:gd name="f356" fmla="*/ f276 1 f151"/>
                  <a:gd name="f357" fmla="*/ f277 1 f152"/>
                  <a:gd name="f358" fmla="*/ f278 1 f151"/>
                  <a:gd name="f359" fmla="*/ f279 1 f152"/>
                  <a:gd name="f360" fmla="*/ f280 1 f151"/>
                  <a:gd name="f361" fmla="*/ f281 1 f151"/>
                  <a:gd name="f362" fmla="*/ f282 1 f151"/>
                  <a:gd name="f363" fmla="*/ f283 1 f151"/>
                  <a:gd name="f364" fmla="*/ f284 1 f151"/>
                  <a:gd name="f365" fmla="*/ f285 1 f151"/>
                  <a:gd name="f366" fmla="*/ f286 1 f151"/>
                  <a:gd name="f367" fmla="*/ f287 1 f152"/>
                  <a:gd name="f368" fmla="*/ f288 1 f151"/>
                  <a:gd name="f369" fmla="*/ f289 1 f152"/>
                  <a:gd name="f370" fmla="*/ f290 1 f152"/>
                  <a:gd name="f371" fmla="*/ f291 1 f151"/>
                  <a:gd name="f372" fmla="*/ f292 1 f152"/>
                  <a:gd name="f373" fmla="*/ f293 1 f151"/>
                  <a:gd name="f374" fmla="*/ f294 1 f151"/>
                  <a:gd name="f375" fmla="*/ f295 1 f152"/>
                  <a:gd name="f376" fmla="*/ f296 1 f151"/>
                  <a:gd name="f377" fmla="*/ f297 1 f151"/>
                  <a:gd name="f378" fmla="*/ f298 1 f151"/>
                  <a:gd name="f379" fmla="*/ f299 1 f151"/>
                  <a:gd name="f380" fmla="*/ f300 1 f152"/>
                  <a:gd name="f381" fmla="*/ f301 1 f151"/>
                  <a:gd name="f382" fmla="*/ f302 1 f151"/>
                  <a:gd name="f383" fmla="*/ f303 1 f151"/>
                  <a:gd name="f384" fmla="*/ f304 f146 1"/>
                  <a:gd name="f385" fmla="*/ f305 f146 1"/>
                  <a:gd name="f386" fmla="*/ f307 f147 1"/>
                  <a:gd name="f387" fmla="*/ f306 f147 1"/>
                  <a:gd name="f388" fmla="*/ f309 f146 1"/>
                  <a:gd name="f389" fmla="*/ f310 f147 1"/>
                  <a:gd name="f390" fmla="*/ f311 f146 1"/>
                  <a:gd name="f391" fmla="*/ f312 f147 1"/>
                  <a:gd name="f392" fmla="*/ f313 f146 1"/>
                  <a:gd name="f393" fmla="*/ f314 f147 1"/>
                  <a:gd name="f394" fmla="*/ f315 f146 1"/>
                  <a:gd name="f395" fmla="*/ f316 f146 1"/>
                  <a:gd name="f396" fmla="*/ f317 f146 1"/>
                  <a:gd name="f397" fmla="*/ f318 f146 1"/>
                  <a:gd name="f398" fmla="*/ f319 f146 1"/>
                  <a:gd name="f399" fmla="*/ f320 f146 1"/>
                  <a:gd name="f400" fmla="*/ f321 f147 1"/>
                  <a:gd name="f401" fmla="*/ f322 f146 1"/>
                  <a:gd name="f402" fmla="*/ f323 f147 1"/>
                  <a:gd name="f403" fmla="*/ f324 f146 1"/>
                  <a:gd name="f404" fmla="*/ f325 f146 1"/>
                  <a:gd name="f405" fmla="*/ f326 f147 1"/>
                  <a:gd name="f406" fmla="*/ f327 f146 1"/>
                  <a:gd name="f407" fmla="*/ f328 f147 1"/>
                  <a:gd name="f408" fmla="*/ f329 f147 1"/>
                  <a:gd name="f409" fmla="*/ f330 f146 1"/>
                  <a:gd name="f410" fmla="*/ f331 f146 1"/>
                  <a:gd name="f411" fmla="*/ f332 f146 1"/>
                  <a:gd name="f412" fmla="*/ f333 f147 1"/>
                  <a:gd name="f413" fmla="*/ f334 f146 1"/>
                  <a:gd name="f414" fmla="*/ f335 f147 1"/>
                  <a:gd name="f415" fmla="*/ f336 f146 1"/>
                  <a:gd name="f416" fmla="*/ f337 f147 1"/>
                  <a:gd name="f417" fmla="*/ f338 f146 1"/>
                  <a:gd name="f418" fmla="*/ f339 f147 1"/>
                  <a:gd name="f419" fmla="*/ f340 f146 1"/>
                  <a:gd name="f420" fmla="*/ f341 f147 1"/>
                  <a:gd name="f421" fmla="*/ f342 f147 1"/>
                  <a:gd name="f422" fmla="*/ f343 f147 1"/>
                  <a:gd name="f423" fmla="*/ f344 f147 1"/>
                  <a:gd name="f424" fmla="*/ f345 f146 1"/>
                  <a:gd name="f425" fmla="*/ f346 f147 1"/>
                  <a:gd name="f426" fmla="*/ f347 f146 1"/>
                  <a:gd name="f427" fmla="*/ f348 f146 1"/>
                  <a:gd name="f428" fmla="*/ f349 f147 1"/>
                  <a:gd name="f429" fmla="*/ f350 f146 1"/>
                  <a:gd name="f430" fmla="*/ f351 f146 1"/>
                  <a:gd name="f431" fmla="*/ f352 f147 1"/>
                  <a:gd name="f432" fmla="*/ f353 f146 1"/>
                  <a:gd name="f433" fmla="*/ f354 f147 1"/>
                  <a:gd name="f434" fmla="*/ f355 f146 1"/>
                  <a:gd name="f435" fmla="*/ f356 f146 1"/>
                  <a:gd name="f436" fmla="*/ f357 f147 1"/>
                  <a:gd name="f437" fmla="*/ f358 f146 1"/>
                  <a:gd name="f438" fmla="*/ f359 f147 1"/>
                  <a:gd name="f439" fmla="*/ f360 f146 1"/>
                  <a:gd name="f440" fmla="*/ f361 f146 1"/>
                  <a:gd name="f441" fmla="*/ f362 f146 1"/>
                  <a:gd name="f442" fmla="*/ f363 f146 1"/>
                  <a:gd name="f443" fmla="*/ f364 f146 1"/>
                  <a:gd name="f444" fmla="*/ f365 f146 1"/>
                  <a:gd name="f445" fmla="*/ f366 f146 1"/>
                  <a:gd name="f446" fmla="*/ f367 f147 1"/>
                  <a:gd name="f447" fmla="*/ f368 f146 1"/>
                  <a:gd name="f448" fmla="*/ f369 f147 1"/>
                  <a:gd name="f449" fmla="*/ f370 f147 1"/>
                  <a:gd name="f450" fmla="*/ f371 f146 1"/>
                  <a:gd name="f451" fmla="*/ f372 f147 1"/>
                  <a:gd name="f452" fmla="*/ f373 f146 1"/>
                  <a:gd name="f453" fmla="*/ f374 f146 1"/>
                  <a:gd name="f454" fmla="*/ f375 f147 1"/>
                  <a:gd name="f455" fmla="*/ f376 f146 1"/>
                  <a:gd name="f456" fmla="*/ f377 f146 1"/>
                  <a:gd name="f457" fmla="*/ f378 f146 1"/>
                  <a:gd name="f458" fmla="*/ f379 f146 1"/>
                  <a:gd name="f459" fmla="*/ f380 f147 1"/>
                  <a:gd name="f460" fmla="*/ f381 f146 1"/>
                  <a:gd name="f461" fmla="*/ f382 f146 1"/>
                  <a:gd name="f462" fmla="*/ f383 f14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8">
                    <a:pos x="f388" y="f389"/>
                  </a:cxn>
                  <a:cxn ang="f308">
                    <a:pos x="f390" y="f389"/>
                  </a:cxn>
                  <a:cxn ang="f308">
                    <a:pos x="f390" y="f391"/>
                  </a:cxn>
                  <a:cxn ang="f308">
                    <a:pos x="f392" y="f393"/>
                  </a:cxn>
                  <a:cxn ang="f308">
                    <a:pos x="f394" y="f391"/>
                  </a:cxn>
                  <a:cxn ang="f308">
                    <a:pos x="f394" y="f389"/>
                  </a:cxn>
                  <a:cxn ang="f308">
                    <a:pos x="f395" y="f389"/>
                  </a:cxn>
                  <a:cxn ang="f308">
                    <a:pos x="f395" y="f391"/>
                  </a:cxn>
                  <a:cxn ang="f308">
                    <a:pos x="f396" y="f393"/>
                  </a:cxn>
                  <a:cxn ang="f308">
                    <a:pos x="f397" y="f391"/>
                  </a:cxn>
                  <a:cxn ang="f308">
                    <a:pos x="f397" y="f389"/>
                  </a:cxn>
                  <a:cxn ang="f308">
                    <a:pos x="f398" y="f389"/>
                  </a:cxn>
                  <a:cxn ang="f308">
                    <a:pos x="f398" y="f391"/>
                  </a:cxn>
                  <a:cxn ang="f308">
                    <a:pos x="f399" y="f400"/>
                  </a:cxn>
                  <a:cxn ang="f308">
                    <a:pos x="f401" y="f402"/>
                  </a:cxn>
                  <a:cxn ang="f308">
                    <a:pos x="f403" y="f400"/>
                  </a:cxn>
                  <a:cxn ang="f308">
                    <a:pos x="f388" y="f391"/>
                  </a:cxn>
                  <a:cxn ang="f308">
                    <a:pos x="f388" y="f389"/>
                  </a:cxn>
                  <a:cxn ang="f308">
                    <a:pos x="f404" y="f405"/>
                  </a:cxn>
                  <a:cxn ang="f308">
                    <a:pos x="f406" y="f407"/>
                  </a:cxn>
                  <a:cxn ang="f308">
                    <a:pos x="f404" y="f408"/>
                  </a:cxn>
                  <a:cxn ang="f308">
                    <a:pos x="f409" y="f407"/>
                  </a:cxn>
                  <a:cxn ang="f308">
                    <a:pos x="f404" y="f405"/>
                  </a:cxn>
                  <a:cxn ang="f308">
                    <a:pos x="f410" y="f389"/>
                  </a:cxn>
                  <a:cxn ang="f308">
                    <a:pos x="f411" y="f389"/>
                  </a:cxn>
                  <a:cxn ang="f308">
                    <a:pos x="f411" y="f412"/>
                  </a:cxn>
                  <a:cxn ang="f308">
                    <a:pos x="f410" y="f412"/>
                  </a:cxn>
                  <a:cxn ang="f308">
                    <a:pos x="f410" y="f389"/>
                  </a:cxn>
                  <a:cxn ang="f308">
                    <a:pos x="f413" y="f414"/>
                  </a:cxn>
                  <a:cxn ang="f308">
                    <a:pos x="f415" y="f416"/>
                  </a:cxn>
                  <a:cxn ang="f308">
                    <a:pos x="f417" y="f416"/>
                  </a:cxn>
                  <a:cxn ang="f308">
                    <a:pos x="f413" y="f418"/>
                  </a:cxn>
                  <a:cxn ang="f308">
                    <a:pos x="f419" y="f420"/>
                  </a:cxn>
                  <a:cxn ang="f308">
                    <a:pos x="f413" y="f421"/>
                  </a:cxn>
                  <a:cxn ang="f308">
                    <a:pos x="f417" y="f422"/>
                  </a:cxn>
                  <a:cxn ang="f308">
                    <a:pos x="f415" y="f422"/>
                  </a:cxn>
                  <a:cxn ang="f308">
                    <a:pos x="f413" y="f423"/>
                  </a:cxn>
                  <a:cxn ang="f308">
                    <a:pos x="f424" y="f425"/>
                  </a:cxn>
                  <a:cxn ang="f308">
                    <a:pos x="f413" y="f414"/>
                  </a:cxn>
                  <a:cxn ang="f308">
                    <a:pos x="f426" y="f389"/>
                  </a:cxn>
                  <a:cxn ang="f308">
                    <a:pos x="f427" y="f389"/>
                  </a:cxn>
                  <a:cxn ang="f308">
                    <a:pos x="f427" y="f428"/>
                  </a:cxn>
                  <a:cxn ang="f308">
                    <a:pos x="f429" y="f393"/>
                  </a:cxn>
                  <a:cxn ang="f308">
                    <a:pos x="f430" y="f428"/>
                  </a:cxn>
                  <a:cxn ang="f308">
                    <a:pos x="f430" y="f431"/>
                  </a:cxn>
                  <a:cxn ang="f308">
                    <a:pos x="f432" y="f431"/>
                  </a:cxn>
                  <a:cxn ang="f308">
                    <a:pos x="f432" y="f433"/>
                  </a:cxn>
                  <a:cxn ang="f308">
                    <a:pos x="f429" y="f400"/>
                  </a:cxn>
                  <a:cxn ang="f308">
                    <a:pos x="f426" y="f428"/>
                  </a:cxn>
                  <a:cxn ang="f308">
                    <a:pos x="f426" y="f389"/>
                  </a:cxn>
                  <a:cxn ang="f308">
                    <a:pos x="f434" y="f414"/>
                  </a:cxn>
                  <a:cxn ang="f308">
                    <a:pos x="f435" y="f436"/>
                  </a:cxn>
                  <a:cxn ang="f308">
                    <a:pos x="f434" y="f400"/>
                  </a:cxn>
                  <a:cxn ang="f308">
                    <a:pos x="f437" y="f436"/>
                  </a:cxn>
                  <a:cxn ang="f308">
                    <a:pos x="f434" y="f414"/>
                  </a:cxn>
                  <a:cxn ang="f308">
                    <a:pos x="f434" y="f438"/>
                  </a:cxn>
                  <a:cxn ang="f308">
                    <a:pos x="f439" y="f436"/>
                  </a:cxn>
                  <a:cxn ang="f308">
                    <a:pos x="f434" y="f393"/>
                  </a:cxn>
                  <a:cxn ang="f308">
                    <a:pos x="f440" y="f436"/>
                  </a:cxn>
                  <a:cxn ang="f308">
                    <a:pos x="f434" y="f438"/>
                  </a:cxn>
                  <a:cxn ang="f308">
                    <a:pos x="f441" y="f405"/>
                  </a:cxn>
                  <a:cxn ang="f308">
                    <a:pos x="f442" y="f407"/>
                  </a:cxn>
                  <a:cxn ang="f308">
                    <a:pos x="f441" y="f408"/>
                  </a:cxn>
                  <a:cxn ang="f308">
                    <a:pos x="f443" y="f407"/>
                  </a:cxn>
                  <a:cxn ang="f308">
                    <a:pos x="f441" y="f405"/>
                  </a:cxn>
                  <a:cxn ang="f308">
                    <a:pos x="f444" y="f389"/>
                  </a:cxn>
                  <a:cxn ang="f308">
                    <a:pos x="f445" y="f389"/>
                  </a:cxn>
                  <a:cxn ang="f308">
                    <a:pos x="f445" y="f446"/>
                  </a:cxn>
                  <a:cxn ang="f308">
                    <a:pos x="f447" y="f446"/>
                  </a:cxn>
                  <a:cxn ang="f308">
                    <a:pos x="f447" y="f448"/>
                  </a:cxn>
                  <a:cxn ang="f308">
                    <a:pos x="f445" y="f448"/>
                  </a:cxn>
                  <a:cxn ang="f308">
                    <a:pos x="f445" y="f449"/>
                  </a:cxn>
                  <a:cxn ang="f308">
                    <a:pos x="f450" y="f451"/>
                  </a:cxn>
                  <a:cxn ang="f308">
                    <a:pos x="f452" y="f449"/>
                  </a:cxn>
                  <a:cxn ang="f308">
                    <a:pos x="f453" y="f449"/>
                  </a:cxn>
                  <a:cxn ang="f308">
                    <a:pos x="f450" y="f454"/>
                  </a:cxn>
                  <a:cxn ang="f308">
                    <a:pos x="f444" y="f449"/>
                  </a:cxn>
                  <a:cxn ang="f308">
                    <a:pos x="f444" y="f389"/>
                  </a:cxn>
                  <a:cxn ang="f308">
                    <a:pos x="f455" y="f389"/>
                  </a:cxn>
                  <a:cxn ang="f308">
                    <a:pos x="f456" y="f389"/>
                  </a:cxn>
                  <a:cxn ang="f308">
                    <a:pos x="f456" y="f412"/>
                  </a:cxn>
                  <a:cxn ang="f308">
                    <a:pos x="f455" y="f412"/>
                  </a:cxn>
                  <a:cxn ang="f308">
                    <a:pos x="f455" y="f389"/>
                  </a:cxn>
                  <a:cxn ang="f308">
                    <a:pos x="f457" y="f389"/>
                  </a:cxn>
                  <a:cxn ang="f308">
                    <a:pos x="f458" y="f389"/>
                  </a:cxn>
                  <a:cxn ang="f308">
                    <a:pos x="f458" y="f459"/>
                  </a:cxn>
                  <a:cxn ang="f308">
                    <a:pos x="f460" y="f393"/>
                  </a:cxn>
                  <a:cxn ang="f308">
                    <a:pos x="f461" y="f459"/>
                  </a:cxn>
                  <a:cxn ang="f308">
                    <a:pos x="f461" y="f389"/>
                  </a:cxn>
                  <a:cxn ang="f308">
                    <a:pos x="f462" y="f389"/>
                  </a:cxn>
                  <a:cxn ang="f308">
                    <a:pos x="f462" y="f459"/>
                  </a:cxn>
                  <a:cxn ang="f308">
                    <a:pos x="f460" y="f400"/>
                  </a:cxn>
                  <a:cxn ang="f308">
                    <a:pos x="f457" y="f459"/>
                  </a:cxn>
                  <a:cxn ang="f308">
                    <a:pos x="f457" y="f389"/>
                  </a:cxn>
                </a:cxnLst>
                <a:rect l="f384" t="f387" r="f385" b="f386"/>
                <a:pathLst>
                  <a:path w="1824964" h="333813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cubicBezTo>
                      <a:pt x="f9" y="f11"/>
                      <a:pt x="f12" y="f13"/>
                      <a:pt x="f14" y="f13"/>
                    </a:cubicBezTo>
                    <a:cubicBezTo>
                      <a:pt x="f15" y="f13"/>
                      <a:pt x="f16" y="f11"/>
                      <a:pt x="f16" y="f10"/>
                    </a:cubicBezTo>
                    <a:lnTo>
                      <a:pt x="f16" y="f8"/>
                    </a:lnTo>
                    <a:lnTo>
                      <a:pt x="f17" y="f8"/>
                    </a:lnTo>
                    <a:lnTo>
                      <a:pt x="f17" y="f10"/>
                    </a:lnTo>
                    <a:cubicBezTo>
                      <a:pt x="f17" y="f11"/>
                      <a:pt x="f18" y="f13"/>
                      <a:pt x="f19" y="f13"/>
                    </a:cubicBezTo>
                    <a:cubicBezTo>
                      <a:pt x="f20" y="f13"/>
                      <a:pt x="f21" y="f11"/>
                      <a:pt x="f21" y="f10"/>
                    </a:cubicBezTo>
                    <a:lnTo>
                      <a:pt x="f21" y="f8"/>
                    </a:lnTo>
                    <a:lnTo>
                      <a:pt x="f22" y="f8"/>
                    </a:lnTo>
                    <a:lnTo>
                      <a:pt x="f22" y="f10"/>
                    </a:lnTo>
                    <a:cubicBezTo>
                      <a:pt x="f22" y="f23"/>
                      <a:pt x="f24" y="f25"/>
                      <a:pt x="f26" y="f25"/>
                    </a:cubicBezTo>
                    <a:cubicBezTo>
                      <a:pt x="f27" y="f25"/>
                      <a:pt x="f28" y="f29"/>
                      <a:pt x="f30" y="f31"/>
                    </a:cubicBezTo>
                    <a:cubicBezTo>
                      <a:pt x="f32" y="f29"/>
                      <a:pt x="f33" y="f25"/>
                      <a:pt x="f34" y="f25"/>
                    </a:cubicBezTo>
                    <a:cubicBezTo>
                      <a:pt x="f35" y="f25"/>
                      <a:pt x="f5" y="f36"/>
                      <a:pt x="f5" y="f10"/>
                    </a:cubicBezTo>
                    <a:lnTo>
                      <a:pt x="f5" y="f8"/>
                    </a:lnTo>
                    <a:close/>
                    <a:moveTo>
                      <a:pt x="f37" y="f38"/>
                    </a:moveTo>
                    <a:cubicBezTo>
                      <a:pt x="f39" y="f38"/>
                      <a:pt x="f40" y="f41"/>
                      <a:pt x="f40" y="f42"/>
                    </a:cubicBezTo>
                    <a:cubicBezTo>
                      <a:pt x="f40" y="f43"/>
                      <a:pt x="f39" y="f5"/>
                      <a:pt x="f37" y="f5"/>
                    </a:cubicBezTo>
                    <a:cubicBezTo>
                      <a:pt x="f44" y="f5"/>
                      <a:pt x="f45" y="f43"/>
                      <a:pt x="f45" y="f42"/>
                    </a:cubicBezTo>
                    <a:cubicBezTo>
                      <a:pt x="f45" y="f41"/>
                      <a:pt x="f44" y="f38"/>
                      <a:pt x="f37" y="f38"/>
                    </a:cubicBezTo>
                    <a:moveTo>
                      <a:pt x="f46" y="f8"/>
                    </a:moveTo>
                    <a:lnTo>
                      <a:pt x="f47" y="f8"/>
                    </a:lnTo>
                    <a:lnTo>
                      <a:pt x="f47" y="f48"/>
                    </a:lnTo>
                    <a:lnTo>
                      <a:pt x="f46" y="f48"/>
                    </a:lnTo>
                    <a:lnTo>
                      <a:pt x="f46" y="f8"/>
                    </a:lnTo>
                    <a:close/>
                    <a:moveTo>
                      <a:pt x="f49" y="f50"/>
                    </a:moveTo>
                    <a:cubicBezTo>
                      <a:pt x="f51" y="f50"/>
                      <a:pt x="f52" y="f53"/>
                      <a:pt x="f54" y="f55"/>
                    </a:cubicBezTo>
                    <a:lnTo>
                      <a:pt x="f56" y="f55"/>
                    </a:lnTo>
                    <a:cubicBezTo>
                      <a:pt x="f57" y="f58"/>
                      <a:pt x="f59" y="f60"/>
                      <a:pt x="f49" y="f60"/>
                    </a:cubicBezTo>
                    <a:cubicBezTo>
                      <a:pt x="f61" y="f60"/>
                      <a:pt x="f62" y="f63"/>
                      <a:pt x="f62" y="f64"/>
                    </a:cubicBezTo>
                    <a:cubicBezTo>
                      <a:pt x="f62" y="f65"/>
                      <a:pt x="f61" y="f66"/>
                      <a:pt x="f49" y="f66"/>
                    </a:cubicBezTo>
                    <a:cubicBezTo>
                      <a:pt x="f59" y="f66"/>
                      <a:pt x="f57" y="f67"/>
                      <a:pt x="f56" y="f68"/>
                    </a:cubicBezTo>
                    <a:lnTo>
                      <a:pt x="f54" y="f68"/>
                    </a:lnTo>
                    <a:cubicBezTo>
                      <a:pt x="f52" y="f69"/>
                      <a:pt x="f51" y="f70"/>
                      <a:pt x="f49" y="f70"/>
                    </a:cubicBezTo>
                    <a:cubicBezTo>
                      <a:pt x="f71" y="f70"/>
                      <a:pt x="f72" y="f73"/>
                      <a:pt x="f72" y="f74"/>
                    </a:cubicBezTo>
                    <a:cubicBezTo>
                      <a:pt x="f72" y="f75"/>
                      <a:pt x="f71" y="f50"/>
                      <a:pt x="f49" y="f50"/>
                    </a:cubicBezTo>
                    <a:moveTo>
                      <a:pt x="f76" y="f8"/>
                    </a:moveTo>
                    <a:lnTo>
                      <a:pt x="f77" y="f8"/>
                    </a:lnTo>
                    <a:lnTo>
                      <a:pt x="f77" y="f78"/>
                    </a:lnTo>
                    <a:cubicBezTo>
                      <a:pt x="f77" y="f79"/>
                      <a:pt x="f80" y="f13"/>
                      <a:pt x="f81" y="f13"/>
                    </a:cubicBezTo>
                    <a:cubicBezTo>
                      <a:pt x="f82" y="f13"/>
                      <a:pt x="f83" y="f79"/>
                      <a:pt x="f83" y="f78"/>
                    </a:cubicBezTo>
                    <a:lnTo>
                      <a:pt x="f83" y="f84"/>
                    </a:lnTo>
                    <a:lnTo>
                      <a:pt x="f85" y="f84"/>
                    </a:lnTo>
                    <a:lnTo>
                      <a:pt x="f85" y="f86"/>
                    </a:lnTo>
                    <a:cubicBezTo>
                      <a:pt x="f87" y="f36"/>
                      <a:pt x="f88" y="f25"/>
                      <a:pt x="f81" y="f25"/>
                    </a:cubicBezTo>
                    <a:cubicBezTo>
                      <a:pt x="f89" y="f25"/>
                      <a:pt x="f76" y="f90"/>
                      <a:pt x="f76" y="f78"/>
                    </a:cubicBezTo>
                    <a:lnTo>
                      <a:pt x="f76" y="f8"/>
                    </a:lnTo>
                    <a:close/>
                    <a:moveTo>
                      <a:pt x="f91" y="f50"/>
                    </a:moveTo>
                    <a:cubicBezTo>
                      <a:pt x="f92" y="f50"/>
                      <a:pt x="f93" y="f75"/>
                      <a:pt x="f93" y="f94"/>
                    </a:cubicBezTo>
                    <a:cubicBezTo>
                      <a:pt x="f93" y="f95"/>
                      <a:pt x="f92" y="f25"/>
                      <a:pt x="f91" y="f25"/>
                    </a:cubicBezTo>
                    <a:cubicBezTo>
                      <a:pt x="f96" y="f25"/>
                      <a:pt x="f97" y="f95"/>
                      <a:pt x="f97" y="f94"/>
                    </a:cubicBezTo>
                    <a:cubicBezTo>
                      <a:pt x="f98" y="f75"/>
                      <a:pt x="f99" y="f50"/>
                      <a:pt x="f91" y="f50"/>
                    </a:cubicBezTo>
                    <a:moveTo>
                      <a:pt x="f91" y="f100"/>
                    </a:moveTo>
                    <a:cubicBezTo>
                      <a:pt x="f101" y="f100"/>
                      <a:pt x="f102" y="f103"/>
                      <a:pt x="f102" y="f94"/>
                    </a:cubicBezTo>
                    <a:cubicBezTo>
                      <a:pt x="f102" y="f104"/>
                      <a:pt x="f101" y="f13"/>
                      <a:pt x="f91" y="f13"/>
                    </a:cubicBezTo>
                    <a:cubicBezTo>
                      <a:pt x="f105" y="f13"/>
                      <a:pt x="f106" y="f104"/>
                      <a:pt x="f106" y="f94"/>
                    </a:cubicBezTo>
                    <a:cubicBezTo>
                      <a:pt x="f106" y="f103"/>
                      <a:pt x="f107" y="f100"/>
                      <a:pt x="f91" y="f100"/>
                    </a:cubicBezTo>
                    <a:moveTo>
                      <a:pt x="f108" y="f38"/>
                    </a:moveTo>
                    <a:cubicBezTo>
                      <a:pt x="f109" y="f38"/>
                      <a:pt x="f110" y="f41"/>
                      <a:pt x="f110" y="f42"/>
                    </a:cubicBezTo>
                    <a:cubicBezTo>
                      <a:pt x="f110" y="f43"/>
                      <a:pt x="f109" y="f5"/>
                      <a:pt x="f108" y="f5"/>
                    </a:cubicBezTo>
                    <a:cubicBezTo>
                      <a:pt x="f111" y="f5"/>
                      <a:pt x="f112" y="f43"/>
                      <a:pt x="f112" y="f42"/>
                    </a:cubicBezTo>
                    <a:cubicBezTo>
                      <a:pt x="f112" y="f41"/>
                      <a:pt x="f111" y="f38"/>
                      <a:pt x="f108" y="f38"/>
                    </a:cubicBezTo>
                    <a:moveTo>
                      <a:pt x="f113" y="f8"/>
                    </a:moveTo>
                    <a:lnTo>
                      <a:pt x="f114" y="f8"/>
                    </a:lnTo>
                    <a:lnTo>
                      <a:pt x="f114" y="f115"/>
                    </a:lnTo>
                    <a:lnTo>
                      <a:pt x="f116" y="f115"/>
                    </a:lnTo>
                    <a:lnTo>
                      <a:pt x="f116" y="f117"/>
                    </a:lnTo>
                    <a:lnTo>
                      <a:pt x="f114" y="f117"/>
                    </a:lnTo>
                    <a:lnTo>
                      <a:pt x="f114" y="f118"/>
                    </a:lnTo>
                    <a:cubicBezTo>
                      <a:pt x="f114" y="f119"/>
                      <a:pt x="f120" y="f121"/>
                      <a:pt x="f122" y="f121"/>
                    </a:cubicBezTo>
                    <a:cubicBezTo>
                      <a:pt x="f123" y="f121"/>
                      <a:pt x="f124" y="f125"/>
                      <a:pt x="f124" y="f118"/>
                    </a:cubicBezTo>
                    <a:lnTo>
                      <a:pt x="f126" y="f118"/>
                    </a:lnTo>
                    <a:cubicBezTo>
                      <a:pt x="f126" y="f127"/>
                      <a:pt x="f128" y="f129"/>
                      <a:pt x="f122" y="f129"/>
                    </a:cubicBezTo>
                    <a:cubicBezTo>
                      <a:pt x="f130" y="f129"/>
                      <a:pt x="f113" y="f127"/>
                      <a:pt x="f113" y="f118"/>
                    </a:cubicBezTo>
                    <a:lnTo>
                      <a:pt x="f113" y="f8"/>
                    </a:lnTo>
                    <a:close/>
                    <a:moveTo>
                      <a:pt x="f131" y="f8"/>
                    </a:moveTo>
                    <a:lnTo>
                      <a:pt x="f132" y="f8"/>
                    </a:lnTo>
                    <a:lnTo>
                      <a:pt x="f132" y="f48"/>
                    </a:lnTo>
                    <a:lnTo>
                      <a:pt x="f131" y="f48"/>
                    </a:lnTo>
                    <a:lnTo>
                      <a:pt x="f131" y="f8"/>
                    </a:lnTo>
                    <a:close/>
                    <a:moveTo>
                      <a:pt x="f133" y="f8"/>
                    </a:moveTo>
                    <a:lnTo>
                      <a:pt x="f134" y="f8"/>
                    </a:lnTo>
                    <a:lnTo>
                      <a:pt x="f134" y="f135"/>
                    </a:lnTo>
                    <a:cubicBezTo>
                      <a:pt x="f134" y="f136"/>
                      <a:pt x="f137" y="f13"/>
                      <a:pt x="f138" y="f13"/>
                    </a:cubicBezTo>
                    <a:cubicBezTo>
                      <a:pt x="f139" y="f13"/>
                      <a:pt x="f140" y="f141"/>
                      <a:pt x="f140" y="f135"/>
                    </a:cubicBezTo>
                    <a:lnTo>
                      <a:pt x="f140" y="f8"/>
                    </a:lnTo>
                    <a:lnTo>
                      <a:pt x="f6" y="f8"/>
                    </a:lnTo>
                    <a:lnTo>
                      <a:pt x="f6" y="f135"/>
                    </a:lnTo>
                    <a:cubicBezTo>
                      <a:pt x="f6" y="f142"/>
                      <a:pt x="f143" y="f25"/>
                      <a:pt x="f138" y="f25"/>
                    </a:cubicBezTo>
                    <a:cubicBezTo>
                      <a:pt x="f144" y="f25"/>
                      <a:pt x="f133" y="f142"/>
                      <a:pt x="f133" y="f135"/>
                    </a:cubicBezTo>
                    <a:lnTo>
                      <a:pt x="f133" y="f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800" b="0" i="0" u="none" strike="noStrike" kern="1200" cap="none" spc="0" baseline="0">
                  <a:solidFill>
                    <a:srgbClr val="201859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3F9BC42C-BBB2-4E2C-027A-AE23F13CFA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90884" y="3072886"/>
            <a:ext cx="5514481" cy="3796076"/>
          </a:xfrm>
          <a:blipFill>
            <a:blip r:embed="rId2"/>
            <a:tile/>
          </a:blipFill>
        </p:spPr>
        <p:txBody>
          <a:bodyPr lIns="1043997" tIns="503998" rIns="143999" bIns="143999" anchor="ctr" anchorCtr="1"/>
          <a:lstStyle>
            <a:lvl1pPr algn="ctr"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9" name="Grafik 2">
            <a:extLst>
              <a:ext uri="{FF2B5EF4-FFF2-40B4-BE49-F238E27FC236}">
                <a16:creationId xmlns:a16="http://schemas.microsoft.com/office/drawing/2014/main" id="{76F4B3A6-59FF-00FC-C196-26A3CD62803C}"/>
              </a:ext>
            </a:extLst>
          </p:cNvPr>
          <p:cNvSpPr/>
          <p:nvPr/>
        </p:nvSpPr>
        <p:spPr>
          <a:xfrm>
            <a:off x="-3803" y="2778861"/>
            <a:ext cx="1042617" cy="1100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2616"/>
              <a:gd name="f7" fmla="val 110074"/>
              <a:gd name="f8" fmla="val 882838"/>
              <a:gd name="f9" fmla="val 40958"/>
              <a:gd name="f10" fmla="val 69117"/>
              <a:gd name="f11" fmla="val 110075"/>
              <a:gd name="f12" fmla="val 55037"/>
              <a:gd name="f13" fmla="+- 0 0 -90"/>
              <a:gd name="f14" fmla="*/ f3 1 1042616"/>
              <a:gd name="f15" fmla="*/ f4 1 110074"/>
              <a:gd name="f16" fmla="+- f7 0 f5"/>
              <a:gd name="f17" fmla="+- f6 0 f5"/>
              <a:gd name="f18" fmla="*/ f13 f0 1"/>
              <a:gd name="f19" fmla="*/ f17 1 1042616"/>
              <a:gd name="f20" fmla="*/ f16 1 110074"/>
              <a:gd name="f21" fmla="*/ 882838 f17 1"/>
              <a:gd name="f22" fmla="*/ 0 f16 1"/>
              <a:gd name="f23" fmla="*/ 40958 f16 1"/>
              <a:gd name="f24" fmla="*/ 0 f17 1"/>
              <a:gd name="f25" fmla="*/ 69117 f16 1"/>
              <a:gd name="f26" fmla="*/ 110075 f16 1"/>
              <a:gd name="f27" fmla="*/ 1042616 f17 1"/>
              <a:gd name="f28" fmla="*/ 55037 f16 1"/>
              <a:gd name="f29" fmla="*/ f18 1 f2"/>
              <a:gd name="f30" fmla="*/ f21 1 1042616"/>
              <a:gd name="f31" fmla="*/ f22 1 110074"/>
              <a:gd name="f32" fmla="*/ f23 1 110074"/>
              <a:gd name="f33" fmla="*/ f24 1 1042616"/>
              <a:gd name="f34" fmla="*/ f25 1 110074"/>
              <a:gd name="f35" fmla="*/ f26 1 110074"/>
              <a:gd name="f36" fmla="*/ f27 1 1042616"/>
              <a:gd name="f37" fmla="*/ f28 1 110074"/>
              <a:gd name="f38" fmla="*/ f5 1 f19"/>
              <a:gd name="f39" fmla="*/ f6 1 f19"/>
              <a:gd name="f40" fmla="*/ f5 1 f20"/>
              <a:gd name="f41" fmla="*/ f7 1 f20"/>
              <a:gd name="f42" fmla="+- f29 0 f1"/>
              <a:gd name="f43" fmla="*/ f30 1 f19"/>
              <a:gd name="f44" fmla="*/ f31 1 f20"/>
              <a:gd name="f45" fmla="*/ f32 1 f20"/>
              <a:gd name="f46" fmla="*/ f33 1 f19"/>
              <a:gd name="f47" fmla="*/ f34 1 f20"/>
              <a:gd name="f48" fmla="*/ f35 1 f20"/>
              <a:gd name="f49" fmla="*/ f36 1 f19"/>
              <a:gd name="f50" fmla="*/ f37 1 f20"/>
              <a:gd name="f51" fmla="*/ f38 f14 1"/>
              <a:gd name="f52" fmla="*/ f39 f14 1"/>
              <a:gd name="f53" fmla="*/ f41 f15 1"/>
              <a:gd name="f54" fmla="*/ f40 f15 1"/>
              <a:gd name="f55" fmla="*/ f43 f14 1"/>
              <a:gd name="f56" fmla="*/ f44 f15 1"/>
              <a:gd name="f57" fmla="*/ f45 f15 1"/>
              <a:gd name="f58" fmla="*/ f46 f14 1"/>
              <a:gd name="f59" fmla="*/ f47 f15 1"/>
              <a:gd name="f60" fmla="*/ f48 f15 1"/>
              <a:gd name="f61" fmla="*/ f49 f14 1"/>
              <a:gd name="f62" fmla="*/ f50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5" y="f56"/>
              </a:cxn>
              <a:cxn ang="f42">
                <a:pos x="f55" y="f57"/>
              </a:cxn>
              <a:cxn ang="f42">
                <a:pos x="f58" y="f57"/>
              </a:cxn>
              <a:cxn ang="f42">
                <a:pos x="f58" y="f59"/>
              </a:cxn>
              <a:cxn ang="f42">
                <a:pos x="f55" y="f59"/>
              </a:cxn>
              <a:cxn ang="f42">
                <a:pos x="f55" y="f60"/>
              </a:cxn>
              <a:cxn ang="f42">
                <a:pos x="f61" y="f62"/>
              </a:cxn>
            </a:cxnLst>
            <a:rect l="f51" t="f54" r="f52" b="f53"/>
            <a:pathLst>
              <a:path w="1042616" h="110074">
                <a:moveTo>
                  <a:pt x="f8" y="f5"/>
                </a:moveTo>
                <a:lnTo>
                  <a:pt x="f8" y="f9"/>
                </a:lnTo>
                <a:lnTo>
                  <a:pt x="f5" y="f9"/>
                </a:lnTo>
                <a:lnTo>
                  <a:pt x="f5" y="f10"/>
                </a:lnTo>
                <a:lnTo>
                  <a:pt x="f8" y="f10"/>
                </a:lnTo>
                <a:lnTo>
                  <a:pt x="f8" y="f11"/>
                </a:lnTo>
                <a:lnTo>
                  <a:pt x="f6" y="f1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914919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9ED4E1F3-D80A-558D-3C40-2972C2F70730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37A02CC8-A04A-F2DA-9026-F12E225EB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0">
            <a:extLst>
              <a:ext uri="{FF2B5EF4-FFF2-40B4-BE49-F238E27FC236}">
                <a16:creationId xmlns:a16="http://schemas.microsoft.com/office/drawing/2014/main" id="{A1C6DC49-B111-7FB4-8DEF-15E09B0EDB6A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301FDF3F-CC05-6CC6-D8E8-199F51142BAB}"/>
              </a:ext>
            </a:extLst>
          </p:cNvPr>
          <p:cNvGrpSpPr/>
          <p:nvPr/>
        </p:nvGrpSpPr>
        <p:grpSpPr>
          <a:xfrm>
            <a:off x="10875032" y="4815541"/>
            <a:ext cx="770198" cy="1720050"/>
            <a:chOff x="10875032" y="4815541"/>
            <a:chExt cx="770198" cy="1720050"/>
          </a:xfrm>
        </p:grpSpPr>
        <p:sp>
          <p:nvSpPr>
            <p:cNvPr id="6" name="Freihandform: Form 25">
              <a:extLst>
                <a:ext uri="{FF2B5EF4-FFF2-40B4-BE49-F238E27FC236}">
                  <a16:creationId xmlns:a16="http://schemas.microsoft.com/office/drawing/2014/main" id="{DCD67824-DEFD-E3E3-C8AC-55DE13DF6398}"/>
                </a:ext>
              </a:extLst>
            </p:cNvPr>
            <p:cNvSpPr/>
            <p:nvPr/>
          </p:nvSpPr>
          <p:spPr>
            <a:xfrm>
              <a:off x="11089925" y="5262966"/>
              <a:ext cx="275060" cy="12726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139"/>
                <a:gd name="f7" fmla="val 574357"/>
                <a:gd name="f8" fmla="val 122873"/>
                <a:gd name="f9" fmla="val 574358"/>
                <a:gd name="f10" fmla="val 502920"/>
                <a:gd name="f11" fmla="val 121920"/>
                <a:gd name="f12" fmla="val 71438"/>
                <a:gd name="f13" fmla="val 72390"/>
                <a:gd name="f14" fmla="val 123825"/>
                <a:gd name="f15" fmla="+- 0 0 -90"/>
                <a:gd name="f16" fmla="*/ f3 1 123139"/>
                <a:gd name="f17" fmla="*/ f4 1 574357"/>
                <a:gd name="f18" fmla="+- f7 0 f5"/>
                <a:gd name="f19" fmla="+- f6 0 f5"/>
                <a:gd name="f20" fmla="*/ f15 f0 1"/>
                <a:gd name="f21" fmla="*/ f19 1 123139"/>
                <a:gd name="f22" fmla="*/ f18 1 574357"/>
                <a:gd name="f23" fmla="*/ 122873 f19 1"/>
                <a:gd name="f24" fmla="*/ 574358 f18 1"/>
                <a:gd name="f25" fmla="*/ 0 f19 1"/>
                <a:gd name="f26" fmla="*/ 502920 f18 1"/>
                <a:gd name="f27" fmla="*/ 0 f18 1"/>
                <a:gd name="f28" fmla="*/ 121920 f19 1"/>
                <a:gd name="f29" fmla="*/ 71438 f18 1"/>
                <a:gd name="f30" fmla="*/ f20 1 f2"/>
                <a:gd name="f31" fmla="*/ f23 1 123139"/>
                <a:gd name="f32" fmla="*/ f24 1 574357"/>
                <a:gd name="f33" fmla="*/ f25 1 123139"/>
                <a:gd name="f34" fmla="*/ f26 1 574357"/>
                <a:gd name="f35" fmla="*/ f27 1 574357"/>
                <a:gd name="f36" fmla="*/ f28 1 123139"/>
                <a:gd name="f37" fmla="*/ f29 1 574357"/>
                <a:gd name="f38" fmla="*/ f5 1 f21"/>
                <a:gd name="f39" fmla="*/ f6 1 f21"/>
                <a:gd name="f40" fmla="*/ f5 1 f22"/>
                <a:gd name="f41" fmla="*/ f7 1 f22"/>
                <a:gd name="f42" fmla="+- f30 0 f1"/>
                <a:gd name="f43" fmla="*/ f31 1 f21"/>
                <a:gd name="f44" fmla="*/ f32 1 f22"/>
                <a:gd name="f45" fmla="*/ f33 1 f21"/>
                <a:gd name="f46" fmla="*/ f34 1 f22"/>
                <a:gd name="f47" fmla="*/ f35 1 f22"/>
                <a:gd name="f48" fmla="*/ f36 1 f21"/>
                <a:gd name="f49" fmla="*/ f37 1 f22"/>
                <a:gd name="f50" fmla="*/ f38 f16 1"/>
                <a:gd name="f51" fmla="*/ f39 f16 1"/>
                <a:gd name="f52" fmla="*/ f41 f17 1"/>
                <a:gd name="f53" fmla="*/ f40 f17 1"/>
                <a:gd name="f54" fmla="*/ f43 f16 1"/>
                <a:gd name="f55" fmla="*/ f44 f17 1"/>
                <a:gd name="f56" fmla="*/ f45 f16 1"/>
                <a:gd name="f57" fmla="*/ f46 f17 1"/>
                <a:gd name="f58" fmla="*/ f47 f17 1"/>
                <a:gd name="f59" fmla="*/ f48 f16 1"/>
                <a:gd name="f60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4" y="f55"/>
                </a:cxn>
                <a:cxn ang="f42">
                  <a:pos x="f56" y="f57"/>
                </a:cxn>
                <a:cxn ang="f42">
                  <a:pos x="f56" y="f58"/>
                </a:cxn>
                <a:cxn ang="f42">
                  <a:pos x="f59" y="f60"/>
                </a:cxn>
                <a:cxn ang="f42">
                  <a:pos x="f54" y="f55"/>
                </a:cxn>
              </a:cxnLst>
              <a:rect l="f50" t="f53" r="f51" b="f52"/>
              <a:pathLst>
                <a:path w="123139" h="57435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cubicBezTo>
                    <a:pt x="f11" y="f13"/>
                    <a:pt x="f14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6">
              <a:extLst>
                <a:ext uri="{FF2B5EF4-FFF2-40B4-BE49-F238E27FC236}">
                  <a16:creationId xmlns:a16="http://schemas.microsoft.com/office/drawing/2014/main" id="{905D9796-436E-B093-FFEF-0372030D54C1}"/>
                </a:ext>
              </a:extLst>
            </p:cNvPr>
            <p:cNvSpPr/>
            <p:nvPr/>
          </p:nvSpPr>
          <p:spPr>
            <a:xfrm>
              <a:off x="11089925" y="5262966"/>
              <a:ext cx="275060" cy="12726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3139"/>
                <a:gd name="f7" fmla="val 574357"/>
                <a:gd name="f8" fmla="val 122873"/>
                <a:gd name="f9" fmla="val 574358"/>
                <a:gd name="f10" fmla="val 502920"/>
                <a:gd name="f11" fmla="val 121920"/>
                <a:gd name="f12" fmla="val 71438"/>
                <a:gd name="f13" fmla="val 72390"/>
                <a:gd name="f14" fmla="val 123825"/>
                <a:gd name="f15" fmla="+- 0 0 -90"/>
                <a:gd name="f16" fmla="*/ f3 1 123139"/>
                <a:gd name="f17" fmla="*/ f4 1 574357"/>
                <a:gd name="f18" fmla="+- f7 0 f5"/>
                <a:gd name="f19" fmla="+- f6 0 f5"/>
                <a:gd name="f20" fmla="*/ f15 f0 1"/>
                <a:gd name="f21" fmla="*/ f19 1 123139"/>
                <a:gd name="f22" fmla="*/ f18 1 574357"/>
                <a:gd name="f23" fmla="*/ 122873 f19 1"/>
                <a:gd name="f24" fmla="*/ 574358 f18 1"/>
                <a:gd name="f25" fmla="*/ 0 f19 1"/>
                <a:gd name="f26" fmla="*/ 502920 f18 1"/>
                <a:gd name="f27" fmla="*/ 0 f18 1"/>
                <a:gd name="f28" fmla="*/ 121920 f19 1"/>
                <a:gd name="f29" fmla="*/ 71438 f18 1"/>
                <a:gd name="f30" fmla="*/ f20 1 f2"/>
                <a:gd name="f31" fmla="*/ f23 1 123139"/>
                <a:gd name="f32" fmla="*/ f24 1 574357"/>
                <a:gd name="f33" fmla="*/ f25 1 123139"/>
                <a:gd name="f34" fmla="*/ f26 1 574357"/>
                <a:gd name="f35" fmla="*/ f27 1 574357"/>
                <a:gd name="f36" fmla="*/ f28 1 123139"/>
                <a:gd name="f37" fmla="*/ f29 1 574357"/>
                <a:gd name="f38" fmla="*/ f5 1 f21"/>
                <a:gd name="f39" fmla="*/ f6 1 f21"/>
                <a:gd name="f40" fmla="*/ f5 1 f22"/>
                <a:gd name="f41" fmla="*/ f7 1 f22"/>
                <a:gd name="f42" fmla="+- f30 0 f1"/>
                <a:gd name="f43" fmla="*/ f31 1 f21"/>
                <a:gd name="f44" fmla="*/ f32 1 f22"/>
                <a:gd name="f45" fmla="*/ f33 1 f21"/>
                <a:gd name="f46" fmla="*/ f34 1 f22"/>
                <a:gd name="f47" fmla="*/ f35 1 f22"/>
                <a:gd name="f48" fmla="*/ f36 1 f21"/>
                <a:gd name="f49" fmla="*/ f37 1 f22"/>
                <a:gd name="f50" fmla="*/ f38 f16 1"/>
                <a:gd name="f51" fmla="*/ f39 f16 1"/>
                <a:gd name="f52" fmla="*/ f41 f17 1"/>
                <a:gd name="f53" fmla="*/ f40 f17 1"/>
                <a:gd name="f54" fmla="*/ f43 f16 1"/>
                <a:gd name="f55" fmla="*/ f44 f17 1"/>
                <a:gd name="f56" fmla="*/ f45 f16 1"/>
                <a:gd name="f57" fmla="*/ f46 f17 1"/>
                <a:gd name="f58" fmla="*/ f47 f17 1"/>
                <a:gd name="f59" fmla="*/ f48 f16 1"/>
                <a:gd name="f60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4" y="f55"/>
                </a:cxn>
                <a:cxn ang="f42">
                  <a:pos x="f56" y="f57"/>
                </a:cxn>
                <a:cxn ang="f42">
                  <a:pos x="f56" y="f58"/>
                </a:cxn>
                <a:cxn ang="f42">
                  <a:pos x="f59" y="f60"/>
                </a:cxn>
                <a:cxn ang="f42">
                  <a:pos x="f54" y="f55"/>
                </a:cxn>
              </a:cxnLst>
              <a:rect l="f50" t="f53" r="f51" b="f52"/>
              <a:pathLst>
                <a:path w="123139" h="57435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cubicBezTo>
                    <a:pt x="f11" y="f13"/>
                    <a:pt x="f14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7">
              <a:extLst>
                <a:ext uri="{FF2B5EF4-FFF2-40B4-BE49-F238E27FC236}">
                  <a16:creationId xmlns:a16="http://schemas.microsoft.com/office/drawing/2014/main" id="{7071D3EC-6575-BB31-639F-2F0C718D2BD1}"/>
                </a:ext>
              </a:extLst>
            </p:cNvPr>
            <p:cNvSpPr/>
            <p:nvPr/>
          </p:nvSpPr>
          <p:spPr>
            <a:xfrm>
              <a:off x="11145237" y="4971711"/>
              <a:ext cx="499993" cy="1563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837"/>
                <a:gd name="f7" fmla="val 705802"/>
                <a:gd name="f8" fmla="val 221933"/>
                <a:gd name="f9" fmla="val 223838"/>
                <a:gd name="f10" fmla="val 632460"/>
                <a:gd name="f11" fmla="val 98108"/>
                <a:gd name="f12" fmla="val 705803"/>
                <a:gd name="f13" fmla="val 96202"/>
                <a:gd name="f14" fmla="val 203835"/>
                <a:gd name="f15" fmla="val 259080"/>
                <a:gd name="f16" fmla="val 128588"/>
                <a:gd name="f17" fmla="+- 0 0 -90"/>
                <a:gd name="f18" fmla="*/ f3 1 223837"/>
                <a:gd name="f19" fmla="*/ f4 1 705802"/>
                <a:gd name="f20" fmla="+- f7 0 f5"/>
                <a:gd name="f21" fmla="+- f6 0 f5"/>
                <a:gd name="f22" fmla="*/ f17 f0 1"/>
                <a:gd name="f23" fmla="*/ f21 1 223837"/>
                <a:gd name="f24" fmla="*/ f20 1 705802"/>
                <a:gd name="f25" fmla="*/ 221933 f21 1"/>
                <a:gd name="f26" fmla="*/ 0 f20 1"/>
                <a:gd name="f27" fmla="*/ 223838 f21 1"/>
                <a:gd name="f28" fmla="*/ 632460 f20 1"/>
                <a:gd name="f29" fmla="*/ 98108 f21 1"/>
                <a:gd name="f30" fmla="*/ 705803 f20 1"/>
                <a:gd name="f31" fmla="*/ 96202 f21 1"/>
                <a:gd name="f32" fmla="*/ 203835 f20 1"/>
                <a:gd name="f33" fmla="*/ 0 f21 1"/>
                <a:gd name="f34" fmla="*/ 259080 f20 1"/>
                <a:gd name="f35" fmla="*/ 128588 f20 1"/>
                <a:gd name="f36" fmla="*/ f22 1 f2"/>
                <a:gd name="f37" fmla="*/ f25 1 223837"/>
                <a:gd name="f38" fmla="*/ f26 1 705802"/>
                <a:gd name="f39" fmla="*/ f27 1 223837"/>
                <a:gd name="f40" fmla="*/ f28 1 705802"/>
                <a:gd name="f41" fmla="*/ f29 1 223837"/>
                <a:gd name="f42" fmla="*/ f30 1 705802"/>
                <a:gd name="f43" fmla="*/ f31 1 223837"/>
                <a:gd name="f44" fmla="*/ f32 1 705802"/>
                <a:gd name="f45" fmla="*/ f33 1 223837"/>
                <a:gd name="f46" fmla="*/ f34 1 705802"/>
                <a:gd name="f47" fmla="*/ f35 1 705802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4"/>
                <a:gd name="f59" fmla="*/ f43 1 f23"/>
                <a:gd name="f60" fmla="*/ f44 1 f24"/>
                <a:gd name="f61" fmla="*/ f45 1 f23"/>
                <a:gd name="f62" fmla="*/ f46 1 f24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9 1"/>
                <a:gd name="f74" fmla="*/ f59 f18 1"/>
                <a:gd name="f75" fmla="*/ f60 f19 1"/>
                <a:gd name="f76" fmla="*/ f61 f18 1"/>
                <a:gd name="f77" fmla="*/ f62 f19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71"/>
                </a:cxn>
                <a:cxn ang="f52">
                  <a:pos x="f72" y="f73"/>
                </a:cxn>
                <a:cxn ang="f52">
                  <a:pos x="f74" y="f75"/>
                </a:cxn>
                <a:cxn ang="f52">
                  <a:pos x="f76" y="f77"/>
                </a:cxn>
                <a:cxn ang="f52">
                  <a:pos x="f76" y="f78"/>
                </a:cxn>
                <a:cxn ang="f52">
                  <a:pos x="f68" y="f69"/>
                </a:cxn>
              </a:cxnLst>
              <a:rect l="f64" t="f67" r="f65" b="f66"/>
              <a:pathLst>
                <a:path w="223837" h="70580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5" y="f15"/>
                  </a:lnTo>
                  <a:lnTo>
                    <a:pt x="f5" y="f16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8">
              <a:extLst>
                <a:ext uri="{FF2B5EF4-FFF2-40B4-BE49-F238E27FC236}">
                  <a16:creationId xmlns:a16="http://schemas.microsoft.com/office/drawing/2014/main" id="{88DC572E-0011-70DD-1BBC-555233B4D143}"/>
                </a:ext>
              </a:extLst>
            </p:cNvPr>
            <p:cNvSpPr/>
            <p:nvPr/>
          </p:nvSpPr>
          <p:spPr>
            <a:xfrm>
              <a:off x="11145237" y="4971711"/>
              <a:ext cx="499993" cy="1563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837"/>
                <a:gd name="f7" fmla="val 705802"/>
                <a:gd name="f8" fmla="val 221933"/>
                <a:gd name="f9" fmla="val 223838"/>
                <a:gd name="f10" fmla="val 632460"/>
                <a:gd name="f11" fmla="val 98108"/>
                <a:gd name="f12" fmla="val 705803"/>
                <a:gd name="f13" fmla="val 96202"/>
                <a:gd name="f14" fmla="val 203835"/>
                <a:gd name="f15" fmla="val 259080"/>
                <a:gd name="f16" fmla="val 128588"/>
                <a:gd name="f17" fmla="+- 0 0 -90"/>
                <a:gd name="f18" fmla="*/ f3 1 223837"/>
                <a:gd name="f19" fmla="*/ f4 1 705802"/>
                <a:gd name="f20" fmla="+- f7 0 f5"/>
                <a:gd name="f21" fmla="+- f6 0 f5"/>
                <a:gd name="f22" fmla="*/ f17 f0 1"/>
                <a:gd name="f23" fmla="*/ f21 1 223837"/>
                <a:gd name="f24" fmla="*/ f20 1 705802"/>
                <a:gd name="f25" fmla="*/ 221933 f21 1"/>
                <a:gd name="f26" fmla="*/ 0 f20 1"/>
                <a:gd name="f27" fmla="*/ 223838 f21 1"/>
                <a:gd name="f28" fmla="*/ 632460 f20 1"/>
                <a:gd name="f29" fmla="*/ 98108 f21 1"/>
                <a:gd name="f30" fmla="*/ 705803 f20 1"/>
                <a:gd name="f31" fmla="*/ 96202 f21 1"/>
                <a:gd name="f32" fmla="*/ 203835 f20 1"/>
                <a:gd name="f33" fmla="*/ 0 f21 1"/>
                <a:gd name="f34" fmla="*/ 259080 f20 1"/>
                <a:gd name="f35" fmla="*/ 128588 f20 1"/>
                <a:gd name="f36" fmla="*/ f22 1 f2"/>
                <a:gd name="f37" fmla="*/ f25 1 223837"/>
                <a:gd name="f38" fmla="*/ f26 1 705802"/>
                <a:gd name="f39" fmla="*/ f27 1 223837"/>
                <a:gd name="f40" fmla="*/ f28 1 705802"/>
                <a:gd name="f41" fmla="*/ f29 1 223837"/>
                <a:gd name="f42" fmla="*/ f30 1 705802"/>
                <a:gd name="f43" fmla="*/ f31 1 223837"/>
                <a:gd name="f44" fmla="*/ f32 1 705802"/>
                <a:gd name="f45" fmla="*/ f33 1 223837"/>
                <a:gd name="f46" fmla="*/ f34 1 705802"/>
                <a:gd name="f47" fmla="*/ f35 1 705802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4"/>
                <a:gd name="f59" fmla="*/ f43 1 f23"/>
                <a:gd name="f60" fmla="*/ f44 1 f24"/>
                <a:gd name="f61" fmla="*/ f45 1 f23"/>
                <a:gd name="f62" fmla="*/ f46 1 f24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9 1"/>
                <a:gd name="f74" fmla="*/ f59 f18 1"/>
                <a:gd name="f75" fmla="*/ f60 f19 1"/>
                <a:gd name="f76" fmla="*/ f61 f18 1"/>
                <a:gd name="f77" fmla="*/ f62 f19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71"/>
                </a:cxn>
                <a:cxn ang="f52">
                  <a:pos x="f72" y="f73"/>
                </a:cxn>
                <a:cxn ang="f52">
                  <a:pos x="f74" y="f75"/>
                </a:cxn>
                <a:cxn ang="f52">
                  <a:pos x="f76" y="f77"/>
                </a:cxn>
                <a:cxn ang="f52">
                  <a:pos x="f76" y="f78"/>
                </a:cxn>
                <a:cxn ang="f52">
                  <a:pos x="f68" y="f69"/>
                </a:cxn>
              </a:cxnLst>
              <a:rect l="f64" t="f67" r="f65" b="f66"/>
              <a:pathLst>
                <a:path w="223837" h="70580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5" y="f15"/>
                  </a:lnTo>
                  <a:lnTo>
                    <a:pt x="f5" y="f16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9">
              <a:extLst>
                <a:ext uri="{FF2B5EF4-FFF2-40B4-BE49-F238E27FC236}">
                  <a16:creationId xmlns:a16="http://schemas.microsoft.com/office/drawing/2014/main" id="{33453A58-C27A-67D1-1658-5DF7782EACFD}"/>
                </a:ext>
              </a:extLst>
            </p:cNvPr>
            <p:cNvSpPr/>
            <p:nvPr/>
          </p:nvSpPr>
          <p:spPr>
            <a:xfrm>
              <a:off x="10875032" y="5098346"/>
              <a:ext cx="272335" cy="445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200977"/>
                <a:gd name="f8" fmla="val 121920"/>
                <a:gd name="f9" fmla="val 200978"/>
                <a:gd name="f10" fmla="val 129540"/>
                <a:gd name="f11" fmla="val 71438"/>
                <a:gd name="f12" fmla="+- 0 0 -90"/>
                <a:gd name="f13" fmla="*/ f3 1 121919"/>
                <a:gd name="f14" fmla="*/ f4 1 200977"/>
                <a:gd name="f15" fmla="+- f7 0 f5"/>
                <a:gd name="f16" fmla="+- f6 0 f5"/>
                <a:gd name="f17" fmla="*/ f12 f0 1"/>
                <a:gd name="f18" fmla="*/ f16 1 121919"/>
                <a:gd name="f19" fmla="*/ f15 1 200977"/>
                <a:gd name="f20" fmla="*/ 121920 f16 1"/>
                <a:gd name="f21" fmla="*/ 200978 f15 1"/>
                <a:gd name="f22" fmla="*/ 0 f16 1"/>
                <a:gd name="f23" fmla="*/ 129540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200977"/>
                <a:gd name="f29" fmla="*/ f22 1 121919"/>
                <a:gd name="f30" fmla="*/ f23 1 200977"/>
                <a:gd name="f31" fmla="*/ f24 1 200977"/>
                <a:gd name="f32" fmla="*/ f25 1 200977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20097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0">
              <a:extLst>
                <a:ext uri="{FF2B5EF4-FFF2-40B4-BE49-F238E27FC236}">
                  <a16:creationId xmlns:a16="http://schemas.microsoft.com/office/drawing/2014/main" id="{8E77D692-23A0-D813-5306-C5861A549F73}"/>
                </a:ext>
              </a:extLst>
            </p:cNvPr>
            <p:cNvSpPr/>
            <p:nvPr/>
          </p:nvSpPr>
          <p:spPr>
            <a:xfrm>
              <a:off x="10875032" y="5098346"/>
              <a:ext cx="272335" cy="445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200977"/>
                <a:gd name="f8" fmla="val 121920"/>
                <a:gd name="f9" fmla="val 200978"/>
                <a:gd name="f10" fmla="val 129540"/>
                <a:gd name="f11" fmla="val 71438"/>
                <a:gd name="f12" fmla="+- 0 0 -90"/>
                <a:gd name="f13" fmla="*/ f3 1 121919"/>
                <a:gd name="f14" fmla="*/ f4 1 200977"/>
                <a:gd name="f15" fmla="+- f7 0 f5"/>
                <a:gd name="f16" fmla="+- f6 0 f5"/>
                <a:gd name="f17" fmla="*/ f12 f0 1"/>
                <a:gd name="f18" fmla="*/ f16 1 121919"/>
                <a:gd name="f19" fmla="*/ f15 1 200977"/>
                <a:gd name="f20" fmla="*/ 121920 f16 1"/>
                <a:gd name="f21" fmla="*/ 200978 f15 1"/>
                <a:gd name="f22" fmla="*/ 0 f16 1"/>
                <a:gd name="f23" fmla="*/ 129540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200977"/>
                <a:gd name="f29" fmla="*/ f22 1 121919"/>
                <a:gd name="f30" fmla="*/ f23 1 200977"/>
                <a:gd name="f31" fmla="*/ f24 1 200977"/>
                <a:gd name="f32" fmla="*/ f25 1 200977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200977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1">
              <a:extLst>
                <a:ext uri="{FF2B5EF4-FFF2-40B4-BE49-F238E27FC236}">
                  <a16:creationId xmlns:a16="http://schemas.microsoft.com/office/drawing/2014/main" id="{6AE3211E-9CA5-7957-02B8-EF95F52D18FC}"/>
                </a:ext>
              </a:extLst>
            </p:cNvPr>
            <p:cNvSpPr/>
            <p:nvPr/>
          </p:nvSpPr>
          <p:spPr>
            <a:xfrm>
              <a:off x="10875032" y="4815541"/>
              <a:ext cx="768068" cy="4410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3852"/>
                <a:gd name="f7" fmla="val 199072"/>
                <a:gd name="f8" fmla="val 121920"/>
                <a:gd name="f9" fmla="val 199073"/>
                <a:gd name="f10" fmla="val 127635"/>
                <a:gd name="f11" fmla="val 221932"/>
                <a:gd name="f12" fmla="val 343853"/>
                <a:gd name="f13" fmla="val 70485"/>
                <a:gd name="f14" fmla="+- 0 0 -90"/>
                <a:gd name="f15" fmla="*/ f3 1 343852"/>
                <a:gd name="f16" fmla="*/ f4 1 199072"/>
                <a:gd name="f17" fmla="+- f7 0 f5"/>
                <a:gd name="f18" fmla="+- f6 0 f5"/>
                <a:gd name="f19" fmla="*/ f14 f0 1"/>
                <a:gd name="f20" fmla="*/ f18 1 343852"/>
                <a:gd name="f21" fmla="*/ f17 1 199072"/>
                <a:gd name="f22" fmla="*/ 121920 f18 1"/>
                <a:gd name="f23" fmla="*/ 199073 f17 1"/>
                <a:gd name="f24" fmla="*/ 0 f18 1"/>
                <a:gd name="f25" fmla="*/ 127635 f17 1"/>
                <a:gd name="f26" fmla="*/ 221932 f18 1"/>
                <a:gd name="f27" fmla="*/ 0 f17 1"/>
                <a:gd name="f28" fmla="*/ 343853 f18 1"/>
                <a:gd name="f29" fmla="*/ 70485 f17 1"/>
                <a:gd name="f30" fmla="*/ f19 1 f2"/>
                <a:gd name="f31" fmla="*/ f22 1 343852"/>
                <a:gd name="f32" fmla="*/ f23 1 199072"/>
                <a:gd name="f33" fmla="*/ f24 1 343852"/>
                <a:gd name="f34" fmla="*/ f25 1 199072"/>
                <a:gd name="f35" fmla="*/ f26 1 343852"/>
                <a:gd name="f36" fmla="*/ f27 1 199072"/>
                <a:gd name="f37" fmla="*/ f28 1 343852"/>
                <a:gd name="f38" fmla="*/ f29 1 1990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343852" h="19907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2">
              <a:extLst>
                <a:ext uri="{FF2B5EF4-FFF2-40B4-BE49-F238E27FC236}">
                  <a16:creationId xmlns:a16="http://schemas.microsoft.com/office/drawing/2014/main" id="{55903331-AAAC-25B3-22F2-EA051C4D7682}"/>
                </a:ext>
              </a:extLst>
            </p:cNvPr>
            <p:cNvSpPr/>
            <p:nvPr/>
          </p:nvSpPr>
          <p:spPr>
            <a:xfrm>
              <a:off x="10875032" y="4815541"/>
              <a:ext cx="768068" cy="4410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3852"/>
                <a:gd name="f7" fmla="val 199072"/>
                <a:gd name="f8" fmla="val 121920"/>
                <a:gd name="f9" fmla="val 199073"/>
                <a:gd name="f10" fmla="val 127635"/>
                <a:gd name="f11" fmla="val 221932"/>
                <a:gd name="f12" fmla="val 343853"/>
                <a:gd name="f13" fmla="val 70485"/>
                <a:gd name="f14" fmla="+- 0 0 -90"/>
                <a:gd name="f15" fmla="*/ f3 1 343852"/>
                <a:gd name="f16" fmla="*/ f4 1 199072"/>
                <a:gd name="f17" fmla="+- f7 0 f5"/>
                <a:gd name="f18" fmla="+- f6 0 f5"/>
                <a:gd name="f19" fmla="*/ f14 f0 1"/>
                <a:gd name="f20" fmla="*/ f18 1 343852"/>
                <a:gd name="f21" fmla="*/ f17 1 199072"/>
                <a:gd name="f22" fmla="*/ 121920 f18 1"/>
                <a:gd name="f23" fmla="*/ 199073 f17 1"/>
                <a:gd name="f24" fmla="*/ 0 f18 1"/>
                <a:gd name="f25" fmla="*/ 127635 f17 1"/>
                <a:gd name="f26" fmla="*/ 221932 f18 1"/>
                <a:gd name="f27" fmla="*/ 0 f17 1"/>
                <a:gd name="f28" fmla="*/ 343853 f18 1"/>
                <a:gd name="f29" fmla="*/ 70485 f17 1"/>
                <a:gd name="f30" fmla="*/ f19 1 f2"/>
                <a:gd name="f31" fmla="*/ f22 1 343852"/>
                <a:gd name="f32" fmla="*/ f23 1 199072"/>
                <a:gd name="f33" fmla="*/ f24 1 343852"/>
                <a:gd name="f34" fmla="*/ f25 1 199072"/>
                <a:gd name="f35" fmla="*/ f26 1 343852"/>
                <a:gd name="f36" fmla="*/ f27 1 199072"/>
                <a:gd name="f37" fmla="*/ f28 1 343852"/>
                <a:gd name="f38" fmla="*/ f29 1 19907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343852" h="19907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803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58446377-08D0-5236-8423-F0371FCF3DC4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EF445916-239D-376A-CA7E-11B8C6BD2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5">
            <a:extLst>
              <a:ext uri="{FF2B5EF4-FFF2-40B4-BE49-F238E27FC236}">
                <a16:creationId xmlns:a16="http://schemas.microsoft.com/office/drawing/2014/main" id="{61C04E26-68D9-C90D-5FA8-FC350CDAB107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37C818F6-B4EC-EEEA-4212-A13F8BB21CDA}"/>
              </a:ext>
            </a:extLst>
          </p:cNvPr>
          <p:cNvGrpSpPr/>
          <p:nvPr/>
        </p:nvGrpSpPr>
        <p:grpSpPr>
          <a:xfrm>
            <a:off x="10867945" y="4781379"/>
            <a:ext cx="1064416" cy="1885062"/>
            <a:chOff x="10867945" y="4781379"/>
            <a:chExt cx="1064416" cy="1885062"/>
          </a:xfrm>
        </p:grpSpPr>
        <p:sp>
          <p:nvSpPr>
            <p:cNvPr id="6" name="Freihandform: Form 26">
              <a:extLst>
                <a:ext uri="{FF2B5EF4-FFF2-40B4-BE49-F238E27FC236}">
                  <a16:creationId xmlns:a16="http://schemas.microsoft.com/office/drawing/2014/main" id="{C36B958A-BB06-E8AC-B7A1-8E0F2BCD5026}"/>
                </a:ext>
              </a:extLst>
            </p:cNvPr>
            <p:cNvSpPr/>
            <p:nvPr/>
          </p:nvSpPr>
          <p:spPr>
            <a:xfrm>
              <a:off x="11239009" y="5768492"/>
              <a:ext cx="678512" cy="3917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800"/>
                <a:gd name="f7" fmla="val 176212"/>
                <a:gd name="f8" fmla="val 122873"/>
                <a:gd name="f9" fmla="val 176213"/>
                <a:gd name="f10" fmla="val 105727"/>
                <a:gd name="f11" fmla="val 182880"/>
                <a:gd name="f12" fmla="val 71438"/>
                <a:gd name="f13" fmla="+- 0 0 -90"/>
                <a:gd name="f14" fmla="*/ f3 1 304800"/>
                <a:gd name="f15" fmla="*/ f4 1 176212"/>
                <a:gd name="f16" fmla="+- f7 0 f5"/>
                <a:gd name="f17" fmla="+- f6 0 f5"/>
                <a:gd name="f18" fmla="*/ f13 f0 1"/>
                <a:gd name="f19" fmla="*/ f17 1 304800"/>
                <a:gd name="f20" fmla="*/ f16 1 176212"/>
                <a:gd name="f21" fmla="*/ 122873 f17 1"/>
                <a:gd name="f22" fmla="*/ 176213 f16 1"/>
                <a:gd name="f23" fmla="*/ 0 f17 1"/>
                <a:gd name="f24" fmla="*/ 105727 f16 1"/>
                <a:gd name="f25" fmla="*/ 182880 f17 1"/>
                <a:gd name="f26" fmla="*/ 0 f16 1"/>
                <a:gd name="f27" fmla="*/ 304800 f17 1"/>
                <a:gd name="f28" fmla="*/ 71438 f16 1"/>
                <a:gd name="f29" fmla="*/ f18 1 f2"/>
                <a:gd name="f30" fmla="*/ f21 1 304800"/>
                <a:gd name="f31" fmla="*/ f22 1 176212"/>
                <a:gd name="f32" fmla="*/ f23 1 304800"/>
                <a:gd name="f33" fmla="*/ f24 1 176212"/>
                <a:gd name="f34" fmla="*/ f25 1 304800"/>
                <a:gd name="f35" fmla="*/ f26 1 176212"/>
                <a:gd name="f36" fmla="*/ f27 1 304800"/>
                <a:gd name="f37" fmla="*/ f28 1 176212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04800" h="17621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ubicBezTo>
                    <a:pt x="f6" y="f12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7">
              <a:extLst>
                <a:ext uri="{FF2B5EF4-FFF2-40B4-BE49-F238E27FC236}">
                  <a16:creationId xmlns:a16="http://schemas.microsoft.com/office/drawing/2014/main" id="{D935BF8F-9322-7BF3-2635-92268758BE69}"/>
                </a:ext>
              </a:extLst>
            </p:cNvPr>
            <p:cNvSpPr/>
            <p:nvPr/>
          </p:nvSpPr>
          <p:spPr>
            <a:xfrm>
              <a:off x="11239009" y="5768492"/>
              <a:ext cx="678512" cy="3917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4800"/>
                <a:gd name="f7" fmla="val 176212"/>
                <a:gd name="f8" fmla="val 122873"/>
                <a:gd name="f9" fmla="val 176213"/>
                <a:gd name="f10" fmla="val 105727"/>
                <a:gd name="f11" fmla="val 182880"/>
                <a:gd name="f12" fmla="val 71438"/>
                <a:gd name="f13" fmla="+- 0 0 -90"/>
                <a:gd name="f14" fmla="*/ f3 1 304800"/>
                <a:gd name="f15" fmla="*/ f4 1 176212"/>
                <a:gd name="f16" fmla="+- f7 0 f5"/>
                <a:gd name="f17" fmla="+- f6 0 f5"/>
                <a:gd name="f18" fmla="*/ f13 f0 1"/>
                <a:gd name="f19" fmla="*/ f17 1 304800"/>
                <a:gd name="f20" fmla="*/ f16 1 176212"/>
                <a:gd name="f21" fmla="*/ 122873 f17 1"/>
                <a:gd name="f22" fmla="*/ 176213 f16 1"/>
                <a:gd name="f23" fmla="*/ 0 f17 1"/>
                <a:gd name="f24" fmla="*/ 105727 f16 1"/>
                <a:gd name="f25" fmla="*/ 182880 f17 1"/>
                <a:gd name="f26" fmla="*/ 0 f16 1"/>
                <a:gd name="f27" fmla="*/ 304800 f17 1"/>
                <a:gd name="f28" fmla="*/ 71438 f16 1"/>
                <a:gd name="f29" fmla="*/ f18 1 f2"/>
                <a:gd name="f30" fmla="*/ f21 1 304800"/>
                <a:gd name="f31" fmla="*/ f22 1 176212"/>
                <a:gd name="f32" fmla="*/ f23 1 304800"/>
                <a:gd name="f33" fmla="*/ f24 1 176212"/>
                <a:gd name="f34" fmla="*/ f25 1 304800"/>
                <a:gd name="f35" fmla="*/ f26 1 176212"/>
                <a:gd name="f36" fmla="*/ f27 1 304800"/>
                <a:gd name="f37" fmla="*/ f28 1 176212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04800" h="17621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cubicBezTo>
                    <a:pt x="f6" y="f12"/>
                    <a:pt x="f8" y="f9"/>
                    <a:pt x="f8" y="f9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8">
              <a:extLst>
                <a:ext uri="{FF2B5EF4-FFF2-40B4-BE49-F238E27FC236}">
                  <a16:creationId xmlns:a16="http://schemas.microsoft.com/office/drawing/2014/main" id="{D0D374F5-1AD2-BAF9-EAA2-DEFA007D372A}"/>
                </a:ext>
              </a:extLst>
            </p:cNvPr>
            <p:cNvSpPr/>
            <p:nvPr/>
          </p:nvSpPr>
          <p:spPr>
            <a:xfrm>
              <a:off x="10867945" y="6228060"/>
              <a:ext cx="273524" cy="4362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952"/>
                <a:gd name="f11" fmla="val 12573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952 f17 1"/>
                <a:gd name="f24" fmla="*/ 125730 f16 1"/>
                <a:gd name="f25" fmla="*/ 0 f17 1"/>
                <a:gd name="f26" fmla="*/ 0 f16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22872"/>
                <a:gd name="f34" fmla="*/ f26 1 196214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19"/>
                <a:gd name="f46" fmla="*/ f34 1 f20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4 1"/>
                <a:gd name="f57" fmla="*/ f46 f15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6" y="f57"/>
                </a:cxn>
                <a:cxn ang="f40">
                  <a:pos x="f52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8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0">
              <a:extLst>
                <a:ext uri="{FF2B5EF4-FFF2-40B4-BE49-F238E27FC236}">
                  <a16:creationId xmlns:a16="http://schemas.microsoft.com/office/drawing/2014/main" id="{01439829-C2D3-BC49-CBA5-0DA37F5E9EEE}"/>
                </a:ext>
              </a:extLst>
            </p:cNvPr>
            <p:cNvSpPr/>
            <p:nvPr/>
          </p:nvSpPr>
          <p:spPr>
            <a:xfrm>
              <a:off x="10867945" y="6228060"/>
              <a:ext cx="273524" cy="4362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952"/>
                <a:gd name="f11" fmla="val 12573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952 f17 1"/>
                <a:gd name="f24" fmla="*/ 125730 f16 1"/>
                <a:gd name="f25" fmla="*/ 0 f17 1"/>
                <a:gd name="f26" fmla="*/ 0 f16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22872"/>
                <a:gd name="f34" fmla="*/ f26 1 196214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19"/>
                <a:gd name="f46" fmla="*/ f34 1 f20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4 1"/>
                <a:gd name="f57" fmla="*/ f46 f15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6" y="f57"/>
                </a:cxn>
                <a:cxn ang="f40">
                  <a:pos x="f52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8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1">
              <a:extLst>
                <a:ext uri="{FF2B5EF4-FFF2-40B4-BE49-F238E27FC236}">
                  <a16:creationId xmlns:a16="http://schemas.microsoft.com/office/drawing/2014/main" id="{8A6C6238-0DBC-ED3A-B08A-1C475F58BBB2}"/>
                </a:ext>
              </a:extLst>
            </p:cNvPr>
            <p:cNvSpPr/>
            <p:nvPr/>
          </p:nvSpPr>
          <p:spPr>
            <a:xfrm>
              <a:off x="10870067" y="5133158"/>
              <a:ext cx="776042" cy="125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62927"/>
                <a:gd name="f8" fmla="val 332423"/>
                <a:gd name="f9" fmla="val 71438"/>
                <a:gd name="f10" fmla="val 210502"/>
                <a:gd name="f11" fmla="val 221933"/>
                <a:gd name="f12" fmla="val 6668"/>
                <a:gd name="f13" fmla="val 226695"/>
                <a:gd name="f14" fmla="val 23813"/>
                <a:gd name="f15" fmla="val 47625"/>
                <a:gd name="f16" fmla="val 83820"/>
                <a:gd name="f17" fmla="val 204788"/>
                <a:gd name="f18" fmla="val 131445"/>
                <a:gd name="f19" fmla="val 173355"/>
                <a:gd name="f20" fmla="val 186690"/>
                <a:gd name="f21" fmla="val 491490"/>
                <a:gd name="f22" fmla="val 121920"/>
                <a:gd name="f23" fmla="val 562928"/>
                <a:gd name="f24" fmla="val 295275"/>
                <a:gd name="f25" fmla="val 258127"/>
                <a:gd name="f26" fmla="val 326708"/>
                <a:gd name="f27" fmla="val 202883"/>
                <a:gd name="f28" fmla="val 348615"/>
                <a:gd name="f29" fmla="val 154305"/>
                <a:gd name="f30" fmla="val 119063"/>
                <a:gd name="f31" fmla="val 95250"/>
                <a:gd name="f32" fmla="val 343853"/>
                <a:gd name="f33" fmla="val 78105"/>
                <a:gd name="f34" fmla="+- 0 0 -90"/>
                <a:gd name="f35" fmla="*/ f3 1 348614"/>
                <a:gd name="f36" fmla="*/ f4 1 562927"/>
                <a:gd name="f37" fmla="+- f7 0 f5"/>
                <a:gd name="f38" fmla="+- f6 0 f5"/>
                <a:gd name="f39" fmla="*/ f34 f0 1"/>
                <a:gd name="f40" fmla="*/ f38 1 348614"/>
                <a:gd name="f41" fmla="*/ f37 1 562927"/>
                <a:gd name="f42" fmla="*/ 332423 f38 1"/>
                <a:gd name="f43" fmla="*/ 71438 f37 1"/>
                <a:gd name="f44" fmla="*/ 210502 f38 1"/>
                <a:gd name="f45" fmla="*/ 0 f37 1"/>
                <a:gd name="f46" fmla="*/ 226695 f38 1"/>
                <a:gd name="f47" fmla="*/ 47625 f37 1"/>
                <a:gd name="f48" fmla="*/ 173355 f38 1"/>
                <a:gd name="f49" fmla="*/ 186690 f37 1"/>
                <a:gd name="f50" fmla="*/ 0 f38 1"/>
                <a:gd name="f51" fmla="*/ 491490 f37 1"/>
                <a:gd name="f52" fmla="*/ 121920 f38 1"/>
                <a:gd name="f53" fmla="*/ 562928 f37 1"/>
                <a:gd name="f54" fmla="*/ 295275 f38 1"/>
                <a:gd name="f55" fmla="*/ 258127 f37 1"/>
                <a:gd name="f56" fmla="*/ 348615 f38 1"/>
                <a:gd name="f57" fmla="*/ 119063 f37 1"/>
                <a:gd name="f58" fmla="*/ f39 1 f2"/>
                <a:gd name="f59" fmla="*/ f42 1 348614"/>
                <a:gd name="f60" fmla="*/ f43 1 562927"/>
                <a:gd name="f61" fmla="*/ f44 1 348614"/>
                <a:gd name="f62" fmla="*/ f45 1 562927"/>
                <a:gd name="f63" fmla="*/ f46 1 348614"/>
                <a:gd name="f64" fmla="*/ f47 1 562927"/>
                <a:gd name="f65" fmla="*/ f48 1 348614"/>
                <a:gd name="f66" fmla="*/ f49 1 562927"/>
                <a:gd name="f67" fmla="*/ f50 1 348614"/>
                <a:gd name="f68" fmla="*/ f51 1 562927"/>
                <a:gd name="f69" fmla="*/ f52 1 348614"/>
                <a:gd name="f70" fmla="*/ f53 1 562927"/>
                <a:gd name="f71" fmla="*/ f54 1 348614"/>
                <a:gd name="f72" fmla="*/ f55 1 562927"/>
                <a:gd name="f73" fmla="*/ f56 1 348614"/>
                <a:gd name="f74" fmla="*/ f57 1 562927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</a:cxnLst>
              <a:rect l="f96" t="f99" r="f97" b="f98"/>
              <a:pathLst>
                <a:path w="348614" h="56292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2">
              <a:extLst>
                <a:ext uri="{FF2B5EF4-FFF2-40B4-BE49-F238E27FC236}">
                  <a16:creationId xmlns:a16="http://schemas.microsoft.com/office/drawing/2014/main" id="{DE47444C-1A22-0AE6-A276-7AFB4D31CE4F}"/>
                </a:ext>
              </a:extLst>
            </p:cNvPr>
            <p:cNvSpPr/>
            <p:nvPr/>
          </p:nvSpPr>
          <p:spPr>
            <a:xfrm>
              <a:off x="10870067" y="5133158"/>
              <a:ext cx="776042" cy="12516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62927"/>
                <a:gd name="f8" fmla="val 332423"/>
                <a:gd name="f9" fmla="val 71438"/>
                <a:gd name="f10" fmla="val 210502"/>
                <a:gd name="f11" fmla="val 221933"/>
                <a:gd name="f12" fmla="val 6668"/>
                <a:gd name="f13" fmla="val 226695"/>
                <a:gd name="f14" fmla="val 23813"/>
                <a:gd name="f15" fmla="val 47625"/>
                <a:gd name="f16" fmla="val 83820"/>
                <a:gd name="f17" fmla="val 204788"/>
                <a:gd name="f18" fmla="val 131445"/>
                <a:gd name="f19" fmla="val 173355"/>
                <a:gd name="f20" fmla="val 186690"/>
                <a:gd name="f21" fmla="val 491490"/>
                <a:gd name="f22" fmla="val 121920"/>
                <a:gd name="f23" fmla="val 562928"/>
                <a:gd name="f24" fmla="val 295275"/>
                <a:gd name="f25" fmla="val 258127"/>
                <a:gd name="f26" fmla="val 326708"/>
                <a:gd name="f27" fmla="val 202883"/>
                <a:gd name="f28" fmla="val 348615"/>
                <a:gd name="f29" fmla="val 154305"/>
                <a:gd name="f30" fmla="val 119063"/>
                <a:gd name="f31" fmla="val 95250"/>
                <a:gd name="f32" fmla="val 343853"/>
                <a:gd name="f33" fmla="val 78105"/>
                <a:gd name="f34" fmla="+- 0 0 -90"/>
                <a:gd name="f35" fmla="*/ f3 1 348614"/>
                <a:gd name="f36" fmla="*/ f4 1 562927"/>
                <a:gd name="f37" fmla="+- f7 0 f5"/>
                <a:gd name="f38" fmla="+- f6 0 f5"/>
                <a:gd name="f39" fmla="*/ f34 f0 1"/>
                <a:gd name="f40" fmla="*/ f38 1 348614"/>
                <a:gd name="f41" fmla="*/ f37 1 562927"/>
                <a:gd name="f42" fmla="*/ 332423 f38 1"/>
                <a:gd name="f43" fmla="*/ 71438 f37 1"/>
                <a:gd name="f44" fmla="*/ 210502 f38 1"/>
                <a:gd name="f45" fmla="*/ 0 f37 1"/>
                <a:gd name="f46" fmla="*/ 226695 f38 1"/>
                <a:gd name="f47" fmla="*/ 47625 f37 1"/>
                <a:gd name="f48" fmla="*/ 173355 f38 1"/>
                <a:gd name="f49" fmla="*/ 186690 f37 1"/>
                <a:gd name="f50" fmla="*/ 0 f38 1"/>
                <a:gd name="f51" fmla="*/ 491490 f37 1"/>
                <a:gd name="f52" fmla="*/ 121920 f38 1"/>
                <a:gd name="f53" fmla="*/ 562928 f37 1"/>
                <a:gd name="f54" fmla="*/ 295275 f38 1"/>
                <a:gd name="f55" fmla="*/ 258127 f37 1"/>
                <a:gd name="f56" fmla="*/ 348615 f38 1"/>
                <a:gd name="f57" fmla="*/ 119063 f37 1"/>
                <a:gd name="f58" fmla="*/ f39 1 f2"/>
                <a:gd name="f59" fmla="*/ f42 1 348614"/>
                <a:gd name="f60" fmla="*/ f43 1 562927"/>
                <a:gd name="f61" fmla="*/ f44 1 348614"/>
                <a:gd name="f62" fmla="*/ f45 1 562927"/>
                <a:gd name="f63" fmla="*/ f46 1 348614"/>
                <a:gd name="f64" fmla="*/ f47 1 562927"/>
                <a:gd name="f65" fmla="*/ f48 1 348614"/>
                <a:gd name="f66" fmla="*/ f49 1 562927"/>
                <a:gd name="f67" fmla="*/ f50 1 348614"/>
                <a:gd name="f68" fmla="*/ f51 1 562927"/>
                <a:gd name="f69" fmla="*/ f52 1 348614"/>
                <a:gd name="f70" fmla="*/ f53 1 562927"/>
                <a:gd name="f71" fmla="*/ f54 1 348614"/>
                <a:gd name="f72" fmla="*/ f55 1 562927"/>
                <a:gd name="f73" fmla="*/ f56 1 348614"/>
                <a:gd name="f74" fmla="*/ f57 1 562927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  <a:cxn ang="f79">
                  <a:pos x="f100" y="f101"/>
                </a:cxn>
              </a:cxnLst>
              <a:rect l="f96" t="f99" r="f97" b="f98"/>
              <a:pathLst>
                <a:path w="348614" h="56292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28" y="f31"/>
                    <a:pt x="f32" y="f3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3">
              <a:extLst>
                <a:ext uri="{FF2B5EF4-FFF2-40B4-BE49-F238E27FC236}">
                  <a16:creationId xmlns:a16="http://schemas.microsoft.com/office/drawing/2014/main" id="{BA5716ED-5CDC-2558-74FF-A233CA680CFD}"/>
                </a:ext>
              </a:extLst>
            </p:cNvPr>
            <p:cNvSpPr/>
            <p:nvPr/>
          </p:nvSpPr>
          <p:spPr>
            <a:xfrm>
              <a:off x="10870067" y="4781379"/>
              <a:ext cx="949915" cy="940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6720"/>
                <a:gd name="f7" fmla="val 423006"/>
                <a:gd name="f8" fmla="val 82012"/>
                <a:gd name="f9" fmla="val 304800"/>
                <a:gd name="f10" fmla="val 10574"/>
                <a:gd name="f11" fmla="val 274320"/>
                <a:gd name="f12" fmla="+- 0 0 7523"/>
                <a:gd name="f13" fmla="val 230505"/>
                <a:gd name="f14" fmla="+- 0 0 2761"/>
                <a:gd name="f15" fmla="val 177165"/>
                <a:gd name="f16" fmla="val 27719"/>
                <a:gd name="f17" fmla="val 66675"/>
                <a:gd name="f18" fmla="val 91537"/>
                <a:gd name="f19" fmla="val 213457"/>
                <a:gd name="f20" fmla="val 342997"/>
                <a:gd name="f21" fmla="val 351569"/>
                <a:gd name="f22" fmla="val 121920"/>
                <a:gd name="f23" fmla="val 423007"/>
                <a:gd name="f24" fmla="val 414434"/>
                <a:gd name="f25" fmla="val 284894"/>
                <a:gd name="f26" fmla="val 188595"/>
                <a:gd name="f27" fmla="val 162974"/>
                <a:gd name="f28" fmla="val 299085"/>
                <a:gd name="f29" fmla="val 99157"/>
                <a:gd name="f30" fmla="val 352425"/>
                <a:gd name="f31" fmla="val 68677"/>
                <a:gd name="f32" fmla="val 396240"/>
                <a:gd name="f33" fmla="val 63914"/>
                <a:gd name="f34" fmla="+- 0 0 -90"/>
                <a:gd name="f35" fmla="*/ f3 1 426720"/>
                <a:gd name="f36" fmla="*/ f4 1 423006"/>
                <a:gd name="f37" fmla="+- f7 0 f5"/>
                <a:gd name="f38" fmla="+- f6 0 f5"/>
                <a:gd name="f39" fmla="*/ f34 f0 1"/>
                <a:gd name="f40" fmla="*/ f38 1 426720"/>
                <a:gd name="f41" fmla="*/ f37 1 423006"/>
                <a:gd name="f42" fmla="*/ 426720 f38 1"/>
                <a:gd name="f43" fmla="*/ 82012 f37 1"/>
                <a:gd name="f44" fmla="*/ 304800 f38 1"/>
                <a:gd name="f45" fmla="*/ 10574 f37 1"/>
                <a:gd name="f46" fmla="*/ 177165 f38 1"/>
                <a:gd name="f47" fmla="*/ 27719 f37 1"/>
                <a:gd name="f48" fmla="*/ 0 f38 1"/>
                <a:gd name="f49" fmla="*/ 342997 f37 1"/>
                <a:gd name="f50" fmla="*/ 351569 f37 1"/>
                <a:gd name="f51" fmla="*/ 121920 f38 1"/>
                <a:gd name="f52" fmla="*/ 423007 f37 1"/>
                <a:gd name="f53" fmla="*/ 414434 f37 1"/>
                <a:gd name="f54" fmla="*/ 299085 f38 1"/>
                <a:gd name="f55" fmla="*/ 99157 f37 1"/>
                <a:gd name="f56" fmla="*/ f39 1 f2"/>
                <a:gd name="f57" fmla="*/ f42 1 426720"/>
                <a:gd name="f58" fmla="*/ f43 1 423006"/>
                <a:gd name="f59" fmla="*/ f44 1 426720"/>
                <a:gd name="f60" fmla="*/ f45 1 423006"/>
                <a:gd name="f61" fmla="*/ f46 1 426720"/>
                <a:gd name="f62" fmla="*/ f47 1 423006"/>
                <a:gd name="f63" fmla="*/ f48 1 426720"/>
                <a:gd name="f64" fmla="*/ f49 1 423006"/>
                <a:gd name="f65" fmla="*/ f50 1 423006"/>
                <a:gd name="f66" fmla="*/ f51 1 426720"/>
                <a:gd name="f67" fmla="*/ f52 1 423006"/>
                <a:gd name="f68" fmla="*/ f53 1 423006"/>
                <a:gd name="f69" fmla="*/ f54 1 426720"/>
                <a:gd name="f70" fmla="*/ f55 1 423006"/>
                <a:gd name="f71" fmla="*/ f5 1 f40"/>
                <a:gd name="f72" fmla="*/ f6 1 f40"/>
                <a:gd name="f73" fmla="*/ f5 1 f41"/>
                <a:gd name="f74" fmla="*/ f7 1 f41"/>
                <a:gd name="f75" fmla="+- f56 0 f1"/>
                <a:gd name="f76" fmla="*/ f57 1 f40"/>
                <a:gd name="f77" fmla="*/ f58 1 f41"/>
                <a:gd name="f78" fmla="*/ f59 1 f40"/>
                <a:gd name="f79" fmla="*/ f60 1 f41"/>
                <a:gd name="f80" fmla="*/ f61 1 f40"/>
                <a:gd name="f81" fmla="*/ f62 1 f41"/>
                <a:gd name="f82" fmla="*/ f63 1 f40"/>
                <a:gd name="f83" fmla="*/ f64 1 f41"/>
                <a:gd name="f84" fmla="*/ f65 1 f41"/>
                <a:gd name="f85" fmla="*/ f66 1 f40"/>
                <a:gd name="f86" fmla="*/ f67 1 f41"/>
                <a:gd name="f87" fmla="*/ f68 1 f41"/>
                <a:gd name="f88" fmla="*/ f69 1 f40"/>
                <a:gd name="f89" fmla="*/ f70 1 f41"/>
                <a:gd name="f90" fmla="*/ f71 f35 1"/>
                <a:gd name="f91" fmla="*/ f72 f35 1"/>
                <a:gd name="f92" fmla="*/ f74 f36 1"/>
                <a:gd name="f93" fmla="*/ f73 f36 1"/>
                <a:gd name="f94" fmla="*/ f76 f35 1"/>
                <a:gd name="f95" fmla="*/ f77 f36 1"/>
                <a:gd name="f96" fmla="*/ f78 f35 1"/>
                <a:gd name="f97" fmla="*/ f79 f36 1"/>
                <a:gd name="f98" fmla="*/ f80 f35 1"/>
                <a:gd name="f99" fmla="*/ f81 f36 1"/>
                <a:gd name="f100" fmla="*/ f82 f35 1"/>
                <a:gd name="f101" fmla="*/ f83 f36 1"/>
                <a:gd name="f102" fmla="*/ f84 f36 1"/>
                <a:gd name="f103" fmla="*/ f85 f35 1"/>
                <a:gd name="f104" fmla="*/ f86 f36 1"/>
                <a:gd name="f105" fmla="*/ f87 f36 1"/>
                <a:gd name="f106" fmla="*/ f88 f35 1"/>
                <a:gd name="f107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94" y="f95"/>
                </a:cxn>
                <a:cxn ang="f75">
                  <a:pos x="f96" y="f97"/>
                </a:cxn>
                <a:cxn ang="f75">
                  <a:pos x="f98" y="f99"/>
                </a:cxn>
                <a:cxn ang="f75">
                  <a:pos x="f100" y="f101"/>
                </a:cxn>
                <a:cxn ang="f75">
                  <a:pos x="f100" y="f102"/>
                </a:cxn>
                <a:cxn ang="f75">
                  <a:pos x="f103" y="f104"/>
                </a:cxn>
                <a:cxn ang="f75">
                  <a:pos x="f103" y="f105"/>
                </a:cxn>
                <a:cxn ang="f75">
                  <a:pos x="f106" y="f107"/>
                </a:cxn>
                <a:cxn ang="f75">
                  <a:pos x="f94" y="f95"/>
                </a:cxn>
              </a:cxnLst>
              <a:rect l="f90" t="f93" r="f91" b="f92"/>
              <a:pathLst>
                <a:path w="426720" h="423006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5" y="f19"/>
                    <a:pt x="f5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2" y="f24"/>
                  </a:ln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6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4">
              <a:extLst>
                <a:ext uri="{FF2B5EF4-FFF2-40B4-BE49-F238E27FC236}">
                  <a16:creationId xmlns:a16="http://schemas.microsoft.com/office/drawing/2014/main" id="{C2CF50A8-5EFC-4FD7-5FF7-1102671F7008}"/>
                </a:ext>
              </a:extLst>
            </p:cNvPr>
            <p:cNvSpPr/>
            <p:nvPr/>
          </p:nvSpPr>
          <p:spPr>
            <a:xfrm>
              <a:off x="10870067" y="4781379"/>
              <a:ext cx="949915" cy="940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6720"/>
                <a:gd name="f7" fmla="val 423006"/>
                <a:gd name="f8" fmla="val 82012"/>
                <a:gd name="f9" fmla="val 304800"/>
                <a:gd name="f10" fmla="val 10574"/>
                <a:gd name="f11" fmla="val 274320"/>
                <a:gd name="f12" fmla="+- 0 0 7523"/>
                <a:gd name="f13" fmla="val 230505"/>
                <a:gd name="f14" fmla="+- 0 0 2761"/>
                <a:gd name="f15" fmla="val 177165"/>
                <a:gd name="f16" fmla="val 27719"/>
                <a:gd name="f17" fmla="val 66675"/>
                <a:gd name="f18" fmla="val 91537"/>
                <a:gd name="f19" fmla="val 213457"/>
                <a:gd name="f20" fmla="val 342997"/>
                <a:gd name="f21" fmla="val 351569"/>
                <a:gd name="f22" fmla="val 121920"/>
                <a:gd name="f23" fmla="val 423007"/>
                <a:gd name="f24" fmla="val 414434"/>
                <a:gd name="f25" fmla="val 284894"/>
                <a:gd name="f26" fmla="val 188595"/>
                <a:gd name="f27" fmla="val 162974"/>
                <a:gd name="f28" fmla="val 299085"/>
                <a:gd name="f29" fmla="val 99157"/>
                <a:gd name="f30" fmla="val 352425"/>
                <a:gd name="f31" fmla="val 68677"/>
                <a:gd name="f32" fmla="val 396240"/>
                <a:gd name="f33" fmla="val 63914"/>
                <a:gd name="f34" fmla="+- 0 0 -90"/>
                <a:gd name="f35" fmla="*/ f3 1 426720"/>
                <a:gd name="f36" fmla="*/ f4 1 423006"/>
                <a:gd name="f37" fmla="+- f7 0 f5"/>
                <a:gd name="f38" fmla="+- f6 0 f5"/>
                <a:gd name="f39" fmla="*/ f34 f0 1"/>
                <a:gd name="f40" fmla="*/ f38 1 426720"/>
                <a:gd name="f41" fmla="*/ f37 1 423006"/>
                <a:gd name="f42" fmla="*/ 426720 f38 1"/>
                <a:gd name="f43" fmla="*/ 82012 f37 1"/>
                <a:gd name="f44" fmla="*/ 304800 f38 1"/>
                <a:gd name="f45" fmla="*/ 10574 f37 1"/>
                <a:gd name="f46" fmla="*/ 177165 f38 1"/>
                <a:gd name="f47" fmla="*/ 27719 f37 1"/>
                <a:gd name="f48" fmla="*/ 0 f38 1"/>
                <a:gd name="f49" fmla="*/ 342997 f37 1"/>
                <a:gd name="f50" fmla="*/ 351569 f37 1"/>
                <a:gd name="f51" fmla="*/ 121920 f38 1"/>
                <a:gd name="f52" fmla="*/ 423007 f37 1"/>
                <a:gd name="f53" fmla="*/ 414434 f37 1"/>
                <a:gd name="f54" fmla="*/ 299085 f38 1"/>
                <a:gd name="f55" fmla="*/ 99157 f37 1"/>
                <a:gd name="f56" fmla="*/ f39 1 f2"/>
                <a:gd name="f57" fmla="*/ f42 1 426720"/>
                <a:gd name="f58" fmla="*/ f43 1 423006"/>
                <a:gd name="f59" fmla="*/ f44 1 426720"/>
                <a:gd name="f60" fmla="*/ f45 1 423006"/>
                <a:gd name="f61" fmla="*/ f46 1 426720"/>
                <a:gd name="f62" fmla="*/ f47 1 423006"/>
                <a:gd name="f63" fmla="*/ f48 1 426720"/>
                <a:gd name="f64" fmla="*/ f49 1 423006"/>
                <a:gd name="f65" fmla="*/ f50 1 423006"/>
                <a:gd name="f66" fmla="*/ f51 1 426720"/>
                <a:gd name="f67" fmla="*/ f52 1 423006"/>
                <a:gd name="f68" fmla="*/ f53 1 423006"/>
                <a:gd name="f69" fmla="*/ f54 1 426720"/>
                <a:gd name="f70" fmla="*/ f55 1 423006"/>
                <a:gd name="f71" fmla="*/ f5 1 f40"/>
                <a:gd name="f72" fmla="*/ f6 1 f40"/>
                <a:gd name="f73" fmla="*/ f5 1 f41"/>
                <a:gd name="f74" fmla="*/ f7 1 f41"/>
                <a:gd name="f75" fmla="+- f56 0 f1"/>
                <a:gd name="f76" fmla="*/ f57 1 f40"/>
                <a:gd name="f77" fmla="*/ f58 1 f41"/>
                <a:gd name="f78" fmla="*/ f59 1 f40"/>
                <a:gd name="f79" fmla="*/ f60 1 f41"/>
                <a:gd name="f80" fmla="*/ f61 1 f40"/>
                <a:gd name="f81" fmla="*/ f62 1 f41"/>
                <a:gd name="f82" fmla="*/ f63 1 f40"/>
                <a:gd name="f83" fmla="*/ f64 1 f41"/>
                <a:gd name="f84" fmla="*/ f65 1 f41"/>
                <a:gd name="f85" fmla="*/ f66 1 f40"/>
                <a:gd name="f86" fmla="*/ f67 1 f41"/>
                <a:gd name="f87" fmla="*/ f68 1 f41"/>
                <a:gd name="f88" fmla="*/ f69 1 f40"/>
                <a:gd name="f89" fmla="*/ f70 1 f41"/>
                <a:gd name="f90" fmla="*/ f71 f35 1"/>
                <a:gd name="f91" fmla="*/ f72 f35 1"/>
                <a:gd name="f92" fmla="*/ f74 f36 1"/>
                <a:gd name="f93" fmla="*/ f73 f36 1"/>
                <a:gd name="f94" fmla="*/ f76 f35 1"/>
                <a:gd name="f95" fmla="*/ f77 f36 1"/>
                <a:gd name="f96" fmla="*/ f78 f35 1"/>
                <a:gd name="f97" fmla="*/ f79 f36 1"/>
                <a:gd name="f98" fmla="*/ f80 f35 1"/>
                <a:gd name="f99" fmla="*/ f81 f36 1"/>
                <a:gd name="f100" fmla="*/ f82 f35 1"/>
                <a:gd name="f101" fmla="*/ f83 f36 1"/>
                <a:gd name="f102" fmla="*/ f84 f36 1"/>
                <a:gd name="f103" fmla="*/ f85 f35 1"/>
                <a:gd name="f104" fmla="*/ f86 f36 1"/>
                <a:gd name="f105" fmla="*/ f87 f36 1"/>
                <a:gd name="f106" fmla="*/ f88 f35 1"/>
                <a:gd name="f107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94" y="f95"/>
                </a:cxn>
                <a:cxn ang="f75">
                  <a:pos x="f96" y="f97"/>
                </a:cxn>
                <a:cxn ang="f75">
                  <a:pos x="f98" y="f99"/>
                </a:cxn>
                <a:cxn ang="f75">
                  <a:pos x="f100" y="f101"/>
                </a:cxn>
                <a:cxn ang="f75">
                  <a:pos x="f100" y="f102"/>
                </a:cxn>
                <a:cxn ang="f75">
                  <a:pos x="f103" y="f104"/>
                </a:cxn>
                <a:cxn ang="f75">
                  <a:pos x="f103" y="f105"/>
                </a:cxn>
                <a:cxn ang="f75">
                  <a:pos x="f106" y="f107"/>
                </a:cxn>
                <a:cxn ang="f75">
                  <a:pos x="f94" y="f95"/>
                </a:cxn>
                <a:cxn ang="f75">
                  <a:pos x="f94" y="f95"/>
                </a:cxn>
              </a:cxnLst>
              <a:rect l="f90" t="f93" r="f91" b="f92"/>
              <a:pathLst>
                <a:path w="426720" h="423006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5" y="f19"/>
                    <a:pt x="f5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2" y="f24"/>
                  </a:ln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6" y="f8"/>
                  </a:cubicBezTo>
                  <a:cubicBezTo>
                    <a:pt x="f6" y="f8"/>
                    <a:pt x="f6" y="f8"/>
                    <a:pt x="f6" y="f8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5">
              <a:extLst>
                <a:ext uri="{FF2B5EF4-FFF2-40B4-BE49-F238E27FC236}">
                  <a16:creationId xmlns:a16="http://schemas.microsoft.com/office/drawing/2014/main" id="{FAA6FA27-9DC2-19F4-992B-AEB93C111F34}"/>
                </a:ext>
              </a:extLst>
            </p:cNvPr>
            <p:cNvSpPr/>
            <p:nvPr/>
          </p:nvSpPr>
          <p:spPr>
            <a:xfrm>
              <a:off x="11139348" y="4940548"/>
              <a:ext cx="793013" cy="17258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6235"/>
                <a:gd name="f7" fmla="val 776235"/>
                <a:gd name="f8" fmla="val 178118"/>
                <a:gd name="f9" fmla="val 27570"/>
                <a:gd name="f10" fmla="val 287655"/>
                <a:gd name="f11" fmla="+- 0 0 35295"/>
                <a:gd name="f12" fmla="val 13283"/>
                <a:gd name="f13" fmla="val 133298"/>
                <a:gd name="f14" fmla="val 213308"/>
                <a:gd name="f15" fmla="val 323850"/>
                <a:gd name="f16" fmla="val 282840"/>
                <a:gd name="f17" fmla="val 270510"/>
                <a:gd name="f18" fmla="val 375233"/>
                <a:gd name="f19" fmla="val 167640"/>
                <a:gd name="f20" fmla="val 548588"/>
                <a:gd name="f21" fmla="val 349568"/>
                <a:gd name="f22" fmla="val 443813"/>
                <a:gd name="f23" fmla="val 574305"/>
                <a:gd name="f24" fmla="val 650505"/>
                <a:gd name="f25" fmla="val 173355"/>
                <a:gd name="f26" fmla="val 345705"/>
                <a:gd name="f27" fmla="val 204788"/>
                <a:gd name="f28" fmla="val 290460"/>
                <a:gd name="f29" fmla="val 226695"/>
                <a:gd name="f30" fmla="val 241883"/>
                <a:gd name="f31" fmla="val 206640"/>
                <a:gd name="f32" fmla="val 164730"/>
                <a:gd name="f33" fmla="val 211455"/>
                <a:gd name="f34" fmla="val 143775"/>
                <a:gd name="f35" fmla="val 176213"/>
                <a:gd name="f36" fmla="val 163778"/>
                <a:gd name="f37" fmla="val 141923"/>
                <a:gd name="f38" fmla="val 183780"/>
                <a:gd name="f39" fmla="val 125730"/>
                <a:gd name="f40" fmla="val 221880"/>
                <a:gd name="f41" fmla="val 265695"/>
                <a:gd name="f42" fmla="val 279030"/>
                <a:gd name="f43" fmla="val 351420"/>
                <a:gd name="f44" fmla="val 342848"/>
                <a:gd name="f45" fmla="val 67628"/>
                <a:gd name="f46" fmla="val 91388"/>
                <a:gd name="f47" fmla="+- 0 0 -90"/>
                <a:gd name="f48" fmla="*/ f3 1 356235"/>
                <a:gd name="f49" fmla="*/ f4 1 776235"/>
                <a:gd name="f50" fmla="+- f7 0 f5"/>
                <a:gd name="f51" fmla="+- f6 0 f5"/>
                <a:gd name="f52" fmla="*/ f47 f0 1"/>
                <a:gd name="f53" fmla="*/ f51 1 356235"/>
                <a:gd name="f54" fmla="*/ f50 1 776235"/>
                <a:gd name="f55" fmla="*/ 178118 f51 1"/>
                <a:gd name="f56" fmla="*/ 27570 f50 1"/>
                <a:gd name="f57" fmla="*/ 356235 f51 1"/>
                <a:gd name="f58" fmla="*/ 133298 f50 1"/>
                <a:gd name="f59" fmla="*/ 270510 f51 1"/>
                <a:gd name="f60" fmla="*/ 375233 f50 1"/>
                <a:gd name="f61" fmla="*/ 167640 f51 1"/>
                <a:gd name="f62" fmla="*/ 548588 f50 1"/>
                <a:gd name="f63" fmla="*/ 349568 f51 1"/>
                <a:gd name="f64" fmla="*/ 443813 f50 1"/>
                <a:gd name="f65" fmla="*/ 574305 f50 1"/>
                <a:gd name="f66" fmla="*/ 0 f51 1"/>
                <a:gd name="f67" fmla="*/ 776235 f50 1"/>
                <a:gd name="f68" fmla="*/ 650505 f50 1"/>
                <a:gd name="f69" fmla="*/ 173355 f51 1"/>
                <a:gd name="f70" fmla="*/ 345705 f50 1"/>
                <a:gd name="f71" fmla="*/ 226695 f51 1"/>
                <a:gd name="f72" fmla="*/ 206640 f50 1"/>
                <a:gd name="f73" fmla="*/ 176213 f51 1"/>
                <a:gd name="f74" fmla="*/ 163778 f50 1"/>
                <a:gd name="f75" fmla="*/ 125730 f51 1"/>
                <a:gd name="f76" fmla="*/ 265695 f50 1"/>
                <a:gd name="f77" fmla="*/ 279030 f50 1"/>
                <a:gd name="f78" fmla="*/ 351420 f50 1"/>
                <a:gd name="f79" fmla="*/ 342848 f50 1"/>
                <a:gd name="f80" fmla="*/ f52 1 f2"/>
                <a:gd name="f81" fmla="*/ f55 1 356235"/>
                <a:gd name="f82" fmla="*/ f56 1 776235"/>
                <a:gd name="f83" fmla="*/ f57 1 356235"/>
                <a:gd name="f84" fmla="*/ f58 1 776235"/>
                <a:gd name="f85" fmla="*/ f59 1 356235"/>
                <a:gd name="f86" fmla="*/ f60 1 776235"/>
                <a:gd name="f87" fmla="*/ f61 1 356235"/>
                <a:gd name="f88" fmla="*/ f62 1 776235"/>
                <a:gd name="f89" fmla="*/ f63 1 356235"/>
                <a:gd name="f90" fmla="*/ f64 1 776235"/>
                <a:gd name="f91" fmla="*/ f65 1 776235"/>
                <a:gd name="f92" fmla="*/ f66 1 356235"/>
                <a:gd name="f93" fmla="*/ f67 1 776235"/>
                <a:gd name="f94" fmla="*/ f68 1 776235"/>
                <a:gd name="f95" fmla="*/ f69 1 356235"/>
                <a:gd name="f96" fmla="*/ f70 1 776235"/>
                <a:gd name="f97" fmla="*/ f71 1 356235"/>
                <a:gd name="f98" fmla="*/ f72 1 776235"/>
                <a:gd name="f99" fmla="*/ f73 1 356235"/>
                <a:gd name="f100" fmla="*/ f74 1 776235"/>
                <a:gd name="f101" fmla="*/ f75 1 356235"/>
                <a:gd name="f102" fmla="*/ f76 1 776235"/>
                <a:gd name="f103" fmla="*/ f77 1 776235"/>
                <a:gd name="f104" fmla="*/ f78 1 776235"/>
                <a:gd name="f105" fmla="*/ f79 1 776235"/>
                <a:gd name="f106" fmla="*/ f5 1 f53"/>
                <a:gd name="f107" fmla="*/ f6 1 f53"/>
                <a:gd name="f108" fmla="*/ f5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3"/>
                <a:gd name="f116" fmla="*/ f86 1 f54"/>
                <a:gd name="f117" fmla="*/ f87 1 f53"/>
                <a:gd name="f118" fmla="*/ f88 1 f54"/>
                <a:gd name="f119" fmla="*/ f89 1 f53"/>
                <a:gd name="f120" fmla="*/ f90 1 f54"/>
                <a:gd name="f121" fmla="*/ f91 1 f54"/>
                <a:gd name="f122" fmla="*/ f92 1 f53"/>
                <a:gd name="f123" fmla="*/ f93 1 f54"/>
                <a:gd name="f124" fmla="*/ f94 1 f54"/>
                <a:gd name="f125" fmla="*/ f95 1 f53"/>
                <a:gd name="f126" fmla="*/ f96 1 f54"/>
                <a:gd name="f127" fmla="*/ f97 1 f53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4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8 1"/>
                <a:gd name="f145" fmla="*/ f116 f49 1"/>
                <a:gd name="f146" fmla="*/ f117 f48 1"/>
                <a:gd name="f147" fmla="*/ f118 f49 1"/>
                <a:gd name="f148" fmla="*/ f119 f48 1"/>
                <a:gd name="f149" fmla="*/ f120 f49 1"/>
                <a:gd name="f150" fmla="*/ f121 f49 1"/>
                <a:gd name="f151" fmla="*/ f122 f48 1"/>
                <a:gd name="f152" fmla="*/ f123 f49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9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3"/>
                </a:cxn>
                <a:cxn ang="f110">
                  <a:pos x="f144" y="f145"/>
                </a:cxn>
                <a:cxn ang="f110">
                  <a:pos x="f146" y="f147"/>
                </a:cxn>
                <a:cxn ang="f110">
                  <a:pos x="f148" y="f149"/>
                </a:cxn>
                <a:cxn ang="f110">
                  <a:pos x="f148" y="f150"/>
                </a:cxn>
                <a:cxn ang="f110">
                  <a:pos x="f151" y="f152"/>
                </a:cxn>
                <a:cxn ang="f110">
                  <a:pos x="f151" y="f153"/>
                </a:cxn>
                <a:cxn ang="f110">
                  <a:pos x="f154" y="f155"/>
                </a:cxn>
                <a:cxn ang="f110">
                  <a:pos x="f156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0" y="f162"/>
                </a:cxn>
                <a:cxn ang="f110">
                  <a:pos x="f151" y="f163"/>
                </a:cxn>
                <a:cxn ang="f110">
                  <a:pos x="f151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356235" h="776235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7"/>
                  </a:lnTo>
                  <a:lnTo>
                    <a:pt x="f5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29" y="f31"/>
                  </a:cubicBezTo>
                  <a:cubicBezTo>
                    <a:pt x="f29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9" y="f41"/>
                  </a:cubicBezTo>
                  <a:lnTo>
                    <a:pt x="f39" y="f42"/>
                  </a:lnTo>
                  <a:lnTo>
                    <a:pt x="f5" y="f43"/>
                  </a:lnTo>
                  <a:lnTo>
                    <a:pt x="f5" y="f44"/>
                  </a:lnTo>
                  <a:cubicBezTo>
                    <a:pt x="f5" y="f1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7DA06E6B-5A00-BBEE-0029-EE3C7168EEC8}"/>
                </a:ext>
              </a:extLst>
            </p:cNvPr>
            <p:cNvSpPr/>
            <p:nvPr/>
          </p:nvSpPr>
          <p:spPr>
            <a:xfrm>
              <a:off x="11139348" y="4940548"/>
              <a:ext cx="793013" cy="17258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6235"/>
                <a:gd name="f7" fmla="val 776235"/>
                <a:gd name="f8" fmla="val 178118"/>
                <a:gd name="f9" fmla="val 27570"/>
                <a:gd name="f10" fmla="val 287655"/>
                <a:gd name="f11" fmla="+- 0 0 35295"/>
                <a:gd name="f12" fmla="val 13283"/>
                <a:gd name="f13" fmla="val 133298"/>
                <a:gd name="f14" fmla="val 213308"/>
                <a:gd name="f15" fmla="val 323850"/>
                <a:gd name="f16" fmla="val 282840"/>
                <a:gd name="f17" fmla="val 270510"/>
                <a:gd name="f18" fmla="val 375233"/>
                <a:gd name="f19" fmla="val 167640"/>
                <a:gd name="f20" fmla="val 548588"/>
                <a:gd name="f21" fmla="val 349568"/>
                <a:gd name="f22" fmla="val 443813"/>
                <a:gd name="f23" fmla="val 574305"/>
                <a:gd name="f24" fmla="val 650505"/>
                <a:gd name="f25" fmla="val 173355"/>
                <a:gd name="f26" fmla="val 345705"/>
                <a:gd name="f27" fmla="val 204788"/>
                <a:gd name="f28" fmla="val 290460"/>
                <a:gd name="f29" fmla="val 226695"/>
                <a:gd name="f30" fmla="val 241883"/>
                <a:gd name="f31" fmla="val 206640"/>
                <a:gd name="f32" fmla="val 164730"/>
                <a:gd name="f33" fmla="val 211455"/>
                <a:gd name="f34" fmla="val 143775"/>
                <a:gd name="f35" fmla="val 176213"/>
                <a:gd name="f36" fmla="val 163778"/>
                <a:gd name="f37" fmla="val 141923"/>
                <a:gd name="f38" fmla="val 183780"/>
                <a:gd name="f39" fmla="val 125730"/>
                <a:gd name="f40" fmla="val 221880"/>
                <a:gd name="f41" fmla="val 265695"/>
                <a:gd name="f42" fmla="val 279030"/>
                <a:gd name="f43" fmla="val 351420"/>
                <a:gd name="f44" fmla="val 342848"/>
                <a:gd name="f45" fmla="val 67628"/>
                <a:gd name="f46" fmla="val 91388"/>
                <a:gd name="f47" fmla="+- 0 0 -90"/>
                <a:gd name="f48" fmla="*/ f3 1 356235"/>
                <a:gd name="f49" fmla="*/ f4 1 776235"/>
                <a:gd name="f50" fmla="+- f7 0 f5"/>
                <a:gd name="f51" fmla="+- f6 0 f5"/>
                <a:gd name="f52" fmla="*/ f47 f0 1"/>
                <a:gd name="f53" fmla="*/ f51 1 356235"/>
                <a:gd name="f54" fmla="*/ f50 1 776235"/>
                <a:gd name="f55" fmla="*/ 178118 f51 1"/>
                <a:gd name="f56" fmla="*/ 27570 f50 1"/>
                <a:gd name="f57" fmla="*/ 356235 f51 1"/>
                <a:gd name="f58" fmla="*/ 133298 f50 1"/>
                <a:gd name="f59" fmla="*/ 270510 f51 1"/>
                <a:gd name="f60" fmla="*/ 375233 f50 1"/>
                <a:gd name="f61" fmla="*/ 167640 f51 1"/>
                <a:gd name="f62" fmla="*/ 548588 f50 1"/>
                <a:gd name="f63" fmla="*/ 349568 f51 1"/>
                <a:gd name="f64" fmla="*/ 443813 f50 1"/>
                <a:gd name="f65" fmla="*/ 574305 f50 1"/>
                <a:gd name="f66" fmla="*/ 0 f51 1"/>
                <a:gd name="f67" fmla="*/ 776235 f50 1"/>
                <a:gd name="f68" fmla="*/ 650505 f50 1"/>
                <a:gd name="f69" fmla="*/ 173355 f51 1"/>
                <a:gd name="f70" fmla="*/ 345705 f50 1"/>
                <a:gd name="f71" fmla="*/ 226695 f51 1"/>
                <a:gd name="f72" fmla="*/ 206640 f50 1"/>
                <a:gd name="f73" fmla="*/ 176213 f51 1"/>
                <a:gd name="f74" fmla="*/ 163778 f50 1"/>
                <a:gd name="f75" fmla="*/ 125730 f51 1"/>
                <a:gd name="f76" fmla="*/ 265695 f50 1"/>
                <a:gd name="f77" fmla="*/ 279030 f50 1"/>
                <a:gd name="f78" fmla="*/ 351420 f50 1"/>
                <a:gd name="f79" fmla="*/ 342848 f50 1"/>
                <a:gd name="f80" fmla="*/ f52 1 f2"/>
                <a:gd name="f81" fmla="*/ f55 1 356235"/>
                <a:gd name="f82" fmla="*/ f56 1 776235"/>
                <a:gd name="f83" fmla="*/ f57 1 356235"/>
                <a:gd name="f84" fmla="*/ f58 1 776235"/>
                <a:gd name="f85" fmla="*/ f59 1 356235"/>
                <a:gd name="f86" fmla="*/ f60 1 776235"/>
                <a:gd name="f87" fmla="*/ f61 1 356235"/>
                <a:gd name="f88" fmla="*/ f62 1 776235"/>
                <a:gd name="f89" fmla="*/ f63 1 356235"/>
                <a:gd name="f90" fmla="*/ f64 1 776235"/>
                <a:gd name="f91" fmla="*/ f65 1 776235"/>
                <a:gd name="f92" fmla="*/ f66 1 356235"/>
                <a:gd name="f93" fmla="*/ f67 1 776235"/>
                <a:gd name="f94" fmla="*/ f68 1 776235"/>
                <a:gd name="f95" fmla="*/ f69 1 356235"/>
                <a:gd name="f96" fmla="*/ f70 1 776235"/>
                <a:gd name="f97" fmla="*/ f71 1 356235"/>
                <a:gd name="f98" fmla="*/ f72 1 776235"/>
                <a:gd name="f99" fmla="*/ f73 1 356235"/>
                <a:gd name="f100" fmla="*/ f74 1 776235"/>
                <a:gd name="f101" fmla="*/ f75 1 356235"/>
                <a:gd name="f102" fmla="*/ f76 1 776235"/>
                <a:gd name="f103" fmla="*/ f77 1 776235"/>
                <a:gd name="f104" fmla="*/ f78 1 776235"/>
                <a:gd name="f105" fmla="*/ f79 1 776235"/>
                <a:gd name="f106" fmla="*/ f5 1 f53"/>
                <a:gd name="f107" fmla="*/ f6 1 f53"/>
                <a:gd name="f108" fmla="*/ f5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3"/>
                <a:gd name="f116" fmla="*/ f86 1 f54"/>
                <a:gd name="f117" fmla="*/ f87 1 f53"/>
                <a:gd name="f118" fmla="*/ f88 1 f54"/>
                <a:gd name="f119" fmla="*/ f89 1 f53"/>
                <a:gd name="f120" fmla="*/ f90 1 f54"/>
                <a:gd name="f121" fmla="*/ f91 1 f54"/>
                <a:gd name="f122" fmla="*/ f92 1 f53"/>
                <a:gd name="f123" fmla="*/ f93 1 f54"/>
                <a:gd name="f124" fmla="*/ f94 1 f54"/>
                <a:gd name="f125" fmla="*/ f95 1 f53"/>
                <a:gd name="f126" fmla="*/ f96 1 f54"/>
                <a:gd name="f127" fmla="*/ f97 1 f53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4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8 1"/>
                <a:gd name="f145" fmla="*/ f116 f49 1"/>
                <a:gd name="f146" fmla="*/ f117 f48 1"/>
                <a:gd name="f147" fmla="*/ f118 f49 1"/>
                <a:gd name="f148" fmla="*/ f119 f48 1"/>
                <a:gd name="f149" fmla="*/ f120 f49 1"/>
                <a:gd name="f150" fmla="*/ f121 f49 1"/>
                <a:gd name="f151" fmla="*/ f122 f48 1"/>
                <a:gd name="f152" fmla="*/ f123 f49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9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3"/>
                </a:cxn>
                <a:cxn ang="f110">
                  <a:pos x="f144" y="f145"/>
                </a:cxn>
                <a:cxn ang="f110">
                  <a:pos x="f146" y="f147"/>
                </a:cxn>
                <a:cxn ang="f110">
                  <a:pos x="f148" y="f149"/>
                </a:cxn>
                <a:cxn ang="f110">
                  <a:pos x="f148" y="f150"/>
                </a:cxn>
                <a:cxn ang="f110">
                  <a:pos x="f151" y="f152"/>
                </a:cxn>
                <a:cxn ang="f110">
                  <a:pos x="f151" y="f153"/>
                </a:cxn>
                <a:cxn ang="f110">
                  <a:pos x="f154" y="f155"/>
                </a:cxn>
                <a:cxn ang="f110">
                  <a:pos x="f156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0" y="f162"/>
                </a:cxn>
                <a:cxn ang="f110">
                  <a:pos x="f151" y="f163"/>
                </a:cxn>
                <a:cxn ang="f110">
                  <a:pos x="f151" y="f164"/>
                </a:cxn>
                <a:cxn ang="f110">
                  <a:pos x="f140" y="f141"/>
                </a:cxn>
                <a:cxn ang="f110">
                  <a:pos x="f140" y="f141"/>
                </a:cxn>
              </a:cxnLst>
              <a:rect l="f136" t="f139" r="f137" b="f138"/>
              <a:pathLst>
                <a:path w="356235" h="776235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7"/>
                  </a:lnTo>
                  <a:lnTo>
                    <a:pt x="f5" y="f24"/>
                  </a:lnTo>
                  <a:lnTo>
                    <a:pt x="f25" y="f26"/>
                  </a:lnTo>
                  <a:cubicBezTo>
                    <a:pt x="f27" y="f28"/>
                    <a:pt x="f29" y="f30"/>
                    <a:pt x="f29" y="f31"/>
                  </a:cubicBezTo>
                  <a:cubicBezTo>
                    <a:pt x="f29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9" y="f41"/>
                  </a:cubicBezTo>
                  <a:lnTo>
                    <a:pt x="f39" y="f42"/>
                  </a:lnTo>
                  <a:lnTo>
                    <a:pt x="f5" y="f43"/>
                  </a:lnTo>
                  <a:lnTo>
                    <a:pt x="f5" y="f44"/>
                  </a:lnTo>
                  <a:cubicBezTo>
                    <a:pt x="f5" y="f14"/>
                    <a:pt x="f45" y="f4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707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6866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477541F6-8250-6704-D97D-A422BC0FA39A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3" name="Grafik 30">
            <a:extLst>
              <a:ext uri="{FF2B5EF4-FFF2-40B4-BE49-F238E27FC236}">
                <a16:creationId xmlns:a16="http://schemas.microsoft.com/office/drawing/2014/main" id="{1FA3D364-836F-4204-2B0D-985091F6B4A6}"/>
              </a:ext>
            </a:extLst>
          </p:cNvPr>
          <p:cNvGrpSpPr/>
          <p:nvPr/>
        </p:nvGrpSpPr>
        <p:grpSpPr>
          <a:xfrm>
            <a:off x="11108405" y="5431645"/>
            <a:ext cx="737097" cy="799377"/>
            <a:chOff x="11108405" y="5431645"/>
            <a:chExt cx="737097" cy="799377"/>
          </a:xfrm>
        </p:grpSpPr>
        <p:sp>
          <p:nvSpPr>
            <p:cNvPr id="4" name="Freihandform 15">
              <a:extLst>
                <a:ext uri="{FF2B5EF4-FFF2-40B4-BE49-F238E27FC236}">
                  <a16:creationId xmlns:a16="http://schemas.microsoft.com/office/drawing/2014/main" id="{CA6A9A84-3AB5-8975-129A-2D12A12A571A}"/>
                </a:ext>
              </a:extLst>
            </p:cNvPr>
            <p:cNvSpPr/>
            <p:nvPr/>
          </p:nvSpPr>
          <p:spPr>
            <a:xfrm>
              <a:off x="11108405" y="5708068"/>
              <a:ext cx="533497" cy="5229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3495"/>
                <a:gd name="f7" fmla="val 522950"/>
                <a:gd name="f8" fmla="val 270614"/>
                <a:gd name="f9" fmla="val 516288"/>
                <a:gd name="f10" fmla="val 357035"/>
                <a:gd name="f11" fmla="val 25773"/>
                <a:gd name="f12" fmla="val 372446"/>
                <a:gd name="f13" fmla="val 64432"/>
                <a:gd name="f14" fmla="val 364741"/>
                <a:gd name="f15" fmla="val 113400"/>
                <a:gd name="f16" fmla="val 339055"/>
                <a:gd name="f17" fmla="val 206182"/>
                <a:gd name="f18" fmla="val 285114"/>
                <a:gd name="f19" fmla="val 260305"/>
                <a:gd name="f20" fmla="val 192645"/>
                <a:gd name="f21" fmla="val 100175"/>
                <a:gd name="f22" fmla="val 51372"/>
                <a:gd name="f23" fmla="val 249995"/>
                <a:gd name="f24" fmla="val 15412"/>
                <a:gd name="f25" fmla="val 224223"/>
                <a:gd name="f26" fmla="val 497414"/>
                <a:gd name="f27" fmla="val 156684"/>
                <a:gd name="f28" fmla="val 523186"/>
                <a:gd name="f29" fmla="val 172096"/>
                <a:gd name="f30" fmla="val 205488"/>
                <a:gd name="f31" fmla="val 256860"/>
                <a:gd name="f32" fmla="val 351898"/>
                <a:gd name="f33" fmla="val 476795"/>
                <a:gd name="f34" fmla="val 444367"/>
                <a:gd name="f35" fmla="val 386591"/>
                <a:gd name="f36" fmla="val 495739"/>
                <a:gd name="f37" fmla="val 335045"/>
                <a:gd name="f38" fmla="val 523993"/>
                <a:gd name="f39" fmla="val 296386"/>
                <a:gd name="f40" fmla="val 529131"/>
                <a:gd name="f41" fmla="+- 0 0 -90"/>
                <a:gd name="f42" fmla="*/ f3 1 533495"/>
                <a:gd name="f43" fmla="*/ f4 1 522950"/>
                <a:gd name="f44" fmla="+- f7 0 f5"/>
                <a:gd name="f45" fmla="+- f6 0 f5"/>
                <a:gd name="f46" fmla="*/ f41 f0 1"/>
                <a:gd name="f47" fmla="*/ f45 1 533495"/>
                <a:gd name="f48" fmla="*/ f44 1 522950"/>
                <a:gd name="f49" fmla="*/ 270614 f45 1"/>
                <a:gd name="f50" fmla="*/ 516288 f44 1"/>
                <a:gd name="f51" fmla="*/ 0 f45 1"/>
                <a:gd name="f52" fmla="*/ 357035 f44 1"/>
                <a:gd name="f53" fmla="*/ 113400 f45 1"/>
                <a:gd name="f54" fmla="*/ 339055 f44 1"/>
                <a:gd name="f55" fmla="*/ 260305 f45 1"/>
                <a:gd name="f56" fmla="*/ 100175 f44 1"/>
                <a:gd name="f57" fmla="*/ 224223 f45 1"/>
                <a:gd name="f58" fmla="*/ 0 f44 1"/>
                <a:gd name="f59" fmla="*/ 497414 f45 1"/>
                <a:gd name="f60" fmla="*/ 156684 f44 1"/>
                <a:gd name="f61" fmla="*/ 533495 f45 1"/>
                <a:gd name="f62" fmla="*/ 256860 f44 1"/>
                <a:gd name="f63" fmla="*/ 386591 f45 1"/>
                <a:gd name="f64" fmla="*/ 495739 f44 1"/>
                <a:gd name="f65" fmla="*/ f46 1 f2"/>
                <a:gd name="f66" fmla="*/ f49 1 533495"/>
                <a:gd name="f67" fmla="*/ f50 1 522950"/>
                <a:gd name="f68" fmla="*/ f51 1 533495"/>
                <a:gd name="f69" fmla="*/ f52 1 522950"/>
                <a:gd name="f70" fmla="*/ f53 1 533495"/>
                <a:gd name="f71" fmla="*/ f54 1 522950"/>
                <a:gd name="f72" fmla="*/ f55 1 533495"/>
                <a:gd name="f73" fmla="*/ f56 1 522950"/>
                <a:gd name="f74" fmla="*/ f57 1 533495"/>
                <a:gd name="f75" fmla="*/ f58 1 522950"/>
                <a:gd name="f76" fmla="*/ f59 1 533495"/>
                <a:gd name="f77" fmla="*/ f60 1 522950"/>
                <a:gd name="f78" fmla="*/ f61 1 533495"/>
                <a:gd name="f79" fmla="*/ f62 1 522950"/>
                <a:gd name="f80" fmla="*/ f63 1 533495"/>
                <a:gd name="f81" fmla="*/ f64 1 522950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</a:cxnLst>
              <a:rect l="f103" t="f106" r="f104" b="f105"/>
              <a:pathLst>
                <a:path w="533495" h="52295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5" name="Freihandform 20">
              <a:extLst>
                <a:ext uri="{FF2B5EF4-FFF2-40B4-BE49-F238E27FC236}">
                  <a16:creationId xmlns:a16="http://schemas.microsoft.com/office/drawing/2014/main" id="{0D608C17-6B59-55D1-FB78-55380E2F0DCA}"/>
                </a:ext>
              </a:extLst>
            </p:cNvPr>
            <p:cNvSpPr/>
            <p:nvPr/>
          </p:nvSpPr>
          <p:spPr>
            <a:xfrm>
              <a:off x="11108405" y="5708068"/>
              <a:ext cx="533497" cy="5229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3495"/>
                <a:gd name="f7" fmla="val 522950"/>
                <a:gd name="f8" fmla="val 270614"/>
                <a:gd name="f9" fmla="val 516288"/>
                <a:gd name="f10" fmla="val 357035"/>
                <a:gd name="f11" fmla="val 25773"/>
                <a:gd name="f12" fmla="val 372446"/>
                <a:gd name="f13" fmla="val 64432"/>
                <a:gd name="f14" fmla="val 364741"/>
                <a:gd name="f15" fmla="val 113400"/>
                <a:gd name="f16" fmla="val 339055"/>
                <a:gd name="f17" fmla="val 206182"/>
                <a:gd name="f18" fmla="val 285114"/>
                <a:gd name="f19" fmla="val 260305"/>
                <a:gd name="f20" fmla="val 192645"/>
                <a:gd name="f21" fmla="val 100175"/>
                <a:gd name="f22" fmla="val 51372"/>
                <a:gd name="f23" fmla="val 249995"/>
                <a:gd name="f24" fmla="val 15412"/>
                <a:gd name="f25" fmla="val 224223"/>
                <a:gd name="f26" fmla="val 497414"/>
                <a:gd name="f27" fmla="val 156684"/>
                <a:gd name="f28" fmla="val 523186"/>
                <a:gd name="f29" fmla="val 172096"/>
                <a:gd name="f30" fmla="val 205488"/>
                <a:gd name="f31" fmla="val 256860"/>
                <a:gd name="f32" fmla="val 351898"/>
                <a:gd name="f33" fmla="val 476795"/>
                <a:gd name="f34" fmla="val 444367"/>
                <a:gd name="f35" fmla="val 386591"/>
                <a:gd name="f36" fmla="val 495739"/>
                <a:gd name="f37" fmla="val 335045"/>
                <a:gd name="f38" fmla="val 523993"/>
                <a:gd name="f39" fmla="val 296386"/>
                <a:gd name="f40" fmla="val 529131"/>
                <a:gd name="f41" fmla="+- 0 0 -90"/>
                <a:gd name="f42" fmla="*/ f3 1 533495"/>
                <a:gd name="f43" fmla="*/ f4 1 522950"/>
                <a:gd name="f44" fmla="+- f7 0 f5"/>
                <a:gd name="f45" fmla="+- f6 0 f5"/>
                <a:gd name="f46" fmla="*/ f41 f0 1"/>
                <a:gd name="f47" fmla="*/ f45 1 533495"/>
                <a:gd name="f48" fmla="*/ f44 1 522950"/>
                <a:gd name="f49" fmla="*/ 270614 f45 1"/>
                <a:gd name="f50" fmla="*/ 516288 f44 1"/>
                <a:gd name="f51" fmla="*/ 0 f45 1"/>
                <a:gd name="f52" fmla="*/ 357035 f44 1"/>
                <a:gd name="f53" fmla="*/ 113400 f45 1"/>
                <a:gd name="f54" fmla="*/ 339055 f44 1"/>
                <a:gd name="f55" fmla="*/ 260305 f45 1"/>
                <a:gd name="f56" fmla="*/ 100175 f44 1"/>
                <a:gd name="f57" fmla="*/ 224223 f45 1"/>
                <a:gd name="f58" fmla="*/ 0 f44 1"/>
                <a:gd name="f59" fmla="*/ 497414 f45 1"/>
                <a:gd name="f60" fmla="*/ 156684 f44 1"/>
                <a:gd name="f61" fmla="*/ 533495 f45 1"/>
                <a:gd name="f62" fmla="*/ 256860 f44 1"/>
                <a:gd name="f63" fmla="*/ 386591 f45 1"/>
                <a:gd name="f64" fmla="*/ 495739 f44 1"/>
                <a:gd name="f65" fmla="*/ f46 1 f2"/>
                <a:gd name="f66" fmla="*/ f49 1 533495"/>
                <a:gd name="f67" fmla="*/ f50 1 522950"/>
                <a:gd name="f68" fmla="*/ f51 1 533495"/>
                <a:gd name="f69" fmla="*/ f52 1 522950"/>
                <a:gd name="f70" fmla="*/ f53 1 533495"/>
                <a:gd name="f71" fmla="*/ f54 1 522950"/>
                <a:gd name="f72" fmla="*/ f55 1 533495"/>
                <a:gd name="f73" fmla="*/ f56 1 522950"/>
                <a:gd name="f74" fmla="*/ f57 1 533495"/>
                <a:gd name="f75" fmla="*/ f58 1 522950"/>
                <a:gd name="f76" fmla="*/ f59 1 533495"/>
                <a:gd name="f77" fmla="*/ f60 1 522950"/>
                <a:gd name="f78" fmla="*/ f61 1 533495"/>
                <a:gd name="f79" fmla="*/ f62 1 522950"/>
                <a:gd name="f80" fmla="*/ f63 1 533495"/>
                <a:gd name="f81" fmla="*/ f64 1 522950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</a:cxnLst>
              <a:rect l="f103" t="f106" r="f104" b="f105"/>
              <a:pathLst>
                <a:path w="533495" h="52295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8" y="f9"/>
                  </a:cubicBezTo>
                  <a:close/>
                </a:path>
              </a:pathLst>
            </a:custGeom>
            <a:noFill/>
            <a:ln w="28337" cap="rnd">
              <a:solidFill>
                <a:srgbClr val="201556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6" name="Freihandform 23">
              <a:extLst>
                <a:ext uri="{FF2B5EF4-FFF2-40B4-BE49-F238E27FC236}">
                  <a16:creationId xmlns:a16="http://schemas.microsoft.com/office/drawing/2014/main" id="{72E9192F-0F11-4DAA-E431-4D1C74C9AC51}"/>
                </a:ext>
              </a:extLst>
            </p:cNvPr>
            <p:cNvSpPr/>
            <p:nvPr/>
          </p:nvSpPr>
          <p:spPr>
            <a:xfrm>
              <a:off x="11474375" y="5431645"/>
              <a:ext cx="371127" cy="1762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1127"/>
                <a:gd name="f7" fmla="val 176249"/>
                <a:gd name="f8" fmla="val 97936"/>
                <a:gd name="f9" fmla="val 19565"/>
                <a:gd name="f10" fmla="val 345355"/>
                <a:gd name="f11" fmla="val 160838"/>
                <a:gd name="f12" fmla="val 311850"/>
                <a:gd name="f13" fmla="val 155701"/>
                <a:gd name="f14" fmla="val 273191"/>
                <a:gd name="f15" fmla="val 158269"/>
                <a:gd name="f16" fmla="val 1585"/>
                <a:gd name="f17" fmla="val 38659"/>
                <a:gd name="f18" fmla="+- 0 0 3552"/>
                <a:gd name="f19" fmla="val 69586"/>
                <a:gd name="f20" fmla="val 4154"/>
                <a:gd name="f21" fmla="+- 0 0 -90"/>
                <a:gd name="f22" fmla="*/ f3 1 371127"/>
                <a:gd name="f23" fmla="*/ f4 1 176249"/>
                <a:gd name="f24" fmla="+- f7 0 f5"/>
                <a:gd name="f25" fmla="+- f6 0 f5"/>
                <a:gd name="f26" fmla="*/ f21 f0 1"/>
                <a:gd name="f27" fmla="*/ f25 1 371127"/>
                <a:gd name="f28" fmla="*/ f24 1 176249"/>
                <a:gd name="f29" fmla="*/ 97936 f25 1"/>
                <a:gd name="f30" fmla="*/ 19565 f24 1"/>
                <a:gd name="f31" fmla="*/ 371127 f25 1"/>
                <a:gd name="f32" fmla="*/ 176249 f24 1"/>
                <a:gd name="f33" fmla="*/ 273191 f25 1"/>
                <a:gd name="f34" fmla="*/ 158269 f24 1"/>
                <a:gd name="f35" fmla="*/ 0 f25 1"/>
                <a:gd name="f36" fmla="*/ 1585 f24 1"/>
                <a:gd name="f37" fmla="*/ f26 1 f2"/>
                <a:gd name="f38" fmla="*/ f29 1 371127"/>
                <a:gd name="f39" fmla="*/ f30 1 176249"/>
                <a:gd name="f40" fmla="*/ f31 1 371127"/>
                <a:gd name="f41" fmla="*/ f32 1 176249"/>
                <a:gd name="f42" fmla="*/ f33 1 371127"/>
                <a:gd name="f43" fmla="*/ f34 1 176249"/>
                <a:gd name="f44" fmla="*/ f35 1 371127"/>
                <a:gd name="f45" fmla="*/ f36 1 176249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8"/>
                <a:gd name="f57" fmla="*/ f44 1 f27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3 1"/>
                <a:gd name="f69" fmla="*/ f57 f22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8"/>
                </a:cxn>
                <a:cxn ang="f50">
                  <a:pos x="f69" y="f70"/>
                </a:cxn>
                <a:cxn ang="f50">
                  <a:pos x="f63" y="f64"/>
                </a:cxn>
              </a:cxnLst>
              <a:rect l="f59" t="f62" r="f60" b="f61"/>
              <a:pathLst>
                <a:path w="371127" h="176249">
                  <a:moveTo>
                    <a:pt x="f8" y="f9"/>
                  </a:moveTo>
                  <a:lnTo>
                    <a:pt x="f6" y="f7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8" y="f9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 24">
              <a:extLst>
                <a:ext uri="{FF2B5EF4-FFF2-40B4-BE49-F238E27FC236}">
                  <a16:creationId xmlns:a16="http://schemas.microsoft.com/office/drawing/2014/main" id="{5121FB00-6696-AF4C-42CA-8C4167BEBB50}"/>
                </a:ext>
              </a:extLst>
            </p:cNvPr>
            <p:cNvSpPr/>
            <p:nvPr/>
          </p:nvSpPr>
          <p:spPr>
            <a:xfrm>
              <a:off x="11474375" y="5431645"/>
              <a:ext cx="371127" cy="1762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1127"/>
                <a:gd name="f7" fmla="val 176249"/>
                <a:gd name="f8" fmla="val 97936"/>
                <a:gd name="f9" fmla="val 19565"/>
                <a:gd name="f10" fmla="val 345355"/>
                <a:gd name="f11" fmla="val 160838"/>
                <a:gd name="f12" fmla="val 311850"/>
                <a:gd name="f13" fmla="val 155701"/>
                <a:gd name="f14" fmla="val 273191"/>
                <a:gd name="f15" fmla="val 158269"/>
                <a:gd name="f16" fmla="val 1585"/>
                <a:gd name="f17" fmla="val 38659"/>
                <a:gd name="f18" fmla="+- 0 0 3552"/>
                <a:gd name="f19" fmla="val 69586"/>
                <a:gd name="f20" fmla="val 4154"/>
                <a:gd name="f21" fmla="+- 0 0 -90"/>
                <a:gd name="f22" fmla="*/ f3 1 371127"/>
                <a:gd name="f23" fmla="*/ f4 1 176249"/>
                <a:gd name="f24" fmla="+- f7 0 f5"/>
                <a:gd name="f25" fmla="+- f6 0 f5"/>
                <a:gd name="f26" fmla="*/ f21 f0 1"/>
                <a:gd name="f27" fmla="*/ f25 1 371127"/>
                <a:gd name="f28" fmla="*/ f24 1 176249"/>
                <a:gd name="f29" fmla="*/ 97936 f25 1"/>
                <a:gd name="f30" fmla="*/ 19565 f24 1"/>
                <a:gd name="f31" fmla="*/ 371127 f25 1"/>
                <a:gd name="f32" fmla="*/ 176249 f24 1"/>
                <a:gd name="f33" fmla="*/ 273191 f25 1"/>
                <a:gd name="f34" fmla="*/ 158269 f24 1"/>
                <a:gd name="f35" fmla="*/ 0 f25 1"/>
                <a:gd name="f36" fmla="*/ 1585 f24 1"/>
                <a:gd name="f37" fmla="*/ f26 1 f2"/>
                <a:gd name="f38" fmla="*/ f29 1 371127"/>
                <a:gd name="f39" fmla="*/ f30 1 176249"/>
                <a:gd name="f40" fmla="*/ f31 1 371127"/>
                <a:gd name="f41" fmla="*/ f32 1 176249"/>
                <a:gd name="f42" fmla="*/ f33 1 371127"/>
                <a:gd name="f43" fmla="*/ f34 1 176249"/>
                <a:gd name="f44" fmla="*/ f35 1 371127"/>
                <a:gd name="f45" fmla="*/ f36 1 176249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8"/>
                <a:gd name="f57" fmla="*/ f44 1 f27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3 1"/>
                <a:gd name="f69" fmla="*/ f57 f22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8"/>
                </a:cxn>
                <a:cxn ang="f50">
                  <a:pos x="f69" y="f70"/>
                </a:cxn>
                <a:cxn ang="f50">
                  <a:pos x="f63" y="f64"/>
                </a:cxn>
              </a:cxnLst>
              <a:rect l="f59" t="f62" r="f60" b="f61"/>
              <a:pathLst>
                <a:path w="371127" h="176249">
                  <a:moveTo>
                    <a:pt x="f8" y="f9"/>
                  </a:moveTo>
                  <a:lnTo>
                    <a:pt x="f6" y="f7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8" y="f9"/>
                  </a:cubicBezTo>
                  <a:close/>
                </a:path>
              </a:pathLst>
            </a:custGeom>
            <a:noFill/>
            <a:ln w="28337" cap="rnd">
              <a:solidFill>
                <a:srgbClr val="201556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8" name="Freihandform 25">
            <a:extLst>
              <a:ext uri="{FF2B5EF4-FFF2-40B4-BE49-F238E27FC236}">
                <a16:creationId xmlns:a16="http://schemas.microsoft.com/office/drawing/2014/main" id="{B9116C25-0A3E-67F8-EE27-167BF24DD12B}"/>
              </a:ext>
            </a:extLst>
          </p:cNvPr>
          <p:cNvSpPr/>
          <p:nvPr/>
        </p:nvSpPr>
        <p:spPr>
          <a:xfrm>
            <a:off x="10799137" y="5980340"/>
            <a:ext cx="546381" cy="3133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6381"/>
              <a:gd name="f7" fmla="val 313368"/>
              <a:gd name="f8" fmla="val 273191"/>
              <a:gd name="f9" fmla="val 313369"/>
              <a:gd name="f10" fmla="val 156684"/>
              <a:gd name="f11" fmla="val 546382"/>
              <a:gd name="f12" fmla="+- 0 0 -90"/>
              <a:gd name="f13" fmla="*/ f3 1 546381"/>
              <a:gd name="f14" fmla="*/ f4 1 313368"/>
              <a:gd name="f15" fmla="+- f7 0 f5"/>
              <a:gd name="f16" fmla="+- f6 0 f5"/>
              <a:gd name="f17" fmla="*/ f12 f0 1"/>
              <a:gd name="f18" fmla="*/ f16 1 546381"/>
              <a:gd name="f19" fmla="*/ f15 1 313368"/>
              <a:gd name="f20" fmla="*/ 273191 f16 1"/>
              <a:gd name="f21" fmla="*/ 313369 f15 1"/>
              <a:gd name="f22" fmla="*/ 0 f16 1"/>
              <a:gd name="f23" fmla="*/ 156684 f15 1"/>
              <a:gd name="f24" fmla="*/ 0 f15 1"/>
              <a:gd name="f25" fmla="*/ 546382 f16 1"/>
              <a:gd name="f26" fmla="*/ f17 1 f2"/>
              <a:gd name="f27" fmla="*/ f20 1 546381"/>
              <a:gd name="f28" fmla="*/ f21 1 313368"/>
              <a:gd name="f29" fmla="*/ f22 1 546381"/>
              <a:gd name="f30" fmla="*/ f23 1 313368"/>
              <a:gd name="f31" fmla="*/ f24 1 313368"/>
              <a:gd name="f32" fmla="*/ f25 1 546381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546381" h="313368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11" y="f1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9" name="Freihandform 26">
            <a:extLst>
              <a:ext uri="{FF2B5EF4-FFF2-40B4-BE49-F238E27FC236}">
                <a16:creationId xmlns:a16="http://schemas.microsoft.com/office/drawing/2014/main" id="{E1F95107-FB63-07E8-06B1-7823620CC0FA}"/>
              </a:ext>
            </a:extLst>
          </p:cNvPr>
          <p:cNvSpPr/>
          <p:nvPr/>
        </p:nvSpPr>
        <p:spPr>
          <a:xfrm>
            <a:off x="10799137" y="5980340"/>
            <a:ext cx="546381" cy="3133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6381"/>
              <a:gd name="f7" fmla="val 313368"/>
              <a:gd name="f8" fmla="val 273191"/>
              <a:gd name="f9" fmla="val 313369"/>
              <a:gd name="f10" fmla="val 156684"/>
              <a:gd name="f11" fmla="val 546382"/>
              <a:gd name="f12" fmla="+- 0 0 -90"/>
              <a:gd name="f13" fmla="*/ f3 1 546381"/>
              <a:gd name="f14" fmla="*/ f4 1 313368"/>
              <a:gd name="f15" fmla="+- f7 0 f5"/>
              <a:gd name="f16" fmla="+- f6 0 f5"/>
              <a:gd name="f17" fmla="*/ f12 f0 1"/>
              <a:gd name="f18" fmla="*/ f16 1 546381"/>
              <a:gd name="f19" fmla="*/ f15 1 313368"/>
              <a:gd name="f20" fmla="*/ 273191 f16 1"/>
              <a:gd name="f21" fmla="*/ 313369 f15 1"/>
              <a:gd name="f22" fmla="*/ 0 f16 1"/>
              <a:gd name="f23" fmla="*/ 156684 f15 1"/>
              <a:gd name="f24" fmla="*/ 0 f15 1"/>
              <a:gd name="f25" fmla="*/ 546382 f16 1"/>
              <a:gd name="f26" fmla="*/ f17 1 f2"/>
              <a:gd name="f27" fmla="*/ f20 1 546381"/>
              <a:gd name="f28" fmla="*/ f21 1 313368"/>
              <a:gd name="f29" fmla="*/ f22 1 546381"/>
              <a:gd name="f30" fmla="*/ f23 1 313368"/>
              <a:gd name="f31" fmla="*/ f24 1 313368"/>
              <a:gd name="f32" fmla="*/ f25 1 546381"/>
              <a:gd name="f33" fmla="*/ f5 1 f18"/>
              <a:gd name="f34" fmla="*/ f6 1 f18"/>
              <a:gd name="f35" fmla="*/ f5 1 f19"/>
              <a:gd name="f36" fmla="*/ f7 1 f19"/>
              <a:gd name="f37" fmla="+- f26 0 f1"/>
              <a:gd name="f38" fmla="*/ f27 1 f18"/>
              <a:gd name="f39" fmla="*/ f28 1 f19"/>
              <a:gd name="f40" fmla="*/ f29 1 f18"/>
              <a:gd name="f41" fmla="*/ f30 1 f19"/>
              <a:gd name="f42" fmla="*/ f31 1 f19"/>
              <a:gd name="f43" fmla="*/ f32 1 f18"/>
              <a:gd name="f44" fmla="*/ f33 f13 1"/>
              <a:gd name="f45" fmla="*/ f34 f13 1"/>
              <a:gd name="f46" fmla="*/ f36 f14 1"/>
              <a:gd name="f47" fmla="*/ f35 f14 1"/>
              <a:gd name="f48" fmla="*/ f38 f13 1"/>
              <a:gd name="f49" fmla="*/ f39 f14 1"/>
              <a:gd name="f50" fmla="*/ f40 f13 1"/>
              <a:gd name="f51" fmla="*/ f41 f14 1"/>
              <a:gd name="f52" fmla="*/ f42 f14 1"/>
              <a:gd name="f53" fmla="*/ f43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48" y="f49"/>
              </a:cxn>
              <a:cxn ang="f37">
                <a:pos x="f50" y="f51"/>
              </a:cxn>
              <a:cxn ang="f37">
                <a:pos x="f48" y="f52"/>
              </a:cxn>
              <a:cxn ang="f37">
                <a:pos x="f53" y="f51"/>
              </a:cxn>
            </a:cxnLst>
            <a:rect l="f44" t="f47" r="f45" b="f46"/>
            <a:pathLst>
              <a:path w="546381" h="313368">
                <a:moveTo>
                  <a:pt x="f8" y="f9"/>
                </a:moveTo>
                <a:lnTo>
                  <a:pt x="f5" y="f10"/>
                </a:lnTo>
                <a:lnTo>
                  <a:pt x="f8" y="f5"/>
                </a:lnTo>
                <a:lnTo>
                  <a:pt x="f11" y="f10"/>
                </a:lnTo>
                <a:close/>
              </a:path>
            </a:pathLst>
          </a:custGeom>
          <a:noFill/>
          <a:ln w="28337" cap="rnd">
            <a:solidFill>
              <a:srgbClr val="201556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10" name="Grafik 30">
            <a:extLst>
              <a:ext uri="{FF2B5EF4-FFF2-40B4-BE49-F238E27FC236}">
                <a16:creationId xmlns:a16="http://schemas.microsoft.com/office/drawing/2014/main" id="{499DE96B-9919-5A60-A3C3-3AA8E00FE9FA}"/>
              </a:ext>
            </a:extLst>
          </p:cNvPr>
          <p:cNvGrpSpPr/>
          <p:nvPr/>
        </p:nvGrpSpPr>
        <p:grpSpPr>
          <a:xfrm>
            <a:off x="10796558" y="6137023"/>
            <a:ext cx="378863" cy="416116"/>
            <a:chOff x="10796558" y="6137023"/>
            <a:chExt cx="378863" cy="416116"/>
          </a:xfrm>
        </p:grpSpPr>
        <p:sp>
          <p:nvSpPr>
            <p:cNvPr id="11" name="Freihandform 28">
              <a:extLst>
                <a:ext uri="{FF2B5EF4-FFF2-40B4-BE49-F238E27FC236}">
                  <a16:creationId xmlns:a16="http://schemas.microsoft.com/office/drawing/2014/main" id="{62D39BE4-2B77-40F1-F238-8506851BD8F8}"/>
                </a:ext>
              </a:extLst>
            </p:cNvPr>
            <p:cNvSpPr/>
            <p:nvPr/>
          </p:nvSpPr>
          <p:spPr>
            <a:xfrm>
              <a:off x="10796558" y="6137023"/>
              <a:ext cx="378863" cy="4161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859"/>
                <a:gd name="f7" fmla="val 416112"/>
                <a:gd name="f8" fmla="val 105668"/>
                <a:gd name="f9" fmla="val 259428"/>
                <a:gd name="f10" fmla="val 38659"/>
                <a:gd name="f11" fmla="val 220899"/>
                <a:gd name="f12" fmla="val 2577"/>
                <a:gd name="f13" fmla="val 136136"/>
                <a:gd name="f14" fmla="val 273191"/>
                <a:gd name="f15" fmla="val 156684"/>
                <a:gd name="f16" fmla="val 275768"/>
                <a:gd name="f17" fmla="val 292820"/>
                <a:gd name="f18" fmla="val 314427"/>
                <a:gd name="f19" fmla="val 377583"/>
                <a:gd name="f20" fmla="+- 0 0 -90"/>
                <a:gd name="f21" fmla="*/ f3 1 378859"/>
                <a:gd name="f22" fmla="*/ f4 1 416112"/>
                <a:gd name="f23" fmla="+- f7 0 f5"/>
                <a:gd name="f24" fmla="+- f6 0 f5"/>
                <a:gd name="f25" fmla="*/ f20 f0 1"/>
                <a:gd name="f26" fmla="*/ f24 1 378859"/>
                <a:gd name="f27" fmla="*/ f23 1 416112"/>
                <a:gd name="f28" fmla="*/ 378859 f24 1"/>
                <a:gd name="f29" fmla="*/ 416112 f23 1"/>
                <a:gd name="f30" fmla="*/ 105668 f24 1"/>
                <a:gd name="f31" fmla="*/ 259428 f23 1"/>
                <a:gd name="f32" fmla="*/ 0 f24 1"/>
                <a:gd name="f33" fmla="*/ 0 f23 1"/>
                <a:gd name="f34" fmla="*/ 273191 f24 1"/>
                <a:gd name="f35" fmla="*/ 156684 f23 1"/>
                <a:gd name="f36" fmla="*/ f25 1 f2"/>
                <a:gd name="f37" fmla="*/ f28 1 378859"/>
                <a:gd name="f38" fmla="*/ f29 1 416112"/>
                <a:gd name="f39" fmla="*/ f30 1 378859"/>
                <a:gd name="f40" fmla="*/ f31 1 416112"/>
                <a:gd name="f41" fmla="*/ f32 1 378859"/>
                <a:gd name="f42" fmla="*/ f33 1 416112"/>
                <a:gd name="f43" fmla="*/ f34 1 378859"/>
                <a:gd name="f44" fmla="*/ f35 1 416112"/>
                <a:gd name="f45" fmla="*/ f5 1 f26"/>
                <a:gd name="f46" fmla="*/ f6 1 f26"/>
                <a:gd name="f47" fmla="*/ f5 1 f27"/>
                <a:gd name="f48" fmla="*/ f7 1 f27"/>
                <a:gd name="f49" fmla="+- f36 0 f1"/>
                <a:gd name="f50" fmla="*/ f37 1 f26"/>
                <a:gd name="f51" fmla="*/ f38 1 f27"/>
                <a:gd name="f52" fmla="*/ f39 1 f26"/>
                <a:gd name="f53" fmla="*/ f40 1 f27"/>
                <a:gd name="f54" fmla="*/ f41 1 f26"/>
                <a:gd name="f55" fmla="*/ f42 1 f27"/>
                <a:gd name="f56" fmla="*/ f43 1 f26"/>
                <a:gd name="f57" fmla="*/ f44 1 f27"/>
                <a:gd name="f58" fmla="*/ f45 f21 1"/>
                <a:gd name="f59" fmla="*/ f46 f21 1"/>
                <a:gd name="f60" fmla="*/ f48 f22 1"/>
                <a:gd name="f61" fmla="*/ f47 f22 1"/>
                <a:gd name="f62" fmla="*/ f50 f21 1"/>
                <a:gd name="f63" fmla="*/ f51 f22 1"/>
                <a:gd name="f64" fmla="*/ f52 f21 1"/>
                <a:gd name="f65" fmla="*/ f53 f22 1"/>
                <a:gd name="f66" fmla="*/ f54 f21 1"/>
                <a:gd name="f67" fmla="*/ f55 f22 1"/>
                <a:gd name="f68" fmla="*/ f56 f21 1"/>
                <a:gd name="f69" fmla="*/ f57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62" y="f63"/>
                </a:cxn>
                <a:cxn ang="f49">
                  <a:pos x="f64" y="f65"/>
                </a:cxn>
                <a:cxn ang="f49">
                  <a:pos x="f66" y="f67"/>
                </a:cxn>
                <a:cxn ang="f49">
                  <a:pos x="f68" y="f69"/>
                </a:cxn>
                <a:cxn ang="f49">
                  <a:pos x="f62" y="f63"/>
                </a:cxn>
              </a:cxnLst>
              <a:rect l="f58" t="f61" r="f59" b="f60"/>
              <a:pathLst>
                <a:path w="378859" h="416112">
                  <a:moveTo>
                    <a:pt x="f6" y="f7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5" y="f5"/>
                  </a:cubicBezTo>
                  <a:lnTo>
                    <a:pt x="f14" y="f15"/>
                  </a:lnTo>
                  <a:cubicBezTo>
                    <a:pt x="f16" y="f17"/>
                    <a:pt x="f18" y="f19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 29">
              <a:extLst>
                <a:ext uri="{FF2B5EF4-FFF2-40B4-BE49-F238E27FC236}">
                  <a16:creationId xmlns:a16="http://schemas.microsoft.com/office/drawing/2014/main" id="{007B3F85-81A6-C8E1-EDA8-894386F1F917}"/>
                </a:ext>
              </a:extLst>
            </p:cNvPr>
            <p:cNvSpPr/>
            <p:nvPr/>
          </p:nvSpPr>
          <p:spPr>
            <a:xfrm>
              <a:off x="10796558" y="6137023"/>
              <a:ext cx="378863" cy="4161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8859"/>
                <a:gd name="f7" fmla="val 416112"/>
                <a:gd name="f8" fmla="val 105668"/>
                <a:gd name="f9" fmla="val 259428"/>
                <a:gd name="f10" fmla="val 38659"/>
                <a:gd name="f11" fmla="val 220899"/>
                <a:gd name="f12" fmla="val 2577"/>
                <a:gd name="f13" fmla="val 136136"/>
                <a:gd name="f14" fmla="val 273191"/>
                <a:gd name="f15" fmla="val 156684"/>
                <a:gd name="f16" fmla="val 275768"/>
                <a:gd name="f17" fmla="val 292820"/>
                <a:gd name="f18" fmla="val 314427"/>
                <a:gd name="f19" fmla="val 377583"/>
                <a:gd name="f20" fmla="+- 0 0 -90"/>
                <a:gd name="f21" fmla="*/ f3 1 378859"/>
                <a:gd name="f22" fmla="*/ f4 1 416112"/>
                <a:gd name="f23" fmla="+- f7 0 f5"/>
                <a:gd name="f24" fmla="+- f6 0 f5"/>
                <a:gd name="f25" fmla="*/ f20 f0 1"/>
                <a:gd name="f26" fmla="*/ f24 1 378859"/>
                <a:gd name="f27" fmla="*/ f23 1 416112"/>
                <a:gd name="f28" fmla="*/ 378859 f24 1"/>
                <a:gd name="f29" fmla="*/ 416112 f23 1"/>
                <a:gd name="f30" fmla="*/ 105668 f24 1"/>
                <a:gd name="f31" fmla="*/ 259428 f23 1"/>
                <a:gd name="f32" fmla="*/ 0 f24 1"/>
                <a:gd name="f33" fmla="*/ 0 f23 1"/>
                <a:gd name="f34" fmla="*/ 273191 f24 1"/>
                <a:gd name="f35" fmla="*/ 156684 f23 1"/>
                <a:gd name="f36" fmla="*/ f25 1 f2"/>
                <a:gd name="f37" fmla="*/ f28 1 378859"/>
                <a:gd name="f38" fmla="*/ f29 1 416112"/>
                <a:gd name="f39" fmla="*/ f30 1 378859"/>
                <a:gd name="f40" fmla="*/ f31 1 416112"/>
                <a:gd name="f41" fmla="*/ f32 1 378859"/>
                <a:gd name="f42" fmla="*/ f33 1 416112"/>
                <a:gd name="f43" fmla="*/ f34 1 378859"/>
                <a:gd name="f44" fmla="*/ f35 1 416112"/>
                <a:gd name="f45" fmla="*/ f5 1 f26"/>
                <a:gd name="f46" fmla="*/ f6 1 f26"/>
                <a:gd name="f47" fmla="*/ f5 1 f27"/>
                <a:gd name="f48" fmla="*/ f7 1 f27"/>
                <a:gd name="f49" fmla="+- f36 0 f1"/>
                <a:gd name="f50" fmla="*/ f37 1 f26"/>
                <a:gd name="f51" fmla="*/ f38 1 f27"/>
                <a:gd name="f52" fmla="*/ f39 1 f26"/>
                <a:gd name="f53" fmla="*/ f40 1 f27"/>
                <a:gd name="f54" fmla="*/ f41 1 f26"/>
                <a:gd name="f55" fmla="*/ f42 1 f27"/>
                <a:gd name="f56" fmla="*/ f43 1 f26"/>
                <a:gd name="f57" fmla="*/ f44 1 f27"/>
                <a:gd name="f58" fmla="*/ f45 f21 1"/>
                <a:gd name="f59" fmla="*/ f46 f21 1"/>
                <a:gd name="f60" fmla="*/ f48 f22 1"/>
                <a:gd name="f61" fmla="*/ f47 f22 1"/>
                <a:gd name="f62" fmla="*/ f50 f21 1"/>
                <a:gd name="f63" fmla="*/ f51 f22 1"/>
                <a:gd name="f64" fmla="*/ f52 f21 1"/>
                <a:gd name="f65" fmla="*/ f53 f22 1"/>
                <a:gd name="f66" fmla="*/ f54 f21 1"/>
                <a:gd name="f67" fmla="*/ f55 f22 1"/>
                <a:gd name="f68" fmla="*/ f56 f21 1"/>
                <a:gd name="f69" fmla="*/ f57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62" y="f63"/>
                </a:cxn>
                <a:cxn ang="f49">
                  <a:pos x="f64" y="f65"/>
                </a:cxn>
                <a:cxn ang="f49">
                  <a:pos x="f66" y="f67"/>
                </a:cxn>
                <a:cxn ang="f49">
                  <a:pos x="f68" y="f69"/>
                </a:cxn>
                <a:cxn ang="f49">
                  <a:pos x="f62" y="f63"/>
                </a:cxn>
              </a:cxnLst>
              <a:rect l="f58" t="f61" r="f59" b="f60"/>
              <a:pathLst>
                <a:path w="378859" h="416112">
                  <a:moveTo>
                    <a:pt x="f6" y="f7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5" y="f5"/>
                  </a:cubicBezTo>
                  <a:lnTo>
                    <a:pt x="f14" y="f15"/>
                  </a:lnTo>
                  <a:cubicBezTo>
                    <a:pt x="f16" y="f17"/>
                    <a:pt x="f18" y="f19"/>
                    <a:pt x="f6" y="f7"/>
                  </a:cubicBezTo>
                  <a:close/>
                </a:path>
              </a:pathLst>
            </a:custGeom>
            <a:noFill/>
            <a:ln w="28337" cap="rnd">
              <a:solidFill>
                <a:srgbClr val="201556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3" name="Freihandform 31">
            <a:extLst>
              <a:ext uri="{FF2B5EF4-FFF2-40B4-BE49-F238E27FC236}">
                <a16:creationId xmlns:a16="http://schemas.microsoft.com/office/drawing/2014/main" id="{DA435F03-308E-CCC3-901B-7C417673F8C9}"/>
              </a:ext>
            </a:extLst>
          </p:cNvPr>
          <p:cNvSpPr/>
          <p:nvPr/>
        </p:nvSpPr>
        <p:spPr>
          <a:xfrm>
            <a:off x="11054282" y="5535969"/>
            <a:ext cx="273186" cy="4366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73190"/>
              <a:gd name="f7" fmla="val 436661"/>
              <a:gd name="f8" fmla="val 273191"/>
              <a:gd name="f9" fmla="val 279977"/>
              <a:gd name="f10" fmla="val 156684"/>
              <a:gd name="f11" fmla="+- 0 0 -90"/>
              <a:gd name="f12" fmla="*/ f3 1 273190"/>
              <a:gd name="f13" fmla="*/ f4 1 436661"/>
              <a:gd name="f14" fmla="+- f7 0 f5"/>
              <a:gd name="f15" fmla="+- f6 0 f5"/>
              <a:gd name="f16" fmla="*/ f11 f0 1"/>
              <a:gd name="f17" fmla="*/ f15 1 273190"/>
              <a:gd name="f18" fmla="*/ f14 1 436661"/>
              <a:gd name="f19" fmla="*/ 273191 f15 1"/>
              <a:gd name="f20" fmla="*/ 436661 f14 1"/>
              <a:gd name="f21" fmla="*/ 0 f15 1"/>
              <a:gd name="f22" fmla="*/ 279977 f14 1"/>
              <a:gd name="f23" fmla="*/ 0 f14 1"/>
              <a:gd name="f24" fmla="*/ 156684 f14 1"/>
              <a:gd name="f25" fmla="*/ f16 1 f2"/>
              <a:gd name="f26" fmla="*/ f19 1 273190"/>
              <a:gd name="f27" fmla="*/ f20 1 436661"/>
              <a:gd name="f28" fmla="*/ f21 1 273190"/>
              <a:gd name="f29" fmla="*/ f22 1 436661"/>
              <a:gd name="f30" fmla="*/ f23 1 436661"/>
              <a:gd name="f31" fmla="*/ f24 1 436661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273190" h="436661">
                <a:moveTo>
                  <a:pt x="f8" y="f7"/>
                </a:moveTo>
                <a:lnTo>
                  <a:pt x="f5" y="f9"/>
                </a:lnTo>
                <a:lnTo>
                  <a:pt x="f5" y="f5"/>
                </a:lnTo>
                <a:lnTo>
                  <a:pt x="f8" y="f1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4" name="Freihandform 32">
            <a:extLst>
              <a:ext uri="{FF2B5EF4-FFF2-40B4-BE49-F238E27FC236}">
                <a16:creationId xmlns:a16="http://schemas.microsoft.com/office/drawing/2014/main" id="{D9A9AD84-9D00-9053-6F16-1092D63C4EEF}"/>
              </a:ext>
            </a:extLst>
          </p:cNvPr>
          <p:cNvSpPr/>
          <p:nvPr/>
        </p:nvSpPr>
        <p:spPr>
          <a:xfrm>
            <a:off x="11054282" y="5535969"/>
            <a:ext cx="273186" cy="4366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73190"/>
              <a:gd name="f7" fmla="val 436661"/>
              <a:gd name="f8" fmla="val 273191"/>
              <a:gd name="f9" fmla="val 279977"/>
              <a:gd name="f10" fmla="val 156684"/>
              <a:gd name="f11" fmla="+- 0 0 -90"/>
              <a:gd name="f12" fmla="*/ f3 1 273190"/>
              <a:gd name="f13" fmla="*/ f4 1 436661"/>
              <a:gd name="f14" fmla="+- f7 0 f5"/>
              <a:gd name="f15" fmla="+- f6 0 f5"/>
              <a:gd name="f16" fmla="*/ f11 f0 1"/>
              <a:gd name="f17" fmla="*/ f15 1 273190"/>
              <a:gd name="f18" fmla="*/ f14 1 436661"/>
              <a:gd name="f19" fmla="*/ 273191 f15 1"/>
              <a:gd name="f20" fmla="*/ 436661 f14 1"/>
              <a:gd name="f21" fmla="*/ 0 f15 1"/>
              <a:gd name="f22" fmla="*/ 279977 f14 1"/>
              <a:gd name="f23" fmla="*/ 0 f14 1"/>
              <a:gd name="f24" fmla="*/ 156684 f14 1"/>
              <a:gd name="f25" fmla="*/ f16 1 f2"/>
              <a:gd name="f26" fmla="*/ f19 1 273190"/>
              <a:gd name="f27" fmla="*/ f20 1 436661"/>
              <a:gd name="f28" fmla="*/ f21 1 273190"/>
              <a:gd name="f29" fmla="*/ f22 1 436661"/>
              <a:gd name="f30" fmla="*/ f23 1 436661"/>
              <a:gd name="f31" fmla="*/ f24 1 436661"/>
              <a:gd name="f32" fmla="*/ f5 1 f17"/>
              <a:gd name="f33" fmla="*/ f6 1 f17"/>
              <a:gd name="f34" fmla="*/ f5 1 f18"/>
              <a:gd name="f35" fmla="*/ f7 1 f18"/>
              <a:gd name="f36" fmla="+- f25 0 f1"/>
              <a:gd name="f37" fmla="*/ f26 1 f17"/>
              <a:gd name="f38" fmla="*/ f27 1 f18"/>
              <a:gd name="f39" fmla="*/ f28 1 f17"/>
              <a:gd name="f40" fmla="*/ f29 1 f18"/>
              <a:gd name="f41" fmla="*/ f30 1 f18"/>
              <a:gd name="f42" fmla="*/ f31 1 f18"/>
              <a:gd name="f43" fmla="*/ f32 f12 1"/>
              <a:gd name="f44" fmla="*/ f33 f12 1"/>
              <a:gd name="f45" fmla="*/ f35 f13 1"/>
              <a:gd name="f46" fmla="*/ f34 f13 1"/>
              <a:gd name="f47" fmla="*/ f37 f12 1"/>
              <a:gd name="f48" fmla="*/ f38 f13 1"/>
              <a:gd name="f49" fmla="*/ f39 f12 1"/>
              <a:gd name="f50" fmla="*/ f40 f13 1"/>
              <a:gd name="f51" fmla="*/ f41 f13 1"/>
              <a:gd name="f52" fmla="*/ f4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7" y="f48"/>
              </a:cxn>
              <a:cxn ang="f36">
                <a:pos x="f49" y="f50"/>
              </a:cxn>
              <a:cxn ang="f36">
                <a:pos x="f49" y="f51"/>
              </a:cxn>
              <a:cxn ang="f36">
                <a:pos x="f47" y="f52"/>
              </a:cxn>
            </a:cxnLst>
            <a:rect l="f43" t="f46" r="f44" b="f45"/>
            <a:pathLst>
              <a:path w="273190" h="436661">
                <a:moveTo>
                  <a:pt x="f8" y="f7"/>
                </a:moveTo>
                <a:lnTo>
                  <a:pt x="f5" y="f9"/>
                </a:lnTo>
                <a:lnTo>
                  <a:pt x="f5" y="f5"/>
                </a:lnTo>
                <a:lnTo>
                  <a:pt x="f8" y="f10"/>
                </a:lnTo>
                <a:close/>
              </a:path>
            </a:pathLst>
          </a:custGeom>
          <a:noFill/>
          <a:ln w="28337" cap="rnd">
            <a:solidFill>
              <a:srgbClr val="201556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51F11829-BD14-88F4-9BA5-9C12F45C2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16" name="Freihandform: Form 39">
            <a:extLst>
              <a:ext uri="{FF2B5EF4-FFF2-40B4-BE49-F238E27FC236}">
                <a16:creationId xmlns:a16="http://schemas.microsoft.com/office/drawing/2014/main" id="{B189E0C8-94DB-4B01-90A1-1170C323F973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17" name="easyPlaceholder_Icon_microfin">
            <a:extLst>
              <a:ext uri="{FF2B5EF4-FFF2-40B4-BE49-F238E27FC236}">
                <a16:creationId xmlns:a16="http://schemas.microsoft.com/office/drawing/2014/main" id="{900B2FBD-E29F-1F31-67A6-F2C147467557}"/>
              </a:ext>
            </a:extLst>
          </p:cNvPr>
          <p:cNvGrpSpPr/>
          <p:nvPr/>
        </p:nvGrpSpPr>
        <p:grpSpPr>
          <a:xfrm>
            <a:off x="10817178" y="4816153"/>
            <a:ext cx="1131414" cy="1759626"/>
            <a:chOff x="10817178" y="4816153"/>
            <a:chExt cx="1131414" cy="1759626"/>
          </a:xfrm>
        </p:grpSpPr>
        <p:sp>
          <p:nvSpPr>
            <p:cNvPr id="18" name="Freihandform: Form 45">
              <a:extLst>
                <a:ext uri="{FF2B5EF4-FFF2-40B4-BE49-F238E27FC236}">
                  <a16:creationId xmlns:a16="http://schemas.microsoft.com/office/drawing/2014/main" id="{15C52921-FF60-5BDA-187C-2317293EE465}"/>
                </a:ext>
              </a:extLst>
            </p:cNvPr>
            <p:cNvSpPr/>
            <p:nvPr/>
          </p:nvSpPr>
          <p:spPr>
            <a:xfrm>
              <a:off x="11128851" y="5708644"/>
              <a:ext cx="535820" cy="523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077"/>
                <a:gd name="f7" fmla="val 235910"/>
                <a:gd name="f8" fmla="val 121920"/>
                <a:gd name="f9" fmla="val 232410"/>
                <a:gd name="f10" fmla="val 160973"/>
                <a:gd name="f11" fmla="val 11430"/>
                <a:gd name="f12" fmla="val 167640"/>
                <a:gd name="f13" fmla="val 28575"/>
                <a:gd name="f14" fmla="val 164783"/>
                <a:gd name="f15" fmla="val 50483"/>
                <a:gd name="f16" fmla="val 152400"/>
                <a:gd name="f17" fmla="val 91440"/>
                <a:gd name="f18" fmla="val 128588"/>
                <a:gd name="f19" fmla="val 117158"/>
                <a:gd name="f20" fmla="val 86677"/>
                <a:gd name="f21" fmla="val 44768"/>
                <a:gd name="f22" fmla="val 21908"/>
                <a:gd name="f23" fmla="val 112395"/>
                <a:gd name="f24" fmla="val 6668"/>
                <a:gd name="f25" fmla="val 100965"/>
                <a:gd name="f26" fmla="val 222885"/>
                <a:gd name="f27" fmla="val 71438"/>
                <a:gd name="f28" fmla="val 234315"/>
                <a:gd name="f29" fmla="val 78105"/>
                <a:gd name="f30" fmla="val 94298"/>
                <a:gd name="f31" fmla="val 116205"/>
                <a:gd name="f32" fmla="val 159068"/>
                <a:gd name="f33" fmla="val 214313"/>
                <a:gd name="f34" fmla="val 200025"/>
                <a:gd name="f35" fmla="val 172402"/>
                <a:gd name="f36" fmla="val 223838"/>
                <a:gd name="f37" fmla="val 151448"/>
                <a:gd name="f38" fmla="val 236220"/>
                <a:gd name="f39" fmla="val 133350"/>
                <a:gd name="f40" fmla="+- 0 0 -90"/>
                <a:gd name="f41" fmla="*/ f3 1 239077"/>
                <a:gd name="f42" fmla="*/ f4 1 235910"/>
                <a:gd name="f43" fmla="+- f7 0 f5"/>
                <a:gd name="f44" fmla="+- f6 0 f5"/>
                <a:gd name="f45" fmla="*/ f40 f0 1"/>
                <a:gd name="f46" fmla="*/ f44 1 239077"/>
                <a:gd name="f47" fmla="*/ f43 1 235910"/>
                <a:gd name="f48" fmla="*/ 121920 f44 1"/>
                <a:gd name="f49" fmla="*/ 232410 f43 1"/>
                <a:gd name="f50" fmla="*/ 0 f44 1"/>
                <a:gd name="f51" fmla="*/ 160973 f43 1"/>
                <a:gd name="f52" fmla="*/ 50483 f44 1"/>
                <a:gd name="f53" fmla="*/ 152400 f43 1"/>
                <a:gd name="f54" fmla="*/ 117158 f44 1"/>
                <a:gd name="f55" fmla="*/ 44768 f43 1"/>
                <a:gd name="f56" fmla="*/ 100965 f44 1"/>
                <a:gd name="f57" fmla="*/ 0 f43 1"/>
                <a:gd name="f58" fmla="*/ 222885 f44 1"/>
                <a:gd name="f59" fmla="*/ 71438 f43 1"/>
                <a:gd name="f60" fmla="*/ 239077 f44 1"/>
                <a:gd name="f61" fmla="*/ 116205 f43 1"/>
                <a:gd name="f62" fmla="*/ 172402 f44 1"/>
                <a:gd name="f63" fmla="*/ 223838 f43 1"/>
                <a:gd name="f64" fmla="*/ f45 1 f2"/>
                <a:gd name="f65" fmla="*/ f48 1 239077"/>
                <a:gd name="f66" fmla="*/ f49 1 235910"/>
                <a:gd name="f67" fmla="*/ f50 1 239077"/>
                <a:gd name="f68" fmla="*/ f51 1 235910"/>
                <a:gd name="f69" fmla="*/ f52 1 239077"/>
                <a:gd name="f70" fmla="*/ f53 1 235910"/>
                <a:gd name="f71" fmla="*/ f54 1 239077"/>
                <a:gd name="f72" fmla="*/ f55 1 235910"/>
                <a:gd name="f73" fmla="*/ f56 1 239077"/>
                <a:gd name="f74" fmla="*/ f57 1 235910"/>
                <a:gd name="f75" fmla="*/ f58 1 239077"/>
                <a:gd name="f76" fmla="*/ f59 1 235910"/>
                <a:gd name="f77" fmla="*/ f60 1 239077"/>
                <a:gd name="f78" fmla="*/ f61 1 235910"/>
                <a:gd name="f79" fmla="*/ f62 1 239077"/>
                <a:gd name="f80" fmla="*/ f63 1 235910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</a:cxnLst>
              <a:rect l="f102" t="f105" r="f103" b="f104"/>
              <a:pathLst>
                <a:path w="239077" h="23591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46">
              <a:extLst>
                <a:ext uri="{FF2B5EF4-FFF2-40B4-BE49-F238E27FC236}">
                  <a16:creationId xmlns:a16="http://schemas.microsoft.com/office/drawing/2014/main" id="{B19A718D-30BF-87B6-EE24-8E512D97A246}"/>
                </a:ext>
              </a:extLst>
            </p:cNvPr>
            <p:cNvSpPr/>
            <p:nvPr/>
          </p:nvSpPr>
          <p:spPr>
            <a:xfrm>
              <a:off x="11128851" y="5708644"/>
              <a:ext cx="535820" cy="523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077"/>
                <a:gd name="f7" fmla="val 235910"/>
                <a:gd name="f8" fmla="val 121920"/>
                <a:gd name="f9" fmla="val 232410"/>
                <a:gd name="f10" fmla="val 160973"/>
                <a:gd name="f11" fmla="val 11430"/>
                <a:gd name="f12" fmla="val 167640"/>
                <a:gd name="f13" fmla="val 28575"/>
                <a:gd name="f14" fmla="val 164783"/>
                <a:gd name="f15" fmla="val 50483"/>
                <a:gd name="f16" fmla="val 152400"/>
                <a:gd name="f17" fmla="val 91440"/>
                <a:gd name="f18" fmla="val 128588"/>
                <a:gd name="f19" fmla="val 117158"/>
                <a:gd name="f20" fmla="val 86677"/>
                <a:gd name="f21" fmla="val 44768"/>
                <a:gd name="f22" fmla="val 21908"/>
                <a:gd name="f23" fmla="val 112395"/>
                <a:gd name="f24" fmla="val 6668"/>
                <a:gd name="f25" fmla="val 100965"/>
                <a:gd name="f26" fmla="val 222885"/>
                <a:gd name="f27" fmla="val 71438"/>
                <a:gd name="f28" fmla="val 234315"/>
                <a:gd name="f29" fmla="val 78105"/>
                <a:gd name="f30" fmla="val 94298"/>
                <a:gd name="f31" fmla="val 116205"/>
                <a:gd name="f32" fmla="val 159068"/>
                <a:gd name="f33" fmla="val 214313"/>
                <a:gd name="f34" fmla="val 200025"/>
                <a:gd name="f35" fmla="val 172402"/>
                <a:gd name="f36" fmla="val 223838"/>
                <a:gd name="f37" fmla="val 151448"/>
                <a:gd name="f38" fmla="val 236220"/>
                <a:gd name="f39" fmla="val 133350"/>
                <a:gd name="f40" fmla="+- 0 0 -90"/>
                <a:gd name="f41" fmla="*/ f3 1 239077"/>
                <a:gd name="f42" fmla="*/ f4 1 235910"/>
                <a:gd name="f43" fmla="+- f7 0 f5"/>
                <a:gd name="f44" fmla="+- f6 0 f5"/>
                <a:gd name="f45" fmla="*/ f40 f0 1"/>
                <a:gd name="f46" fmla="*/ f44 1 239077"/>
                <a:gd name="f47" fmla="*/ f43 1 235910"/>
                <a:gd name="f48" fmla="*/ 121920 f44 1"/>
                <a:gd name="f49" fmla="*/ 232410 f43 1"/>
                <a:gd name="f50" fmla="*/ 0 f44 1"/>
                <a:gd name="f51" fmla="*/ 160973 f43 1"/>
                <a:gd name="f52" fmla="*/ 50483 f44 1"/>
                <a:gd name="f53" fmla="*/ 152400 f43 1"/>
                <a:gd name="f54" fmla="*/ 117158 f44 1"/>
                <a:gd name="f55" fmla="*/ 44768 f43 1"/>
                <a:gd name="f56" fmla="*/ 100965 f44 1"/>
                <a:gd name="f57" fmla="*/ 0 f43 1"/>
                <a:gd name="f58" fmla="*/ 222885 f44 1"/>
                <a:gd name="f59" fmla="*/ 71438 f43 1"/>
                <a:gd name="f60" fmla="*/ 239077 f44 1"/>
                <a:gd name="f61" fmla="*/ 116205 f43 1"/>
                <a:gd name="f62" fmla="*/ 172402 f44 1"/>
                <a:gd name="f63" fmla="*/ 223838 f43 1"/>
                <a:gd name="f64" fmla="*/ f45 1 f2"/>
                <a:gd name="f65" fmla="*/ f48 1 239077"/>
                <a:gd name="f66" fmla="*/ f49 1 235910"/>
                <a:gd name="f67" fmla="*/ f50 1 239077"/>
                <a:gd name="f68" fmla="*/ f51 1 235910"/>
                <a:gd name="f69" fmla="*/ f52 1 239077"/>
                <a:gd name="f70" fmla="*/ f53 1 235910"/>
                <a:gd name="f71" fmla="*/ f54 1 239077"/>
                <a:gd name="f72" fmla="*/ f55 1 235910"/>
                <a:gd name="f73" fmla="*/ f56 1 239077"/>
                <a:gd name="f74" fmla="*/ f57 1 235910"/>
                <a:gd name="f75" fmla="*/ f58 1 239077"/>
                <a:gd name="f76" fmla="*/ f59 1 235910"/>
                <a:gd name="f77" fmla="*/ f60 1 239077"/>
                <a:gd name="f78" fmla="*/ f61 1 235910"/>
                <a:gd name="f79" fmla="*/ f62 1 239077"/>
                <a:gd name="f80" fmla="*/ f63 1 235910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  <a:cxn ang="f85">
                  <a:pos x="f106" y="f107"/>
                </a:cxn>
              </a:cxnLst>
              <a:rect l="f102" t="f105" r="f103" b="f104"/>
              <a:pathLst>
                <a:path w="239077" h="235910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23" y="f24"/>
                    <a:pt x="f25" y="f5"/>
                  </a:cubicBezTo>
                  <a:lnTo>
                    <a:pt x="f26" y="f27"/>
                  </a:lnTo>
                  <a:cubicBezTo>
                    <a:pt x="f28" y="f29"/>
                    <a:pt x="f6" y="f30"/>
                    <a:pt x="f6" y="f31"/>
                  </a:cubicBezTo>
                  <a:cubicBezTo>
                    <a:pt x="f6" y="f32"/>
                    <a:pt x="f33" y="f34"/>
                    <a:pt x="f35" y="f36"/>
                  </a:cubicBezTo>
                  <a:cubicBezTo>
                    <a:pt x="f37" y="f38"/>
                    <a:pt x="f39" y="f6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: Form 47">
              <a:extLst>
                <a:ext uri="{FF2B5EF4-FFF2-40B4-BE49-F238E27FC236}">
                  <a16:creationId xmlns:a16="http://schemas.microsoft.com/office/drawing/2014/main" id="{EEEBABE4-606D-EB02-F8E1-748E8BE5DCE2}"/>
                </a:ext>
              </a:extLst>
            </p:cNvPr>
            <p:cNvSpPr/>
            <p:nvPr/>
          </p:nvSpPr>
          <p:spPr>
            <a:xfrm>
              <a:off x="11496028" y="5431407"/>
              <a:ext cx="371447" cy="1779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734"/>
                <a:gd name="f7" fmla="val 80188"/>
                <a:gd name="f8" fmla="val 43815"/>
                <a:gd name="f9" fmla="val 8751"/>
                <a:gd name="f10" fmla="val 165735"/>
                <a:gd name="f11" fmla="val 80189"/>
                <a:gd name="f12" fmla="val 153352"/>
                <a:gd name="f13" fmla="val 73521"/>
                <a:gd name="f14" fmla="val 139065"/>
                <a:gd name="f15" fmla="val 70664"/>
                <a:gd name="f16" fmla="val 121920"/>
                <a:gd name="f17" fmla="val 71616"/>
                <a:gd name="f18" fmla="val 179"/>
                <a:gd name="f19" fmla="val 17145"/>
                <a:gd name="f20" fmla="+- 0 0 774"/>
                <a:gd name="f21" fmla="val 32385"/>
                <a:gd name="f22" fmla="val 2084"/>
                <a:gd name="f23" fmla="+- 0 0 -90"/>
                <a:gd name="f24" fmla="*/ f3 1 165734"/>
                <a:gd name="f25" fmla="*/ f4 1 80188"/>
                <a:gd name="f26" fmla="+- f7 0 f5"/>
                <a:gd name="f27" fmla="+- f6 0 f5"/>
                <a:gd name="f28" fmla="*/ f23 f0 1"/>
                <a:gd name="f29" fmla="*/ f27 1 165734"/>
                <a:gd name="f30" fmla="*/ f26 1 80188"/>
                <a:gd name="f31" fmla="*/ 43815 f27 1"/>
                <a:gd name="f32" fmla="*/ 8751 f26 1"/>
                <a:gd name="f33" fmla="*/ 165735 f27 1"/>
                <a:gd name="f34" fmla="*/ 80189 f26 1"/>
                <a:gd name="f35" fmla="*/ 121920 f27 1"/>
                <a:gd name="f36" fmla="*/ 71616 f26 1"/>
                <a:gd name="f37" fmla="*/ 0 f27 1"/>
                <a:gd name="f38" fmla="*/ 179 f26 1"/>
                <a:gd name="f39" fmla="*/ f28 1 f2"/>
                <a:gd name="f40" fmla="*/ f31 1 165734"/>
                <a:gd name="f41" fmla="*/ f32 1 80188"/>
                <a:gd name="f42" fmla="*/ f33 1 165734"/>
                <a:gd name="f43" fmla="*/ f34 1 80188"/>
                <a:gd name="f44" fmla="*/ f35 1 165734"/>
                <a:gd name="f45" fmla="*/ f36 1 80188"/>
                <a:gd name="f46" fmla="*/ f37 1 165734"/>
                <a:gd name="f47" fmla="*/ f38 1 80188"/>
                <a:gd name="f48" fmla="*/ f5 1 f29"/>
                <a:gd name="f49" fmla="*/ f6 1 f29"/>
                <a:gd name="f50" fmla="*/ f5 1 f30"/>
                <a:gd name="f51" fmla="*/ f7 1 f30"/>
                <a:gd name="f52" fmla="+- f39 0 f1"/>
                <a:gd name="f53" fmla="*/ f40 1 f29"/>
                <a:gd name="f54" fmla="*/ f41 1 f30"/>
                <a:gd name="f55" fmla="*/ f42 1 f29"/>
                <a:gd name="f56" fmla="*/ f43 1 f30"/>
                <a:gd name="f57" fmla="*/ f44 1 f29"/>
                <a:gd name="f58" fmla="*/ f45 1 f30"/>
                <a:gd name="f59" fmla="*/ f46 1 f29"/>
                <a:gd name="f60" fmla="*/ f47 1 f30"/>
                <a:gd name="f61" fmla="*/ f48 f24 1"/>
                <a:gd name="f62" fmla="*/ f49 f24 1"/>
                <a:gd name="f63" fmla="*/ f51 f25 1"/>
                <a:gd name="f64" fmla="*/ f50 f25 1"/>
                <a:gd name="f65" fmla="*/ f53 f24 1"/>
                <a:gd name="f66" fmla="*/ f54 f25 1"/>
                <a:gd name="f67" fmla="*/ f55 f24 1"/>
                <a:gd name="f68" fmla="*/ f56 f25 1"/>
                <a:gd name="f69" fmla="*/ f57 f24 1"/>
                <a:gd name="f70" fmla="*/ f58 f25 1"/>
                <a:gd name="f71" fmla="*/ f59 f24 1"/>
                <a:gd name="f72" fmla="*/ f6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5" y="f66"/>
                </a:cxn>
                <a:cxn ang="f52">
                  <a:pos x="f67" y="f68"/>
                </a:cxn>
                <a:cxn ang="f52">
                  <a:pos x="f69" y="f70"/>
                </a:cxn>
                <a:cxn ang="f52">
                  <a:pos x="f71" y="f72"/>
                </a:cxn>
                <a:cxn ang="f52">
                  <a:pos x="f65" y="f66"/>
                </a:cxn>
              </a:cxnLst>
              <a:rect l="f61" t="f64" r="f62" b="f63"/>
              <a:pathLst>
                <a:path w="165734" h="80188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5" y="f18"/>
                  </a:lnTo>
                  <a:cubicBezTo>
                    <a:pt x="f19" y="f20"/>
                    <a:pt x="f21" y="f22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: Form 48">
              <a:extLst>
                <a:ext uri="{FF2B5EF4-FFF2-40B4-BE49-F238E27FC236}">
                  <a16:creationId xmlns:a16="http://schemas.microsoft.com/office/drawing/2014/main" id="{C5AA7FBE-870D-1688-DBCD-EB92D6D3D7F2}"/>
                </a:ext>
              </a:extLst>
            </p:cNvPr>
            <p:cNvSpPr/>
            <p:nvPr/>
          </p:nvSpPr>
          <p:spPr>
            <a:xfrm>
              <a:off x="11496028" y="5431407"/>
              <a:ext cx="371447" cy="1779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734"/>
                <a:gd name="f7" fmla="val 80188"/>
                <a:gd name="f8" fmla="val 43815"/>
                <a:gd name="f9" fmla="val 8751"/>
                <a:gd name="f10" fmla="val 165735"/>
                <a:gd name="f11" fmla="val 80189"/>
                <a:gd name="f12" fmla="val 153352"/>
                <a:gd name="f13" fmla="val 73521"/>
                <a:gd name="f14" fmla="val 139065"/>
                <a:gd name="f15" fmla="val 70664"/>
                <a:gd name="f16" fmla="val 121920"/>
                <a:gd name="f17" fmla="val 71616"/>
                <a:gd name="f18" fmla="val 179"/>
                <a:gd name="f19" fmla="val 17145"/>
                <a:gd name="f20" fmla="+- 0 0 774"/>
                <a:gd name="f21" fmla="val 32385"/>
                <a:gd name="f22" fmla="val 2084"/>
                <a:gd name="f23" fmla="+- 0 0 -90"/>
                <a:gd name="f24" fmla="*/ f3 1 165734"/>
                <a:gd name="f25" fmla="*/ f4 1 80188"/>
                <a:gd name="f26" fmla="+- f7 0 f5"/>
                <a:gd name="f27" fmla="+- f6 0 f5"/>
                <a:gd name="f28" fmla="*/ f23 f0 1"/>
                <a:gd name="f29" fmla="*/ f27 1 165734"/>
                <a:gd name="f30" fmla="*/ f26 1 80188"/>
                <a:gd name="f31" fmla="*/ 43815 f27 1"/>
                <a:gd name="f32" fmla="*/ 8751 f26 1"/>
                <a:gd name="f33" fmla="*/ 165735 f27 1"/>
                <a:gd name="f34" fmla="*/ 80189 f26 1"/>
                <a:gd name="f35" fmla="*/ 121920 f27 1"/>
                <a:gd name="f36" fmla="*/ 71616 f26 1"/>
                <a:gd name="f37" fmla="*/ 0 f27 1"/>
                <a:gd name="f38" fmla="*/ 179 f26 1"/>
                <a:gd name="f39" fmla="*/ f28 1 f2"/>
                <a:gd name="f40" fmla="*/ f31 1 165734"/>
                <a:gd name="f41" fmla="*/ f32 1 80188"/>
                <a:gd name="f42" fmla="*/ f33 1 165734"/>
                <a:gd name="f43" fmla="*/ f34 1 80188"/>
                <a:gd name="f44" fmla="*/ f35 1 165734"/>
                <a:gd name="f45" fmla="*/ f36 1 80188"/>
                <a:gd name="f46" fmla="*/ f37 1 165734"/>
                <a:gd name="f47" fmla="*/ f38 1 80188"/>
                <a:gd name="f48" fmla="*/ f5 1 f29"/>
                <a:gd name="f49" fmla="*/ f6 1 f29"/>
                <a:gd name="f50" fmla="*/ f5 1 f30"/>
                <a:gd name="f51" fmla="*/ f7 1 f30"/>
                <a:gd name="f52" fmla="+- f39 0 f1"/>
                <a:gd name="f53" fmla="*/ f40 1 f29"/>
                <a:gd name="f54" fmla="*/ f41 1 f30"/>
                <a:gd name="f55" fmla="*/ f42 1 f29"/>
                <a:gd name="f56" fmla="*/ f43 1 f30"/>
                <a:gd name="f57" fmla="*/ f44 1 f29"/>
                <a:gd name="f58" fmla="*/ f45 1 f30"/>
                <a:gd name="f59" fmla="*/ f46 1 f29"/>
                <a:gd name="f60" fmla="*/ f47 1 f30"/>
                <a:gd name="f61" fmla="*/ f48 f24 1"/>
                <a:gd name="f62" fmla="*/ f49 f24 1"/>
                <a:gd name="f63" fmla="*/ f51 f25 1"/>
                <a:gd name="f64" fmla="*/ f50 f25 1"/>
                <a:gd name="f65" fmla="*/ f53 f24 1"/>
                <a:gd name="f66" fmla="*/ f54 f25 1"/>
                <a:gd name="f67" fmla="*/ f55 f24 1"/>
                <a:gd name="f68" fmla="*/ f56 f25 1"/>
                <a:gd name="f69" fmla="*/ f57 f24 1"/>
                <a:gd name="f70" fmla="*/ f58 f25 1"/>
                <a:gd name="f71" fmla="*/ f59 f24 1"/>
                <a:gd name="f72" fmla="*/ f60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5" y="f66"/>
                </a:cxn>
                <a:cxn ang="f52">
                  <a:pos x="f67" y="f68"/>
                </a:cxn>
                <a:cxn ang="f52">
                  <a:pos x="f69" y="f70"/>
                </a:cxn>
                <a:cxn ang="f52">
                  <a:pos x="f71" y="f72"/>
                </a:cxn>
                <a:cxn ang="f52">
                  <a:pos x="f65" y="f66"/>
                </a:cxn>
                <a:cxn ang="f52">
                  <a:pos x="f65" y="f66"/>
                </a:cxn>
              </a:cxnLst>
              <a:rect l="f61" t="f64" r="f62" b="f63"/>
              <a:pathLst>
                <a:path w="165734" h="80188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5" y="f18"/>
                  </a:lnTo>
                  <a:cubicBezTo>
                    <a:pt x="f19" y="f20"/>
                    <a:pt x="f21" y="f22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2" name="Freihandform: Form 49">
              <a:extLst>
                <a:ext uri="{FF2B5EF4-FFF2-40B4-BE49-F238E27FC236}">
                  <a16:creationId xmlns:a16="http://schemas.microsoft.com/office/drawing/2014/main" id="{5B09C524-5874-A4F1-2A2A-13D6D10908EC}"/>
                </a:ext>
              </a:extLst>
            </p:cNvPr>
            <p:cNvSpPr/>
            <p:nvPr/>
          </p:nvSpPr>
          <p:spPr>
            <a:xfrm>
              <a:off x="10817178" y="5979151"/>
              <a:ext cx="550770" cy="3148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745"/>
                <a:gd name="f7" fmla="val 141922"/>
                <a:gd name="f8" fmla="val 122873"/>
                <a:gd name="f9" fmla="val 141923"/>
                <a:gd name="f10" fmla="val 71438"/>
                <a:gd name="f11" fmla="+- 0 0 -90"/>
                <a:gd name="f12" fmla="*/ f3 1 245745"/>
                <a:gd name="f13" fmla="*/ f4 1 141922"/>
                <a:gd name="f14" fmla="+- f7 0 f5"/>
                <a:gd name="f15" fmla="+- f6 0 f5"/>
                <a:gd name="f16" fmla="*/ f11 f0 1"/>
                <a:gd name="f17" fmla="*/ f15 1 245745"/>
                <a:gd name="f18" fmla="*/ f14 1 141922"/>
                <a:gd name="f19" fmla="*/ 122873 f15 1"/>
                <a:gd name="f20" fmla="*/ 141923 f14 1"/>
                <a:gd name="f21" fmla="*/ 0 f15 1"/>
                <a:gd name="f22" fmla="*/ 71438 f14 1"/>
                <a:gd name="f23" fmla="*/ 0 f14 1"/>
                <a:gd name="f24" fmla="*/ 245745 f15 1"/>
                <a:gd name="f25" fmla="*/ f16 1 f2"/>
                <a:gd name="f26" fmla="*/ f19 1 245745"/>
                <a:gd name="f27" fmla="*/ f20 1 141922"/>
                <a:gd name="f28" fmla="*/ f21 1 245745"/>
                <a:gd name="f29" fmla="*/ f22 1 141922"/>
                <a:gd name="f30" fmla="*/ f23 1 141922"/>
                <a:gd name="f31" fmla="*/ f24 1 245745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7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7" y="f51"/>
                </a:cxn>
                <a:cxn ang="f36">
                  <a:pos x="f52" y="f50"/>
                </a:cxn>
                <a:cxn ang="f36">
                  <a:pos x="f47" y="f48"/>
                </a:cxn>
              </a:cxnLst>
              <a:rect l="f43" t="f46" r="f44" b="f45"/>
              <a:pathLst>
                <a:path w="245745" h="141922">
                  <a:moveTo>
                    <a:pt x="f8" y="f9"/>
                  </a:moveTo>
                  <a:lnTo>
                    <a:pt x="f5" y="f10"/>
                  </a:lnTo>
                  <a:lnTo>
                    <a:pt x="f8" y="f5"/>
                  </a:lnTo>
                  <a:lnTo>
                    <a:pt x="f6" y="f10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3" name="Freihandform: Form 50">
              <a:extLst>
                <a:ext uri="{FF2B5EF4-FFF2-40B4-BE49-F238E27FC236}">
                  <a16:creationId xmlns:a16="http://schemas.microsoft.com/office/drawing/2014/main" id="{A8E1E6D2-3792-FA5A-F86B-4C7BB68DE3B7}"/>
                </a:ext>
              </a:extLst>
            </p:cNvPr>
            <p:cNvSpPr/>
            <p:nvPr/>
          </p:nvSpPr>
          <p:spPr>
            <a:xfrm>
              <a:off x="10817178" y="5979151"/>
              <a:ext cx="550770" cy="3148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5745"/>
                <a:gd name="f7" fmla="val 141922"/>
                <a:gd name="f8" fmla="val 122873"/>
                <a:gd name="f9" fmla="val 141923"/>
                <a:gd name="f10" fmla="val 71438"/>
                <a:gd name="f11" fmla="+- 0 0 -90"/>
                <a:gd name="f12" fmla="*/ f3 1 245745"/>
                <a:gd name="f13" fmla="*/ f4 1 141922"/>
                <a:gd name="f14" fmla="+- f7 0 f5"/>
                <a:gd name="f15" fmla="+- f6 0 f5"/>
                <a:gd name="f16" fmla="*/ f11 f0 1"/>
                <a:gd name="f17" fmla="*/ f15 1 245745"/>
                <a:gd name="f18" fmla="*/ f14 1 141922"/>
                <a:gd name="f19" fmla="*/ 122873 f15 1"/>
                <a:gd name="f20" fmla="*/ 141923 f14 1"/>
                <a:gd name="f21" fmla="*/ 0 f15 1"/>
                <a:gd name="f22" fmla="*/ 71438 f14 1"/>
                <a:gd name="f23" fmla="*/ 0 f14 1"/>
                <a:gd name="f24" fmla="*/ 245745 f15 1"/>
                <a:gd name="f25" fmla="*/ f16 1 f2"/>
                <a:gd name="f26" fmla="*/ f19 1 245745"/>
                <a:gd name="f27" fmla="*/ f20 1 141922"/>
                <a:gd name="f28" fmla="*/ f21 1 245745"/>
                <a:gd name="f29" fmla="*/ f22 1 141922"/>
                <a:gd name="f30" fmla="*/ f23 1 141922"/>
                <a:gd name="f31" fmla="*/ f24 1 245745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7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7" y="f51"/>
                </a:cxn>
                <a:cxn ang="f36">
                  <a:pos x="f52" y="f50"/>
                </a:cxn>
                <a:cxn ang="f36">
                  <a:pos x="f47" y="f48"/>
                </a:cxn>
              </a:cxnLst>
              <a:rect l="f43" t="f46" r="f44" b="f45"/>
              <a:pathLst>
                <a:path w="245745" h="141922">
                  <a:moveTo>
                    <a:pt x="f8" y="f9"/>
                  </a:moveTo>
                  <a:lnTo>
                    <a:pt x="f5" y="f10"/>
                  </a:lnTo>
                  <a:lnTo>
                    <a:pt x="f8" y="f5"/>
                  </a:lnTo>
                  <a:lnTo>
                    <a:pt x="f6" y="f10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4" name="Freihandform: Form 51">
              <a:extLst>
                <a:ext uri="{FF2B5EF4-FFF2-40B4-BE49-F238E27FC236}">
                  <a16:creationId xmlns:a16="http://schemas.microsoft.com/office/drawing/2014/main" id="{0A8CE5CE-34B6-1BCA-66A7-ACD32B771D15}"/>
                </a:ext>
              </a:extLst>
            </p:cNvPr>
            <p:cNvSpPr/>
            <p:nvPr/>
          </p:nvSpPr>
          <p:spPr>
            <a:xfrm>
              <a:off x="10817178" y="6135541"/>
              <a:ext cx="377848" cy="4184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592"/>
                <a:gd name="f7" fmla="val 188594"/>
                <a:gd name="f8" fmla="val 188595"/>
                <a:gd name="f9" fmla="val 46673"/>
                <a:gd name="f10" fmla="val 117157"/>
                <a:gd name="f11" fmla="val 17145"/>
                <a:gd name="f12" fmla="val 100013"/>
                <a:gd name="f13" fmla="val 61913"/>
                <a:gd name="f14" fmla="val 121920"/>
                <a:gd name="f15" fmla="val 71438"/>
                <a:gd name="f16" fmla="val 133350"/>
                <a:gd name="f17" fmla="val 139065"/>
                <a:gd name="f18" fmla="val 171450"/>
                <a:gd name="f19" fmla="+- 0 0 -90"/>
                <a:gd name="f20" fmla="*/ f3 1 168592"/>
                <a:gd name="f21" fmla="*/ f4 1 188594"/>
                <a:gd name="f22" fmla="+- f7 0 f5"/>
                <a:gd name="f23" fmla="+- f6 0 f5"/>
                <a:gd name="f24" fmla="*/ f19 f0 1"/>
                <a:gd name="f25" fmla="*/ f23 1 168592"/>
                <a:gd name="f26" fmla="*/ f22 1 188594"/>
                <a:gd name="f27" fmla="*/ 168592 f23 1"/>
                <a:gd name="f28" fmla="*/ 188595 f22 1"/>
                <a:gd name="f29" fmla="*/ 46673 f23 1"/>
                <a:gd name="f30" fmla="*/ 117157 f22 1"/>
                <a:gd name="f31" fmla="*/ 0 f23 1"/>
                <a:gd name="f32" fmla="*/ 0 f22 1"/>
                <a:gd name="f33" fmla="*/ 121920 f23 1"/>
                <a:gd name="f34" fmla="*/ 71438 f22 1"/>
                <a:gd name="f35" fmla="*/ f24 1 f2"/>
                <a:gd name="f36" fmla="*/ f27 1 168592"/>
                <a:gd name="f37" fmla="*/ f28 1 188594"/>
                <a:gd name="f38" fmla="*/ f29 1 168592"/>
                <a:gd name="f39" fmla="*/ f30 1 188594"/>
                <a:gd name="f40" fmla="*/ f31 1 168592"/>
                <a:gd name="f41" fmla="*/ f32 1 188594"/>
                <a:gd name="f42" fmla="*/ f33 1 168592"/>
                <a:gd name="f43" fmla="*/ f34 1 188594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6"/>
                <a:gd name="f55" fmla="*/ f42 1 f25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1 1"/>
                <a:gd name="f67" fmla="*/ f55 f20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6"/>
                </a:cxn>
                <a:cxn ang="f48">
                  <a:pos x="f67" y="f68"/>
                </a:cxn>
                <a:cxn ang="f48">
                  <a:pos x="f61" y="f62"/>
                </a:cxn>
              </a:cxnLst>
              <a:rect l="f57" t="f60" r="f58" b="f59"/>
              <a:pathLst>
                <a:path w="168592" h="188594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5" y="f13"/>
                    <a:pt x="f5" y="f5"/>
                  </a:cubicBezTo>
                  <a:lnTo>
                    <a:pt x="f14" y="f15"/>
                  </a:lnTo>
                  <a:cubicBezTo>
                    <a:pt x="f14" y="f16"/>
                    <a:pt x="f17" y="f18"/>
                    <a:pt x="f6" y="f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5" name="Freihandform: Form 52">
              <a:extLst>
                <a:ext uri="{FF2B5EF4-FFF2-40B4-BE49-F238E27FC236}">
                  <a16:creationId xmlns:a16="http://schemas.microsoft.com/office/drawing/2014/main" id="{C73CF272-1386-8F98-42EA-39C7BBCD8126}"/>
                </a:ext>
              </a:extLst>
            </p:cNvPr>
            <p:cNvSpPr/>
            <p:nvPr/>
          </p:nvSpPr>
          <p:spPr>
            <a:xfrm>
              <a:off x="10817178" y="6135541"/>
              <a:ext cx="377848" cy="4184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592"/>
                <a:gd name="f7" fmla="val 188594"/>
                <a:gd name="f8" fmla="val 188595"/>
                <a:gd name="f9" fmla="val 46673"/>
                <a:gd name="f10" fmla="val 117157"/>
                <a:gd name="f11" fmla="val 17145"/>
                <a:gd name="f12" fmla="val 100013"/>
                <a:gd name="f13" fmla="val 61913"/>
                <a:gd name="f14" fmla="val 121920"/>
                <a:gd name="f15" fmla="val 71438"/>
                <a:gd name="f16" fmla="val 133350"/>
                <a:gd name="f17" fmla="val 139065"/>
                <a:gd name="f18" fmla="val 171450"/>
                <a:gd name="f19" fmla="+- 0 0 -90"/>
                <a:gd name="f20" fmla="*/ f3 1 168592"/>
                <a:gd name="f21" fmla="*/ f4 1 188594"/>
                <a:gd name="f22" fmla="+- f7 0 f5"/>
                <a:gd name="f23" fmla="+- f6 0 f5"/>
                <a:gd name="f24" fmla="*/ f19 f0 1"/>
                <a:gd name="f25" fmla="*/ f23 1 168592"/>
                <a:gd name="f26" fmla="*/ f22 1 188594"/>
                <a:gd name="f27" fmla="*/ 168592 f23 1"/>
                <a:gd name="f28" fmla="*/ 188595 f22 1"/>
                <a:gd name="f29" fmla="*/ 46673 f23 1"/>
                <a:gd name="f30" fmla="*/ 117157 f22 1"/>
                <a:gd name="f31" fmla="*/ 0 f23 1"/>
                <a:gd name="f32" fmla="*/ 0 f22 1"/>
                <a:gd name="f33" fmla="*/ 121920 f23 1"/>
                <a:gd name="f34" fmla="*/ 71438 f22 1"/>
                <a:gd name="f35" fmla="*/ f24 1 f2"/>
                <a:gd name="f36" fmla="*/ f27 1 168592"/>
                <a:gd name="f37" fmla="*/ f28 1 188594"/>
                <a:gd name="f38" fmla="*/ f29 1 168592"/>
                <a:gd name="f39" fmla="*/ f30 1 188594"/>
                <a:gd name="f40" fmla="*/ f31 1 168592"/>
                <a:gd name="f41" fmla="*/ f32 1 188594"/>
                <a:gd name="f42" fmla="*/ f33 1 168592"/>
                <a:gd name="f43" fmla="*/ f34 1 188594"/>
                <a:gd name="f44" fmla="*/ f5 1 f25"/>
                <a:gd name="f45" fmla="*/ f6 1 f25"/>
                <a:gd name="f46" fmla="*/ f5 1 f26"/>
                <a:gd name="f47" fmla="*/ f7 1 f26"/>
                <a:gd name="f48" fmla="+- f35 0 f1"/>
                <a:gd name="f49" fmla="*/ f36 1 f25"/>
                <a:gd name="f50" fmla="*/ f37 1 f26"/>
                <a:gd name="f51" fmla="*/ f38 1 f25"/>
                <a:gd name="f52" fmla="*/ f39 1 f26"/>
                <a:gd name="f53" fmla="*/ f40 1 f25"/>
                <a:gd name="f54" fmla="*/ f41 1 f26"/>
                <a:gd name="f55" fmla="*/ f42 1 f25"/>
                <a:gd name="f56" fmla="*/ f43 1 f26"/>
                <a:gd name="f57" fmla="*/ f44 f20 1"/>
                <a:gd name="f58" fmla="*/ f45 f20 1"/>
                <a:gd name="f59" fmla="*/ f47 f21 1"/>
                <a:gd name="f60" fmla="*/ f46 f21 1"/>
                <a:gd name="f61" fmla="*/ f49 f20 1"/>
                <a:gd name="f62" fmla="*/ f50 f21 1"/>
                <a:gd name="f63" fmla="*/ f51 f20 1"/>
                <a:gd name="f64" fmla="*/ f52 f21 1"/>
                <a:gd name="f65" fmla="*/ f53 f20 1"/>
                <a:gd name="f66" fmla="*/ f54 f21 1"/>
                <a:gd name="f67" fmla="*/ f55 f20 1"/>
                <a:gd name="f68" fmla="*/ f56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61" y="f62"/>
                </a:cxn>
                <a:cxn ang="f48">
                  <a:pos x="f63" y="f64"/>
                </a:cxn>
                <a:cxn ang="f48">
                  <a:pos x="f65" y="f66"/>
                </a:cxn>
                <a:cxn ang="f48">
                  <a:pos x="f67" y="f68"/>
                </a:cxn>
                <a:cxn ang="f48">
                  <a:pos x="f61" y="f62"/>
                </a:cxn>
                <a:cxn ang="f48">
                  <a:pos x="f61" y="f62"/>
                </a:cxn>
              </a:cxnLst>
              <a:rect l="f57" t="f60" r="f58" b="f59"/>
              <a:pathLst>
                <a:path w="168592" h="188594">
                  <a:moveTo>
                    <a:pt x="f6" y="f8"/>
                  </a:moveTo>
                  <a:lnTo>
                    <a:pt x="f9" y="f10"/>
                  </a:lnTo>
                  <a:cubicBezTo>
                    <a:pt x="f11" y="f12"/>
                    <a:pt x="f5" y="f13"/>
                    <a:pt x="f5" y="f5"/>
                  </a:cubicBezTo>
                  <a:lnTo>
                    <a:pt x="f14" y="f15"/>
                  </a:lnTo>
                  <a:cubicBezTo>
                    <a:pt x="f14" y="f16"/>
                    <a:pt x="f17" y="f18"/>
                    <a:pt x="f6" y="f8"/>
                  </a:cubicBezTo>
                  <a:lnTo>
                    <a:pt x="f6" y="f8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6" name="Freihandform: Form 53">
              <a:extLst>
                <a:ext uri="{FF2B5EF4-FFF2-40B4-BE49-F238E27FC236}">
                  <a16:creationId xmlns:a16="http://schemas.microsoft.com/office/drawing/2014/main" id="{B5028586-9FC2-811B-BF90-8CD76A219D5F}"/>
                </a:ext>
              </a:extLst>
            </p:cNvPr>
            <p:cNvSpPr/>
            <p:nvPr/>
          </p:nvSpPr>
          <p:spPr>
            <a:xfrm>
              <a:off x="11073347" y="5537469"/>
              <a:ext cx="275380" cy="435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125730"/>
                <a:gd name="f11" fmla="val 12192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0 f17 1"/>
                <a:gd name="f24" fmla="*/ 125730 f16 1"/>
                <a:gd name="f25" fmla="*/ 0 f16 1"/>
                <a:gd name="f26" fmla="*/ 121920 f17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96214"/>
                <a:gd name="f34" fmla="*/ f26 1 122872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20"/>
                <a:gd name="f46" fmla="*/ f34 1 f19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5 1"/>
                <a:gd name="f57" fmla="*/ f46 f14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4" y="f56"/>
                </a:cxn>
                <a:cxn ang="f40">
                  <a:pos x="f57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7" name="Freihandform: Form 54">
              <a:extLst>
                <a:ext uri="{FF2B5EF4-FFF2-40B4-BE49-F238E27FC236}">
                  <a16:creationId xmlns:a16="http://schemas.microsoft.com/office/drawing/2014/main" id="{E19104C5-9E73-1073-B061-CFB0BAB9874D}"/>
                </a:ext>
              </a:extLst>
            </p:cNvPr>
            <p:cNvSpPr/>
            <p:nvPr/>
          </p:nvSpPr>
          <p:spPr>
            <a:xfrm>
              <a:off x="11073347" y="5537469"/>
              <a:ext cx="275380" cy="4353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196214"/>
                <a:gd name="f8" fmla="val 122873"/>
                <a:gd name="f9" fmla="val 196215"/>
                <a:gd name="f10" fmla="val 125730"/>
                <a:gd name="f11" fmla="val 121920"/>
                <a:gd name="f12" fmla="val 70485"/>
                <a:gd name="f13" fmla="+- 0 0 -90"/>
                <a:gd name="f14" fmla="*/ f3 1 122872"/>
                <a:gd name="f15" fmla="*/ f4 1 196214"/>
                <a:gd name="f16" fmla="+- f7 0 f5"/>
                <a:gd name="f17" fmla="+- f6 0 f5"/>
                <a:gd name="f18" fmla="*/ f13 f0 1"/>
                <a:gd name="f19" fmla="*/ f17 1 122872"/>
                <a:gd name="f20" fmla="*/ f16 1 196214"/>
                <a:gd name="f21" fmla="*/ 122873 f17 1"/>
                <a:gd name="f22" fmla="*/ 196215 f16 1"/>
                <a:gd name="f23" fmla="*/ 0 f17 1"/>
                <a:gd name="f24" fmla="*/ 125730 f16 1"/>
                <a:gd name="f25" fmla="*/ 0 f16 1"/>
                <a:gd name="f26" fmla="*/ 121920 f17 1"/>
                <a:gd name="f27" fmla="*/ 70485 f16 1"/>
                <a:gd name="f28" fmla="*/ f18 1 f2"/>
                <a:gd name="f29" fmla="*/ f21 1 122872"/>
                <a:gd name="f30" fmla="*/ f22 1 196214"/>
                <a:gd name="f31" fmla="*/ f23 1 122872"/>
                <a:gd name="f32" fmla="*/ f24 1 196214"/>
                <a:gd name="f33" fmla="*/ f25 1 196214"/>
                <a:gd name="f34" fmla="*/ f26 1 122872"/>
                <a:gd name="f35" fmla="*/ f27 1 196214"/>
                <a:gd name="f36" fmla="*/ f5 1 f19"/>
                <a:gd name="f37" fmla="*/ f6 1 f19"/>
                <a:gd name="f38" fmla="*/ f5 1 f20"/>
                <a:gd name="f39" fmla="*/ f7 1 f20"/>
                <a:gd name="f40" fmla="+- f28 0 f1"/>
                <a:gd name="f41" fmla="*/ f29 1 f19"/>
                <a:gd name="f42" fmla="*/ f30 1 f20"/>
                <a:gd name="f43" fmla="*/ f31 1 f19"/>
                <a:gd name="f44" fmla="*/ f32 1 f20"/>
                <a:gd name="f45" fmla="*/ f33 1 f20"/>
                <a:gd name="f46" fmla="*/ f34 1 f19"/>
                <a:gd name="f47" fmla="*/ f35 1 f20"/>
                <a:gd name="f48" fmla="*/ f36 f14 1"/>
                <a:gd name="f49" fmla="*/ f37 f14 1"/>
                <a:gd name="f50" fmla="*/ f39 f15 1"/>
                <a:gd name="f51" fmla="*/ f38 f15 1"/>
                <a:gd name="f52" fmla="*/ f41 f14 1"/>
                <a:gd name="f53" fmla="*/ f42 f15 1"/>
                <a:gd name="f54" fmla="*/ f43 f14 1"/>
                <a:gd name="f55" fmla="*/ f44 f15 1"/>
                <a:gd name="f56" fmla="*/ f45 f15 1"/>
                <a:gd name="f57" fmla="*/ f46 f14 1"/>
                <a:gd name="f58" fmla="*/ f47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2" y="f53"/>
                </a:cxn>
                <a:cxn ang="f40">
                  <a:pos x="f54" y="f55"/>
                </a:cxn>
                <a:cxn ang="f40">
                  <a:pos x="f54" y="f56"/>
                </a:cxn>
                <a:cxn ang="f40">
                  <a:pos x="f57" y="f58"/>
                </a:cxn>
                <a:cxn ang="f40">
                  <a:pos x="f52" y="f53"/>
                </a:cxn>
              </a:cxnLst>
              <a:rect l="f48" t="f51" r="f49" b="f50"/>
              <a:pathLst>
                <a:path w="122872" h="196214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11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8" name="Freihandform: Form 55">
              <a:extLst>
                <a:ext uri="{FF2B5EF4-FFF2-40B4-BE49-F238E27FC236}">
                  <a16:creationId xmlns:a16="http://schemas.microsoft.com/office/drawing/2014/main" id="{B0D3D3F5-B48F-70A3-0648-5637409E8695}"/>
                </a:ext>
              </a:extLst>
            </p:cNvPr>
            <p:cNvSpPr/>
            <p:nvPr/>
          </p:nvSpPr>
          <p:spPr>
            <a:xfrm>
              <a:off x="11075477" y="5176089"/>
              <a:ext cx="548630" cy="5177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792"/>
                <a:gd name="f7" fmla="val 233362"/>
                <a:gd name="f8" fmla="val 231458"/>
                <a:gd name="f9" fmla="val 71438"/>
                <a:gd name="f10" fmla="val 109538"/>
                <a:gd name="f11" fmla="val 118110"/>
                <a:gd name="f12" fmla="val 4763"/>
                <a:gd name="f13" fmla="val 122873"/>
                <a:gd name="f14" fmla="val 16192"/>
                <a:gd name="f15" fmla="val 33338"/>
                <a:gd name="f16" fmla="val 68580"/>
                <a:gd name="f17" fmla="val 108585"/>
                <a:gd name="f18" fmla="val 100013"/>
                <a:gd name="f19" fmla="val 60008"/>
                <a:gd name="f20" fmla="val 127635"/>
                <a:gd name="f21" fmla="val 161925"/>
                <a:gd name="f22" fmla="val 121920"/>
                <a:gd name="f23" fmla="val 233363"/>
                <a:gd name="f24" fmla="val 181927"/>
                <a:gd name="f25" fmla="val 199073"/>
                <a:gd name="f26" fmla="val 230505"/>
                <a:gd name="f27" fmla="val 170498"/>
                <a:gd name="f28" fmla="val 244793"/>
                <a:gd name="f29" fmla="val 139065"/>
                <a:gd name="f30" fmla="val 104775"/>
                <a:gd name="f31" fmla="val 243840"/>
                <a:gd name="f32" fmla="val 87630"/>
                <a:gd name="f33" fmla="val 240030"/>
                <a:gd name="f34" fmla="val 76200"/>
                <a:gd name="f35" fmla="+- 0 0 -90"/>
                <a:gd name="f36" fmla="*/ f3 1 244792"/>
                <a:gd name="f37" fmla="*/ f4 1 233362"/>
                <a:gd name="f38" fmla="+- f7 0 f5"/>
                <a:gd name="f39" fmla="+- f6 0 f5"/>
                <a:gd name="f40" fmla="*/ f35 f0 1"/>
                <a:gd name="f41" fmla="*/ f39 1 244792"/>
                <a:gd name="f42" fmla="*/ f38 1 233362"/>
                <a:gd name="f43" fmla="*/ 231458 f39 1"/>
                <a:gd name="f44" fmla="*/ 71438 f38 1"/>
                <a:gd name="f45" fmla="*/ 109538 f39 1"/>
                <a:gd name="f46" fmla="*/ 0 f38 1"/>
                <a:gd name="f47" fmla="*/ 122873 f39 1"/>
                <a:gd name="f48" fmla="*/ 33338 f38 1"/>
                <a:gd name="f49" fmla="*/ 60008 f39 1"/>
                <a:gd name="f50" fmla="*/ 127635 f38 1"/>
                <a:gd name="f51" fmla="*/ 0 f39 1"/>
                <a:gd name="f52" fmla="*/ 161925 f38 1"/>
                <a:gd name="f53" fmla="*/ 121920 f39 1"/>
                <a:gd name="f54" fmla="*/ 233363 f38 1"/>
                <a:gd name="f55" fmla="*/ 181927 f39 1"/>
                <a:gd name="f56" fmla="*/ 199073 f38 1"/>
                <a:gd name="f57" fmla="*/ 244793 f39 1"/>
                <a:gd name="f58" fmla="*/ 104775 f38 1"/>
                <a:gd name="f59" fmla="*/ f40 1 f2"/>
                <a:gd name="f60" fmla="*/ f43 1 244792"/>
                <a:gd name="f61" fmla="*/ f44 1 233362"/>
                <a:gd name="f62" fmla="*/ f45 1 244792"/>
                <a:gd name="f63" fmla="*/ f46 1 233362"/>
                <a:gd name="f64" fmla="*/ f47 1 244792"/>
                <a:gd name="f65" fmla="*/ f48 1 233362"/>
                <a:gd name="f66" fmla="*/ f49 1 244792"/>
                <a:gd name="f67" fmla="*/ f50 1 233362"/>
                <a:gd name="f68" fmla="*/ f51 1 244792"/>
                <a:gd name="f69" fmla="*/ f52 1 233362"/>
                <a:gd name="f70" fmla="*/ f53 1 244792"/>
                <a:gd name="f71" fmla="*/ f54 1 233362"/>
                <a:gd name="f72" fmla="*/ f55 1 244792"/>
                <a:gd name="f73" fmla="*/ f56 1 233362"/>
                <a:gd name="f74" fmla="*/ f57 1 244792"/>
                <a:gd name="f75" fmla="*/ f58 1 233362"/>
                <a:gd name="f76" fmla="*/ f5 1 f41"/>
                <a:gd name="f77" fmla="*/ f6 1 f41"/>
                <a:gd name="f78" fmla="*/ f5 1 f42"/>
                <a:gd name="f79" fmla="*/ f7 1 f42"/>
                <a:gd name="f80" fmla="+- f59 0 f1"/>
                <a:gd name="f81" fmla="*/ f60 1 f41"/>
                <a:gd name="f82" fmla="*/ f61 1 f42"/>
                <a:gd name="f83" fmla="*/ f62 1 f41"/>
                <a:gd name="f84" fmla="*/ f63 1 f42"/>
                <a:gd name="f85" fmla="*/ f64 1 f41"/>
                <a:gd name="f86" fmla="*/ f65 1 f42"/>
                <a:gd name="f87" fmla="*/ f66 1 f41"/>
                <a:gd name="f88" fmla="*/ f67 1 f42"/>
                <a:gd name="f89" fmla="*/ f68 1 f41"/>
                <a:gd name="f90" fmla="*/ f69 1 f42"/>
                <a:gd name="f91" fmla="*/ f70 1 f41"/>
                <a:gd name="f92" fmla="*/ f71 1 f42"/>
                <a:gd name="f93" fmla="*/ f72 1 f41"/>
                <a:gd name="f94" fmla="*/ f73 1 f42"/>
                <a:gd name="f95" fmla="*/ f74 1 f41"/>
                <a:gd name="f96" fmla="*/ f75 1 f42"/>
                <a:gd name="f97" fmla="*/ f76 f36 1"/>
                <a:gd name="f98" fmla="*/ f77 f36 1"/>
                <a:gd name="f99" fmla="*/ f79 f37 1"/>
                <a:gd name="f100" fmla="*/ f78 f37 1"/>
                <a:gd name="f101" fmla="*/ f81 f36 1"/>
                <a:gd name="f102" fmla="*/ f82 f37 1"/>
                <a:gd name="f103" fmla="*/ f83 f36 1"/>
                <a:gd name="f104" fmla="*/ f84 f37 1"/>
                <a:gd name="f105" fmla="*/ f85 f36 1"/>
                <a:gd name="f106" fmla="*/ f86 f37 1"/>
                <a:gd name="f107" fmla="*/ f87 f36 1"/>
                <a:gd name="f108" fmla="*/ f88 f37 1"/>
                <a:gd name="f109" fmla="*/ f89 f36 1"/>
                <a:gd name="f110" fmla="*/ f90 f37 1"/>
                <a:gd name="f111" fmla="*/ f91 f36 1"/>
                <a:gd name="f112" fmla="*/ f92 f37 1"/>
                <a:gd name="f113" fmla="*/ f93 f36 1"/>
                <a:gd name="f114" fmla="*/ f94 f37 1"/>
                <a:gd name="f115" fmla="*/ f95 f36 1"/>
                <a:gd name="f116" fmla="*/ f96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01" y="f102"/>
                </a:cxn>
                <a:cxn ang="f80">
                  <a:pos x="f103" y="f104"/>
                </a:cxn>
                <a:cxn ang="f80">
                  <a:pos x="f105" y="f106"/>
                </a:cxn>
                <a:cxn ang="f80">
                  <a:pos x="f107" y="f108"/>
                </a:cxn>
                <a:cxn ang="f80">
                  <a:pos x="f109" y="f110"/>
                </a:cxn>
                <a:cxn ang="f80">
                  <a:pos x="f111" y="f112"/>
                </a:cxn>
                <a:cxn ang="f80">
                  <a:pos x="f113" y="f114"/>
                </a:cxn>
                <a:cxn ang="f80">
                  <a:pos x="f115" y="f116"/>
                </a:cxn>
                <a:cxn ang="f80">
                  <a:pos x="f101" y="f102"/>
                </a:cxn>
              </a:cxnLst>
              <a:rect l="f97" t="f100" r="f98" b="f99"/>
              <a:pathLst>
                <a:path w="244792" h="233362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33" y="f34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9" name="Freihandform: Form 56">
              <a:extLst>
                <a:ext uri="{FF2B5EF4-FFF2-40B4-BE49-F238E27FC236}">
                  <a16:creationId xmlns:a16="http://schemas.microsoft.com/office/drawing/2014/main" id="{8F6C94E8-1153-903C-98FC-D7616C4080CA}"/>
                </a:ext>
              </a:extLst>
            </p:cNvPr>
            <p:cNvSpPr/>
            <p:nvPr/>
          </p:nvSpPr>
          <p:spPr>
            <a:xfrm>
              <a:off x="11075477" y="5176089"/>
              <a:ext cx="548630" cy="5177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792"/>
                <a:gd name="f7" fmla="val 233362"/>
                <a:gd name="f8" fmla="val 231458"/>
                <a:gd name="f9" fmla="val 71438"/>
                <a:gd name="f10" fmla="val 109538"/>
                <a:gd name="f11" fmla="val 118110"/>
                <a:gd name="f12" fmla="val 4763"/>
                <a:gd name="f13" fmla="val 122873"/>
                <a:gd name="f14" fmla="val 16192"/>
                <a:gd name="f15" fmla="val 33338"/>
                <a:gd name="f16" fmla="val 68580"/>
                <a:gd name="f17" fmla="val 108585"/>
                <a:gd name="f18" fmla="val 100013"/>
                <a:gd name="f19" fmla="val 60008"/>
                <a:gd name="f20" fmla="val 127635"/>
                <a:gd name="f21" fmla="val 161925"/>
                <a:gd name="f22" fmla="val 121920"/>
                <a:gd name="f23" fmla="val 233363"/>
                <a:gd name="f24" fmla="val 181927"/>
                <a:gd name="f25" fmla="val 199073"/>
                <a:gd name="f26" fmla="val 230505"/>
                <a:gd name="f27" fmla="val 170498"/>
                <a:gd name="f28" fmla="val 244793"/>
                <a:gd name="f29" fmla="val 139065"/>
                <a:gd name="f30" fmla="val 104775"/>
                <a:gd name="f31" fmla="val 243840"/>
                <a:gd name="f32" fmla="val 87630"/>
                <a:gd name="f33" fmla="val 240030"/>
                <a:gd name="f34" fmla="val 76200"/>
                <a:gd name="f35" fmla="+- 0 0 -90"/>
                <a:gd name="f36" fmla="*/ f3 1 244792"/>
                <a:gd name="f37" fmla="*/ f4 1 233362"/>
                <a:gd name="f38" fmla="+- f7 0 f5"/>
                <a:gd name="f39" fmla="+- f6 0 f5"/>
                <a:gd name="f40" fmla="*/ f35 f0 1"/>
                <a:gd name="f41" fmla="*/ f39 1 244792"/>
                <a:gd name="f42" fmla="*/ f38 1 233362"/>
                <a:gd name="f43" fmla="*/ 231458 f39 1"/>
                <a:gd name="f44" fmla="*/ 71438 f38 1"/>
                <a:gd name="f45" fmla="*/ 109538 f39 1"/>
                <a:gd name="f46" fmla="*/ 0 f38 1"/>
                <a:gd name="f47" fmla="*/ 122873 f39 1"/>
                <a:gd name="f48" fmla="*/ 33338 f38 1"/>
                <a:gd name="f49" fmla="*/ 60008 f39 1"/>
                <a:gd name="f50" fmla="*/ 127635 f38 1"/>
                <a:gd name="f51" fmla="*/ 0 f39 1"/>
                <a:gd name="f52" fmla="*/ 161925 f38 1"/>
                <a:gd name="f53" fmla="*/ 121920 f39 1"/>
                <a:gd name="f54" fmla="*/ 233363 f38 1"/>
                <a:gd name="f55" fmla="*/ 181927 f39 1"/>
                <a:gd name="f56" fmla="*/ 199073 f38 1"/>
                <a:gd name="f57" fmla="*/ 244793 f39 1"/>
                <a:gd name="f58" fmla="*/ 104775 f38 1"/>
                <a:gd name="f59" fmla="*/ f40 1 f2"/>
                <a:gd name="f60" fmla="*/ f43 1 244792"/>
                <a:gd name="f61" fmla="*/ f44 1 233362"/>
                <a:gd name="f62" fmla="*/ f45 1 244792"/>
                <a:gd name="f63" fmla="*/ f46 1 233362"/>
                <a:gd name="f64" fmla="*/ f47 1 244792"/>
                <a:gd name="f65" fmla="*/ f48 1 233362"/>
                <a:gd name="f66" fmla="*/ f49 1 244792"/>
                <a:gd name="f67" fmla="*/ f50 1 233362"/>
                <a:gd name="f68" fmla="*/ f51 1 244792"/>
                <a:gd name="f69" fmla="*/ f52 1 233362"/>
                <a:gd name="f70" fmla="*/ f53 1 244792"/>
                <a:gd name="f71" fmla="*/ f54 1 233362"/>
                <a:gd name="f72" fmla="*/ f55 1 244792"/>
                <a:gd name="f73" fmla="*/ f56 1 233362"/>
                <a:gd name="f74" fmla="*/ f57 1 244792"/>
                <a:gd name="f75" fmla="*/ f58 1 233362"/>
                <a:gd name="f76" fmla="*/ f5 1 f41"/>
                <a:gd name="f77" fmla="*/ f6 1 f41"/>
                <a:gd name="f78" fmla="*/ f5 1 f42"/>
                <a:gd name="f79" fmla="*/ f7 1 f42"/>
                <a:gd name="f80" fmla="+- f59 0 f1"/>
                <a:gd name="f81" fmla="*/ f60 1 f41"/>
                <a:gd name="f82" fmla="*/ f61 1 f42"/>
                <a:gd name="f83" fmla="*/ f62 1 f41"/>
                <a:gd name="f84" fmla="*/ f63 1 f42"/>
                <a:gd name="f85" fmla="*/ f64 1 f41"/>
                <a:gd name="f86" fmla="*/ f65 1 f42"/>
                <a:gd name="f87" fmla="*/ f66 1 f41"/>
                <a:gd name="f88" fmla="*/ f67 1 f42"/>
                <a:gd name="f89" fmla="*/ f68 1 f41"/>
                <a:gd name="f90" fmla="*/ f69 1 f42"/>
                <a:gd name="f91" fmla="*/ f70 1 f41"/>
                <a:gd name="f92" fmla="*/ f71 1 f42"/>
                <a:gd name="f93" fmla="*/ f72 1 f41"/>
                <a:gd name="f94" fmla="*/ f73 1 f42"/>
                <a:gd name="f95" fmla="*/ f74 1 f41"/>
                <a:gd name="f96" fmla="*/ f75 1 f42"/>
                <a:gd name="f97" fmla="*/ f76 f36 1"/>
                <a:gd name="f98" fmla="*/ f77 f36 1"/>
                <a:gd name="f99" fmla="*/ f79 f37 1"/>
                <a:gd name="f100" fmla="*/ f78 f37 1"/>
                <a:gd name="f101" fmla="*/ f81 f36 1"/>
                <a:gd name="f102" fmla="*/ f82 f37 1"/>
                <a:gd name="f103" fmla="*/ f83 f36 1"/>
                <a:gd name="f104" fmla="*/ f84 f37 1"/>
                <a:gd name="f105" fmla="*/ f85 f36 1"/>
                <a:gd name="f106" fmla="*/ f86 f37 1"/>
                <a:gd name="f107" fmla="*/ f87 f36 1"/>
                <a:gd name="f108" fmla="*/ f88 f37 1"/>
                <a:gd name="f109" fmla="*/ f89 f36 1"/>
                <a:gd name="f110" fmla="*/ f90 f37 1"/>
                <a:gd name="f111" fmla="*/ f91 f36 1"/>
                <a:gd name="f112" fmla="*/ f92 f37 1"/>
                <a:gd name="f113" fmla="*/ f93 f36 1"/>
                <a:gd name="f114" fmla="*/ f94 f37 1"/>
                <a:gd name="f115" fmla="*/ f95 f36 1"/>
                <a:gd name="f116" fmla="*/ f96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01" y="f102"/>
                </a:cxn>
                <a:cxn ang="f80">
                  <a:pos x="f103" y="f104"/>
                </a:cxn>
                <a:cxn ang="f80">
                  <a:pos x="f105" y="f106"/>
                </a:cxn>
                <a:cxn ang="f80">
                  <a:pos x="f107" y="f108"/>
                </a:cxn>
                <a:cxn ang="f80">
                  <a:pos x="f109" y="f110"/>
                </a:cxn>
                <a:cxn ang="f80">
                  <a:pos x="f111" y="f112"/>
                </a:cxn>
                <a:cxn ang="f80">
                  <a:pos x="f113" y="f114"/>
                </a:cxn>
                <a:cxn ang="f80">
                  <a:pos x="f115" y="f116"/>
                </a:cxn>
                <a:cxn ang="f80">
                  <a:pos x="f101" y="f102"/>
                </a:cxn>
                <a:cxn ang="f80">
                  <a:pos x="f101" y="f102"/>
                </a:cxn>
              </a:cxnLst>
              <a:rect l="f97" t="f100" r="f98" b="f99"/>
              <a:pathLst>
                <a:path w="244792" h="233362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28" y="f30"/>
                  </a:cubicBezTo>
                  <a:cubicBezTo>
                    <a:pt x="f31" y="f32"/>
                    <a:pt x="f33" y="f34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0" name="Freihandform: Form 57">
              <a:extLst>
                <a:ext uri="{FF2B5EF4-FFF2-40B4-BE49-F238E27FC236}">
                  <a16:creationId xmlns:a16="http://schemas.microsoft.com/office/drawing/2014/main" id="{2BB31587-D350-C58B-9822-84B6CE6533AF}"/>
                </a:ext>
              </a:extLst>
            </p:cNvPr>
            <p:cNvSpPr/>
            <p:nvPr/>
          </p:nvSpPr>
          <p:spPr>
            <a:xfrm>
              <a:off x="10855601" y="4816153"/>
              <a:ext cx="960641" cy="8755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8625"/>
                <a:gd name="f7" fmla="val 394637"/>
                <a:gd name="f8" fmla="val 305753"/>
                <a:gd name="f9" fmla="val 9828"/>
                <a:gd name="f10" fmla="val 275272"/>
                <a:gd name="f11" fmla="+- 0 0 8270"/>
                <a:gd name="f12" fmla="val 228600"/>
                <a:gd name="f13" fmla="+- 0 0 1602"/>
                <a:gd name="f14" fmla="val 171450"/>
                <a:gd name="f15" fmla="val 31735"/>
                <a:gd name="f16" fmla="val 69532"/>
                <a:gd name="f17" fmla="val 90790"/>
                <a:gd name="f18" fmla="val 196518"/>
                <a:gd name="f19" fmla="val 323200"/>
                <a:gd name="f20" fmla="val 121920"/>
                <a:gd name="f21" fmla="val 394638"/>
                <a:gd name="f22" fmla="val 267955"/>
                <a:gd name="f23" fmla="val 192405"/>
                <a:gd name="f24" fmla="val 162228"/>
                <a:gd name="f25" fmla="val 294322"/>
                <a:gd name="f26" fmla="val 103173"/>
                <a:gd name="f27" fmla="val 351472"/>
                <a:gd name="f28" fmla="val 69835"/>
                <a:gd name="f29" fmla="val 397193"/>
                <a:gd name="f30" fmla="val 64120"/>
                <a:gd name="f31" fmla="val 81265"/>
                <a:gd name="f32" fmla="+- 0 0 -90"/>
                <a:gd name="f33" fmla="*/ f3 1 428625"/>
                <a:gd name="f34" fmla="*/ f4 1 394637"/>
                <a:gd name="f35" fmla="+- f7 0 f5"/>
                <a:gd name="f36" fmla="+- f6 0 f5"/>
                <a:gd name="f37" fmla="*/ f32 f0 1"/>
                <a:gd name="f38" fmla="*/ f36 1 428625"/>
                <a:gd name="f39" fmla="*/ f35 1 394637"/>
                <a:gd name="f40" fmla="*/ 305753 f36 1"/>
                <a:gd name="f41" fmla="*/ 9828 f35 1"/>
                <a:gd name="f42" fmla="*/ 171450 f36 1"/>
                <a:gd name="f43" fmla="*/ 31735 f35 1"/>
                <a:gd name="f44" fmla="*/ 0 f36 1"/>
                <a:gd name="f45" fmla="*/ 323200 f35 1"/>
                <a:gd name="f46" fmla="*/ 121920 f36 1"/>
                <a:gd name="f47" fmla="*/ 394638 f35 1"/>
                <a:gd name="f48" fmla="*/ 294322 f36 1"/>
                <a:gd name="f49" fmla="*/ 103173 f35 1"/>
                <a:gd name="f50" fmla="*/ 428625 f36 1"/>
                <a:gd name="f51" fmla="*/ 81265 f35 1"/>
                <a:gd name="f52" fmla="*/ f37 1 f2"/>
                <a:gd name="f53" fmla="*/ f40 1 428625"/>
                <a:gd name="f54" fmla="*/ f41 1 394637"/>
                <a:gd name="f55" fmla="*/ f42 1 428625"/>
                <a:gd name="f56" fmla="*/ f43 1 394637"/>
                <a:gd name="f57" fmla="*/ f44 1 428625"/>
                <a:gd name="f58" fmla="*/ f45 1 394637"/>
                <a:gd name="f59" fmla="*/ f46 1 428625"/>
                <a:gd name="f60" fmla="*/ f47 1 394637"/>
                <a:gd name="f61" fmla="*/ f48 1 428625"/>
                <a:gd name="f62" fmla="*/ f49 1 394637"/>
                <a:gd name="f63" fmla="*/ f50 1 428625"/>
                <a:gd name="f64" fmla="*/ f51 1 394637"/>
                <a:gd name="f65" fmla="*/ f5 1 f38"/>
                <a:gd name="f66" fmla="*/ f6 1 f38"/>
                <a:gd name="f67" fmla="*/ f5 1 f39"/>
                <a:gd name="f68" fmla="*/ f7 1 f39"/>
                <a:gd name="f69" fmla="+- f52 0 f1"/>
                <a:gd name="f70" fmla="*/ f53 1 f38"/>
                <a:gd name="f71" fmla="*/ f54 1 f39"/>
                <a:gd name="f72" fmla="*/ f55 1 f38"/>
                <a:gd name="f73" fmla="*/ f56 1 f39"/>
                <a:gd name="f74" fmla="*/ f57 1 f38"/>
                <a:gd name="f75" fmla="*/ f58 1 f39"/>
                <a:gd name="f76" fmla="*/ f59 1 f38"/>
                <a:gd name="f77" fmla="*/ f60 1 f39"/>
                <a:gd name="f78" fmla="*/ f61 1 f38"/>
                <a:gd name="f79" fmla="*/ f62 1 f39"/>
                <a:gd name="f80" fmla="*/ f63 1 f38"/>
                <a:gd name="f81" fmla="*/ f64 1 f39"/>
                <a:gd name="f82" fmla="*/ f65 f33 1"/>
                <a:gd name="f83" fmla="*/ f66 f33 1"/>
                <a:gd name="f84" fmla="*/ f68 f34 1"/>
                <a:gd name="f85" fmla="*/ f67 f34 1"/>
                <a:gd name="f86" fmla="*/ f70 f33 1"/>
                <a:gd name="f87" fmla="*/ f71 f34 1"/>
                <a:gd name="f88" fmla="*/ f72 f33 1"/>
                <a:gd name="f89" fmla="*/ f73 f34 1"/>
                <a:gd name="f90" fmla="*/ f74 f33 1"/>
                <a:gd name="f91" fmla="*/ f75 f34 1"/>
                <a:gd name="f92" fmla="*/ f76 f33 1"/>
                <a:gd name="f93" fmla="*/ f77 f34 1"/>
                <a:gd name="f94" fmla="*/ f78 f33 1"/>
                <a:gd name="f95" fmla="*/ f79 f34 1"/>
                <a:gd name="f96" fmla="*/ f80 f33 1"/>
                <a:gd name="f97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6" y="f87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4" y="f95"/>
                </a:cxn>
                <a:cxn ang="f69">
                  <a:pos x="f96" y="f97"/>
                </a:cxn>
                <a:cxn ang="f69">
                  <a:pos x="f86" y="f87"/>
                </a:cxn>
              </a:cxnLst>
              <a:rect l="f82" t="f85" r="f83" b="f84"/>
              <a:pathLst>
                <a:path w="428625" h="3946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lnTo>
                    <a:pt x="f20" y="f21"/>
                  </a:lnTo>
                  <a:cubicBezTo>
                    <a:pt x="f20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6" y="f31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1" name="Freihandform: Form 58">
              <a:extLst>
                <a:ext uri="{FF2B5EF4-FFF2-40B4-BE49-F238E27FC236}">
                  <a16:creationId xmlns:a16="http://schemas.microsoft.com/office/drawing/2014/main" id="{DA4330AE-FA07-25D9-FD59-AC57F9D86A57}"/>
                </a:ext>
              </a:extLst>
            </p:cNvPr>
            <p:cNvSpPr/>
            <p:nvPr/>
          </p:nvSpPr>
          <p:spPr>
            <a:xfrm>
              <a:off x="10855601" y="4816153"/>
              <a:ext cx="960641" cy="8755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8625"/>
                <a:gd name="f7" fmla="val 394637"/>
                <a:gd name="f8" fmla="val 305753"/>
                <a:gd name="f9" fmla="val 9828"/>
                <a:gd name="f10" fmla="val 275272"/>
                <a:gd name="f11" fmla="+- 0 0 8270"/>
                <a:gd name="f12" fmla="val 228600"/>
                <a:gd name="f13" fmla="+- 0 0 1602"/>
                <a:gd name="f14" fmla="val 171450"/>
                <a:gd name="f15" fmla="val 31735"/>
                <a:gd name="f16" fmla="val 69532"/>
                <a:gd name="f17" fmla="val 90790"/>
                <a:gd name="f18" fmla="val 196518"/>
                <a:gd name="f19" fmla="val 323200"/>
                <a:gd name="f20" fmla="val 121920"/>
                <a:gd name="f21" fmla="val 394638"/>
                <a:gd name="f22" fmla="val 267955"/>
                <a:gd name="f23" fmla="val 192405"/>
                <a:gd name="f24" fmla="val 162228"/>
                <a:gd name="f25" fmla="val 294322"/>
                <a:gd name="f26" fmla="val 103173"/>
                <a:gd name="f27" fmla="val 351472"/>
                <a:gd name="f28" fmla="val 69835"/>
                <a:gd name="f29" fmla="val 397193"/>
                <a:gd name="f30" fmla="val 64120"/>
                <a:gd name="f31" fmla="val 81265"/>
                <a:gd name="f32" fmla="+- 0 0 -90"/>
                <a:gd name="f33" fmla="*/ f3 1 428625"/>
                <a:gd name="f34" fmla="*/ f4 1 394637"/>
                <a:gd name="f35" fmla="+- f7 0 f5"/>
                <a:gd name="f36" fmla="+- f6 0 f5"/>
                <a:gd name="f37" fmla="*/ f32 f0 1"/>
                <a:gd name="f38" fmla="*/ f36 1 428625"/>
                <a:gd name="f39" fmla="*/ f35 1 394637"/>
                <a:gd name="f40" fmla="*/ 305753 f36 1"/>
                <a:gd name="f41" fmla="*/ 9828 f35 1"/>
                <a:gd name="f42" fmla="*/ 171450 f36 1"/>
                <a:gd name="f43" fmla="*/ 31735 f35 1"/>
                <a:gd name="f44" fmla="*/ 0 f36 1"/>
                <a:gd name="f45" fmla="*/ 323200 f35 1"/>
                <a:gd name="f46" fmla="*/ 121920 f36 1"/>
                <a:gd name="f47" fmla="*/ 394638 f35 1"/>
                <a:gd name="f48" fmla="*/ 294322 f36 1"/>
                <a:gd name="f49" fmla="*/ 103173 f35 1"/>
                <a:gd name="f50" fmla="*/ 428625 f36 1"/>
                <a:gd name="f51" fmla="*/ 81265 f35 1"/>
                <a:gd name="f52" fmla="*/ f37 1 f2"/>
                <a:gd name="f53" fmla="*/ f40 1 428625"/>
                <a:gd name="f54" fmla="*/ f41 1 394637"/>
                <a:gd name="f55" fmla="*/ f42 1 428625"/>
                <a:gd name="f56" fmla="*/ f43 1 394637"/>
                <a:gd name="f57" fmla="*/ f44 1 428625"/>
                <a:gd name="f58" fmla="*/ f45 1 394637"/>
                <a:gd name="f59" fmla="*/ f46 1 428625"/>
                <a:gd name="f60" fmla="*/ f47 1 394637"/>
                <a:gd name="f61" fmla="*/ f48 1 428625"/>
                <a:gd name="f62" fmla="*/ f49 1 394637"/>
                <a:gd name="f63" fmla="*/ f50 1 428625"/>
                <a:gd name="f64" fmla="*/ f51 1 394637"/>
                <a:gd name="f65" fmla="*/ f5 1 f38"/>
                <a:gd name="f66" fmla="*/ f6 1 f38"/>
                <a:gd name="f67" fmla="*/ f5 1 f39"/>
                <a:gd name="f68" fmla="*/ f7 1 f39"/>
                <a:gd name="f69" fmla="+- f52 0 f1"/>
                <a:gd name="f70" fmla="*/ f53 1 f38"/>
                <a:gd name="f71" fmla="*/ f54 1 f39"/>
                <a:gd name="f72" fmla="*/ f55 1 f38"/>
                <a:gd name="f73" fmla="*/ f56 1 f39"/>
                <a:gd name="f74" fmla="*/ f57 1 f38"/>
                <a:gd name="f75" fmla="*/ f58 1 f39"/>
                <a:gd name="f76" fmla="*/ f59 1 f38"/>
                <a:gd name="f77" fmla="*/ f60 1 f39"/>
                <a:gd name="f78" fmla="*/ f61 1 f38"/>
                <a:gd name="f79" fmla="*/ f62 1 f39"/>
                <a:gd name="f80" fmla="*/ f63 1 f38"/>
                <a:gd name="f81" fmla="*/ f64 1 f39"/>
                <a:gd name="f82" fmla="*/ f65 f33 1"/>
                <a:gd name="f83" fmla="*/ f66 f33 1"/>
                <a:gd name="f84" fmla="*/ f68 f34 1"/>
                <a:gd name="f85" fmla="*/ f67 f34 1"/>
                <a:gd name="f86" fmla="*/ f70 f33 1"/>
                <a:gd name="f87" fmla="*/ f71 f34 1"/>
                <a:gd name="f88" fmla="*/ f72 f33 1"/>
                <a:gd name="f89" fmla="*/ f73 f34 1"/>
                <a:gd name="f90" fmla="*/ f74 f33 1"/>
                <a:gd name="f91" fmla="*/ f75 f34 1"/>
                <a:gd name="f92" fmla="*/ f76 f33 1"/>
                <a:gd name="f93" fmla="*/ f77 f34 1"/>
                <a:gd name="f94" fmla="*/ f78 f33 1"/>
                <a:gd name="f95" fmla="*/ f79 f34 1"/>
                <a:gd name="f96" fmla="*/ f80 f33 1"/>
                <a:gd name="f97" fmla="*/ f8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6" y="f87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4" y="f95"/>
                </a:cxn>
                <a:cxn ang="f69">
                  <a:pos x="f96" y="f97"/>
                </a:cxn>
                <a:cxn ang="f69">
                  <a:pos x="f86" y="f87"/>
                </a:cxn>
                <a:cxn ang="f69">
                  <a:pos x="f86" y="f87"/>
                </a:cxn>
              </a:cxnLst>
              <a:rect l="f82" t="f85" r="f83" b="f84"/>
              <a:pathLst>
                <a:path w="428625" h="39463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lnTo>
                    <a:pt x="f20" y="f21"/>
                  </a:lnTo>
                  <a:cubicBezTo>
                    <a:pt x="f20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6" y="f31"/>
                  </a:cubicBez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2" name="Freihandform: Form 59">
              <a:extLst>
                <a:ext uri="{FF2B5EF4-FFF2-40B4-BE49-F238E27FC236}">
                  <a16:creationId xmlns:a16="http://schemas.microsoft.com/office/drawing/2014/main" id="{3F13F006-23AB-59DD-36BD-6C175F338F8F}"/>
                </a:ext>
              </a:extLst>
            </p:cNvPr>
            <p:cNvSpPr/>
            <p:nvPr/>
          </p:nvSpPr>
          <p:spPr>
            <a:xfrm>
              <a:off x="11088288" y="4973705"/>
              <a:ext cx="860304" cy="16020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3857"/>
                <a:gd name="f7" fmla="val 722078"/>
                <a:gd name="f8" fmla="val 190500"/>
                <a:gd name="f9" fmla="val 31213"/>
                <a:gd name="f10" fmla="val 296228"/>
                <a:gd name="f11" fmla="+- 0 0 29747"/>
                <a:gd name="f12" fmla="val 365760"/>
                <a:gd name="f13" fmla="+- 0 0 219"/>
                <a:gd name="f14" fmla="val 109318"/>
                <a:gd name="f15" fmla="val 169326"/>
                <a:gd name="f16" fmla="val 344805"/>
                <a:gd name="f17" fmla="val 226476"/>
                <a:gd name="f18" fmla="val 302895"/>
                <a:gd name="f19" fmla="val 276006"/>
                <a:gd name="f20" fmla="val 277911"/>
                <a:gd name="f21" fmla="val 356235"/>
                <a:gd name="f22" fmla="val 273148"/>
                <a:gd name="f23" fmla="val 383858"/>
                <a:gd name="f24" fmla="val 307438"/>
                <a:gd name="f25" fmla="val 379828"/>
                <a:gd name="f26" fmla="val 502701"/>
                <a:gd name="f27" fmla="val 304800"/>
                <a:gd name="f28" fmla="val 623669"/>
                <a:gd name="f29" fmla="val 191453"/>
                <a:gd name="f30" fmla="val 688438"/>
                <a:gd name="f31" fmla="val 80010"/>
                <a:gd name="f32" fmla="val 752256"/>
                <a:gd name="f33" fmla="val 727491"/>
                <a:gd name="f34" fmla="val 595094"/>
                <a:gd name="f35" fmla="val 122873"/>
                <a:gd name="f36" fmla="val 524609"/>
                <a:gd name="f37" fmla="val 567471"/>
                <a:gd name="f38" fmla="val 148590"/>
                <a:gd name="f39" fmla="val 578901"/>
                <a:gd name="f40" fmla="val 189548"/>
                <a:gd name="f41" fmla="val 555088"/>
                <a:gd name="f42" fmla="val 230505"/>
                <a:gd name="f43" fmla="val 531276"/>
                <a:gd name="f44" fmla="val 256223"/>
                <a:gd name="f45" fmla="val 489366"/>
                <a:gd name="f46" fmla="val 447456"/>
                <a:gd name="f47" fmla="val 399831"/>
                <a:gd name="f48" fmla="val 234315"/>
                <a:gd name="f49" fmla="val 382686"/>
                <a:gd name="f50" fmla="val 175260"/>
                <a:gd name="f51" fmla="val 416976"/>
                <a:gd name="f52" fmla="val 115253"/>
                <a:gd name="f53" fmla="val 451266"/>
                <a:gd name="f54" fmla="val 325536"/>
                <a:gd name="f55" fmla="val 291246"/>
                <a:gd name="f56" fmla="val 223838"/>
                <a:gd name="f57" fmla="val 262671"/>
                <a:gd name="f58" fmla="val 238125"/>
                <a:gd name="f59" fmla="val 231238"/>
                <a:gd name="f60" fmla="val 196948"/>
                <a:gd name="f61" fmla="val 164563"/>
                <a:gd name="f62" fmla="val 220028"/>
                <a:gd name="f63" fmla="val 151228"/>
                <a:gd name="f64" fmla="val 160020"/>
                <a:gd name="f65" fmla="val 186471"/>
                <a:gd name="f66" fmla="val 142875"/>
                <a:gd name="f67" fmla="val 216951"/>
                <a:gd name="f68" fmla="val 140970"/>
                <a:gd name="f69" fmla="val 254098"/>
                <a:gd name="f70" fmla="val 18098"/>
                <a:gd name="f71" fmla="val 324584"/>
                <a:gd name="f72" fmla="val 19050"/>
                <a:gd name="f73" fmla="val 195996"/>
                <a:gd name="f74" fmla="val 88583"/>
                <a:gd name="f75" fmla="val 91221"/>
                <a:gd name="f76" fmla="+- 0 0 -90"/>
                <a:gd name="f77" fmla="*/ f3 1 383857"/>
                <a:gd name="f78" fmla="*/ f4 1 722078"/>
                <a:gd name="f79" fmla="+- f7 0 f5"/>
                <a:gd name="f80" fmla="+- f6 0 f5"/>
                <a:gd name="f81" fmla="*/ f76 f0 1"/>
                <a:gd name="f82" fmla="*/ f80 1 383857"/>
                <a:gd name="f83" fmla="*/ f79 1 722078"/>
                <a:gd name="f84" fmla="*/ 190500 f80 1"/>
                <a:gd name="f85" fmla="*/ 31213 f79 1"/>
                <a:gd name="f86" fmla="*/ 365760 f80 1"/>
                <a:gd name="f87" fmla="*/ 109318 f79 1"/>
                <a:gd name="f88" fmla="*/ 302895 f80 1"/>
                <a:gd name="f89" fmla="*/ 276006 f79 1"/>
                <a:gd name="f90" fmla="*/ 277911 f79 1"/>
                <a:gd name="f91" fmla="*/ 383858 f80 1"/>
                <a:gd name="f92" fmla="*/ 379828 f79 1"/>
                <a:gd name="f93" fmla="*/ 191453 f80 1"/>
                <a:gd name="f94" fmla="*/ 688438 f79 1"/>
                <a:gd name="f95" fmla="*/ 0 f80 1"/>
                <a:gd name="f96" fmla="*/ 595094 f79 1"/>
                <a:gd name="f97" fmla="*/ 122873 f80 1"/>
                <a:gd name="f98" fmla="*/ 524609 f79 1"/>
                <a:gd name="f99" fmla="*/ 189548 f80 1"/>
                <a:gd name="f100" fmla="*/ 555088 f79 1"/>
                <a:gd name="f101" fmla="*/ 256223 f80 1"/>
                <a:gd name="f102" fmla="*/ 447456 f79 1"/>
                <a:gd name="f103" fmla="*/ 175260 f80 1"/>
                <a:gd name="f104" fmla="*/ 416976 f79 1"/>
                <a:gd name="f105" fmla="*/ 115253 f80 1"/>
                <a:gd name="f106" fmla="*/ 451266 f79 1"/>
                <a:gd name="f107" fmla="*/ 325536 f79 1"/>
                <a:gd name="f108" fmla="*/ 291246 f79 1"/>
                <a:gd name="f109" fmla="*/ 238125 f80 1"/>
                <a:gd name="f110" fmla="*/ 196948 f79 1"/>
                <a:gd name="f111" fmla="*/ 169326 f79 1"/>
                <a:gd name="f112" fmla="*/ 140970 f80 1"/>
                <a:gd name="f113" fmla="*/ 254098 f79 1"/>
                <a:gd name="f114" fmla="*/ 18098 f80 1"/>
                <a:gd name="f115" fmla="*/ 324584 f79 1"/>
                <a:gd name="f116" fmla="*/ f81 1 f2"/>
                <a:gd name="f117" fmla="*/ f84 1 383857"/>
                <a:gd name="f118" fmla="*/ f85 1 722078"/>
                <a:gd name="f119" fmla="*/ f86 1 383857"/>
                <a:gd name="f120" fmla="*/ f87 1 722078"/>
                <a:gd name="f121" fmla="*/ f88 1 383857"/>
                <a:gd name="f122" fmla="*/ f89 1 722078"/>
                <a:gd name="f123" fmla="*/ f90 1 722078"/>
                <a:gd name="f124" fmla="*/ f91 1 383857"/>
                <a:gd name="f125" fmla="*/ f92 1 722078"/>
                <a:gd name="f126" fmla="*/ f93 1 383857"/>
                <a:gd name="f127" fmla="*/ f94 1 722078"/>
                <a:gd name="f128" fmla="*/ f95 1 383857"/>
                <a:gd name="f129" fmla="*/ f96 1 722078"/>
                <a:gd name="f130" fmla="*/ f97 1 383857"/>
                <a:gd name="f131" fmla="*/ f98 1 722078"/>
                <a:gd name="f132" fmla="*/ f99 1 383857"/>
                <a:gd name="f133" fmla="*/ f100 1 722078"/>
                <a:gd name="f134" fmla="*/ f101 1 383857"/>
                <a:gd name="f135" fmla="*/ f102 1 722078"/>
                <a:gd name="f136" fmla="*/ f103 1 383857"/>
                <a:gd name="f137" fmla="*/ f104 1 722078"/>
                <a:gd name="f138" fmla="*/ f105 1 383857"/>
                <a:gd name="f139" fmla="*/ f106 1 722078"/>
                <a:gd name="f140" fmla="*/ f107 1 722078"/>
                <a:gd name="f141" fmla="*/ f108 1 722078"/>
                <a:gd name="f142" fmla="*/ f109 1 383857"/>
                <a:gd name="f143" fmla="*/ f110 1 722078"/>
                <a:gd name="f144" fmla="*/ f111 1 722078"/>
                <a:gd name="f145" fmla="*/ f112 1 383857"/>
                <a:gd name="f146" fmla="*/ f113 1 722078"/>
                <a:gd name="f147" fmla="*/ f114 1 383857"/>
                <a:gd name="f148" fmla="*/ f115 1 722078"/>
                <a:gd name="f149" fmla="*/ f5 1 f82"/>
                <a:gd name="f150" fmla="*/ f6 1 f82"/>
                <a:gd name="f151" fmla="*/ f5 1 f83"/>
                <a:gd name="f152" fmla="*/ f7 1 f83"/>
                <a:gd name="f153" fmla="+- f116 0 f1"/>
                <a:gd name="f154" fmla="*/ f117 1 f82"/>
                <a:gd name="f155" fmla="*/ f118 1 f83"/>
                <a:gd name="f156" fmla="*/ f119 1 f82"/>
                <a:gd name="f157" fmla="*/ f120 1 f83"/>
                <a:gd name="f158" fmla="*/ f121 1 f82"/>
                <a:gd name="f159" fmla="*/ f122 1 f83"/>
                <a:gd name="f160" fmla="*/ f123 1 f83"/>
                <a:gd name="f161" fmla="*/ f124 1 f82"/>
                <a:gd name="f162" fmla="*/ f125 1 f83"/>
                <a:gd name="f163" fmla="*/ f126 1 f82"/>
                <a:gd name="f164" fmla="*/ f127 1 f83"/>
                <a:gd name="f165" fmla="*/ f128 1 f82"/>
                <a:gd name="f166" fmla="*/ f129 1 f83"/>
                <a:gd name="f167" fmla="*/ f130 1 f82"/>
                <a:gd name="f168" fmla="*/ f131 1 f83"/>
                <a:gd name="f169" fmla="*/ f132 1 f82"/>
                <a:gd name="f170" fmla="*/ f133 1 f83"/>
                <a:gd name="f171" fmla="*/ f134 1 f82"/>
                <a:gd name="f172" fmla="*/ f135 1 f83"/>
                <a:gd name="f173" fmla="*/ f136 1 f82"/>
                <a:gd name="f174" fmla="*/ f137 1 f83"/>
                <a:gd name="f175" fmla="*/ f138 1 f82"/>
                <a:gd name="f176" fmla="*/ f139 1 f83"/>
                <a:gd name="f177" fmla="*/ f140 1 f83"/>
                <a:gd name="f178" fmla="*/ f141 1 f83"/>
                <a:gd name="f179" fmla="*/ f142 1 f82"/>
                <a:gd name="f180" fmla="*/ f143 1 f83"/>
                <a:gd name="f181" fmla="*/ f144 1 f83"/>
                <a:gd name="f182" fmla="*/ f145 1 f82"/>
                <a:gd name="f183" fmla="*/ f146 1 f83"/>
                <a:gd name="f184" fmla="*/ f147 1 f82"/>
                <a:gd name="f185" fmla="*/ f148 1 f83"/>
                <a:gd name="f186" fmla="*/ f149 f77 1"/>
                <a:gd name="f187" fmla="*/ f150 f77 1"/>
                <a:gd name="f188" fmla="*/ f152 f78 1"/>
                <a:gd name="f189" fmla="*/ f151 f78 1"/>
                <a:gd name="f190" fmla="*/ f154 f77 1"/>
                <a:gd name="f191" fmla="*/ f155 f78 1"/>
                <a:gd name="f192" fmla="*/ f156 f77 1"/>
                <a:gd name="f193" fmla="*/ f157 f78 1"/>
                <a:gd name="f194" fmla="*/ f158 f77 1"/>
                <a:gd name="f195" fmla="*/ f159 f78 1"/>
                <a:gd name="f196" fmla="*/ f160 f78 1"/>
                <a:gd name="f197" fmla="*/ f161 f77 1"/>
                <a:gd name="f198" fmla="*/ f162 f78 1"/>
                <a:gd name="f199" fmla="*/ f163 f77 1"/>
                <a:gd name="f200" fmla="*/ f164 f78 1"/>
                <a:gd name="f201" fmla="*/ f165 f77 1"/>
                <a:gd name="f202" fmla="*/ f166 f78 1"/>
                <a:gd name="f203" fmla="*/ f167 f77 1"/>
                <a:gd name="f204" fmla="*/ f168 f78 1"/>
                <a:gd name="f205" fmla="*/ f169 f77 1"/>
                <a:gd name="f206" fmla="*/ f170 f78 1"/>
                <a:gd name="f207" fmla="*/ f171 f77 1"/>
                <a:gd name="f208" fmla="*/ f172 f78 1"/>
                <a:gd name="f209" fmla="*/ f173 f77 1"/>
                <a:gd name="f210" fmla="*/ f174 f78 1"/>
                <a:gd name="f211" fmla="*/ f175 f77 1"/>
                <a:gd name="f212" fmla="*/ f176 f78 1"/>
                <a:gd name="f213" fmla="*/ f177 f78 1"/>
                <a:gd name="f214" fmla="*/ f178 f78 1"/>
                <a:gd name="f215" fmla="*/ f179 f77 1"/>
                <a:gd name="f216" fmla="*/ f180 f78 1"/>
                <a:gd name="f217" fmla="*/ f181 f78 1"/>
                <a:gd name="f218" fmla="*/ f182 f77 1"/>
                <a:gd name="f219" fmla="*/ f183 f78 1"/>
                <a:gd name="f220" fmla="*/ f184 f77 1"/>
                <a:gd name="f221" fmla="*/ f1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190" y="f191"/>
                </a:cxn>
                <a:cxn ang="f153">
                  <a:pos x="f192" y="f193"/>
                </a:cxn>
                <a:cxn ang="f153">
                  <a:pos x="f194" y="f195"/>
                </a:cxn>
                <a:cxn ang="f153">
                  <a:pos x="f194" y="f196"/>
                </a:cxn>
                <a:cxn ang="f153">
                  <a:pos x="f197" y="f198"/>
                </a:cxn>
                <a:cxn ang="f153">
                  <a:pos x="f199" y="f200"/>
                </a:cxn>
                <a:cxn ang="f153">
                  <a:pos x="f201" y="f202"/>
                </a:cxn>
                <a:cxn ang="f153">
                  <a:pos x="f203" y="f204"/>
                </a:cxn>
                <a:cxn ang="f153">
                  <a:pos x="f205" y="f206"/>
                </a:cxn>
                <a:cxn ang="f153">
                  <a:pos x="f207" y="f208"/>
                </a:cxn>
                <a:cxn ang="f153">
                  <a:pos x="f209" y="f210"/>
                </a:cxn>
                <a:cxn ang="f153">
                  <a:pos x="f211" y="f212"/>
                </a:cxn>
                <a:cxn ang="f153">
                  <a:pos x="f211" y="f213"/>
                </a:cxn>
                <a:cxn ang="f153">
                  <a:pos x="f209" y="f214"/>
                </a:cxn>
                <a:cxn ang="f153">
                  <a:pos x="f215" y="f216"/>
                </a:cxn>
                <a:cxn ang="f153">
                  <a:pos x="f205" y="f217"/>
                </a:cxn>
                <a:cxn ang="f153">
                  <a:pos x="f218" y="f219"/>
                </a:cxn>
                <a:cxn ang="f153">
                  <a:pos x="f220" y="f221"/>
                </a:cxn>
                <a:cxn ang="f153">
                  <a:pos x="f190" y="f191"/>
                </a:cxn>
              </a:cxnLst>
              <a:rect l="f186" t="f189" r="f187" b="f188"/>
              <a:pathLst>
                <a:path w="383857" h="722078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19"/>
                  </a:cubicBezTo>
                  <a:lnTo>
                    <a:pt x="f18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31" y="f32"/>
                    <a:pt x="f5" y="f33"/>
                    <a:pt x="f5" y="f34"/>
                  </a:cubicBezTo>
                  <a:lnTo>
                    <a:pt x="f35" y="f36"/>
                  </a:lnTo>
                  <a:cubicBezTo>
                    <a:pt x="f35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4" y="f46"/>
                  </a:cubicBezTo>
                  <a:cubicBezTo>
                    <a:pt x="f44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2" y="f54"/>
                  </a:lnTo>
                  <a:lnTo>
                    <a:pt x="f50" y="f55"/>
                  </a:lnTo>
                  <a:cubicBezTo>
                    <a:pt x="f56" y="f57"/>
                    <a:pt x="f58" y="f59"/>
                    <a:pt x="f58" y="f60"/>
                  </a:cubicBezTo>
                  <a:cubicBezTo>
                    <a:pt x="f58" y="f61"/>
                    <a:pt x="f62" y="f63"/>
                    <a:pt x="f40" y="f15"/>
                  </a:cubicBezTo>
                  <a:cubicBezTo>
                    <a:pt x="f64" y="f65"/>
                    <a:pt x="f66" y="f67"/>
                    <a:pt x="f68" y="f69"/>
                  </a:cubicBezTo>
                  <a:lnTo>
                    <a:pt x="f70" y="f71"/>
                  </a:lnTo>
                  <a:cubicBezTo>
                    <a:pt x="f72" y="f73"/>
                    <a:pt x="f74" y="f75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ihandform: Form 60">
              <a:extLst>
                <a:ext uri="{FF2B5EF4-FFF2-40B4-BE49-F238E27FC236}">
                  <a16:creationId xmlns:a16="http://schemas.microsoft.com/office/drawing/2014/main" id="{171ED353-6249-DC51-913B-191381966A3A}"/>
                </a:ext>
              </a:extLst>
            </p:cNvPr>
            <p:cNvSpPr/>
            <p:nvPr/>
          </p:nvSpPr>
          <p:spPr>
            <a:xfrm>
              <a:off x="11088288" y="4973705"/>
              <a:ext cx="860304" cy="16020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3857"/>
                <a:gd name="f7" fmla="val 722078"/>
                <a:gd name="f8" fmla="val 190500"/>
                <a:gd name="f9" fmla="val 31213"/>
                <a:gd name="f10" fmla="val 296228"/>
                <a:gd name="f11" fmla="+- 0 0 29747"/>
                <a:gd name="f12" fmla="val 365760"/>
                <a:gd name="f13" fmla="+- 0 0 219"/>
                <a:gd name="f14" fmla="val 109318"/>
                <a:gd name="f15" fmla="val 169326"/>
                <a:gd name="f16" fmla="val 344805"/>
                <a:gd name="f17" fmla="val 226476"/>
                <a:gd name="f18" fmla="val 302895"/>
                <a:gd name="f19" fmla="val 276006"/>
                <a:gd name="f20" fmla="val 277911"/>
                <a:gd name="f21" fmla="val 356235"/>
                <a:gd name="f22" fmla="val 273148"/>
                <a:gd name="f23" fmla="val 383858"/>
                <a:gd name="f24" fmla="val 307438"/>
                <a:gd name="f25" fmla="val 379828"/>
                <a:gd name="f26" fmla="val 502701"/>
                <a:gd name="f27" fmla="val 304800"/>
                <a:gd name="f28" fmla="val 623669"/>
                <a:gd name="f29" fmla="val 191453"/>
                <a:gd name="f30" fmla="val 688438"/>
                <a:gd name="f31" fmla="val 80010"/>
                <a:gd name="f32" fmla="val 752256"/>
                <a:gd name="f33" fmla="val 727491"/>
                <a:gd name="f34" fmla="val 595094"/>
                <a:gd name="f35" fmla="val 122873"/>
                <a:gd name="f36" fmla="val 524609"/>
                <a:gd name="f37" fmla="val 567471"/>
                <a:gd name="f38" fmla="val 148590"/>
                <a:gd name="f39" fmla="val 578901"/>
                <a:gd name="f40" fmla="val 189548"/>
                <a:gd name="f41" fmla="val 555088"/>
                <a:gd name="f42" fmla="val 230505"/>
                <a:gd name="f43" fmla="val 531276"/>
                <a:gd name="f44" fmla="val 256223"/>
                <a:gd name="f45" fmla="val 489366"/>
                <a:gd name="f46" fmla="val 447456"/>
                <a:gd name="f47" fmla="val 399831"/>
                <a:gd name="f48" fmla="val 234315"/>
                <a:gd name="f49" fmla="val 382686"/>
                <a:gd name="f50" fmla="val 175260"/>
                <a:gd name="f51" fmla="val 416976"/>
                <a:gd name="f52" fmla="val 115253"/>
                <a:gd name="f53" fmla="val 451266"/>
                <a:gd name="f54" fmla="val 325536"/>
                <a:gd name="f55" fmla="val 291246"/>
                <a:gd name="f56" fmla="val 223838"/>
                <a:gd name="f57" fmla="val 262671"/>
                <a:gd name="f58" fmla="val 238125"/>
                <a:gd name="f59" fmla="val 231238"/>
                <a:gd name="f60" fmla="val 196948"/>
                <a:gd name="f61" fmla="val 164563"/>
                <a:gd name="f62" fmla="val 220028"/>
                <a:gd name="f63" fmla="val 151228"/>
                <a:gd name="f64" fmla="val 160020"/>
                <a:gd name="f65" fmla="val 186471"/>
                <a:gd name="f66" fmla="val 142875"/>
                <a:gd name="f67" fmla="val 216951"/>
                <a:gd name="f68" fmla="val 140970"/>
                <a:gd name="f69" fmla="val 254098"/>
                <a:gd name="f70" fmla="val 18098"/>
                <a:gd name="f71" fmla="val 324584"/>
                <a:gd name="f72" fmla="val 19050"/>
                <a:gd name="f73" fmla="val 195996"/>
                <a:gd name="f74" fmla="val 88583"/>
                <a:gd name="f75" fmla="val 91221"/>
                <a:gd name="f76" fmla="+- 0 0 -90"/>
                <a:gd name="f77" fmla="*/ f3 1 383857"/>
                <a:gd name="f78" fmla="*/ f4 1 722078"/>
                <a:gd name="f79" fmla="+- f7 0 f5"/>
                <a:gd name="f80" fmla="+- f6 0 f5"/>
                <a:gd name="f81" fmla="*/ f76 f0 1"/>
                <a:gd name="f82" fmla="*/ f80 1 383857"/>
                <a:gd name="f83" fmla="*/ f79 1 722078"/>
                <a:gd name="f84" fmla="*/ 190500 f80 1"/>
                <a:gd name="f85" fmla="*/ 31213 f79 1"/>
                <a:gd name="f86" fmla="*/ 365760 f80 1"/>
                <a:gd name="f87" fmla="*/ 109318 f79 1"/>
                <a:gd name="f88" fmla="*/ 302895 f80 1"/>
                <a:gd name="f89" fmla="*/ 276006 f79 1"/>
                <a:gd name="f90" fmla="*/ 277911 f79 1"/>
                <a:gd name="f91" fmla="*/ 383858 f80 1"/>
                <a:gd name="f92" fmla="*/ 379828 f79 1"/>
                <a:gd name="f93" fmla="*/ 191453 f80 1"/>
                <a:gd name="f94" fmla="*/ 688438 f79 1"/>
                <a:gd name="f95" fmla="*/ 0 f80 1"/>
                <a:gd name="f96" fmla="*/ 595094 f79 1"/>
                <a:gd name="f97" fmla="*/ 122873 f80 1"/>
                <a:gd name="f98" fmla="*/ 524609 f79 1"/>
                <a:gd name="f99" fmla="*/ 189548 f80 1"/>
                <a:gd name="f100" fmla="*/ 555088 f79 1"/>
                <a:gd name="f101" fmla="*/ 256223 f80 1"/>
                <a:gd name="f102" fmla="*/ 447456 f79 1"/>
                <a:gd name="f103" fmla="*/ 175260 f80 1"/>
                <a:gd name="f104" fmla="*/ 416976 f79 1"/>
                <a:gd name="f105" fmla="*/ 115253 f80 1"/>
                <a:gd name="f106" fmla="*/ 451266 f79 1"/>
                <a:gd name="f107" fmla="*/ 325536 f79 1"/>
                <a:gd name="f108" fmla="*/ 291246 f79 1"/>
                <a:gd name="f109" fmla="*/ 238125 f80 1"/>
                <a:gd name="f110" fmla="*/ 196948 f79 1"/>
                <a:gd name="f111" fmla="*/ 169326 f79 1"/>
                <a:gd name="f112" fmla="*/ 140970 f80 1"/>
                <a:gd name="f113" fmla="*/ 254098 f79 1"/>
                <a:gd name="f114" fmla="*/ 18098 f80 1"/>
                <a:gd name="f115" fmla="*/ 324584 f79 1"/>
                <a:gd name="f116" fmla="*/ f81 1 f2"/>
                <a:gd name="f117" fmla="*/ f84 1 383857"/>
                <a:gd name="f118" fmla="*/ f85 1 722078"/>
                <a:gd name="f119" fmla="*/ f86 1 383857"/>
                <a:gd name="f120" fmla="*/ f87 1 722078"/>
                <a:gd name="f121" fmla="*/ f88 1 383857"/>
                <a:gd name="f122" fmla="*/ f89 1 722078"/>
                <a:gd name="f123" fmla="*/ f90 1 722078"/>
                <a:gd name="f124" fmla="*/ f91 1 383857"/>
                <a:gd name="f125" fmla="*/ f92 1 722078"/>
                <a:gd name="f126" fmla="*/ f93 1 383857"/>
                <a:gd name="f127" fmla="*/ f94 1 722078"/>
                <a:gd name="f128" fmla="*/ f95 1 383857"/>
                <a:gd name="f129" fmla="*/ f96 1 722078"/>
                <a:gd name="f130" fmla="*/ f97 1 383857"/>
                <a:gd name="f131" fmla="*/ f98 1 722078"/>
                <a:gd name="f132" fmla="*/ f99 1 383857"/>
                <a:gd name="f133" fmla="*/ f100 1 722078"/>
                <a:gd name="f134" fmla="*/ f101 1 383857"/>
                <a:gd name="f135" fmla="*/ f102 1 722078"/>
                <a:gd name="f136" fmla="*/ f103 1 383857"/>
                <a:gd name="f137" fmla="*/ f104 1 722078"/>
                <a:gd name="f138" fmla="*/ f105 1 383857"/>
                <a:gd name="f139" fmla="*/ f106 1 722078"/>
                <a:gd name="f140" fmla="*/ f107 1 722078"/>
                <a:gd name="f141" fmla="*/ f108 1 722078"/>
                <a:gd name="f142" fmla="*/ f109 1 383857"/>
                <a:gd name="f143" fmla="*/ f110 1 722078"/>
                <a:gd name="f144" fmla="*/ f111 1 722078"/>
                <a:gd name="f145" fmla="*/ f112 1 383857"/>
                <a:gd name="f146" fmla="*/ f113 1 722078"/>
                <a:gd name="f147" fmla="*/ f114 1 383857"/>
                <a:gd name="f148" fmla="*/ f115 1 722078"/>
                <a:gd name="f149" fmla="*/ f5 1 f82"/>
                <a:gd name="f150" fmla="*/ f6 1 f82"/>
                <a:gd name="f151" fmla="*/ f5 1 f83"/>
                <a:gd name="f152" fmla="*/ f7 1 f83"/>
                <a:gd name="f153" fmla="+- f116 0 f1"/>
                <a:gd name="f154" fmla="*/ f117 1 f82"/>
                <a:gd name="f155" fmla="*/ f118 1 f83"/>
                <a:gd name="f156" fmla="*/ f119 1 f82"/>
                <a:gd name="f157" fmla="*/ f120 1 f83"/>
                <a:gd name="f158" fmla="*/ f121 1 f82"/>
                <a:gd name="f159" fmla="*/ f122 1 f83"/>
                <a:gd name="f160" fmla="*/ f123 1 f83"/>
                <a:gd name="f161" fmla="*/ f124 1 f82"/>
                <a:gd name="f162" fmla="*/ f125 1 f83"/>
                <a:gd name="f163" fmla="*/ f126 1 f82"/>
                <a:gd name="f164" fmla="*/ f127 1 f83"/>
                <a:gd name="f165" fmla="*/ f128 1 f82"/>
                <a:gd name="f166" fmla="*/ f129 1 f83"/>
                <a:gd name="f167" fmla="*/ f130 1 f82"/>
                <a:gd name="f168" fmla="*/ f131 1 f83"/>
                <a:gd name="f169" fmla="*/ f132 1 f82"/>
                <a:gd name="f170" fmla="*/ f133 1 f83"/>
                <a:gd name="f171" fmla="*/ f134 1 f82"/>
                <a:gd name="f172" fmla="*/ f135 1 f83"/>
                <a:gd name="f173" fmla="*/ f136 1 f82"/>
                <a:gd name="f174" fmla="*/ f137 1 f83"/>
                <a:gd name="f175" fmla="*/ f138 1 f82"/>
                <a:gd name="f176" fmla="*/ f139 1 f83"/>
                <a:gd name="f177" fmla="*/ f140 1 f83"/>
                <a:gd name="f178" fmla="*/ f141 1 f83"/>
                <a:gd name="f179" fmla="*/ f142 1 f82"/>
                <a:gd name="f180" fmla="*/ f143 1 f83"/>
                <a:gd name="f181" fmla="*/ f144 1 f83"/>
                <a:gd name="f182" fmla="*/ f145 1 f82"/>
                <a:gd name="f183" fmla="*/ f146 1 f83"/>
                <a:gd name="f184" fmla="*/ f147 1 f82"/>
                <a:gd name="f185" fmla="*/ f148 1 f83"/>
                <a:gd name="f186" fmla="*/ f149 f77 1"/>
                <a:gd name="f187" fmla="*/ f150 f77 1"/>
                <a:gd name="f188" fmla="*/ f152 f78 1"/>
                <a:gd name="f189" fmla="*/ f151 f78 1"/>
                <a:gd name="f190" fmla="*/ f154 f77 1"/>
                <a:gd name="f191" fmla="*/ f155 f78 1"/>
                <a:gd name="f192" fmla="*/ f156 f77 1"/>
                <a:gd name="f193" fmla="*/ f157 f78 1"/>
                <a:gd name="f194" fmla="*/ f158 f77 1"/>
                <a:gd name="f195" fmla="*/ f159 f78 1"/>
                <a:gd name="f196" fmla="*/ f160 f78 1"/>
                <a:gd name="f197" fmla="*/ f161 f77 1"/>
                <a:gd name="f198" fmla="*/ f162 f78 1"/>
                <a:gd name="f199" fmla="*/ f163 f77 1"/>
                <a:gd name="f200" fmla="*/ f164 f78 1"/>
                <a:gd name="f201" fmla="*/ f165 f77 1"/>
                <a:gd name="f202" fmla="*/ f166 f78 1"/>
                <a:gd name="f203" fmla="*/ f167 f77 1"/>
                <a:gd name="f204" fmla="*/ f168 f78 1"/>
                <a:gd name="f205" fmla="*/ f169 f77 1"/>
                <a:gd name="f206" fmla="*/ f170 f78 1"/>
                <a:gd name="f207" fmla="*/ f171 f77 1"/>
                <a:gd name="f208" fmla="*/ f172 f78 1"/>
                <a:gd name="f209" fmla="*/ f173 f77 1"/>
                <a:gd name="f210" fmla="*/ f174 f78 1"/>
                <a:gd name="f211" fmla="*/ f175 f77 1"/>
                <a:gd name="f212" fmla="*/ f176 f78 1"/>
                <a:gd name="f213" fmla="*/ f177 f78 1"/>
                <a:gd name="f214" fmla="*/ f178 f78 1"/>
                <a:gd name="f215" fmla="*/ f179 f77 1"/>
                <a:gd name="f216" fmla="*/ f180 f78 1"/>
                <a:gd name="f217" fmla="*/ f181 f78 1"/>
                <a:gd name="f218" fmla="*/ f182 f77 1"/>
                <a:gd name="f219" fmla="*/ f183 f78 1"/>
                <a:gd name="f220" fmla="*/ f184 f77 1"/>
                <a:gd name="f221" fmla="*/ f1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3">
                  <a:pos x="f190" y="f191"/>
                </a:cxn>
                <a:cxn ang="f153">
                  <a:pos x="f192" y="f193"/>
                </a:cxn>
                <a:cxn ang="f153">
                  <a:pos x="f194" y="f195"/>
                </a:cxn>
                <a:cxn ang="f153">
                  <a:pos x="f194" y="f196"/>
                </a:cxn>
                <a:cxn ang="f153">
                  <a:pos x="f197" y="f198"/>
                </a:cxn>
                <a:cxn ang="f153">
                  <a:pos x="f199" y="f200"/>
                </a:cxn>
                <a:cxn ang="f153">
                  <a:pos x="f201" y="f202"/>
                </a:cxn>
                <a:cxn ang="f153">
                  <a:pos x="f203" y="f204"/>
                </a:cxn>
                <a:cxn ang="f153">
                  <a:pos x="f205" y="f206"/>
                </a:cxn>
                <a:cxn ang="f153">
                  <a:pos x="f207" y="f208"/>
                </a:cxn>
                <a:cxn ang="f153">
                  <a:pos x="f209" y="f210"/>
                </a:cxn>
                <a:cxn ang="f153">
                  <a:pos x="f211" y="f212"/>
                </a:cxn>
                <a:cxn ang="f153">
                  <a:pos x="f211" y="f213"/>
                </a:cxn>
                <a:cxn ang="f153">
                  <a:pos x="f209" y="f214"/>
                </a:cxn>
                <a:cxn ang="f153">
                  <a:pos x="f215" y="f216"/>
                </a:cxn>
                <a:cxn ang="f153">
                  <a:pos x="f205" y="f217"/>
                </a:cxn>
                <a:cxn ang="f153">
                  <a:pos x="f218" y="f219"/>
                </a:cxn>
                <a:cxn ang="f153">
                  <a:pos x="f220" y="f221"/>
                </a:cxn>
                <a:cxn ang="f153">
                  <a:pos x="f190" y="f191"/>
                </a:cxn>
                <a:cxn ang="f153">
                  <a:pos x="f190" y="f191"/>
                </a:cxn>
              </a:cxnLst>
              <a:rect l="f186" t="f189" r="f187" b="f188"/>
              <a:pathLst>
                <a:path w="383857" h="722078">
                  <a:moveTo>
                    <a:pt x="f8" y="f9"/>
                  </a:moveTo>
                  <a:cubicBezTo>
                    <a:pt x="f10" y="f11"/>
                    <a:pt x="f12" y="f13"/>
                    <a:pt x="f12" y="f14"/>
                  </a:cubicBezTo>
                  <a:cubicBezTo>
                    <a:pt x="f12" y="f15"/>
                    <a:pt x="f16" y="f17"/>
                    <a:pt x="f18" y="f19"/>
                  </a:cubicBezTo>
                  <a:lnTo>
                    <a:pt x="f18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3" y="f26"/>
                    <a:pt x="f27" y="f28"/>
                    <a:pt x="f29" y="f30"/>
                  </a:cubicBezTo>
                  <a:cubicBezTo>
                    <a:pt x="f31" y="f32"/>
                    <a:pt x="f5" y="f33"/>
                    <a:pt x="f5" y="f34"/>
                  </a:cubicBezTo>
                  <a:lnTo>
                    <a:pt x="f35" y="f36"/>
                  </a:lnTo>
                  <a:cubicBezTo>
                    <a:pt x="f35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4" y="f46"/>
                  </a:cubicBezTo>
                  <a:cubicBezTo>
                    <a:pt x="f44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2" y="f54"/>
                  </a:lnTo>
                  <a:lnTo>
                    <a:pt x="f50" y="f55"/>
                  </a:lnTo>
                  <a:cubicBezTo>
                    <a:pt x="f56" y="f57"/>
                    <a:pt x="f58" y="f59"/>
                    <a:pt x="f58" y="f60"/>
                  </a:cubicBezTo>
                  <a:cubicBezTo>
                    <a:pt x="f58" y="f61"/>
                    <a:pt x="f62" y="f63"/>
                    <a:pt x="f40" y="f15"/>
                  </a:cubicBezTo>
                  <a:cubicBezTo>
                    <a:pt x="f64" y="f65"/>
                    <a:pt x="f66" y="f67"/>
                    <a:pt x="f68" y="f69"/>
                  </a:cubicBezTo>
                  <a:lnTo>
                    <a:pt x="f70" y="f71"/>
                  </a:lnTo>
                  <a:cubicBezTo>
                    <a:pt x="f72" y="f73"/>
                    <a:pt x="f74" y="f75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60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88981893-2481-BFB0-4D8F-FC68C5B4B5EC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9395BB42-F5E6-53F6-78CB-18CDED521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31">
            <a:extLst>
              <a:ext uri="{FF2B5EF4-FFF2-40B4-BE49-F238E27FC236}">
                <a16:creationId xmlns:a16="http://schemas.microsoft.com/office/drawing/2014/main" id="{216C89CE-0264-F1CB-91B9-349E39AF7C47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4FB98EA0-4057-1AD8-E3AB-6131F12CEF88}"/>
              </a:ext>
            </a:extLst>
          </p:cNvPr>
          <p:cNvGrpSpPr/>
          <p:nvPr/>
        </p:nvGrpSpPr>
        <p:grpSpPr>
          <a:xfrm>
            <a:off x="10817690" y="4711107"/>
            <a:ext cx="1164927" cy="1741740"/>
            <a:chOff x="10817690" y="4711107"/>
            <a:chExt cx="1164927" cy="1741740"/>
          </a:xfrm>
        </p:grpSpPr>
        <p:sp>
          <p:nvSpPr>
            <p:cNvPr id="6" name="Freihandform: Form 28">
              <a:extLst>
                <a:ext uri="{FF2B5EF4-FFF2-40B4-BE49-F238E27FC236}">
                  <a16:creationId xmlns:a16="http://schemas.microsoft.com/office/drawing/2014/main" id="{233040B4-EC01-6656-885E-3635750D13FA}"/>
                </a:ext>
              </a:extLst>
            </p:cNvPr>
            <p:cNvSpPr/>
            <p:nvPr/>
          </p:nvSpPr>
          <p:spPr>
            <a:xfrm>
              <a:off x="11604915" y="5490862"/>
              <a:ext cx="377702" cy="2182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9545"/>
                <a:gd name="f7" fmla="val 98107"/>
                <a:gd name="f8" fmla="val 121920"/>
                <a:gd name="f9" fmla="val 98108"/>
                <a:gd name="f10" fmla="val 26670"/>
                <a:gd name="f11" fmla="val 46673"/>
                <a:gd name="f12" fmla="val 71438"/>
                <a:gd name="f13" fmla="+- 0 0 -90"/>
                <a:gd name="f14" fmla="*/ f3 1 169545"/>
                <a:gd name="f15" fmla="*/ f4 1 98107"/>
                <a:gd name="f16" fmla="+- f7 0 f5"/>
                <a:gd name="f17" fmla="+- f6 0 f5"/>
                <a:gd name="f18" fmla="*/ f13 f0 1"/>
                <a:gd name="f19" fmla="*/ f17 1 169545"/>
                <a:gd name="f20" fmla="*/ f16 1 98107"/>
                <a:gd name="f21" fmla="*/ 121920 f17 1"/>
                <a:gd name="f22" fmla="*/ 98108 f16 1"/>
                <a:gd name="f23" fmla="*/ 0 f17 1"/>
                <a:gd name="f24" fmla="*/ 26670 f16 1"/>
                <a:gd name="f25" fmla="*/ 46673 f17 1"/>
                <a:gd name="f26" fmla="*/ 0 f16 1"/>
                <a:gd name="f27" fmla="*/ 169545 f17 1"/>
                <a:gd name="f28" fmla="*/ 71438 f16 1"/>
                <a:gd name="f29" fmla="*/ f18 1 f2"/>
                <a:gd name="f30" fmla="*/ f21 1 169545"/>
                <a:gd name="f31" fmla="*/ f22 1 98107"/>
                <a:gd name="f32" fmla="*/ f23 1 169545"/>
                <a:gd name="f33" fmla="*/ f24 1 98107"/>
                <a:gd name="f34" fmla="*/ f25 1 169545"/>
                <a:gd name="f35" fmla="*/ f26 1 98107"/>
                <a:gd name="f36" fmla="*/ f27 1 169545"/>
                <a:gd name="f37" fmla="*/ f28 1 9810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169545" h="9810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30">
              <a:extLst>
                <a:ext uri="{FF2B5EF4-FFF2-40B4-BE49-F238E27FC236}">
                  <a16:creationId xmlns:a16="http://schemas.microsoft.com/office/drawing/2014/main" id="{6E8644DB-5FF9-2893-CA81-8EAEFD5D305A}"/>
                </a:ext>
              </a:extLst>
            </p:cNvPr>
            <p:cNvSpPr/>
            <p:nvPr/>
          </p:nvSpPr>
          <p:spPr>
            <a:xfrm>
              <a:off x="11604915" y="5490862"/>
              <a:ext cx="377702" cy="2182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9545"/>
                <a:gd name="f7" fmla="val 98107"/>
                <a:gd name="f8" fmla="val 121920"/>
                <a:gd name="f9" fmla="val 98108"/>
                <a:gd name="f10" fmla="val 26670"/>
                <a:gd name="f11" fmla="val 46673"/>
                <a:gd name="f12" fmla="val 71438"/>
                <a:gd name="f13" fmla="+- 0 0 -90"/>
                <a:gd name="f14" fmla="*/ f3 1 169545"/>
                <a:gd name="f15" fmla="*/ f4 1 98107"/>
                <a:gd name="f16" fmla="+- f7 0 f5"/>
                <a:gd name="f17" fmla="+- f6 0 f5"/>
                <a:gd name="f18" fmla="*/ f13 f0 1"/>
                <a:gd name="f19" fmla="*/ f17 1 169545"/>
                <a:gd name="f20" fmla="*/ f16 1 98107"/>
                <a:gd name="f21" fmla="*/ 121920 f17 1"/>
                <a:gd name="f22" fmla="*/ 98108 f16 1"/>
                <a:gd name="f23" fmla="*/ 0 f17 1"/>
                <a:gd name="f24" fmla="*/ 26670 f16 1"/>
                <a:gd name="f25" fmla="*/ 46673 f17 1"/>
                <a:gd name="f26" fmla="*/ 0 f16 1"/>
                <a:gd name="f27" fmla="*/ 169545 f17 1"/>
                <a:gd name="f28" fmla="*/ 71438 f16 1"/>
                <a:gd name="f29" fmla="*/ f18 1 f2"/>
                <a:gd name="f30" fmla="*/ f21 1 169545"/>
                <a:gd name="f31" fmla="*/ f22 1 98107"/>
                <a:gd name="f32" fmla="*/ f23 1 169545"/>
                <a:gd name="f33" fmla="*/ f24 1 98107"/>
                <a:gd name="f34" fmla="*/ f25 1 169545"/>
                <a:gd name="f35" fmla="*/ f26 1 98107"/>
                <a:gd name="f36" fmla="*/ f27 1 169545"/>
                <a:gd name="f37" fmla="*/ f28 1 9810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169545" h="9810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6" y="f12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32">
              <a:extLst>
                <a:ext uri="{FF2B5EF4-FFF2-40B4-BE49-F238E27FC236}">
                  <a16:creationId xmlns:a16="http://schemas.microsoft.com/office/drawing/2014/main" id="{3109188B-2897-4702-623A-EC8C126038BE}"/>
                </a:ext>
              </a:extLst>
            </p:cNvPr>
            <p:cNvSpPr/>
            <p:nvPr/>
          </p:nvSpPr>
          <p:spPr>
            <a:xfrm>
              <a:off x="11324825" y="6003639"/>
              <a:ext cx="271604" cy="43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195262"/>
                <a:gd name="f8" fmla="val 121920"/>
                <a:gd name="f9" fmla="val 195263"/>
                <a:gd name="f10" fmla="val 123825"/>
                <a:gd name="f11" fmla="val 71438"/>
                <a:gd name="f12" fmla="+- 0 0 -90"/>
                <a:gd name="f13" fmla="*/ f3 1 121919"/>
                <a:gd name="f14" fmla="*/ f4 1 195262"/>
                <a:gd name="f15" fmla="+- f7 0 f5"/>
                <a:gd name="f16" fmla="+- f6 0 f5"/>
                <a:gd name="f17" fmla="*/ f12 f0 1"/>
                <a:gd name="f18" fmla="*/ f16 1 121919"/>
                <a:gd name="f19" fmla="*/ f15 1 195262"/>
                <a:gd name="f20" fmla="*/ 121920 f16 1"/>
                <a:gd name="f21" fmla="*/ 195263 f15 1"/>
                <a:gd name="f22" fmla="*/ 0 f16 1"/>
                <a:gd name="f23" fmla="*/ 123825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195262"/>
                <a:gd name="f29" fmla="*/ f22 1 121919"/>
                <a:gd name="f30" fmla="*/ f23 1 195262"/>
                <a:gd name="f31" fmla="*/ f24 1 195262"/>
                <a:gd name="f32" fmla="*/ f25 1 195262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195262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3">
              <a:extLst>
                <a:ext uri="{FF2B5EF4-FFF2-40B4-BE49-F238E27FC236}">
                  <a16:creationId xmlns:a16="http://schemas.microsoft.com/office/drawing/2014/main" id="{B68200E5-BC0C-ACE3-CE4D-A7017B6D7864}"/>
                </a:ext>
              </a:extLst>
            </p:cNvPr>
            <p:cNvSpPr/>
            <p:nvPr/>
          </p:nvSpPr>
          <p:spPr>
            <a:xfrm>
              <a:off x="11324825" y="6003639"/>
              <a:ext cx="271604" cy="434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19"/>
                <a:gd name="f7" fmla="val 195262"/>
                <a:gd name="f8" fmla="val 121920"/>
                <a:gd name="f9" fmla="val 195263"/>
                <a:gd name="f10" fmla="val 123825"/>
                <a:gd name="f11" fmla="val 71438"/>
                <a:gd name="f12" fmla="+- 0 0 -90"/>
                <a:gd name="f13" fmla="*/ f3 1 121919"/>
                <a:gd name="f14" fmla="*/ f4 1 195262"/>
                <a:gd name="f15" fmla="+- f7 0 f5"/>
                <a:gd name="f16" fmla="+- f6 0 f5"/>
                <a:gd name="f17" fmla="*/ f12 f0 1"/>
                <a:gd name="f18" fmla="*/ f16 1 121919"/>
                <a:gd name="f19" fmla="*/ f15 1 195262"/>
                <a:gd name="f20" fmla="*/ 121920 f16 1"/>
                <a:gd name="f21" fmla="*/ 195263 f15 1"/>
                <a:gd name="f22" fmla="*/ 0 f16 1"/>
                <a:gd name="f23" fmla="*/ 123825 f15 1"/>
                <a:gd name="f24" fmla="*/ 0 f15 1"/>
                <a:gd name="f25" fmla="*/ 71438 f15 1"/>
                <a:gd name="f26" fmla="*/ f17 1 f2"/>
                <a:gd name="f27" fmla="*/ f20 1 121919"/>
                <a:gd name="f28" fmla="*/ f21 1 195262"/>
                <a:gd name="f29" fmla="*/ f22 1 121919"/>
                <a:gd name="f30" fmla="*/ f23 1 195262"/>
                <a:gd name="f31" fmla="*/ f24 1 195262"/>
                <a:gd name="f32" fmla="*/ f25 1 195262"/>
                <a:gd name="f33" fmla="*/ f5 1 f18"/>
                <a:gd name="f34" fmla="*/ f6 1 f18"/>
                <a:gd name="f35" fmla="*/ f5 1 f19"/>
                <a:gd name="f36" fmla="*/ f7 1 f19"/>
                <a:gd name="f37" fmla="+- f26 0 f1"/>
                <a:gd name="f38" fmla="*/ f27 1 f18"/>
                <a:gd name="f39" fmla="*/ f28 1 f19"/>
                <a:gd name="f40" fmla="*/ f29 1 f18"/>
                <a:gd name="f41" fmla="*/ f30 1 f19"/>
                <a:gd name="f42" fmla="*/ f31 1 f19"/>
                <a:gd name="f43" fmla="*/ f32 1 f19"/>
                <a:gd name="f44" fmla="*/ f33 f13 1"/>
                <a:gd name="f45" fmla="*/ f34 f13 1"/>
                <a:gd name="f46" fmla="*/ f36 f14 1"/>
                <a:gd name="f47" fmla="*/ f35 f14 1"/>
                <a:gd name="f48" fmla="*/ f38 f13 1"/>
                <a:gd name="f49" fmla="*/ f39 f14 1"/>
                <a:gd name="f50" fmla="*/ f40 f13 1"/>
                <a:gd name="f51" fmla="*/ f41 f14 1"/>
                <a:gd name="f52" fmla="*/ f42 f14 1"/>
                <a:gd name="f53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8" y="f49"/>
                </a:cxn>
                <a:cxn ang="f37">
                  <a:pos x="f50" y="f51"/>
                </a:cxn>
                <a:cxn ang="f37">
                  <a:pos x="f50" y="f52"/>
                </a:cxn>
                <a:cxn ang="f37">
                  <a:pos x="f48" y="f53"/>
                </a:cxn>
                <a:cxn ang="f37">
                  <a:pos x="f48" y="f49"/>
                </a:cxn>
              </a:cxnLst>
              <a:rect l="f44" t="f47" r="f45" b="f46"/>
              <a:pathLst>
                <a:path w="121919" h="195262">
                  <a:moveTo>
                    <a:pt x="f8" y="f9"/>
                  </a:moveTo>
                  <a:lnTo>
                    <a:pt x="f5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5">
              <a:extLst>
                <a:ext uri="{FF2B5EF4-FFF2-40B4-BE49-F238E27FC236}">
                  <a16:creationId xmlns:a16="http://schemas.microsoft.com/office/drawing/2014/main" id="{75240910-54CE-A61D-02D0-6B91C0EA4075}"/>
                </a:ext>
              </a:extLst>
            </p:cNvPr>
            <p:cNvSpPr/>
            <p:nvPr/>
          </p:nvSpPr>
          <p:spPr>
            <a:xfrm>
              <a:off x="11110517" y="5706989"/>
              <a:ext cx="496528" cy="28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84"/>
                <a:gd name="f7" fmla="val 129539"/>
                <a:gd name="f8" fmla="val 121920"/>
                <a:gd name="f9" fmla="val 129540"/>
                <a:gd name="f10" fmla="val 59055"/>
                <a:gd name="f11" fmla="val 100965"/>
                <a:gd name="f12" fmla="val 222885"/>
                <a:gd name="f13" fmla="val 71438"/>
                <a:gd name="f14" fmla="+- 0 0 -90"/>
                <a:gd name="f15" fmla="*/ f3 1 222884"/>
                <a:gd name="f16" fmla="*/ f4 1 129539"/>
                <a:gd name="f17" fmla="+- f7 0 f5"/>
                <a:gd name="f18" fmla="+- f6 0 f5"/>
                <a:gd name="f19" fmla="*/ f14 f0 1"/>
                <a:gd name="f20" fmla="*/ f18 1 222884"/>
                <a:gd name="f21" fmla="*/ f17 1 129539"/>
                <a:gd name="f22" fmla="*/ 121920 f18 1"/>
                <a:gd name="f23" fmla="*/ 129540 f17 1"/>
                <a:gd name="f24" fmla="*/ 0 f18 1"/>
                <a:gd name="f25" fmla="*/ 59055 f17 1"/>
                <a:gd name="f26" fmla="*/ 100965 f18 1"/>
                <a:gd name="f27" fmla="*/ 0 f17 1"/>
                <a:gd name="f28" fmla="*/ 222885 f18 1"/>
                <a:gd name="f29" fmla="*/ 71438 f17 1"/>
                <a:gd name="f30" fmla="*/ f19 1 f2"/>
                <a:gd name="f31" fmla="*/ f22 1 222884"/>
                <a:gd name="f32" fmla="*/ f23 1 129539"/>
                <a:gd name="f33" fmla="*/ f24 1 222884"/>
                <a:gd name="f34" fmla="*/ f25 1 129539"/>
                <a:gd name="f35" fmla="*/ f26 1 222884"/>
                <a:gd name="f36" fmla="*/ f27 1 129539"/>
                <a:gd name="f37" fmla="*/ f28 1 222884"/>
                <a:gd name="f38" fmla="*/ f29 1 1295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22884" h="129539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6">
              <a:extLst>
                <a:ext uri="{FF2B5EF4-FFF2-40B4-BE49-F238E27FC236}">
                  <a16:creationId xmlns:a16="http://schemas.microsoft.com/office/drawing/2014/main" id="{003579E4-2622-EFD3-52E3-014EF0CE63D6}"/>
                </a:ext>
              </a:extLst>
            </p:cNvPr>
            <p:cNvSpPr/>
            <p:nvPr/>
          </p:nvSpPr>
          <p:spPr>
            <a:xfrm>
              <a:off x="11110517" y="5706989"/>
              <a:ext cx="496528" cy="28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84"/>
                <a:gd name="f7" fmla="val 129539"/>
                <a:gd name="f8" fmla="val 121920"/>
                <a:gd name="f9" fmla="val 129540"/>
                <a:gd name="f10" fmla="val 59055"/>
                <a:gd name="f11" fmla="val 100965"/>
                <a:gd name="f12" fmla="val 222885"/>
                <a:gd name="f13" fmla="val 71438"/>
                <a:gd name="f14" fmla="+- 0 0 -90"/>
                <a:gd name="f15" fmla="*/ f3 1 222884"/>
                <a:gd name="f16" fmla="*/ f4 1 129539"/>
                <a:gd name="f17" fmla="+- f7 0 f5"/>
                <a:gd name="f18" fmla="+- f6 0 f5"/>
                <a:gd name="f19" fmla="*/ f14 f0 1"/>
                <a:gd name="f20" fmla="*/ f18 1 222884"/>
                <a:gd name="f21" fmla="*/ f17 1 129539"/>
                <a:gd name="f22" fmla="*/ 121920 f18 1"/>
                <a:gd name="f23" fmla="*/ 129540 f17 1"/>
                <a:gd name="f24" fmla="*/ 0 f18 1"/>
                <a:gd name="f25" fmla="*/ 59055 f17 1"/>
                <a:gd name="f26" fmla="*/ 100965 f18 1"/>
                <a:gd name="f27" fmla="*/ 0 f17 1"/>
                <a:gd name="f28" fmla="*/ 222885 f18 1"/>
                <a:gd name="f29" fmla="*/ 71438 f17 1"/>
                <a:gd name="f30" fmla="*/ f19 1 f2"/>
                <a:gd name="f31" fmla="*/ f22 1 222884"/>
                <a:gd name="f32" fmla="*/ f23 1 129539"/>
                <a:gd name="f33" fmla="*/ f24 1 222884"/>
                <a:gd name="f34" fmla="*/ f25 1 129539"/>
                <a:gd name="f35" fmla="*/ f26 1 222884"/>
                <a:gd name="f36" fmla="*/ f27 1 129539"/>
                <a:gd name="f37" fmla="*/ f28 1 222884"/>
                <a:gd name="f38" fmla="*/ f29 1 129539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22884" h="129539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7">
              <a:extLst>
                <a:ext uri="{FF2B5EF4-FFF2-40B4-BE49-F238E27FC236}">
                  <a16:creationId xmlns:a16="http://schemas.microsoft.com/office/drawing/2014/main" id="{F9F71AD6-5273-E05A-4AE7-BB52E3BBDC1F}"/>
                </a:ext>
              </a:extLst>
            </p:cNvPr>
            <p:cNvSpPr/>
            <p:nvPr/>
          </p:nvSpPr>
          <p:spPr>
            <a:xfrm>
              <a:off x="11333320" y="5306519"/>
              <a:ext cx="273725" cy="559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51460"/>
                <a:gd name="f8" fmla="val 121920"/>
                <a:gd name="f9" fmla="val 180023"/>
                <a:gd name="f10" fmla="val 70485"/>
                <a:gd name="f11" fmla="+- 0 0 -90"/>
                <a:gd name="f12" fmla="*/ f3 1 122872"/>
                <a:gd name="f13" fmla="*/ f4 1 251460"/>
                <a:gd name="f14" fmla="+- f7 0 f5"/>
                <a:gd name="f15" fmla="+- f6 0 f5"/>
                <a:gd name="f16" fmla="*/ f11 f0 1"/>
                <a:gd name="f17" fmla="*/ f15 1 122872"/>
                <a:gd name="f18" fmla="*/ f14 1 251460"/>
                <a:gd name="f19" fmla="*/ 121920 f15 1"/>
                <a:gd name="f20" fmla="*/ 251460 f14 1"/>
                <a:gd name="f21" fmla="*/ 0 f15 1"/>
                <a:gd name="f22" fmla="*/ 180023 f14 1"/>
                <a:gd name="f23" fmla="*/ 0 f14 1"/>
                <a:gd name="f24" fmla="*/ 122872 f15 1"/>
                <a:gd name="f25" fmla="*/ 70485 f14 1"/>
                <a:gd name="f26" fmla="*/ f16 1 f2"/>
                <a:gd name="f27" fmla="*/ f19 1 122872"/>
                <a:gd name="f28" fmla="*/ f20 1 251460"/>
                <a:gd name="f29" fmla="*/ f21 1 122872"/>
                <a:gd name="f30" fmla="*/ f22 1 251460"/>
                <a:gd name="f31" fmla="*/ f23 1 251460"/>
                <a:gd name="f32" fmla="*/ f24 1 122872"/>
                <a:gd name="f33" fmla="*/ f25 1 251460"/>
                <a:gd name="f34" fmla="*/ f5 1 f17"/>
                <a:gd name="f35" fmla="*/ f6 1 f17"/>
                <a:gd name="f36" fmla="*/ f5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8"/>
                <a:gd name="f44" fmla="*/ f32 1 f17"/>
                <a:gd name="f45" fmla="*/ f33 1 f18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3 1"/>
                <a:gd name="f55" fmla="*/ f44 f12 1"/>
                <a:gd name="f56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3"/>
                </a:cxn>
                <a:cxn ang="f38">
                  <a:pos x="f52" y="f54"/>
                </a:cxn>
                <a:cxn ang="f38">
                  <a:pos x="f55" y="f56"/>
                </a:cxn>
                <a:cxn ang="f38">
                  <a:pos x="f55" y="f51"/>
                </a:cxn>
              </a:cxnLst>
              <a:rect l="f46" t="f49" r="f47" b="f48"/>
              <a:pathLst>
                <a:path w="122872" h="251460">
                  <a:moveTo>
                    <a:pt x="f8" y="f7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84636149-107D-B3D6-ADA6-A392E3FA4E07}"/>
                </a:ext>
              </a:extLst>
            </p:cNvPr>
            <p:cNvSpPr/>
            <p:nvPr/>
          </p:nvSpPr>
          <p:spPr>
            <a:xfrm>
              <a:off x="11333320" y="5306519"/>
              <a:ext cx="273725" cy="5593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51460"/>
                <a:gd name="f8" fmla="val 121920"/>
                <a:gd name="f9" fmla="val 180023"/>
                <a:gd name="f10" fmla="val 70485"/>
                <a:gd name="f11" fmla="+- 0 0 -90"/>
                <a:gd name="f12" fmla="*/ f3 1 122872"/>
                <a:gd name="f13" fmla="*/ f4 1 251460"/>
                <a:gd name="f14" fmla="+- f7 0 f5"/>
                <a:gd name="f15" fmla="+- f6 0 f5"/>
                <a:gd name="f16" fmla="*/ f11 f0 1"/>
                <a:gd name="f17" fmla="*/ f15 1 122872"/>
                <a:gd name="f18" fmla="*/ f14 1 251460"/>
                <a:gd name="f19" fmla="*/ 121920 f15 1"/>
                <a:gd name="f20" fmla="*/ 251460 f14 1"/>
                <a:gd name="f21" fmla="*/ 0 f15 1"/>
                <a:gd name="f22" fmla="*/ 180023 f14 1"/>
                <a:gd name="f23" fmla="*/ 0 f14 1"/>
                <a:gd name="f24" fmla="*/ 122872 f15 1"/>
                <a:gd name="f25" fmla="*/ 70485 f14 1"/>
                <a:gd name="f26" fmla="*/ f16 1 f2"/>
                <a:gd name="f27" fmla="*/ f19 1 122872"/>
                <a:gd name="f28" fmla="*/ f20 1 251460"/>
                <a:gd name="f29" fmla="*/ f21 1 122872"/>
                <a:gd name="f30" fmla="*/ f22 1 251460"/>
                <a:gd name="f31" fmla="*/ f23 1 251460"/>
                <a:gd name="f32" fmla="*/ f24 1 122872"/>
                <a:gd name="f33" fmla="*/ f25 1 251460"/>
                <a:gd name="f34" fmla="*/ f5 1 f17"/>
                <a:gd name="f35" fmla="*/ f6 1 f17"/>
                <a:gd name="f36" fmla="*/ f5 1 f18"/>
                <a:gd name="f37" fmla="*/ f7 1 f18"/>
                <a:gd name="f38" fmla="+- f26 0 f1"/>
                <a:gd name="f39" fmla="*/ f27 1 f17"/>
                <a:gd name="f40" fmla="*/ f28 1 f18"/>
                <a:gd name="f41" fmla="*/ f29 1 f17"/>
                <a:gd name="f42" fmla="*/ f30 1 f18"/>
                <a:gd name="f43" fmla="*/ f31 1 f18"/>
                <a:gd name="f44" fmla="*/ f32 1 f17"/>
                <a:gd name="f45" fmla="*/ f33 1 f18"/>
                <a:gd name="f46" fmla="*/ f34 f12 1"/>
                <a:gd name="f47" fmla="*/ f35 f12 1"/>
                <a:gd name="f48" fmla="*/ f37 f13 1"/>
                <a:gd name="f49" fmla="*/ f36 f13 1"/>
                <a:gd name="f50" fmla="*/ f39 f12 1"/>
                <a:gd name="f51" fmla="*/ f40 f13 1"/>
                <a:gd name="f52" fmla="*/ f41 f12 1"/>
                <a:gd name="f53" fmla="*/ f42 f13 1"/>
                <a:gd name="f54" fmla="*/ f43 f13 1"/>
                <a:gd name="f55" fmla="*/ f44 f12 1"/>
                <a:gd name="f56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50" y="f51"/>
                </a:cxn>
                <a:cxn ang="f38">
                  <a:pos x="f52" y="f53"/>
                </a:cxn>
                <a:cxn ang="f38">
                  <a:pos x="f52" y="f54"/>
                </a:cxn>
                <a:cxn ang="f38">
                  <a:pos x="f55" y="f56"/>
                </a:cxn>
                <a:cxn ang="f38">
                  <a:pos x="f55" y="f51"/>
                </a:cxn>
              </a:cxnLst>
              <a:rect l="f46" t="f49" r="f47" b="f48"/>
              <a:pathLst>
                <a:path w="122872" h="251460">
                  <a:moveTo>
                    <a:pt x="f8" y="f7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9">
              <a:extLst>
                <a:ext uri="{FF2B5EF4-FFF2-40B4-BE49-F238E27FC236}">
                  <a16:creationId xmlns:a16="http://schemas.microsoft.com/office/drawing/2014/main" id="{C46E04FE-B7AC-3F6E-6192-3039C5CE6270}"/>
                </a:ext>
              </a:extLst>
            </p:cNvPr>
            <p:cNvSpPr/>
            <p:nvPr/>
          </p:nvSpPr>
          <p:spPr>
            <a:xfrm>
              <a:off x="10817690" y="6016349"/>
              <a:ext cx="271604" cy="436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"/>
                <a:gd name="f7" fmla="val 196214"/>
                <a:gd name="f8" fmla="val 196215"/>
                <a:gd name="f9" fmla="val 125730"/>
                <a:gd name="f10" fmla="val 70485"/>
                <a:gd name="f11" fmla="+- 0 0 -90"/>
                <a:gd name="f12" fmla="*/ f3 1 121920"/>
                <a:gd name="f13" fmla="*/ f4 1 196214"/>
                <a:gd name="f14" fmla="+- f7 0 f5"/>
                <a:gd name="f15" fmla="+- f6 0 f5"/>
                <a:gd name="f16" fmla="*/ f11 f0 1"/>
                <a:gd name="f17" fmla="*/ f15 1 121920"/>
                <a:gd name="f18" fmla="*/ f14 1 196214"/>
                <a:gd name="f19" fmla="*/ 121920 f15 1"/>
                <a:gd name="f20" fmla="*/ 196215 f14 1"/>
                <a:gd name="f21" fmla="*/ 0 f15 1"/>
                <a:gd name="f22" fmla="*/ 125730 f14 1"/>
                <a:gd name="f23" fmla="*/ 0 f14 1"/>
                <a:gd name="f24" fmla="*/ 70485 f14 1"/>
                <a:gd name="f25" fmla="*/ f16 1 f2"/>
                <a:gd name="f26" fmla="*/ f19 1 121920"/>
                <a:gd name="f27" fmla="*/ f20 1 196214"/>
                <a:gd name="f28" fmla="*/ f21 1 121920"/>
                <a:gd name="f29" fmla="*/ f22 1 196214"/>
                <a:gd name="f30" fmla="*/ f23 1 196214"/>
                <a:gd name="f31" fmla="*/ f24 1 196214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121920" h="196214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40">
              <a:extLst>
                <a:ext uri="{FF2B5EF4-FFF2-40B4-BE49-F238E27FC236}">
                  <a16:creationId xmlns:a16="http://schemas.microsoft.com/office/drawing/2014/main" id="{2B5D275D-436B-4C63-DDDE-BD5CB340970F}"/>
                </a:ext>
              </a:extLst>
            </p:cNvPr>
            <p:cNvSpPr/>
            <p:nvPr/>
          </p:nvSpPr>
          <p:spPr>
            <a:xfrm>
              <a:off x="10817690" y="6016349"/>
              <a:ext cx="271604" cy="436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"/>
                <a:gd name="f7" fmla="val 196214"/>
                <a:gd name="f8" fmla="val 196215"/>
                <a:gd name="f9" fmla="val 125730"/>
                <a:gd name="f10" fmla="val 70485"/>
                <a:gd name="f11" fmla="+- 0 0 -90"/>
                <a:gd name="f12" fmla="*/ f3 1 121920"/>
                <a:gd name="f13" fmla="*/ f4 1 196214"/>
                <a:gd name="f14" fmla="+- f7 0 f5"/>
                <a:gd name="f15" fmla="+- f6 0 f5"/>
                <a:gd name="f16" fmla="*/ f11 f0 1"/>
                <a:gd name="f17" fmla="*/ f15 1 121920"/>
                <a:gd name="f18" fmla="*/ f14 1 196214"/>
                <a:gd name="f19" fmla="*/ 121920 f15 1"/>
                <a:gd name="f20" fmla="*/ 196215 f14 1"/>
                <a:gd name="f21" fmla="*/ 0 f15 1"/>
                <a:gd name="f22" fmla="*/ 125730 f14 1"/>
                <a:gd name="f23" fmla="*/ 0 f14 1"/>
                <a:gd name="f24" fmla="*/ 70485 f14 1"/>
                <a:gd name="f25" fmla="*/ f16 1 f2"/>
                <a:gd name="f26" fmla="*/ f19 1 121920"/>
                <a:gd name="f27" fmla="*/ f20 1 196214"/>
                <a:gd name="f28" fmla="*/ f21 1 121920"/>
                <a:gd name="f29" fmla="*/ f22 1 196214"/>
                <a:gd name="f30" fmla="*/ f23 1 196214"/>
                <a:gd name="f31" fmla="*/ f24 1 196214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121920" h="196214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41">
              <a:extLst>
                <a:ext uri="{FF2B5EF4-FFF2-40B4-BE49-F238E27FC236}">
                  <a16:creationId xmlns:a16="http://schemas.microsoft.com/office/drawing/2014/main" id="{1D6BD938-347C-4D99-57B0-F639061E88E6}"/>
                </a:ext>
              </a:extLst>
            </p:cNvPr>
            <p:cNvSpPr/>
            <p:nvPr/>
          </p:nvSpPr>
          <p:spPr>
            <a:xfrm>
              <a:off x="10817690" y="4872142"/>
              <a:ext cx="776618" cy="1301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84835"/>
                <a:gd name="f8" fmla="val 121920"/>
                <a:gd name="f9" fmla="val 514350"/>
                <a:gd name="f10" fmla="val 225742"/>
                <a:gd name="f11" fmla="val 348615"/>
                <a:gd name="f12" fmla="val 71438"/>
                <a:gd name="f13" fmla="+- 0 0 -90"/>
                <a:gd name="f14" fmla="*/ f3 1 348614"/>
                <a:gd name="f15" fmla="*/ f4 1 584835"/>
                <a:gd name="f16" fmla="+- f7 0 f5"/>
                <a:gd name="f17" fmla="+- f6 0 f5"/>
                <a:gd name="f18" fmla="*/ f13 f0 1"/>
                <a:gd name="f19" fmla="*/ f17 1 348614"/>
                <a:gd name="f20" fmla="*/ f16 1 584835"/>
                <a:gd name="f21" fmla="*/ 121920 f17 1"/>
                <a:gd name="f22" fmla="*/ 584835 f16 1"/>
                <a:gd name="f23" fmla="*/ 0 f17 1"/>
                <a:gd name="f24" fmla="*/ 514350 f16 1"/>
                <a:gd name="f25" fmla="*/ 225742 f17 1"/>
                <a:gd name="f26" fmla="*/ 0 f16 1"/>
                <a:gd name="f27" fmla="*/ 348615 f17 1"/>
                <a:gd name="f28" fmla="*/ 71438 f16 1"/>
                <a:gd name="f29" fmla="*/ f18 1 f2"/>
                <a:gd name="f30" fmla="*/ f21 1 348614"/>
                <a:gd name="f31" fmla="*/ f22 1 584835"/>
                <a:gd name="f32" fmla="*/ f23 1 348614"/>
                <a:gd name="f33" fmla="*/ f24 1 584835"/>
                <a:gd name="f34" fmla="*/ f25 1 348614"/>
                <a:gd name="f35" fmla="*/ f26 1 584835"/>
                <a:gd name="f36" fmla="*/ f27 1 348614"/>
                <a:gd name="f37" fmla="*/ f28 1 58483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48614" h="5848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42">
              <a:extLst>
                <a:ext uri="{FF2B5EF4-FFF2-40B4-BE49-F238E27FC236}">
                  <a16:creationId xmlns:a16="http://schemas.microsoft.com/office/drawing/2014/main" id="{4C004F9B-5117-AB33-8EE2-4DB1C4EA1BF1}"/>
                </a:ext>
              </a:extLst>
            </p:cNvPr>
            <p:cNvSpPr/>
            <p:nvPr/>
          </p:nvSpPr>
          <p:spPr>
            <a:xfrm>
              <a:off x="10817690" y="4872142"/>
              <a:ext cx="776618" cy="1301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8614"/>
                <a:gd name="f7" fmla="val 584835"/>
                <a:gd name="f8" fmla="val 121920"/>
                <a:gd name="f9" fmla="val 514350"/>
                <a:gd name="f10" fmla="val 225742"/>
                <a:gd name="f11" fmla="val 348615"/>
                <a:gd name="f12" fmla="val 71438"/>
                <a:gd name="f13" fmla="+- 0 0 -90"/>
                <a:gd name="f14" fmla="*/ f3 1 348614"/>
                <a:gd name="f15" fmla="*/ f4 1 584835"/>
                <a:gd name="f16" fmla="+- f7 0 f5"/>
                <a:gd name="f17" fmla="+- f6 0 f5"/>
                <a:gd name="f18" fmla="*/ f13 f0 1"/>
                <a:gd name="f19" fmla="*/ f17 1 348614"/>
                <a:gd name="f20" fmla="*/ f16 1 584835"/>
                <a:gd name="f21" fmla="*/ 121920 f17 1"/>
                <a:gd name="f22" fmla="*/ 584835 f16 1"/>
                <a:gd name="f23" fmla="*/ 0 f17 1"/>
                <a:gd name="f24" fmla="*/ 514350 f16 1"/>
                <a:gd name="f25" fmla="*/ 225742 f17 1"/>
                <a:gd name="f26" fmla="*/ 0 f16 1"/>
                <a:gd name="f27" fmla="*/ 348615 f17 1"/>
                <a:gd name="f28" fmla="*/ 71438 f16 1"/>
                <a:gd name="f29" fmla="*/ f18 1 f2"/>
                <a:gd name="f30" fmla="*/ f21 1 348614"/>
                <a:gd name="f31" fmla="*/ f22 1 584835"/>
                <a:gd name="f32" fmla="*/ f23 1 348614"/>
                <a:gd name="f33" fmla="*/ f24 1 584835"/>
                <a:gd name="f34" fmla="*/ f25 1 348614"/>
                <a:gd name="f35" fmla="*/ f26 1 584835"/>
                <a:gd name="f36" fmla="*/ f27 1 348614"/>
                <a:gd name="f37" fmla="*/ f28 1 584835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48614" h="584835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43">
              <a:extLst>
                <a:ext uri="{FF2B5EF4-FFF2-40B4-BE49-F238E27FC236}">
                  <a16:creationId xmlns:a16="http://schemas.microsoft.com/office/drawing/2014/main" id="{4E47AFAD-3825-B14A-BA5D-742CDEACE261}"/>
                </a:ext>
              </a:extLst>
            </p:cNvPr>
            <p:cNvSpPr/>
            <p:nvPr/>
          </p:nvSpPr>
          <p:spPr>
            <a:xfrm>
              <a:off x="11089294" y="4870030"/>
              <a:ext cx="891201" cy="1582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0050"/>
                <a:gd name="f7" fmla="val 711517"/>
                <a:gd name="f8" fmla="val 353378"/>
                <a:gd name="f9" fmla="val 377190"/>
                <a:gd name="f10" fmla="val 349567"/>
                <a:gd name="f11" fmla="val 480060"/>
                <a:gd name="f12" fmla="val 507682"/>
                <a:gd name="f13" fmla="val 631507"/>
                <a:gd name="f14" fmla="val 227647"/>
                <a:gd name="f15" fmla="val 703898"/>
                <a:gd name="f16" fmla="val 580073"/>
                <a:gd name="f17" fmla="val 711518"/>
                <a:gd name="f18" fmla="val 585788"/>
                <a:gd name="f19" fmla="val 226695"/>
                <a:gd name="f20" fmla="val 72390"/>
                <a:gd name="f21" fmla="val 352425"/>
                <a:gd name="f22" fmla="val 231457"/>
                <a:gd name="f23" fmla="val 447675"/>
                <a:gd name="f24" fmla="val 230505"/>
                <a:gd name="f25" fmla="val 266700"/>
                <a:gd name="f26" fmla="val 131445"/>
                <a:gd name="f27" fmla="val 505778"/>
                <a:gd name="f28" fmla="+- 0 0 -90"/>
                <a:gd name="f29" fmla="*/ f3 1 400050"/>
                <a:gd name="f30" fmla="*/ f4 1 711517"/>
                <a:gd name="f31" fmla="+- f7 0 f5"/>
                <a:gd name="f32" fmla="+- f6 0 f5"/>
                <a:gd name="f33" fmla="*/ f28 f0 1"/>
                <a:gd name="f34" fmla="*/ f32 1 400050"/>
                <a:gd name="f35" fmla="*/ f31 1 711517"/>
                <a:gd name="f36" fmla="*/ 353378 f32 1"/>
                <a:gd name="f37" fmla="*/ 377190 f31 1"/>
                <a:gd name="f38" fmla="*/ 400050 f32 1"/>
                <a:gd name="f39" fmla="*/ 349567 f31 1"/>
                <a:gd name="f40" fmla="*/ 480060 f31 1"/>
                <a:gd name="f41" fmla="*/ 507682 f31 1"/>
                <a:gd name="f42" fmla="*/ 631507 f31 1"/>
                <a:gd name="f43" fmla="*/ 227647 f32 1"/>
                <a:gd name="f44" fmla="*/ 703898 f31 1"/>
                <a:gd name="f45" fmla="*/ 580073 f31 1"/>
                <a:gd name="f46" fmla="*/ 0 f32 1"/>
                <a:gd name="f47" fmla="*/ 711518 f31 1"/>
                <a:gd name="f48" fmla="*/ 585788 f31 1"/>
                <a:gd name="f49" fmla="*/ 226695 f32 1"/>
                <a:gd name="f50" fmla="*/ 72390 f31 1"/>
                <a:gd name="f51" fmla="*/ 352425 f32 1"/>
                <a:gd name="f52" fmla="*/ 0 f31 1"/>
                <a:gd name="f53" fmla="*/ 231457 f32 1"/>
                <a:gd name="f54" fmla="*/ 447675 f31 1"/>
                <a:gd name="f55" fmla="*/ 230505 f32 1"/>
                <a:gd name="f56" fmla="*/ 266700 f31 1"/>
                <a:gd name="f57" fmla="*/ 131445 f32 1"/>
                <a:gd name="f58" fmla="*/ 505778 f31 1"/>
                <a:gd name="f59" fmla="*/ f33 1 f2"/>
                <a:gd name="f60" fmla="*/ f36 1 400050"/>
                <a:gd name="f61" fmla="*/ f37 1 711517"/>
                <a:gd name="f62" fmla="*/ f38 1 400050"/>
                <a:gd name="f63" fmla="*/ f39 1 711517"/>
                <a:gd name="f64" fmla="*/ f40 1 711517"/>
                <a:gd name="f65" fmla="*/ f41 1 711517"/>
                <a:gd name="f66" fmla="*/ f42 1 711517"/>
                <a:gd name="f67" fmla="*/ f43 1 400050"/>
                <a:gd name="f68" fmla="*/ f44 1 711517"/>
                <a:gd name="f69" fmla="*/ f45 1 711517"/>
                <a:gd name="f70" fmla="*/ f46 1 400050"/>
                <a:gd name="f71" fmla="*/ f47 1 711517"/>
                <a:gd name="f72" fmla="*/ f48 1 711517"/>
                <a:gd name="f73" fmla="*/ f49 1 400050"/>
                <a:gd name="f74" fmla="*/ f50 1 711517"/>
                <a:gd name="f75" fmla="*/ f51 1 400050"/>
                <a:gd name="f76" fmla="*/ f52 1 711517"/>
                <a:gd name="f77" fmla="*/ f53 1 400050"/>
                <a:gd name="f78" fmla="*/ f54 1 711517"/>
                <a:gd name="f79" fmla="*/ f55 1 400050"/>
                <a:gd name="f80" fmla="*/ f56 1 711517"/>
                <a:gd name="f81" fmla="*/ f57 1 400050"/>
                <a:gd name="f82" fmla="*/ f58 1 711517"/>
                <a:gd name="f83" fmla="*/ f5 1 f34"/>
                <a:gd name="f84" fmla="*/ f6 1 f34"/>
                <a:gd name="f85" fmla="*/ f5 1 f35"/>
                <a:gd name="f86" fmla="*/ f7 1 f35"/>
                <a:gd name="f87" fmla="+- f59 0 f1"/>
                <a:gd name="f88" fmla="*/ f60 1 f34"/>
                <a:gd name="f89" fmla="*/ f61 1 f35"/>
                <a:gd name="f90" fmla="*/ f62 1 f34"/>
                <a:gd name="f91" fmla="*/ f63 1 f35"/>
                <a:gd name="f92" fmla="*/ f64 1 f35"/>
                <a:gd name="f93" fmla="*/ f65 1 f35"/>
                <a:gd name="f94" fmla="*/ f66 1 f35"/>
                <a:gd name="f95" fmla="*/ f67 1 f34"/>
                <a:gd name="f96" fmla="*/ f68 1 f35"/>
                <a:gd name="f97" fmla="*/ f69 1 f35"/>
                <a:gd name="f98" fmla="*/ f70 1 f34"/>
                <a:gd name="f99" fmla="*/ f71 1 f35"/>
                <a:gd name="f100" fmla="*/ f72 1 f35"/>
                <a:gd name="f101" fmla="*/ f73 1 f34"/>
                <a:gd name="f102" fmla="*/ f74 1 f35"/>
                <a:gd name="f103" fmla="*/ f75 1 f34"/>
                <a:gd name="f104" fmla="*/ f76 1 f35"/>
                <a:gd name="f105" fmla="*/ f77 1 f34"/>
                <a:gd name="f106" fmla="*/ f78 1 f35"/>
                <a:gd name="f107" fmla="*/ f79 1 f34"/>
                <a:gd name="f108" fmla="*/ f80 1 f35"/>
                <a:gd name="f109" fmla="*/ f81 1 f34"/>
                <a:gd name="f110" fmla="*/ f82 1 f35"/>
                <a:gd name="f111" fmla="*/ f83 f29 1"/>
                <a:gd name="f112" fmla="*/ f84 f29 1"/>
                <a:gd name="f113" fmla="*/ f86 f30 1"/>
                <a:gd name="f114" fmla="*/ f85 f30 1"/>
                <a:gd name="f115" fmla="*/ f88 f29 1"/>
                <a:gd name="f116" fmla="*/ f89 f30 1"/>
                <a:gd name="f117" fmla="*/ f90 f29 1"/>
                <a:gd name="f118" fmla="*/ f91 f30 1"/>
                <a:gd name="f119" fmla="*/ f92 f30 1"/>
                <a:gd name="f120" fmla="*/ f93 f30 1"/>
                <a:gd name="f121" fmla="*/ f94 f30 1"/>
                <a:gd name="f122" fmla="*/ f95 f29 1"/>
                <a:gd name="f123" fmla="*/ f96 f30 1"/>
                <a:gd name="f124" fmla="*/ f97 f30 1"/>
                <a:gd name="f125" fmla="*/ f98 f29 1"/>
                <a:gd name="f126" fmla="*/ f99 f30 1"/>
                <a:gd name="f127" fmla="*/ f100 f30 1"/>
                <a:gd name="f128" fmla="*/ f101 f29 1"/>
                <a:gd name="f129" fmla="*/ f102 f30 1"/>
                <a:gd name="f130" fmla="*/ f103 f29 1"/>
                <a:gd name="f131" fmla="*/ f104 f30 1"/>
                <a:gd name="f132" fmla="*/ f105 f29 1"/>
                <a:gd name="f133" fmla="*/ f106 f30 1"/>
                <a:gd name="f134" fmla="*/ f107 f29 1"/>
                <a:gd name="f135" fmla="*/ f108 f30 1"/>
                <a:gd name="f136" fmla="*/ f109 f29 1"/>
                <a:gd name="f137" fmla="*/ f11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15" y="f116"/>
                </a:cxn>
                <a:cxn ang="f87">
                  <a:pos x="f117" y="f118"/>
                </a:cxn>
                <a:cxn ang="f87">
                  <a:pos x="f117" y="f119"/>
                </a:cxn>
                <a:cxn ang="f87">
                  <a:pos x="f115" y="f120"/>
                </a:cxn>
                <a:cxn ang="f87">
                  <a:pos x="f115" y="f121"/>
                </a:cxn>
                <a:cxn ang="f87">
                  <a:pos x="f122" y="f123"/>
                </a:cxn>
                <a:cxn ang="f87">
                  <a:pos x="f122" y="f124"/>
                </a:cxn>
                <a:cxn ang="f87">
                  <a:pos x="f125" y="f126"/>
                </a:cxn>
                <a:cxn ang="f87">
                  <a:pos x="f125" y="f127"/>
                </a:cxn>
                <a:cxn ang="f87">
                  <a:pos x="f128" y="f129"/>
                </a:cxn>
                <a:cxn ang="f87">
                  <a:pos x="f130" y="f131"/>
                </a:cxn>
                <a:cxn ang="f87">
                  <a:pos x="f115" y="f116"/>
                </a:cxn>
                <a:cxn ang="f87">
                  <a:pos x="f132" y="f133"/>
                </a:cxn>
                <a:cxn ang="f87">
                  <a:pos x="f134" y="f135"/>
                </a:cxn>
                <a:cxn ang="f87">
                  <a:pos x="f136" y="f137"/>
                </a:cxn>
                <a:cxn ang="f87">
                  <a:pos x="f132" y="f133"/>
                </a:cxn>
              </a:cxnLst>
              <a:rect l="f111" t="f114" r="f112" b="f113"/>
              <a:pathLst>
                <a:path w="400050" h="711517">
                  <a:moveTo>
                    <a:pt x="f8" y="f9"/>
                  </a:moveTo>
                  <a:lnTo>
                    <a:pt x="f6" y="f10"/>
                  </a:lnTo>
                  <a:lnTo>
                    <a:pt x="f6" y="f11"/>
                  </a:lnTo>
                  <a:lnTo>
                    <a:pt x="f8" y="f12"/>
                  </a:lnTo>
                  <a:lnTo>
                    <a:pt x="f8" y="f13"/>
                  </a:lnTo>
                  <a:lnTo>
                    <a:pt x="f14" y="f15"/>
                  </a:lnTo>
                  <a:lnTo>
                    <a:pt x="f14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5"/>
                  </a:lnTo>
                  <a:cubicBezTo>
                    <a:pt x="f21" y="f5"/>
                    <a:pt x="f8" y="f9"/>
                    <a:pt x="f8" y="f9"/>
                  </a:cubicBezTo>
                  <a:close/>
                  <a:moveTo>
                    <a:pt x="f22" y="f23"/>
                  </a:moveTo>
                  <a:lnTo>
                    <a:pt x="f24" y="f25"/>
                  </a:lnTo>
                  <a:lnTo>
                    <a:pt x="f26" y="f27"/>
                  </a:lnTo>
                  <a:lnTo>
                    <a:pt x="f22" y="f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44">
              <a:extLst>
                <a:ext uri="{FF2B5EF4-FFF2-40B4-BE49-F238E27FC236}">
                  <a16:creationId xmlns:a16="http://schemas.microsoft.com/office/drawing/2014/main" id="{C6C25CEE-AC4C-2602-D7CD-65425A72C721}"/>
                </a:ext>
              </a:extLst>
            </p:cNvPr>
            <p:cNvSpPr/>
            <p:nvPr/>
          </p:nvSpPr>
          <p:spPr>
            <a:xfrm>
              <a:off x="11089294" y="4870030"/>
              <a:ext cx="891201" cy="15828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0050"/>
                <a:gd name="f7" fmla="val 711517"/>
                <a:gd name="f8" fmla="val 353378"/>
                <a:gd name="f9" fmla="val 377190"/>
                <a:gd name="f10" fmla="val 349567"/>
                <a:gd name="f11" fmla="val 480060"/>
                <a:gd name="f12" fmla="val 507682"/>
                <a:gd name="f13" fmla="val 631507"/>
                <a:gd name="f14" fmla="val 227647"/>
                <a:gd name="f15" fmla="val 703898"/>
                <a:gd name="f16" fmla="val 580073"/>
                <a:gd name="f17" fmla="val 711518"/>
                <a:gd name="f18" fmla="val 585788"/>
                <a:gd name="f19" fmla="val 226695"/>
                <a:gd name="f20" fmla="val 72390"/>
                <a:gd name="f21" fmla="val 352425"/>
                <a:gd name="f22" fmla="val 231457"/>
                <a:gd name="f23" fmla="val 447675"/>
                <a:gd name="f24" fmla="val 230505"/>
                <a:gd name="f25" fmla="val 266700"/>
                <a:gd name="f26" fmla="val 131445"/>
                <a:gd name="f27" fmla="val 505778"/>
                <a:gd name="f28" fmla="+- 0 0 -90"/>
                <a:gd name="f29" fmla="*/ f3 1 400050"/>
                <a:gd name="f30" fmla="*/ f4 1 711517"/>
                <a:gd name="f31" fmla="+- f7 0 f5"/>
                <a:gd name="f32" fmla="+- f6 0 f5"/>
                <a:gd name="f33" fmla="*/ f28 f0 1"/>
                <a:gd name="f34" fmla="*/ f32 1 400050"/>
                <a:gd name="f35" fmla="*/ f31 1 711517"/>
                <a:gd name="f36" fmla="*/ 353378 f32 1"/>
                <a:gd name="f37" fmla="*/ 377190 f31 1"/>
                <a:gd name="f38" fmla="*/ 400050 f32 1"/>
                <a:gd name="f39" fmla="*/ 349567 f31 1"/>
                <a:gd name="f40" fmla="*/ 480060 f31 1"/>
                <a:gd name="f41" fmla="*/ 507682 f31 1"/>
                <a:gd name="f42" fmla="*/ 631507 f31 1"/>
                <a:gd name="f43" fmla="*/ 227647 f32 1"/>
                <a:gd name="f44" fmla="*/ 703898 f31 1"/>
                <a:gd name="f45" fmla="*/ 580073 f31 1"/>
                <a:gd name="f46" fmla="*/ 0 f32 1"/>
                <a:gd name="f47" fmla="*/ 711518 f31 1"/>
                <a:gd name="f48" fmla="*/ 585788 f31 1"/>
                <a:gd name="f49" fmla="*/ 226695 f32 1"/>
                <a:gd name="f50" fmla="*/ 72390 f31 1"/>
                <a:gd name="f51" fmla="*/ 352425 f32 1"/>
                <a:gd name="f52" fmla="*/ 0 f31 1"/>
                <a:gd name="f53" fmla="*/ 231457 f32 1"/>
                <a:gd name="f54" fmla="*/ 447675 f31 1"/>
                <a:gd name="f55" fmla="*/ 230505 f32 1"/>
                <a:gd name="f56" fmla="*/ 266700 f31 1"/>
                <a:gd name="f57" fmla="*/ 131445 f32 1"/>
                <a:gd name="f58" fmla="*/ 505778 f31 1"/>
                <a:gd name="f59" fmla="*/ f33 1 f2"/>
                <a:gd name="f60" fmla="*/ f36 1 400050"/>
                <a:gd name="f61" fmla="*/ f37 1 711517"/>
                <a:gd name="f62" fmla="*/ f38 1 400050"/>
                <a:gd name="f63" fmla="*/ f39 1 711517"/>
                <a:gd name="f64" fmla="*/ f40 1 711517"/>
                <a:gd name="f65" fmla="*/ f41 1 711517"/>
                <a:gd name="f66" fmla="*/ f42 1 711517"/>
                <a:gd name="f67" fmla="*/ f43 1 400050"/>
                <a:gd name="f68" fmla="*/ f44 1 711517"/>
                <a:gd name="f69" fmla="*/ f45 1 711517"/>
                <a:gd name="f70" fmla="*/ f46 1 400050"/>
                <a:gd name="f71" fmla="*/ f47 1 711517"/>
                <a:gd name="f72" fmla="*/ f48 1 711517"/>
                <a:gd name="f73" fmla="*/ f49 1 400050"/>
                <a:gd name="f74" fmla="*/ f50 1 711517"/>
                <a:gd name="f75" fmla="*/ f51 1 400050"/>
                <a:gd name="f76" fmla="*/ f52 1 711517"/>
                <a:gd name="f77" fmla="*/ f53 1 400050"/>
                <a:gd name="f78" fmla="*/ f54 1 711517"/>
                <a:gd name="f79" fmla="*/ f55 1 400050"/>
                <a:gd name="f80" fmla="*/ f56 1 711517"/>
                <a:gd name="f81" fmla="*/ f57 1 400050"/>
                <a:gd name="f82" fmla="*/ f58 1 711517"/>
                <a:gd name="f83" fmla="*/ f5 1 f34"/>
                <a:gd name="f84" fmla="*/ f6 1 f34"/>
                <a:gd name="f85" fmla="*/ f5 1 f35"/>
                <a:gd name="f86" fmla="*/ f7 1 f35"/>
                <a:gd name="f87" fmla="+- f59 0 f1"/>
                <a:gd name="f88" fmla="*/ f60 1 f34"/>
                <a:gd name="f89" fmla="*/ f61 1 f35"/>
                <a:gd name="f90" fmla="*/ f62 1 f34"/>
                <a:gd name="f91" fmla="*/ f63 1 f35"/>
                <a:gd name="f92" fmla="*/ f64 1 f35"/>
                <a:gd name="f93" fmla="*/ f65 1 f35"/>
                <a:gd name="f94" fmla="*/ f66 1 f35"/>
                <a:gd name="f95" fmla="*/ f67 1 f34"/>
                <a:gd name="f96" fmla="*/ f68 1 f35"/>
                <a:gd name="f97" fmla="*/ f69 1 f35"/>
                <a:gd name="f98" fmla="*/ f70 1 f34"/>
                <a:gd name="f99" fmla="*/ f71 1 f35"/>
                <a:gd name="f100" fmla="*/ f72 1 f35"/>
                <a:gd name="f101" fmla="*/ f73 1 f34"/>
                <a:gd name="f102" fmla="*/ f74 1 f35"/>
                <a:gd name="f103" fmla="*/ f75 1 f34"/>
                <a:gd name="f104" fmla="*/ f76 1 f35"/>
                <a:gd name="f105" fmla="*/ f77 1 f34"/>
                <a:gd name="f106" fmla="*/ f78 1 f35"/>
                <a:gd name="f107" fmla="*/ f79 1 f34"/>
                <a:gd name="f108" fmla="*/ f80 1 f35"/>
                <a:gd name="f109" fmla="*/ f81 1 f34"/>
                <a:gd name="f110" fmla="*/ f82 1 f35"/>
                <a:gd name="f111" fmla="*/ f83 f29 1"/>
                <a:gd name="f112" fmla="*/ f84 f29 1"/>
                <a:gd name="f113" fmla="*/ f86 f30 1"/>
                <a:gd name="f114" fmla="*/ f85 f30 1"/>
                <a:gd name="f115" fmla="*/ f88 f29 1"/>
                <a:gd name="f116" fmla="*/ f89 f30 1"/>
                <a:gd name="f117" fmla="*/ f90 f29 1"/>
                <a:gd name="f118" fmla="*/ f91 f30 1"/>
                <a:gd name="f119" fmla="*/ f92 f30 1"/>
                <a:gd name="f120" fmla="*/ f93 f30 1"/>
                <a:gd name="f121" fmla="*/ f94 f30 1"/>
                <a:gd name="f122" fmla="*/ f95 f29 1"/>
                <a:gd name="f123" fmla="*/ f96 f30 1"/>
                <a:gd name="f124" fmla="*/ f97 f30 1"/>
                <a:gd name="f125" fmla="*/ f98 f29 1"/>
                <a:gd name="f126" fmla="*/ f99 f30 1"/>
                <a:gd name="f127" fmla="*/ f100 f30 1"/>
                <a:gd name="f128" fmla="*/ f101 f29 1"/>
                <a:gd name="f129" fmla="*/ f102 f30 1"/>
                <a:gd name="f130" fmla="*/ f103 f29 1"/>
                <a:gd name="f131" fmla="*/ f104 f30 1"/>
                <a:gd name="f132" fmla="*/ f105 f29 1"/>
                <a:gd name="f133" fmla="*/ f106 f30 1"/>
                <a:gd name="f134" fmla="*/ f107 f29 1"/>
                <a:gd name="f135" fmla="*/ f108 f30 1"/>
                <a:gd name="f136" fmla="*/ f109 f29 1"/>
                <a:gd name="f137" fmla="*/ f11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15" y="f116"/>
                </a:cxn>
                <a:cxn ang="f87">
                  <a:pos x="f117" y="f118"/>
                </a:cxn>
                <a:cxn ang="f87">
                  <a:pos x="f117" y="f119"/>
                </a:cxn>
                <a:cxn ang="f87">
                  <a:pos x="f115" y="f120"/>
                </a:cxn>
                <a:cxn ang="f87">
                  <a:pos x="f115" y="f121"/>
                </a:cxn>
                <a:cxn ang="f87">
                  <a:pos x="f122" y="f123"/>
                </a:cxn>
                <a:cxn ang="f87">
                  <a:pos x="f122" y="f124"/>
                </a:cxn>
                <a:cxn ang="f87">
                  <a:pos x="f125" y="f126"/>
                </a:cxn>
                <a:cxn ang="f87">
                  <a:pos x="f125" y="f127"/>
                </a:cxn>
                <a:cxn ang="f87">
                  <a:pos x="f128" y="f129"/>
                </a:cxn>
                <a:cxn ang="f87">
                  <a:pos x="f130" y="f131"/>
                </a:cxn>
                <a:cxn ang="f87">
                  <a:pos x="f115" y="f116"/>
                </a:cxn>
                <a:cxn ang="f87">
                  <a:pos x="f115" y="f116"/>
                </a:cxn>
                <a:cxn ang="f87">
                  <a:pos x="f132" y="f133"/>
                </a:cxn>
                <a:cxn ang="f87">
                  <a:pos x="f134" y="f135"/>
                </a:cxn>
                <a:cxn ang="f87">
                  <a:pos x="f136" y="f137"/>
                </a:cxn>
                <a:cxn ang="f87">
                  <a:pos x="f132" y="f133"/>
                </a:cxn>
                <a:cxn ang="f87">
                  <a:pos x="f132" y="f133"/>
                </a:cxn>
              </a:cxnLst>
              <a:rect l="f111" t="f114" r="f112" b="f113"/>
              <a:pathLst>
                <a:path w="400050" h="711517">
                  <a:moveTo>
                    <a:pt x="f8" y="f9"/>
                  </a:moveTo>
                  <a:lnTo>
                    <a:pt x="f6" y="f10"/>
                  </a:lnTo>
                  <a:lnTo>
                    <a:pt x="f6" y="f11"/>
                  </a:lnTo>
                  <a:lnTo>
                    <a:pt x="f8" y="f12"/>
                  </a:lnTo>
                  <a:lnTo>
                    <a:pt x="f8" y="f13"/>
                  </a:lnTo>
                  <a:lnTo>
                    <a:pt x="f14" y="f15"/>
                  </a:lnTo>
                  <a:lnTo>
                    <a:pt x="f14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21" y="f5"/>
                  </a:ln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  <a:moveTo>
                    <a:pt x="f22" y="f23"/>
                  </a:moveTo>
                  <a:lnTo>
                    <a:pt x="f24" y="f25"/>
                  </a:lnTo>
                  <a:lnTo>
                    <a:pt x="f26" y="f27"/>
                  </a:lnTo>
                  <a:lnTo>
                    <a:pt x="f22" y="f23"/>
                  </a:lnTo>
                  <a:lnTo>
                    <a:pt x="f22" y="f23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0" name="Freihandform: Form 45">
              <a:extLst>
                <a:ext uri="{FF2B5EF4-FFF2-40B4-BE49-F238E27FC236}">
                  <a16:creationId xmlns:a16="http://schemas.microsoft.com/office/drawing/2014/main" id="{26768830-7992-648A-5772-F706CBCF1B92}"/>
                </a:ext>
              </a:extLst>
            </p:cNvPr>
            <p:cNvSpPr/>
            <p:nvPr/>
          </p:nvSpPr>
          <p:spPr>
            <a:xfrm>
              <a:off x="11320582" y="4711107"/>
              <a:ext cx="553815" cy="319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8602"/>
                <a:gd name="f7" fmla="val 143827"/>
                <a:gd name="f8" fmla="val 122873"/>
                <a:gd name="f9" fmla="val 72390"/>
                <a:gd name="f10" fmla="val 126683"/>
                <a:gd name="f11" fmla="val 248603"/>
                <a:gd name="f12" fmla="val 70485"/>
                <a:gd name="f13" fmla="+- 0 0 -90"/>
                <a:gd name="f14" fmla="*/ f3 1 248602"/>
                <a:gd name="f15" fmla="*/ f4 1 143827"/>
                <a:gd name="f16" fmla="+- f7 0 f5"/>
                <a:gd name="f17" fmla="+- f6 0 f5"/>
                <a:gd name="f18" fmla="*/ f13 f0 1"/>
                <a:gd name="f19" fmla="*/ f17 1 248602"/>
                <a:gd name="f20" fmla="*/ f16 1 143827"/>
                <a:gd name="f21" fmla="*/ 122873 f17 1"/>
                <a:gd name="f22" fmla="*/ 143827 f16 1"/>
                <a:gd name="f23" fmla="*/ 0 f17 1"/>
                <a:gd name="f24" fmla="*/ 72390 f16 1"/>
                <a:gd name="f25" fmla="*/ 126683 f17 1"/>
                <a:gd name="f26" fmla="*/ 0 f16 1"/>
                <a:gd name="f27" fmla="*/ 248603 f17 1"/>
                <a:gd name="f28" fmla="*/ 70485 f16 1"/>
                <a:gd name="f29" fmla="*/ f18 1 f2"/>
                <a:gd name="f30" fmla="*/ f21 1 248602"/>
                <a:gd name="f31" fmla="*/ f22 1 143827"/>
                <a:gd name="f32" fmla="*/ f23 1 248602"/>
                <a:gd name="f33" fmla="*/ f24 1 143827"/>
                <a:gd name="f34" fmla="*/ f25 1 248602"/>
                <a:gd name="f35" fmla="*/ f26 1 143827"/>
                <a:gd name="f36" fmla="*/ f27 1 248602"/>
                <a:gd name="f37" fmla="*/ f28 1 14382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48602" h="14382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21" name="Freihandform: Form 46">
              <a:extLst>
                <a:ext uri="{FF2B5EF4-FFF2-40B4-BE49-F238E27FC236}">
                  <a16:creationId xmlns:a16="http://schemas.microsoft.com/office/drawing/2014/main" id="{618BF781-2C50-0871-518D-97671F21E354}"/>
                </a:ext>
              </a:extLst>
            </p:cNvPr>
            <p:cNvSpPr/>
            <p:nvPr/>
          </p:nvSpPr>
          <p:spPr>
            <a:xfrm>
              <a:off x="11320582" y="4711107"/>
              <a:ext cx="553815" cy="319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8602"/>
                <a:gd name="f7" fmla="val 143827"/>
                <a:gd name="f8" fmla="val 122873"/>
                <a:gd name="f9" fmla="val 72390"/>
                <a:gd name="f10" fmla="val 126683"/>
                <a:gd name="f11" fmla="val 248603"/>
                <a:gd name="f12" fmla="val 70485"/>
                <a:gd name="f13" fmla="+- 0 0 -90"/>
                <a:gd name="f14" fmla="*/ f3 1 248602"/>
                <a:gd name="f15" fmla="*/ f4 1 143827"/>
                <a:gd name="f16" fmla="+- f7 0 f5"/>
                <a:gd name="f17" fmla="+- f6 0 f5"/>
                <a:gd name="f18" fmla="*/ f13 f0 1"/>
                <a:gd name="f19" fmla="*/ f17 1 248602"/>
                <a:gd name="f20" fmla="*/ f16 1 143827"/>
                <a:gd name="f21" fmla="*/ 122873 f17 1"/>
                <a:gd name="f22" fmla="*/ 143827 f16 1"/>
                <a:gd name="f23" fmla="*/ 0 f17 1"/>
                <a:gd name="f24" fmla="*/ 72390 f16 1"/>
                <a:gd name="f25" fmla="*/ 126683 f17 1"/>
                <a:gd name="f26" fmla="*/ 0 f16 1"/>
                <a:gd name="f27" fmla="*/ 248603 f17 1"/>
                <a:gd name="f28" fmla="*/ 70485 f16 1"/>
                <a:gd name="f29" fmla="*/ f18 1 f2"/>
                <a:gd name="f30" fmla="*/ f21 1 248602"/>
                <a:gd name="f31" fmla="*/ f22 1 143827"/>
                <a:gd name="f32" fmla="*/ f23 1 248602"/>
                <a:gd name="f33" fmla="*/ f24 1 143827"/>
                <a:gd name="f34" fmla="*/ f25 1 248602"/>
                <a:gd name="f35" fmla="*/ f26 1 143827"/>
                <a:gd name="f36" fmla="*/ f27 1 248602"/>
                <a:gd name="f37" fmla="*/ f28 1 14382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48602" h="14382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61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9A3D7924-FDC5-8EAF-69AB-5DB7DD860C73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BED4B596-4C78-A1D3-1771-7215B19CF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39">
            <a:extLst>
              <a:ext uri="{FF2B5EF4-FFF2-40B4-BE49-F238E27FC236}">
                <a16:creationId xmlns:a16="http://schemas.microsoft.com/office/drawing/2014/main" id="{2E4E5ECC-F8F5-DA5E-7A6E-E993120B4710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4AC487FB-F1BA-EA98-B2A1-2A92E687D7C0}"/>
              </a:ext>
            </a:extLst>
          </p:cNvPr>
          <p:cNvGrpSpPr/>
          <p:nvPr/>
        </p:nvGrpSpPr>
        <p:grpSpPr>
          <a:xfrm>
            <a:off x="10826715" y="4726469"/>
            <a:ext cx="1146877" cy="1850636"/>
            <a:chOff x="10826715" y="4726469"/>
            <a:chExt cx="1146877" cy="1850636"/>
          </a:xfrm>
        </p:grpSpPr>
        <p:sp>
          <p:nvSpPr>
            <p:cNvPr id="6" name="Freihandform: Form 26">
              <a:extLst>
                <a:ext uri="{FF2B5EF4-FFF2-40B4-BE49-F238E27FC236}">
                  <a16:creationId xmlns:a16="http://schemas.microsoft.com/office/drawing/2014/main" id="{E733FAD6-C2A8-A359-766A-191672B6CC9E}"/>
                </a:ext>
              </a:extLst>
            </p:cNvPr>
            <p:cNvSpPr/>
            <p:nvPr/>
          </p:nvSpPr>
          <p:spPr>
            <a:xfrm>
              <a:off x="11183523" y="5653927"/>
              <a:ext cx="507601" cy="5792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7647"/>
                <a:gd name="f7" fmla="val 261747"/>
                <a:gd name="f8" fmla="val 110490"/>
                <a:gd name="f9" fmla="val 257175"/>
                <a:gd name="f10" fmla="val 192405"/>
                <a:gd name="f11" fmla="val 11430"/>
                <a:gd name="f12" fmla="val 199073"/>
                <a:gd name="f13" fmla="val 27622"/>
                <a:gd name="f14" fmla="val 198120"/>
                <a:gd name="f15" fmla="val 48577"/>
                <a:gd name="f16" fmla="val 186690"/>
                <a:gd name="f17" fmla="val 92392"/>
                <a:gd name="f18" fmla="val 160973"/>
                <a:gd name="f19" fmla="val 117157"/>
                <a:gd name="f20" fmla="val 113348"/>
                <a:gd name="f21" fmla="val 52388"/>
                <a:gd name="f22" fmla="val 25718"/>
                <a:gd name="f23" fmla="val 7620"/>
                <a:gd name="f24" fmla="val 97155"/>
                <a:gd name="f25" fmla="val 207645"/>
                <a:gd name="f26" fmla="val 64770"/>
                <a:gd name="f27" fmla="val 220980"/>
                <a:gd name="f28" fmla="val 72390"/>
                <a:gd name="f29" fmla="val 90488"/>
                <a:gd name="f30" fmla="val 117158"/>
                <a:gd name="f31" fmla="val 178118"/>
                <a:gd name="f32" fmla="val 202882"/>
                <a:gd name="f33" fmla="val 226695"/>
                <a:gd name="f34" fmla="val 159067"/>
                <a:gd name="f35" fmla="val 251460"/>
                <a:gd name="f36" fmla="val 139065"/>
                <a:gd name="f37" fmla="val 262890"/>
                <a:gd name="f38" fmla="val 122872"/>
                <a:gd name="f39" fmla="val 264795"/>
                <a:gd name="f40" fmla="+- 0 0 -90"/>
                <a:gd name="f41" fmla="*/ f3 1 227647"/>
                <a:gd name="f42" fmla="*/ f4 1 261747"/>
                <a:gd name="f43" fmla="+- f7 0 f5"/>
                <a:gd name="f44" fmla="+- f6 0 f5"/>
                <a:gd name="f45" fmla="*/ f40 f0 1"/>
                <a:gd name="f46" fmla="*/ f44 1 227647"/>
                <a:gd name="f47" fmla="*/ f43 1 261747"/>
                <a:gd name="f48" fmla="*/ 110490 f44 1"/>
                <a:gd name="f49" fmla="*/ 257175 f43 1"/>
                <a:gd name="f50" fmla="*/ 0 f44 1"/>
                <a:gd name="f51" fmla="*/ 192405 f43 1"/>
                <a:gd name="f52" fmla="*/ 48577 f44 1"/>
                <a:gd name="f53" fmla="*/ 186690 f43 1"/>
                <a:gd name="f54" fmla="*/ 117157 f44 1"/>
                <a:gd name="f55" fmla="*/ 52388 f43 1"/>
                <a:gd name="f56" fmla="*/ 97155 f44 1"/>
                <a:gd name="f57" fmla="*/ 0 f43 1"/>
                <a:gd name="f58" fmla="*/ 207645 f44 1"/>
                <a:gd name="f59" fmla="*/ 64770 f43 1"/>
                <a:gd name="f60" fmla="*/ 227647 f44 1"/>
                <a:gd name="f61" fmla="*/ 117158 f43 1"/>
                <a:gd name="f62" fmla="*/ 159067 f44 1"/>
                <a:gd name="f63" fmla="*/ 251460 f43 1"/>
                <a:gd name="f64" fmla="*/ f45 1 f2"/>
                <a:gd name="f65" fmla="*/ f48 1 227647"/>
                <a:gd name="f66" fmla="*/ f49 1 261747"/>
                <a:gd name="f67" fmla="*/ f50 1 227647"/>
                <a:gd name="f68" fmla="*/ f51 1 261747"/>
                <a:gd name="f69" fmla="*/ f52 1 227647"/>
                <a:gd name="f70" fmla="*/ f53 1 261747"/>
                <a:gd name="f71" fmla="*/ f54 1 227647"/>
                <a:gd name="f72" fmla="*/ f55 1 261747"/>
                <a:gd name="f73" fmla="*/ f56 1 227647"/>
                <a:gd name="f74" fmla="*/ f57 1 261747"/>
                <a:gd name="f75" fmla="*/ f58 1 227647"/>
                <a:gd name="f76" fmla="*/ f59 1 261747"/>
                <a:gd name="f77" fmla="*/ f60 1 227647"/>
                <a:gd name="f78" fmla="*/ f61 1 261747"/>
                <a:gd name="f79" fmla="*/ f62 1 227647"/>
                <a:gd name="f80" fmla="*/ f63 1 261747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</a:cxnLst>
              <a:rect l="f102" t="f105" r="f103" b="f104"/>
              <a:pathLst>
                <a:path w="227647" h="261747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8" y="f23"/>
                    <a:pt x="f24" y="f5"/>
                  </a:cubicBezTo>
                  <a:lnTo>
                    <a:pt x="f25" y="f26"/>
                  </a:lnTo>
                  <a:cubicBezTo>
                    <a:pt x="f27" y="f28"/>
                    <a:pt x="f6" y="f29"/>
                    <a:pt x="f6" y="f30"/>
                  </a:cubicBezTo>
                  <a:cubicBezTo>
                    <a:pt x="f6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7">
              <a:extLst>
                <a:ext uri="{FF2B5EF4-FFF2-40B4-BE49-F238E27FC236}">
                  <a16:creationId xmlns:a16="http://schemas.microsoft.com/office/drawing/2014/main" id="{885AEEFF-A5B1-C650-7076-69D0D95ABF28}"/>
                </a:ext>
              </a:extLst>
            </p:cNvPr>
            <p:cNvSpPr/>
            <p:nvPr/>
          </p:nvSpPr>
          <p:spPr>
            <a:xfrm>
              <a:off x="11183523" y="5653927"/>
              <a:ext cx="507601" cy="5792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7647"/>
                <a:gd name="f7" fmla="val 261747"/>
                <a:gd name="f8" fmla="val 110490"/>
                <a:gd name="f9" fmla="val 257175"/>
                <a:gd name="f10" fmla="val 192405"/>
                <a:gd name="f11" fmla="val 11430"/>
                <a:gd name="f12" fmla="val 199073"/>
                <a:gd name="f13" fmla="val 27622"/>
                <a:gd name="f14" fmla="val 198120"/>
                <a:gd name="f15" fmla="val 48577"/>
                <a:gd name="f16" fmla="val 186690"/>
                <a:gd name="f17" fmla="val 92392"/>
                <a:gd name="f18" fmla="val 160973"/>
                <a:gd name="f19" fmla="val 117157"/>
                <a:gd name="f20" fmla="val 113348"/>
                <a:gd name="f21" fmla="val 52388"/>
                <a:gd name="f22" fmla="val 25718"/>
                <a:gd name="f23" fmla="val 7620"/>
                <a:gd name="f24" fmla="val 97155"/>
                <a:gd name="f25" fmla="val 207645"/>
                <a:gd name="f26" fmla="val 64770"/>
                <a:gd name="f27" fmla="val 220980"/>
                <a:gd name="f28" fmla="val 72390"/>
                <a:gd name="f29" fmla="val 90488"/>
                <a:gd name="f30" fmla="val 117158"/>
                <a:gd name="f31" fmla="val 178118"/>
                <a:gd name="f32" fmla="val 202882"/>
                <a:gd name="f33" fmla="val 226695"/>
                <a:gd name="f34" fmla="val 159067"/>
                <a:gd name="f35" fmla="val 251460"/>
                <a:gd name="f36" fmla="val 139065"/>
                <a:gd name="f37" fmla="val 262890"/>
                <a:gd name="f38" fmla="val 122872"/>
                <a:gd name="f39" fmla="val 264795"/>
                <a:gd name="f40" fmla="+- 0 0 -90"/>
                <a:gd name="f41" fmla="*/ f3 1 227647"/>
                <a:gd name="f42" fmla="*/ f4 1 261747"/>
                <a:gd name="f43" fmla="+- f7 0 f5"/>
                <a:gd name="f44" fmla="+- f6 0 f5"/>
                <a:gd name="f45" fmla="*/ f40 f0 1"/>
                <a:gd name="f46" fmla="*/ f44 1 227647"/>
                <a:gd name="f47" fmla="*/ f43 1 261747"/>
                <a:gd name="f48" fmla="*/ 110490 f44 1"/>
                <a:gd name="f49" fmla="*/ 257175 f43 1"/>
                <a:gd name="f50" fmla="*/ 0 f44 1"/>
                <a:gd name="f51" fmla="*/ 192405 f43 1"/>
                <a:gd name="f52" fmla="*/ 48577 f44 1"/>
                <a:gd name="f53" fmla="*/ 186690 f43 1"/>
                <a:gd name="f54" fmla="*/ 117157 f44 1"/>
                <a:gd name="f55" fmla="*/ 52388 f43 1"/>
                <a:gd name="f56" fmla="*/ 97155 f44 1"/>
                <a:gd name="f57" fmla="*/ 0 f43 1"/>
                <a:gd name="f58" fmla="*/ 207645 f44 1"/>
                <a:gd name="f59" fmla="*/ 64770 f43 1"/>
                <a:gd name="f60" fmla="*/ 227647 f44 1"/>
                <a:gd name="f61" fmla="*/ 117158 f43 1"/>
                <a:gd name="f62" fmla="*/ 159067 f44 1"/>
                <a:gd name="f63" fmla="*/ 251460 f43 1"/>
                <a:gd name="f64" fmla="*/ f45 1 f2"/>
                <a:gd name="f65" fmla="*/ f48 1 227647"/>
                <a:gd name="f66" fmla="*/ f49 1 261747"/>
                <a:gd name="f67" fmla="*/ f50 1 227647"/>
                <a:gd name="f68" fmla="*/ f51 1 261747"/>
                <a:gd name="f69" fmla="*/ f52 1 227647"/>
                <a:gd name="f70" fmla="*/ f53 1 261747"/>
                <a:gd name="f71" fmla="*/ f54 1 227647"/>
                <a:gd name="f72" fmla="*/ f55 1 261747"/>
                <a:gd name="f73" fmla="*/ f56 1 227647"/>
                <a:gd name="f74" fmla="*/ f57 1 261747"/>
                <a:gd name="f75" fmla="*/ f58 1 227647"/>
                <a:gd name="f76" fmla="*/ f59 1 261747"/>
                <a:gd name="f77" fmla="*/ f60 1 227647"/>
                <a:gd name="f78" fmla="*/ f61 1 261747"/>
                <a:gd name="f79" fmla="*/ f62 1 227647"/>
                <a:gd name="f80" fmla="*/ f63 1 261747"/>
                <a:gd name="f81" fmla="*/ f5 1 f46"/>
                <a:gd name="f82" fmla="*/ f6 1 f46"/>
                <a:gd name="f83" fmla="*/ f5 1 f47"/>
                <a:gd name="f84" fmla="*/ f7 1 f47"/>
                <a:gd name="f85" fmla="+- f64 0 f1"/>
                <a:gd name="f86" fmla="*/ f65 1 f46"/>
                <a:gd name="f87" fmla="*/ f66 1 f47"/>
                <a:gd name="f88" fmla="*/ f67 1 f46"/>
                <a:gd name="f89" fmla="*/ f68 1 f47"/>
                <a:gd name="f90" fmla="*/ f69 1 f46"/>
                <a:gd name="f91" fmla="*/ f70 1 f47"/>
                <a:gd name="f92" fmla="*/ f71 1 f46"/>
                <a:gd name="f93" fmla="*/ f72 1 f47"/>
                <a:gd name="f94" fmla="*/ f73 1 f46"/>
                <a:gd name="f95" fmla="*/ f74 1 f47"/>
                <a:gd name="f96" fmla="*/ f75 1 f46"/>
                <a:gd name="f97" fmla="*/ f76 1 f47"/>
                <a:gd name="f98" fmla="*/ f77 1 f46"/>
                <a:gd name="f99" fmla="*/ f78 1 f47"/>
                <a:gd name="f100" fmla="*/ f79 1 f46"/>
                <a:gd name="f101" fmla="*/ f80 1 f47"/>
                <a:gd name="f102" fmla="*/ f81 f41 1"/>
                <a:gd name="f103" fmla="*/ f82 f41 1"/>
                <a:gd name="f104" fmla="*/ f84 f42 1"/>
                <a:gd name="f105" fmla="*/ f83 f42 1"/>
                <a:gd name="f106" fmla="*/ f86 f41 1"/>
                <a:gd name="f107" fmla="*/ f87 f42 1"/>
                <a:gd name="f108" fmla="*/ f88 f41 1"/>
                <a:gd name="f109" fmla="*/ f89 f42 1"/>
                <a:gd name="f110" fmla="*/ f90 f41 1"/>
                <a:gd name="f111" fmla="*/ f91 f42 1"/>
                <a:gd name="f112" fmla="*/ f92 f41 1"/>
                <a:gd name="f113" fmla="*/ f93 f42 1"/>
                <a:gd name="f114" fmla="*/ f94 f41 1"/>
                <a:gd name="f115" fmla="*/ f95 f42 1"/>
                <a:gd name="f116" fmla="*/ f96 f41 1"/>
                <a:gd name="f117" fmla="*/ f97 f42 1"/>
                <a:gd name="f118" fmla="*/ f98 f41 1"/>
                <a:gd name="f119" fmla="*/ f99 f42 1"/>
                <a:gd name="f120" fmla="*/ f100 f41 1"/>
                <a:gd name="f121" fmla="*/ f101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06" y="f107"/>
                </a:cxn>
                <a:cxn ang="f85">
                  <a:pos x="f108" y="f109"/>
                </a:cxn>
                <a:cxn ang="f85">
                  <a:pos x="f110" y="f111"/>
                </a:cxn>
                <a:cxn ang="f85">
                  <a:pos x="f112" y="f113"/>
                </a:cxn>
                <a:cxn ang="f85">
                  <a:pos x="f114" y="f115"/>
                </a:cxn>
                <a:cxn ang="f85">
                  <a:pos x="f116" y="f117"/>
                </a:cxn>
                <a:cxn ang="f85">
                  <a:pos x="f118" y="f119"/>
                </a:cxn>
                <a:cxn ang="f85">
                  <a:pos x="f120" y="f121"/>
                </a:cxn>
                <a:cxn ang="f85">
                  <a:pos x="f106" y="f107"/>
                </a:cxn>
                <a:cxn ang="f85">
                  <a:pos x="f106" y="f107"/>
                </a:cxn>
              </a:cxnLst>
              <a:rect l="f102" t="f105" r="f103" b="f104"/>
              <a:pathLst>
                <a:path w="227647" h="261747">
                  <a:moveTo>
                    <a:pt x="f8" y="f9"/>
                  </a:moveTo>
                  <a:lnTo>
                    <a:pt x="f5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19" y="f21"/>
                  </a:cubicBezTo>
                  <a:cubicBezTo>
                    <a:pt x="f19" y="f22"/>
                    <a:pt x="f8" y="f23"/>
                    <a:pt x="f24" y="f5"/>
                  </a:cubicBezTo>
                  <a:lnTo>
                    <a:pt x="f25" y="f26"/>
                  </a:lnTo>
                  <a:cubicBezTo>
                    <a:pt x="f27" y="f28"/>
                    <a:pt x="f6" y="f29"/>
                    <a:pt x="f6" y="f30"/>
                  </a:cubicBezTo>
                  <a:cubicBezTo>
                    <a:pt x="f6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8">
              <a:extLst>
                <a:ext uri="{FF2B5EF4-FFF2-40B4-BE49-F238E27FC236}">
                  <a16:creationId xmlns:a16="http://schemas.microsoft.com/office/drawing/2014/main" id="{250CE6C4-FF36-F7FD-5B74-151FC401C915}"/>
                </a:ext>
              </a:extLst>
            </p:cNvPr>
            <p:cNvSpPr/>
            <p:nvPr/>
          </p:nvSpPr>
          <p:spPr>
            <a:xfrm>
              <a:off x="10826715" y="6159809"/>
              <a:ext cx="388665" cy="3899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307"/>
                <a:gd name="f7" fmla="val 176212"/>
                <a:gd name="f8" fmla="val 174308"/>
                <a:gd name="f9" fmla="val 176213"/>
                <a:gd name="f10" fmla="val 52388"/>
                <a:gd name="f11" fmla="val 104775"/>
                <a:gd name="f12" fmla="val 22860"/>
                <a:gd name="f13" fmla="val 87630"/>
                <a:gd name="f14" fmla="val 3810"/>
                <a:gd name="f15" fmla="val 51435"/>
                <a:gd name="f16" fmla="val 121920"/>
                <a:gd name="f17" fmla="val 71438"/>
                <a:gd name="f18" fmla="val 125730"/>
                <a:gd name="f19" fmla="val 123825"/>
                <a:gd name="f20" fmla="val 144780"/>
                <a:gd name="f21" fmla="val 159068"/>
                <a:gd name="f22" fmla="+- 0 0 -90"/>
                <a:gd name="f23" fmla="*/ f3 1 174307"/>
                <a:gd name="f24" fmla="*/ f4 1 176212"/>
                <a:gd name="f25" fmla="+- f7 0 f5"/>
                <a:gd name="f26" fmla="+- f6 0 f5"/>
                <a:gd name="f27" fmla="*/ f22 f0 1"/>
                <a:gd name="f28" fmla="*/ f26 1 174307"/>
                <a:gd name="f29" fmla="*/ f25 1 176212"/>
                <a:gd name="f30" fmla="*/ 174308 f26 1"/>
                <a:gd name="f31" fmla="*/ 176213 f25 1"/>
                <a:gd name="f32" fmla="*/ 52388 f26 1"/>
                <a:gd name="f33" fmla="*/ 104775 f25 1"/>
                <a:gd name="f34" fmla="*/ 0 f26 1"/>
                <a:gd name="f35" fmla="*/ 0 f25 1"/>
                <a:gd name="f36" fmla="*/ 121920 f26 1"/>
                <a:gd name="f37" fmla="*/ 71438 f25 1"/>
                <a:gd name="f38" fmla="*/ f27 1 f2"/>
                <a:gd name="f39" fmla="*/ f30 1 174307"/>
                <a:gd name="f40" fmla="*/ f31 1 176212"/>
                <a:gd name="f41" fmla="*/ f32 1 174307"/>
                <a:gd name="f42" fmla="*/ f33 1 176212"/>
                <a:gd name="f43" fmla="*/ f34 1 174307"/>
                <a:gd name="f44" fmla="*/ f35 1 176212"/>
                <a:gd name="f45" fmla="*/ f36 1 174307"/>
                <a:gd name="f46" fmla="*/ f37 1 176212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9"/>
                <a:gd name="f58" fmla="*/ f45 1 f28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4 1"/>
                <a:gd name="f70" fmla="*/ f58 f23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9"/>
                </a:cxn>
                <a:cxn ang="f51">
                  <a:pos x="f70" y="f71"/>
                </a:cxn>
                <a:cxn ang="f51">
                  <a:pos x="f64" y="f65"/>
                </a:cxn>
              </a:cxnLst>
              <a:rect l="f60" t="f63" r="f61" b="f62"/>
              <a:pathLst>
                <a:path w="174307" h="17621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5" y="f5"/>
                  </a:cubicBezTo>
                  <a:lnTo>
                    <a:pt x="f16" y="f17"/>
                  </a:lnTo>
                  <a:cubicBezTo>
                    <a:pt x="f18" y="f19"/>
                    <a:pt x="f20" y="f2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9">
              <a:extLst>
                <a:ext uri="{FF2B5EF4-FFF2-40B4-BE49-F238E27FC236}">
                  <a16:creationId xmlns:a16="http://schemas.microsoft.com/office/drawing/2014/main" id="{E1FDF7CB-11FB-C461-1B28-B307491F21FB}"/>
                </a:ext>
              </a:extLst>
            </p:cNvPr>
            <p:cNvSpPr/>
            <p:nvPr/>
          </p:nvSpPr>
          <p:spPr>
            <a:xfrm>
              <a:off x="10826715" y="6159809"/>
              <a:ext cx="388665" cy="3899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307"/>
                <a:gd name="f7" fmla="val 176212"/>
                <a:gd name="f8" fmla="val 174308"/>
                <a:gd name="f9" fmla="val 176213"/>
                <a:gd name="f10" fmla="val 52388"/>
                <a:gd name="f11" fmla="val 104775"/>
                <a:gd name="f12" fmla="val 22860"/>
                <a:gd name="f13" fmla="val 87630"/>
                <a:gd name="f14" fmla="val 3810"/>
                <a:gd name="f15" fmla="val 51435"/>
                <a:gd name="f16" fmla="val 121920"/>
                <a:gd name="f17" fmla="val 71438"/>
                <a:gd name="f18" fmla="val 125730"/>
                <a:gd name="f19" fmla="val 123825"/>
                <a:gd name="f20" fmla="val 144780"/>
                <a:gd name="f21" fmla="val 159068"/>
                <a:gd name="f22" fmla="+- 0 0 -90"/>
                <a:gd name="f23" fmla="*/ f3 1 174307"/>
                <a:gd name="f24" fmla="*/ f4 1 176212"/>
                <a:gd name="f25" fmla="+- f7 0 f5"/>
                <a:gd name="f26" fmla="+- f6 0 f5"/>
                <a:gd name="f27" fmla="*/ f22 f0 1"/>
                <a:gd name="f28" fmla="*/ f26 1 174307"/>
                <a:gd name="f29" fmla="*/ f25 1 176212"/>
                <a:gd name="f30" fmla="*/ 174308 f26 1"/>
                <a:gd name="f31" fmla="*/ 176213 f25 1"/>
                <a:gd name="f32" fmla="*/ 52388 f26 1"/>
                <a:gd name="f33" fmla="*/ 104775 f25 1"/>
                <a:gd name="f34" fmla="*/ 0 f26 1"/>
                <a:gd name="f35" fmla="*/ 0 f25 1"/>
                <a:gd name="f36" fmla="*/ 121920 f26 1"/>
                <a:gd name="f37" fmla="*/ 71438 f25 1"/>
                <a:gd name="f38" fmla="*/ f27 1 f2"/>
                <a:gd name="f39" fmla="*/ f30 1 174307"/>
                <a:gd name="f40" fmla="*/ f31 1 176212"/>
                <a:gd name="f41" fmla="*/ f32 1 174307"/>
                <a:gd name="f42" fmla="*/ f33 1 176212"/>
                <a:gd name="f43" fmla="*/ f34 1 174307"/>
                <a:gd name="f44" fmla="*/ f35 1 176212"/>
                <a:gd name="f45" fmla="*/ f36 1 174307"/>
                <a:gd name="f46" fmla="*/ f37 1 176212"/>
                <a:gd name="f47" fmla="*/ f5 1 f28"/>
                <a:gd name="f48" fmla="*/ f6 1 f28"/>
                <a:gd name="f49" fmla="*/ f5 1 f29"/>
                <a:gd name="f50" fmla="*/ f7 1 f29"/>
                <a:gd name="f51" fmla="+- f38 0 f1"/>
                <a:gd name="f52" fmla="*/ f39 1 f28"/>
                <a:gd name="f53" fmla="*/ f40 1 f29"/>
                <a:gd name="f54" fmla="*/ f41 1 f28"/>
                <a:gd name="f55" fmla="*/ f42 1 f29"/>
                <a:gd name="f56" fmla="*/ f43 1 f28"/>
                <a:gd name="f57" fmla="*/ f44 1 f29"/>
                <a:gd name="f58" fmla="*/ f45 1 f28"/>
                <a:gd name="f59" fmla="*/ f46 1 f29"/>
                <a:gd name="f60" fmla="*/ f47 f23 1"/>
                <a:gd name="f61" fmla="*/ f48 f23 1"/>
                <a:gd name="f62" fmla="*/ f50 f24 1"/>
                <a:gd name="f63" fmla="*/ f49 f24 1"/>
                <a:gd name="f64" fmla="*/ f52 f23 1"/>
                <a:gd name="f65" fmla="*/ f53 f24 1"/>
                <a:gd name="f66" fmla="*/ f54 f23 1"/>
                <a:gd name="f67" fmla="*/ f55 f24 1"/>
                <a:gd name="f68" fmla="*/ f56 f23 1"/>
                <a:gd name="f69" fmla="*/ f57 f24 1"/>
                <a:gd name="f70" fmla="*/ f58 f23 1"/>
                <a:gd name="f71" fmla="*/ f59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64" y="f65"/>
                </a:cxn>
                <a:cxn ang="f51">
                  <a:pos x="f66" y="f67"/>
                </a:cxn>
                <a:cxn ang="f51">
                  <a:pos x="f68" y="f69"/>
                </a:cxn>
                <a:cxn ang="f51">
                  <a:pos x="f70" y="f71"/>
                </a:cxn>
                <a:cxn ang="f51">
                  <a:pos x="f64" y="f65"/>
                </a:cxn>
                <a:cxn ang="f51">
                  <a:pos x="f64" y="f65"/>
                </a:cxn>
              </a:cxnLst>
              <a:rect l="f60" t="f63" r="f61" b="f62"/>
              <a:pathLst>
                <a:path w="174307" h="17621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5" y="f5"/>
                  </a:cubicBezTo>
                  <a:lnTo>
                    <a:pt x="f16" y="f17"/>
                  </a:lnTo>
                  <a:cubicBezTo>
                    <a:pt x="f18" y="f19"/>
                    <a:pt x="f20" y="f21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1">
              <a:extLst>
                <a:ext uri="{FF2B5EF4-FFF2-40B4-BE49-F238E27FC236}">
                  <a16:creationId xmlns:a16="http://schemas.microsoft.com/office/drawing/2014/main" id="{86FDA62E-E438-EA0F-AA4B-BF50685B374F}"/>
                </a:ext>
              </a:extLst>
            </p:cNvPr>
            <p:cNvSpPr/>
            <p:nvPr/>
          </p:nvSpPr>
          <p:spPr>
            <a:xfrm>
              <a:off x="10826715" y="5995391"/>
              <a:ext cx="560700" cy="3224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60"/>
                <a:gd name="f7" fmla="val 145732"/>
                <a:gd name="f8" fmla="val 121920"/>
                <a:gd name="f9" fmla="val 75247"/>
                <a:gd name="f10" fmla="val 129540"/>
                <a:gd name="f11" fmla="val 71438"/>
                <a:gd name="f12" fmla="+- 0 0 -90"/>
                <a:gd name="f13" fmla="*/ f3 1 251460"/>
                <a:gd name="f14" fmla="*/ f4 1 145732"/>
                <a:gd name="f15" fmla="+- f7 0 f5"/>
                <a:gd name="f16" fmla="+- f6 0 f5"/>
                <a:gd name="f17" fmla="*/ f12 f0 1"/>
                <a:gd name="f18" fmla="*/ f16 1 251460"/>
                <a:gd name="f19" fmla="*/ f15 1 145732"/>
                <a:gd name="f20" fmla="*/ 121920 f16 1"/>
                <a:gd name="f21" fmla="*/ 145732 f15 1"/>
                <a:gd name="f22" fmla="*/ 0 f16 1"/>
                <a:gd name="f23" fmla="*/ 75247 f15 1"/>
                <a:gd name="f24" fmla="*/ 129540 f16 1"/>
                <a:gd name="f25" fmla="*/ 0 f15 1"/>
                <a:gd name="f26" fmla="*/ 251460 f16 1"/>
                <a:gd name="f27" fmla="*/ 71438 f15 1"/>
                <a:gd name="f28" fmla="*/ f17 1 f2"/>
                <a:gd name="f29" fmla="*/ f20 1 251460"/>
                <a:gd name="f30" fmla="*/ f21 1 145732"/>
                <a:gd name="f31" fmla="*/ f22 1 251460"/>
                <a:gd name="f32" fmla="*/ f23 1 145732"/>
                <a:gd name="f33" fmla="*/ f24 1 251460"/>
                <a:gd name="f34" fmla="*/ f25 1 145732"/>
                <a:gd name="f35" fmla="*/ f26 1 251460"/>
                <a:gd name="f36" fmla="*/ f27 1 145732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1460" h="14573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ubicBezTo>
                    <a:pt x="f6" y="f11"/>
                    <a:pt x="f8" y="f7"/>
                    <a:pt x="f8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2">
              <a:extLst>
                <a:ext uri="{FF2B5EF4-FFF2-40B4-BE49-F238E27FC236}">
                  <a16:creationId xmlns:a16="http://schemas.microsoft.com/office/drawing/2014/main" id="{B0F5E3A1-6D4A-39D7-4F47-1871C18B96D3}"/>
                </a:ext>
              </a:extLst>
            </p:cNvPr>
            <p:cNvSpPr/>
            <p:nvPr/>
          </p:nvSpPr>
          <p:spPr>
            <a:xfrm>
              <a:off x="10826715" y="5995391"/>
              <a:ext cx="560700" cy="3224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60"/>
                <a:gd name="f7" fmla="val 145732"/>
                <a:gd name="f8" fmla="val 121920"/>
                <a:gd name="f9" fmla="val 75247"/>
                <a:gd name="f10" fmla="val 129540"/>
                <a:gd name="f11" fmla="val 71438"/>
                <a:gd name="f12" fmla="+- 0 0 -90"/>
                <a:gd name="f13" fmla="*/ f3 1 251460"/>
                <a:gd name="f14" fmla="*/ f4 1 145732"/>
                <a:gd name="f15" fmla="+- f7 0 f5"/>
                <a:gd name="f16" fmla="+- f6 0 f5"/>
                <a:gd name="f17" fmla="*/ f12 f0 1"/>
                <a:gd name="f18" fmla="*/ f16 1 251460"/>
                <a:gd name="f19" fmla="*/ f15 1 145732"/>
                <a:gd name="f20" fmla="*/ 121920 f16 1"/>
                <a:gd name="f21" fmla="*/ 145732 f15 1"/>
                <a:gd name="f22" fmla="*/ 0 f16 1"/>
                <a:gd name="f23" fmla="*/ 75247 f15 1"/>
                <a:gd name="f24" fmla="*/ 129540 f16 1"/>
                <a:gd name="f25" fmla="*/ 0 f15 1"/>
                <a:gd name="f26" fmla="*/ 251460 f16 1"/>
                <a:gd name="f27" fmla="*/ 71438 f15 1"/>
                <a:gd name="f28" fmla="*/ f17 1 f2"/>
                <a:gd name="f29" fmla="*/ f20 1 251460"/>
                <a:gd name="f30" fmla="*/ f21 1 145732"/>
                <a:gd name="f31" fmla="*/ f22 1 251460"/>
                <a:gd name="f32" fmla="*/ f23 1 145732"/>
                <a:gd name="f33" fmla="*/ f24 1 251460"/>
                <a:gd name="f34" fmla="*/ f25 1 145732"/>
                <a:gd name="f35" fmla="*/ f26 1 251460"/>
                <a:gd name="f36" fmla="*/ f27 1 145732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60" y="f61"/>
                </a:cxn>
                <a:cxn ang="f41">
                  <a:pos x="f54" y="f55"/>
                </a:cxn>
              </a:cxnLst>
              <a:rect l="f50" t="f53" r="f51" b="f52"/>
              <a:pathLst>
                <a:path w="251460" h="145732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6" y="f11"/>
                  </a:lnTo>
                  <a:cubicBezTo>
                    <a:pt x="f6" y="f11"/>
                    <a:pt x="f8" y="f7"/>
                    <a:pt x="f8" y="f7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3">
              <a:extLst>
                <a:ext uri="{FF2B5EF4-FFF2-40B4-BE49-F238E27FC236}">
                  <a16:creationId xmlns:a16="http://schemas.microsoft.com/office/drawing/2014/main" id="{8E0A96DC-1794-67A0-8228-DA5C604CED8D}"/>
                </a:ext>
              </a:extLst>
            </p:cNvPr>
            <p:cNvSpPr/>
            <p:nvPr/>
          </p:nvSpPr>
          <p:spPr>
            <a:xfrm>
              <a:off x="11143161" y="5292483"/>
              <a:ext cx="717858" cy="4057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1944"/>
                <a:gd name="f7" fmla="val 183332"/>
                <a:gd name="f8" fmla="val 200025"/>
                <a:gd name="f9" fmla="val 10930"/>
                <a:gd name="f10" fmla="val 321945"/>
                <a:gd name="f11" fmla="val 82367"/>
                <a:gd name="f12" fmla="val 291465"/>
                <a:gd name="f13" fmla="val 64270"/>
                <a:gd name="f14" fmla="val 249555"/>
                <a:gd name="f15" fmla="val 69032"/>
                <a:gd name="f16" fmla="val 205740"/>
                <a:gd name="f17" fmla="val 93797"/>
                <a:gd name="f18" fmla="val 167640"/>
                <a:gd name="f19" fmla="val 115705"/>
                <a:gd name="f20" fmla="val 141923"/>
                <a:gd name="f21" fmla="val 143327"/>
                <a:gd name="f22" fmla="val 121920"/>
                <a:gd name="f23" fmla="val 111895"/>
                <a:gd name="f24" fmla="val 20002"/>
                <a:gd name="f25" fmla="val 71890"/>
                <a:gd name="f26" fmla="val 45720"/>
                <a:gd name="f27" fmla="val 44267"/>
                <a:gd name="f28" fmla="val 83820"/>
                <a:gd name="f29" fmla="val 22360"/>
                <a:gd name="f30" fmla="val 127635"/>
                <a:gd name="f31" fmla="+- 0 0 2405"/>
                <a:gd name="f32" fmla="val 169545"/>
                <a:gd name="f33" fmla="+- 0 0 7168"/>
                <a:gd name="f34" fmla="+- 0 0 -90"/>
                <a:gd name="f35" fmla="*/ f3 1 321944"/>
                <a:gd name="f36" fmla="*/ f4 1 183332"/>
                <a:gd name="f37" fmla="+- f7 0 f5"/>
                <a:gd name="f38" fmla="+- f6 0 f5"/>
                <a:gd name="f39" fmla="*/ f34 f0 1"/>
                <a:gd name="f40" fmla="*/ f38 1 321944"/>
                <a:gd name="f41" fmla="*/ f37 1 183332"/>
                <a:gd name="f42" fmla="*/ 200025 f38 1"/>
                <a:gd name="f43" fmla="*/ 10930 f37 1"/>
                <a:gd name="f44" fmla="*/ 321945 f38 1"/>
                <a:gd name="f45" fmla="*/ 82367 f37 1"/>
                <a:gd name="f46" fmla="*/ 205740 f38 1"/>
                <a:gd name="f47" fmla="*/ 93797 f37 1"/>
                <a:gd name="f48" fmla="*/ 121920 f38 1"/>
                <a:gd name="f49" fmla="*/ 183332 f37 1"/>
                <a:gd name="f50" fmla="*/ 0 f38 1"/>
                <a:gd name="f51" fmla="*/ 111895 f37 1"/>
                <a:gd name="f52" fmla="*/ 83820 f38 1"/>
                <a:gd name="f53" fmla="*/ 22360 f37 1"/>
                <a:gd name="f54" fmla="*/ f39 1 f2"/>
                <a:gd name="f55" fmla="*/ f42 1 321944"/>
                <a:gd name="f56" fmla="*/ f43 1 183332"/>
                <a:gd name="f57" fmla="*/ f44 1 321944"/>
                <a:gd name="f58" fmla="*/ f45 1 183332"/>
                <a:gd name="f59" fmla="*/ f46 1 321944"/>
                <a:gd name="f60" fmla="*/ f47 1 183332"/>
                <a:gd name="f61" fmla="*/ f48 1 321944"/>
                <a:gd name="f62" fmla="*/ f49 1 183332"/>
                <a:gd name="f63" fmla="*/ f50 1 321944"/>
                <a:gd name="f64" fmla="*/ f51 1 183332"/>
                <a:gd name="f65" fmla="*/ f52 1 321944"/>
                <a:gd name="f66" fmla="*/ f53 1 183332"/>
                <a:gd name="f67" fmla="*/ f5 1 f40"/>
                <a:gd name="f68" fmla="*/ f6 1 f40"/>
                <a:gd name="f69" fmla="*/ f5 1 f41"/>
                <a:gd name="f70" fmla="*/ f7 1 f41"/>
                <a:gd name="f71" fmla="+- f54 0 f1"/>
                <a:gd name="f72" fmla="*/ f55 1 f40"/>
                <a:gd name="f73" fmla="*/ f56 1 f41"/>
                <a:gd name="f74" fmla="*/ f57 1 f40"/>
                <a:gd name="f75" fmla="*/ f58 1 f41"/>
                <a:gd name="f76" fmla="*/ f59 1 f40"/>
                <a:gd name="f77" fmla="*/ f60 1 f41"/>
                <a:gd name="f78" fmla="*/ f61 1 f40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f35 1"/>
                <a:gd name="f85" fmla="*/ f68 f35 1"/>
                <a:gd name="f86" fmla="*/ f70 f36 1"/>
                <a:gd name="f87" fmla="*/ f69 f36 1"/>
                <a:gd name="f88" fmla="*/ f72 f35 1"/>
                <a:gd name="f89" fmla="*/ f73 f36 1"/>
                <a:gd name="f90" fmla="*/ f74 f35 1"/>
                <a:gd name="f91" fmla="*/ f75 f36 1"/>
                <a:gd name="f92" fmla="*/ f76 f35 1"/>
                <a:gd name="f93" fmla="*/ f77 f36 1"/>
                <a:gd name="f94" fmla="*/ f78 f35 1"/>
                <a:gd name="f95" fmla="*/ f79 f36 1"/>
                <a:gd name="f96" fmla="*/ f80 f35 1"/>
                <a:gd name="f97" fmla="*/ f81 f36 1"/>
                <a:gd name="f98" fmla="*/ f82 f35 1"/>
                <a:gd name="f99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8" y="f89"/>
                </a:cxn>
                <a:cxn ang="f71">
                  <a:pos x="f90" y="f91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7"/>
                </a:cxn>
                <a:cxn ang="f71">
                  <a:pos x="f98" y="f99"/>
                </a:cxn>
                <a:cxn ang="f71">
                  <a:pos x="f88" y="f89"/>
                </a:cxn>
              </a:cxnLst>
              <a:rect l="f84" t="f87" r="f85" b="f86"/>
              <a:pathLst>
                <a:path w="321944" h="18333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7"/>
                  </a:cubicBezTo>
                  <a:lnTo>
                    <a:pt x="f5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4">
              <a:extLst>
                <a:ext uri="{FF2B5EF4-FFF2-40B4-BE49-F238E27FC236}">
                  <a16:creationId xmlns:a16="http://schemas.microsoft.com/office/drawing/2014/main" id="{D8B940A7-2FFA-F5E9-6E28-9D31A4210852}"/>
                </a:ext>
              </a:extLst>
            </p:cNvPr>
            <p:cNvSpPr/>
            <p:nvPr/>
          </p:nvSpPr>
          <p:spPr>
            <a:xfrm>
              <a:off x="11143161" y="5292483"/>
              <a:ext cx="717858" cy="4057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1944"/>
                <a:gd name="f7" fmla="val 183332"/>
                <a:gd name="f8" fmla="val 200025"/>
                <a:gd name="f9" fmla="val 10930"/>
                <a:gd name="f10" fmla="val 321945"/>
                <a:gd name="f11" fmla="val 82367"/>
                <a:gd name="f12" fmla="val 291465"/>
                <a:gd name="f13" fmla="val 64270"/>
                <a:gd name="f14" fmla="val 249555"/>
                <a:gd name="f15" fmla="val 69032"/>
                <a:gd name="f16" fmla="val 205740"/>
                <a:gd name="f17" fmla="val 93797"/>
                <a:gd name="f18" fmla="val 167640"/>
                <a:gd name="f19" fmla="val 115705"/>
                <a:gd name="f20" fmla="val 141923"/>
                <a:gd name="f21" fmla="val 143327"/>
                <a:gd name="f22" fmla="val 121920"/>
                <a:gd name="f23" fmla="val 111895"/>
                <a:gd name="f24" fmla="val 20002"/>
                <a:gd name="f25" fmla="val 71890"/>
                <a:gd name="f26" fmla="val 45720"/>
                <a:gd name="f27" fmla="val 44267"/>
                <a:gd name="f28" fmla="val 83820"/>
                <a:gd name="f29" fmla="val 22360"/>
                <a:gd name="f30" fmla="val 127635"/>
                <a:gd name="f31" fmla="+- 0 0 2405"/>
                <a:gd name="f32" fmla="val 169545"/>
                <a:gd name="f33" fmla="+- 0 0 7168"/>
                <a:gd name="f34" fmla="+- 0 0 -90"/>
                <a:gd name="f35" fmla="*/ f3 1 321944"/>
                <a:gd name="f36" fmla="*/ f4 1 183332"/>
                <a:gd name="f37" fmla="+- f7 0 f5"/>
                <a:gd name="f38" fmla="+- f6 0 f5"/>
                <a:gd name="f39" fmla="*/ f34 f0 1"/>
                <a:gd name="f40" fmla="*/ f38 1 321944"/>
                <a:gd name="f41" fmla="*/ f37 1 183332"/>
                <a:gd name="f42" fmla="*/ 200025 f38 1"/>
                <a:gd name="f43" fmla="*/ 10930 f37 1"/>
                <a:gd name="f44" fmla="*/ 321945 f38 1"/>
                <a:gd name="f45" fmla="*/ 82367 f37 1"/>
                <a:gd name="f46" fmla="*/ 205740 f38 1"/>
                <a:gd name="f47" fmla="*/ 93797 f37 1"/>
                <a:gd name="f48" fmla="*/ 121920 f38 1"/>
                <a:gd name="f49" fmla="*/ 183332 f37 1"/>
                <a:gd name="f50" fmla="*/ 0 f38 1"/>
                <a:gd name="f51" fmla="*/ 111895 f37 1"/>
                <a:gd name="f52" fmla="*/ 83820 f38 1"/>
                <a:gd name="f53" fmla="*/ 22360 f37 1"/>
                <a:gd name="f54" fmla="*/ f39 1 f2"/>
                <a:gd name="f55" fmla="*/ f42 1 321944"/>
                <a:gd name="f56" fmla="*/ f43 1 183332"/>
                <a:gd name="f57" fmla="*/ f44 1 321944"/>
                <a:gd name="f58" fmla="*/ f45 1 183332"/>
                <a:gd name="f59" fmla="*/ f46 1 321944"/>
                <a:gd name="f60" fmla="*/ f47 1 183332"/>
                <a:gd name="f61" fmla="*/ f48 1 321944"/>
                <a:gd name="f62" fmla="*/ f49 1 183332"/>
                <a:gd name="f63" fmla="*/ f50 1 321944"/>
                <a:gd name="f64" fmla="*/ f51 1 183332"/>
                <a:gd name="f65" fmla="*/ f52 1 321944"/>
                <a:gd name="f66" fmla="*/ f53 1 183332"/>
                <a:gd name="f67" fmla="*/ f5 1 f40"/>
                <a:gd name="f68" fmla="*/ f6 1 f40"/>
                <a:gd name="f69" fmla="*/ f5 1 f41"/>
                <a:gd name="f70" fmla="*/ f7 1 f41"/>
                <a:gd name="f71" fmla="+- f54 0 f1"/>
                <a:gd name="f72" fmla="*/ f55 1 f40"/>
                <a:gd name="f73" fmla="*/ f56 1 f41"/>
                <a:gd name="f74" fmla="*/ f57 1 f40"/>
                <a:gd name="f75" fmla="*/ f58 1 f41"/>
                <a:gd name="f76" fmla="*/ f59 1 f40"/>
                <a:gd name="f77" fmla="*/ f60 1 f41"/>
                <a:gd name="f78" fmla="*/ f61 1 f40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f35 1"/>
                <a:gd name="f85" fmla="*/ f68 f35 1"/>
                <a:gd name="f86" fmla="*/ f70 f36 1"/>
                <a:gd name="f87" fmla="*/ f69 f36 1"/>
                <a:gd name="f88" fmla="*/ f72 f35 1"/>
                <a:gd name="f89" fmla="*/ f73 f36 1"/>
                <a:gd name="f90" fmla="*/ f74 f35 1"/>
                <a:gd name="f91" fmla="*/ f75 f36 1"/>
                <a:gd name="f92" fmla="*/ f76 f35 1"/>
                <a:gd name="f93" fmla="*/ f77 f36 1"/>
                <a:gd name="f94" fmla="*/ f78 f35 1"/>
                <a:gd name="f95" fmla="*/ f79 f36 1"/>
                <a:gd name="f96" fmla="*/ f80 f35 1"/>
                <a:gd name="f97" fmla="*/ f81 f36 1"/>
                <a:gd name="f98" fmla="*/ f82 f35 1"/>
                <a:gd name="f99" fmla="*/ f8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88" y="f89"/>
                </a:cxn>
                <a:cxn ang="f71">
                  <a:pos x="f90" y="f91"/>
                </a:cxn>
                <a:cxn ang="f71">
                  <a:pos x="f92" y="f93"/>
                </a:cxn>
                <a:cxn ang="f71">
                  <a:pos x="f94" y="f95"/>
                </a:cxn>
                <a:cxn ang="f71">
                  <a:pos x="f96" y="f97"/>
                </a:cxn>
                <a:cxn ang="f71">
                  <a:pos x="f98" y="f99"/>
                </a:cxn>
                <a:cxn ang="f71">
                  <a:pos x="f88" y="f89"/>
                </a:cxn>
                <a:cxn ang="f71">
                  <a:pos x="f88" y="f89"/>
                </a:cxn>
              </a:cxnLst>
              <a:rect l="f84" t="f87" r="f85" b="f86"/>
              <a:pathLst>
                <a:path w="321944" h="18333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7"/>
                  </a:cubicBezTo>
                  <a:lnTo>
                    <a:pt x="f5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6">
              <a:extLst>
                <a:ext uri="{FF2B5EF4-FFF2-40B4-BE49-F238E27FC236}">
                  <a16:creationId xmlns:a16="http://schemas.microsoft.com/office/drawing/2014/main" id="{0BBF7146-EC85-3512-86D1-B2EFABD3A374}"/>
                </a:ext>
              </a:extLst>
            </p:cNvPr>
            <p:cNvSpPr/>
            <p:nvPr/>
          </p:nvSpPr>
          <p:spPr>
            <a:xfrm>
              <a:off x="11096436" y="4884560"/>
              <a:ext cx="877156" cy="16925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64831"/>
                <a:gd name="f8" fmla="val 352425"/>
                <a:gd name="f9" fmla="val 130493"/>
                <a:gd name="f10" fmla="val 157163"/>
                <a:gd name="f11" fmla="val 242888"/>
                <a:gd name="f12" fmla="val 141923"/>
                <a:gd name="f13" fmla="val 367665"/>
                <a:gd name="f14" fmla="val 161925"/>
                <a:gd name="f15" fmla="val 327660"/>
                <a:gd name="f16" fmla="val 187643"/>
                <a:gd name="f17" fmla="val 300038"/>
                <a:gd name="f18" fmla="val 225743"/>
                <a:gd name="f19" fmla="val 278130"/>
                <a:gd name="f20" fmla="val 314325"/>
                <a:gd name="f21" fmla="val 226695"/>
                <a:gd name="f22" fmla="val 393383"/>
                <a:gd name="f23" fmla="val 260985"/>
                <a:gd name="f24" fmla="val 390525"/>
                <a:gd name="f25" fmla="val 529590"/>
                <a:gd name="f26" fmla="val 313373"/>
                <a:gd name="f27" fmla="val 667703"/>
                <a:gd name="f28" fmla="val 197168"/>
                <a:gd name="f29" fmla="val 734378"/>
                <a:gd name="f30" fmla="val 87630"/>
                <a:gd name="f31" fmla="val 797243"/>
                <a:gd name="f32" fmla="val 7620"/>
                <a:gd name="f33" fmla="val 760095"/>
                <a:gd name="f34" fmla="val 647700"/>
                <a:gd name="f35" fmla="val 573405"/>
                <a:gd name="f36" fmla="val 137160"/>
                <a:gd name="f37" fmla="val 606743"/>
                <a:gd name="f38" fmla="val 160973"/>
                <a:gd name="f39" fmla="val 621030"/>
                <a:gd name="f40" fmla="val 198120"/>
                <a:gd name="f41" fmla="val 599123"/>
                <a:gd name="f42" fmla="val 241935"/>
                <a:gd name="f43" fmla="val 266700"/>
                <a:gd name="f44" fmla="val 525780"/>
                <a:gd name="f45" fmla="val 464820"/>
                <a:gd name="f46" fmla="val 413385"/>
                <a:gd name="f47" fmla="val 240983"/>
                <a:gd name="f48" fmla="val 394335"/>
                <a:gd name="f49" fmla="val 420053"/>
                <a:gd name="f50" fmla="val 165735"/>
                <a:gd name="f51" fmla="val 438150"/>
                <a:gd name="f52" fmla="val 144780"/>
                <a:gd name="f53" fmla="val 468630"/>
                <a:gd name="f54" fmla="val 134303"/>
                <a:gd name="f55" fmla="val 502920"/>
                <a:gd name="f56" fmla="val 21908"/>
                <a:gd name="f57" fmla="val 528638"/>
                <a:gd name="f58" fmla="val 60008"/>
                <a:gd name="f59" fmla="val 169545"/>
                <a:gd name="f60" fmla="+- 0 0 -90"/>
                <a:gd name="f61" fmla="*/ f3 1 393382"/>
                <a:gd name="f62" fmla="*/ f4 1 764831"/>
                <a:gd name="f63" fmla="+- f7 0 f5"/>
                <a:gd name="f64" fmla="+- f6 0 f5"/>
                <a:gd name="f65" fmla="*/ f60 f0 1"/>
                <a:gd name="f66" fmla="*/ f64 1 393382"/>
                <a:gd name="f67" fmla="*/ f63 1 764831"/>
                <a:gd name="f68" fmla="*/ 352425 f64 1"/>
                <a:gd name="f69" fmla="*/ 0 f63 1"/>
                <a:gd name="f70" fmla="*/ 130493 f63 1"/>
                <a:gd name="f71" fmla="*/ 157163 f64 1"/>
                <a:gd name="f72" fmla="*/ 242888 f63 1"/>
                <a:gd name="f73" fmla="*/ 141923 f64 1"/>
                <a:gd name="f74" fmla="*/ 367665 f63 1"/>
                <a:gd name="f75" fmla="*/ 225743 f64 1"/>
                <a:gd name="f76" fmla="*/ 278130 f63 1"/>
                <a:gd name="f77" fmla="*/ 393383 f64 1"/>
                <a:gd name="f78" fmla="*/ 390525 f63 1"/>
                <a:gd name="f79" fmla="*/ 197168 f64 1"/>
                <a:gd name="f80" fmla="*/ 734378 f63 1"/>
                <a:gd name="f81" fmla="*/ 0 f64 1"/>
                <a:gd name="f82" fmla="*/ 647700 f63 1"/>
                <a:gd name="f83" fmla="*/ 130493 f64 1"/>
                <a:gd name="f84" fmla="*/ 573405 f63 1"/>
                <a:gd name="f85" fmla="*/ 198120 f64 1"/>
                <a:gd name="f86" fmla="*/ 599123 f63 1"/>
                <a:gd name="f87" fmla="*/ 266700 f64 1"/>
                <a:gd name="f88" fmla="*/ 464820 f63 1"/>
                <a:gd name="f89" fmla="*/ 420053 f63 1"/>
                <a:gd name="f90" fmla="*/ 134303 f64 1"/>
                <a:gd name="f91" fmla="*/ 502920 f63 1"/>
                <a:gd name="f92" fmla="*/ 21908 f64 1"/>
                <a:gd name="f93" fmla="*/ 528638 f63 1"/>
                <a:gd name="f94" fmla="*/ 60008 f64 1"/>
                <a:gd name="f95" fmla="*/ 169545 f63 1"/>
                <a:gd name="f96" fmla="*/ f65 1 f2"/>
                <a:gd name="f97" fmla="*/ f68 1 393382"/>
                <a:gd name="f98" fmla="*/ f69 1 764831"/>
                <a:gd name="f99" fmla="*/ f70 1 764831"/>
                <a:gd name="f100" fmla="*/ f71 1 393382"/>
                <a:gd name="f101" fmla="*/ f72 1 764831"/>
                <a:gd name="f102" fmla="*/ f73 1 393382"/>
                <a:gd name="f103" fmla="*/ f74 1 764831"/>
                <a:gd name="f104" fmla="*/ f75 1 393382"/>
                <a:gd name="f105" fmla="*/ f76 1 764831"/>
                <a:gd name="f106" fmla="*/ f77 1 393382"/>
                <a:gd name="f107" fmla="*/ f78 1 764831"/>
                <a:gd name="f108" fmla="*/ f79 1 393382"/>
                <a:gd name="f109" fmla="*/ f80 1 764831"/>
                <a:gd name="f110" fmla="*/ f81 1 393382"/>
                <a:gd name="f111" fmla="*/ f82 1 764831"/>
                <a:gd name="f112" fmla="*/ f83 1 393382"/>
                <a:gd name="f113" fmla="*/ f84 1 764831"/>
                <a:gd name="f114" fmla="*/ f85 1 393382"/>
                <a:gd name="f115" fmla="*/ f86 1 764831"/>
                <a:gd name="f116" fmla="*/ f87 1 393382"/>
                <a:gd name="f117" fmla="*/ f88 1 764831"/>
                <a:gd name="f118" fmla="*/ f89 1 764831"/>
                <a:gd name="f119" fmla="*/ f90 1 393382"/>
                <a:gd name="f120" fmla="*/ f91 1 764831"/>
                <a:gd name="f121" fmla="*/ f92 1 393382"/>
                <a:gd name="f122" fmla="*/ f93 1 764831"/>
                <a:gd name="f123" fmla="*/ f94 1 393382"/>
                <a:gd name="f124" fmla="*/ f95 1 764831"/>
                <a:gd name="f125" fmla="*/ f5 1 f66"/>
                <a:gd name="f126" fmla="*/ f6 1 f66"/>
                <a:gd name="f127" fmla="*/ f5 1 f67"/>
                <a:gd name="f128" fmla="*/ f7 1 f67"/>
                <a:gd name="f129" fmla="+- f96 0 f1"/>
                <a:gd name="f130" fmla="*/ f97 1 f66"/>
                <a:gd name="f131" fmla="*/ f98 1 f67"/>
                <a:gd name="f132" fmla="*/ f99 1 f67"/>
                <a:gd name="f133" fmla="*/ f100 1 f66"/>
                <a:gd name="f134" fmla="*/ f101 1 f67"/>
                <a:gd name="f135" fmla="*/ f102 1 f66"/>
                <a:gd name="f136" fmla="*/ f103 1 f67"/>
                <a:gd name="f137" fmla="*/ f104 1 f66"/>
                <a:gd name="f138" fmla="*/ f105 1 f67"/>
                <a:gd name="f139" fmla="*/ f106 1 f66"/>
                <a:gd name="f140" fmla="*/ f107 1 f67"/>
                <a:gd name="f141" fmla="*/ f108 1 f66"/>
                <a:gd name="f142" fmla="*/ f109 1 f67"/>
                <a:gd name="f143" fmla="*/ f110 1 f66"/>
                <a:gd name="f144" fmla="*/ f111 1 f67"/>
                <a:gd name="f145" fmla="*/ f112 1 f66"/>
                <a:gd name="f146" fmla="*/ f113 1 f67"/>
                <a:gd name="f147" fmla="*/ f114 1 f66"/>
                <a:gd name="f148" fmla="*/ f115 1 f67"/>
                <a:gd name="f149" fmla="*/ f116 1 f66"/>
                <a:gd name="f150" fmla="*/ f117 1 f67"/>
                <a:gd name="f151" fmla="*/ f118 1 f67"/>
                <a:gd name="f152" fmla="*/ f119 1 f66"/>
                <a:gd name="f153" fmla="*/ f120 1 f67"/>
                <a:gd name="f154" fmla="*/ f121 1 f66"/>
                <a:gd name="f155" fmla="*/ f122 1 f67"/>
                <a:gd name="f156" fmla="*/ f123 1 f66"/>
                <a:gd name="f157" fmla="*/ f124 1 f67"/>
                <a:gd name="f158" fmla="*/ f125 f61 1"/>
                <a:gd name="f159" fmla="*/ f126 f61 1"/>
                <a:gd name="f160" fmla="*/ f128 f62 1"/>
                <a:gd name="f161" fmla="*/ f127 f62 1"/>
                <a:gd name="f162" fmla="*/ f130 f61 1"/>
                <a:gd name="f163" fmla="*/ f131 f62 1"/>
                <a:gd name="f164" fmla="*/ f132 f62 1"/>
                <a:gd name="f165" fmla="*/ f133 f61 1"/>
                <a:gd name="f166" fmla="*/ f134 f62 1"/>
                <a:gd name="f167" fmla="*/ f135 f61 1"/>
                <a:gd name="f168" fmla="*/ f136 f62 1"/>
                <a:gd name="f169" fmla="*/ f137 f61 1"/>
                <a:gd name="f170" fmla="*/ f138 f62 1"/>
                <a:gd name="f171" fmla="*/ f139 f61 1"/>
                <a:gd name="f172" fmla="*/ f140 f62 1"/>
                <a:gd name="f173" fmla="*/ f141 f61 1"/>
                <a:gd name="f174" fmla="*/ f142 f62 1"/>
                <a:gd name="f175" fmla="*/ f143 f61 1"/>
                <a:gd name="f176" fmla="*/ f144 f62 1"/>
                <a:gd name="f177" fmla="*/ f145 f61 1"/>
                <a:gd name="f178" fmla="*/ f146 f62 1"/>
                <a:gd name="f179" fmla="*/ f147 f61 1"/>
                <a:gd name="f180" fmla="*/ f148 f62 1"/>
                <a:gd name="f181" fmla="*/ f149 f61 1"/>
                <a:gd name="f182" fmla="*/ f150 f62 1"/>
                <a:gd name="f183" fmla="*/ f151 f62 1"/>
                <a:gd name="f184" fmla="*/ f152 f61 1"/>
                <a:gd name="f185" fmla="*/ f153 f62 1"/>
                <a:gd name="f186" fmla="*/ f154 f61 1"/>
                <a:gd name="f187" fmla="*/ f155 f62 1"/>
                <a:gd name="f188" fmla="*/ f156 f61 1"/>
                <a:gd name="f189" fmla="*/ f157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62" y="f163"/>
                </a:cxn>
                <a:cxn ang="f129">
                  <a:pos x="f162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69" y="f170"/>
                </a:cxn>
                <a:cxn ang="f129">
                  <a:pos x="f171" y="f172"/>
                </a:cxn>
                <a:cxn ang="f129">
                  <a:pos x="f173" y="f174"/>
                </a:cxn>
                <a:cxn ang="f129">
                  <a:pos x="f175" y="f176"/>
                </a:cxn>
                <a:cxn ang="f129">
                  <a:pos x="f177" y="f178"/>
                </a:cxn>
                <a:cxn ang="f129">
                  <a:pos x="f179" y="f180"/>
                </a:cxn>
                <a:cxn ang="f129">
                  <a:pos x="f181" y="f182"/>
                </a:cxn>
                <a:cxn ang="f129">
                  <a:pos x="f173" y="f183"/>
                </a:cxn>
                <a:cxn ang="f129">
                  <a:pos x="f184" y="f185"/>
                </a:cxn>
                <a:cxn ang="f129">
                  <a:pos x="f186" y="f187"/>
                </a:cxn>
                <a:cxn ang="f129">
                  <a:pos x="f188" y="f189"/>
                </a:cxn>
                <a:cxn ang="f129">
                  <a:pos x="f162" y="f163"/>
                </a:cxn>
                <a:cxn ang="f129">
                  <a:pos x="f162" y="f163"/>
                </a:cxn>
              </a:cxnLst>
              <a:rect l="f158" t="f161" r="f159" b="f160"/>
              <a:pathLst>
                <a:path w="393382" h="764831">
                  <a:moveTo>
                    <a:pt x="f8" y="f5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5" y="f34"/>
                  </a:cubicBezTo>
                  <a:lnTo>
                    <a:pt x="f9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35"/>
                    <a:pt x="f43" y="f44"/>
                    <a:pt x="f43" y="f45"/>
                  </a:cubicBezTo>
                  <a:cubicBezTo>
                    <a:pt x="f43" y="f46"/>
                    <a:pt x="f47" y="f48"/>
                    <a:pt x="f28" y="f49"/>
                  </a:cubicBezTo>
                  <a:cubicBezTo>
                    <a:pt x="f50" y="f51"/>
                    <a:pt x="f52" y="f53"/>
                    <a:pt x="f54" y="f55"/>
                  </a:cubicBezTo>
                  <a:lnTo>
                    <a:pt x="f56" y="f57"/>
                  </a:lnTo>
                  <a:lnTo>
                    <a:pt x="f58" y="f59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7">
              <a:extLst>
                <a:ext uri="{FF2B5EF4-FFF2-40B4-BE49-F238E27FC236}">
                  <a16:creationId xmlns:a16="http://schemas.microsoft.com/office/drawing/2014/main" id="{518B95C5-6CC4-67F4-77EE-C41488E6CAAC}"/>
                </a:ext>
              </a:extLst>
            </p:cNvPr>
            <p:cNvSpPr/>
            <p:nvPr/>
          </p:nvSpPr>
          <p:spPr>
            <a:xfrm>
              <a:off x="11096436" y="4884560"/>
              <a:ext cx="877156" cy="16925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64831"/>
                <a:gd name="f8" fmla="val 352425"/>
                <a:gd name="f9" fmla="val 130493"/>
                <a:gd name="f10" fmla="val 157163"/>
                <a:gd name="f11" fmla="val 242888"/>
                <a:gd name="f12" fmla="val 141923"/>
                <a:gd name="f13" fmla="val 367665"/>
                <a:gd name="f14" fmla="val 161925"/>
                <a:gd name="f15" fmla="val 327660"/>
                <a:gd name="f16" fmla="val 187643"/>
                <a:gd name="f17" fmla="val 300038"/>
                <a:gd name="f18" fmla="val 225743"/>
                <a:gd name="f19" fmla="val 278130"/>
                <a:gd name="f20" fmla="val 314325"/>
                <a:gd name="f21" fmla="val 226695"/>
                <a:gd name="f22" fmla="val 393383"/>
                <a:gd name="f23" fmla="val 260985"/>
                <a:gd name="f24" fmla="val 390525"/>
                <a:gd name="f25" fmla="val 529590"/>
                <a:gd name="f26" fmla="val 313373"/>
                <a:gd name="f27" fmla="val 667703"/>
                <a:gd name="f28" fmla="val 197168"/>
                <a:gd name="f29" fmla="val 734378"/>
                <a:gd name="f30" fmla="val 87630"/>
                <a:gd name="f31" fmla="val 797243"/>
                <a:gd name="f32" fmla="val 7620"/>
                <a:gd name="f33" fmla="val 760095"/>
                <a:gd name="f34" fmla="val 647700"/>
                <a:gd name="f35" fmla="val 573405"/>
                <a:gd name="f36" fmla="val 137160"/>
                <a:gd name="f37" fmla="val 606743"/>
                <a:gd name="f38" fmla="val 160973"/>
                <a:gd name="f39" fmla="val 621030"/>
                <a:gd name="f40" fmla="val 198120"/>
                <a:gd name="f41" fmla="val 599123"/>
                <a:gd name="f42" fmla="val 241935"/>
                <a:gd name="f43" fmla="val 266700"/>
                <a:gd name="f44" fmla="val 525780"/>
                <a:gd name="f45" fmla="val 464820"/>
                <a:gd name="f46" fmla="val 413385"/>
                <a:gd name="f47" fmla="val 240983"/>
                <a:gd name="f48" fmla="val 394335"/>
                <a:gd name="f49" fmla="val 420053"/>
                <a:gd name="f50" fmla="val 165735"/>
                <a:gd name="f51" fmla="val 438150"/>
                <a:gd name="f52" fmla="val 144780"/>
                <a:gd name="f53" fmla="val 468630"/>
                <a:gd name="f54" fmla="val 134303"/>
                <a:gd name="f55" fmla="val 502920"/>
                <a:gd name="f56" fmla="val 21908"/>
                <a:gd name="f57" fmla="val 528638"/>
                <a:gd name="f58" fmla="val 60008"/>
                <a:gd name="f59" fmla="val 169545"/>
                <a:gd name="f60" fmla="+- 0 0 -90"/>
                <a:gd name="f61" fmla="*/ f3 1 393382"/>
                <a:gd name="f62" fmla="*/ f4 1 764831"/>
                <a:gd name="f63" fmla="+- f7 0 f5"/>
                <a:gd name="f64" fmla="+- f6 0 f5"/>
                <a:gd name="f65" fmla="*/ f60 f0 1"/>
                <a:gd name="f66" fmla="*/ f64 1 393382"/>
                <a:gd name="f67" fmla="*/ f63 1 764831"/>
                <a:gd name="f68" fmla="*/ 352425 f64 1"/>
                <a:gd name="f69" fmla="*/ 0 f63 1"/>
                <a:gd name="f70" fmla="*/ 130493 f63 1"/>
                <a:gd name="f71" fmla="*/ 157163 f64 1"/>
                <a:gd name="f72" fmla="*/ 242888 f63 1"/>
                <a:gd name="f73" fmla="*/ 141923 f64 1"/>
                <a:gd name="f74" fmla="*/ 367665 f63 1"/>
                <a:gd name="f75" fmla="*/ 225743 f64 1"/>
                <a:gd name="f76" fmla="*/ 278130 f63 1"/>
                <a:gd name="f77" fmla="*/ 393383 f64 1"/>
                <a:gd name="f78" fmla="*/ 390525 f63 1"/>
                <a:gd name="f79" fmla="*/ 197168 f64 1"/>
                <a:gd name="f80" fmla="*/ 734378 f63 1"/>
                <a:gd name="f81" fmla="*/ 0 f64 1"/>
                <a:gd name="f82" fmla="*/ 647700 f63 1"/>
                <a:gd name="f83" fmla="*/ 130493 f64 1"/>
                <a:gd name="f84" fmla="*/ 573405 f63 1"/>
                <a:gd name="f85" fmla="*/ 198120 f64 1"/>
                <a:gd name="f86" fmla="*/ 599123 f63 1"/>
                <a:gd name="f87" fmla="*/ 266700 f64 1"/>
                <a:gd name="f88" fmla="*/ 464820 f63 1"/>
                <a:gd name="f89" fmla="*/ 420053 f63 1"/>
                <a:gd name="f90" fmla="*/ 134303 f64 1"/>
                <a:gd name="f91" fmla="*/ 502920 f63 1"/>
                <a:gd name="f92" fmla="*/ 21908 f64 1"/>
                <a:gd name="f93" fmla="*/ 528638 f63 1"/>
                <a:gd name="f94" fmla="*/ 60008 f64 1"/>
                <a:gd name="f95" fmla="*/ 169545 f63 1"/>
                <a:gd name="f96" fmla="*/ f65 1 f2"/>
                <a:gd name="f97" fmla="*/ f68 1 393382"/>
                <a:gd name="f98" fmla="*/ f69 1 764831"/>
                <a:gd name="f99" fmla="*/ f70 1 764831"/>
                <a:gd name="f100" fmla="*/ f71 1 393382"/>
                <a:gd name="f101" fmla="*/ f72 1 764831"/>
                <a:gd name="f102" fmla="*/ f73 1 393382"/>
                <a:gd name="f103" fmla="*/ f74 1 764831"/>
                <a:gd name="f104" fmla="*/ f75 1 393382"/>
                <a:gd name="f105" fmla="*/ f76 1 764831"/>
                <a:gd name="f106" fmla="*/ f77 1 393382"/>
                <a:gd name="f107" fmla="*/ f78 1 764831"/>
                <a:gd name="f108" fmla="*/ f79 1 393382"/>
                <a:gd name="f109" fmla="*/ f80 1 764831"/>
                <a:gd name="f110" fmla="*/ f81 1 393382"/>
                <a:gd name="f111" fmla="*/ f82 1 764831"/>
                <a:gd name="f112" fmla="*/ f83 1 393382"/>
                <a:gd name="f113" fmla="*/ f84 1 764831"/>
                <a:gd name="f114" fmla="*/ f85 1 393382"/>
                <a:gd name="f115" fmla="*/ f86 1 764831"/>
                <a:gd name="f116" fmla="*/ f87 1 393382"/>
                <a:gd name="f117" fmla="*/ f88 1 764831"/>
                <a:gd name="f118" fmla="*/ f89 1 764831"/>
                <a:gd name="f119" fmla="*/ f90 1 393382"/>
                <a:gd name="f120" fmla="*/ f91 1 764831"/>
                <a:gd name="f121" fmla="*/ f92 1 393382"/>
                <a:gd name="f122" fmla="*/ f93 1 764831"/>
                <a:gd name="f123" fmla="*/ f94 1 393382"/>
                <a:gd name="f124" fmla="*/ f95 1 764831"/>
                <a:gd name="f125" fmla="*/ f5 1 f66"/>
                <a:gd name="f126" fmla="*/ f6 1 f66"/>
                <a:gd name="f127" fmla="*/ f5 1 f67"/>
                <a:gd name="f128" fmla="*/ f7 1 f67"/>
                <a:gd name="f129" fmla="+- f96 0 f1"/>
                <a:gd name="f130" fmla="*/ f97 1 f66"/>
                <a:gd name="f131" fmla="*/ f98 1 f67"/>
                <a:gd name="f132" fmla="*/ f99 1 f67"/>
                <a:gd name="f133" fmla="*/ f100 1 f66"/>
                <a:gd name="f134" fmla="*/ f101 1 f67"/>
                <a:gd name="f135" fmla="*/ f102 1 f66"/>
                <a:gd name="f136" fmla="*/ f103 1 f67"/>
                <a:gd name="f137" fmla="*/ f104 1 f66"/>
                <a:gd name="f138" fmla="*/ f105 1 f67"/>
                <a:gd name="f139" fmla="*/ f106 1 f66"/>
                <a:gd name="f140" fmla="*/ f107 1 f67"/>
                <a:gd name="f141" fmla="*/ f108 1 f66"/>
                <a:gd name="f142" fmla="*/ f109 1 f67"/>
                <a:gd name="f143" fmla="*/ f110 1 f66"/>
                <a:gd name="f144" fmla="*/ f111 1 f67"/>
                <a:gd name="f145" fmla="*/ f112 1 f66"/>
                <a:gd name="f146" fmla="*/ f113 1 f67"/>
                <a:gd name="f147" fmla="*/ f114 1 f66"/>
                <a:gd name="f148" fmla="*/ f115 1 f67"/>
                <a:gd name="f149" fmla="*/ f116 1 f66"/>
                <a:gd name="f150" fmla="*/ f117 1 f67"/>
                <a:gd name="f151" fmla="*/ f118 1 f67"/>
                <a:gd name="f152" fmla="*/ f119 1 f66"/>
                <a:gd name="f153" fmla="*/ f120 1 f67"/>
                <a:gd name="f154" fmla="*/ f121 1 f66"/>
                <a:gd name="f155" fmla="*/ f122 1 f67"/>
                <a:gd name="f156" fmla="*/ f123 1 f66"/>
                <a:gd name="f157" fmla="*/ f124 1 f67"/>
                <a:gd name="f158" fmla="*/ f125 f61 1"/>
                <a:gd name="f159" fmla="*/ f126 f61 1"/>
                <a:gd name="f160" fmla="*/ f128 f62 1"/>
                <a:gd name="f161" fmla="*/ f127 f62 1"/>
                <a:gd name="f162" fmla="*/ f130 f61 1"/>
                <a:gd name="f163" fmla="*/ f131 f62 1"/>
                <a:gd name="f164" fmla="*/ f132 f62 1"/>
                <a:gd name="f165" fmla="*/ f133 f61 1"/>
                <a:gd name="f166" fmla="*/ f134 f62 1"/>
                <a:gd name="f167" fmla="*/ f135 f61 1"/>
                <a:gd name="f168" fmla="*/ f136 f62 1"/>
                <a:gd name="f169" fmla="*/ f137 f61 1"/>
                <a:gd name="f170" fmla="*/ f138 f62 1"/>
                <a:gd name="f171" fmla="*/ f139 f61 1"/>
                <a:gd name="f172" fmla="*/ f140 f62 1"/>
                <a:gd name="f173" fmla="*/ f141 f61 1"/>
                <a:gd name="f174" fmla="*/ f142 f62 1"/>
                <a:gd name="f175" fmla="*/ f143 f61 1"/>
                <a:gd name="f176" fmla="*/ f144 f62 1"/>
                <a:gd name="f177" fmla="*/ f145 f61 1"/>
                <a:gd name="f178" fmla="*/ f146 f62 1"/>
                <a:gd name="f179" fmla="*/ f147 f61 1"/>
                <a:gd name="f180" fmla="*/ f148 f62 1"/>
                <a:gd name="f181" fmla="*/ f149 f61 1"/>
                <a:gd name="f182" fmla="*/ f150 f62 1"/>
                <a:gd name="f183" fmla="*/ f151 f62 1"/>
                <a:gd name="f184" fmla="*/ f152 f61 1"/>
                <a:gd name="f185" fmla="*/ f153 f62 1"/>
                <a:gd name="f186" fmla="*/ f154 f61 1"/>
                <a:gd name="f187" fmla="*/ f155 f62 1"/>
                <a:gd name="f188" fmla="*/ f156 f61 1"/>
                <a:gd name="f189" fmla="*/ f157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62" y="f163"/>
                </a:cxn>
                <a:cxn ang="f129">
                  <a:pos x="f162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69" y="f170"/>
                </a:cxn>
                <a:cxn ang="f129">
                  <a:pos x="f171" y="f172"/>
                </a:cxn>
                <a:cxn ang="f129">
                  <a:pos x="f173" y="f174"/>
                </a:cxn>
                <a:cxn ang="f129">
                  <a:pos x="f175" y="f176"/>
                </a:cxn>
                <a:cxn ang="f129">
                  <a:pos x="f177" y="f178"/>
                </a:cxn>
                <a:cxn ang="f129">
                  <a:pos x="f179" y="f180"/>
                </a:cxn>
                <a:cxn ang="f129">
                  <a:pos x="f181" y="f182"/>
                </a:cxn>
                <a:cxn ang="f129">
                  <a:pos x="f173" y="f183"/>
                </a:cxn>
                <a:cxn ang="f129">
                  <a:pos x="f184" y="f185"/>
                </a:cxn>
                <a:cxn ang="f129">
                  <a:pos x="f186" y="f187"/>
                </a:cxn>
                <a:cxn ang="f129">
                  <a:pos x="f188" y="f189"/>
                </a:cxn>
                <a:cxn ang="f129">
                  <a:pos x="f162" y="f163"/>
                </a:cxn>
                <a:cxn ang="f129">
                  <a:pos x="f162" y="f163"/>
                </a:cxn>
                <a:cxn ang="f129">
                  <a:pos x="f162" y="f163"/>
                </a:cxn>
              </a:cxnLst>
              <a:rect l="f158" t="f161" r="f159" b="f160"/>
              <a:pathLst>
                <a:path w="393382" h="764831">
                  <a:moveTo>
                    <a:pt x="f8" y="f5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2" y="f24"/>
                  </a:cubicBezTo>
                  <a:cubicBezTo>
                    <a:pt x="f22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5" y="f34"/>
                  </a:cubicBezTo>
                  <a:lnTo>
                    <a:pt x="f9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35"/>
                    <a:pt x="f43" y="f44"/>
                    <a:pt x="f43" y="f45"/>
                  </a:cubicBezTo>
                  <a:cubicBezTo>
                    <a:pt x="f43" y="f46"/>
                    <a:pt x="f47" y="f48"/>
                    <a:pt x="f28" y="f49"/>
                  </a:cubicBezTo>
                  <a:cubicBezTo>
                    <a:pt x="f50" y="f51"/>
                    <a:pt x="f52" y="f53"/>
                    <a:pt x="f54" y="f55"/>
                  </a:cubicBezTo>
                  <a:lnTo>
                    <a:pt x="f56" y="f57"/>
                  </a:lnTo>
                  <a:lnTo>
                    <a:pt x="f58" y="f59"/>
                  </a:lnTo>
                  <a:lnTo>
                    <a:pt x="f8" y="f5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44">
              <a:extLst>
                <a:ext uri="{FF2B5EF4-FFF2-40B4-BE49-F238E27FC236}">
                  <a16:creationId xmlns:a16="http://schemas.microsoft.com/office/drawing/2014/main" id="{19815B4D-5DA4-2F1E-0884-D92DD752E9A8}"/>
                </a:ext>
              </a:extLst>
            </p:cNvPr>
            <p:cNvSpPr/>
            <p:nvPr/>
          </p:nvSpPr>
          <p:spPr>
            <a:xfrm>
              <a:off x="10873432" y="5101666"/>
              <a:ext cx="356808" cy="9506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0019"/>
                <a:gd name="f7" fmla="val 429577"/>
                <a:gd name="f8" fmla="val 121920"/>
                <a:gd name="f9" fmla="val 429578"/>
                <a:gd name="f10" fmla="val 358140"/>
                <a:gd name="f11" fmla="val 37147"/>
                <a:gd name="f12" fmla="val 160020"/>
                <a:gd name="f13" fmla="val 70485"/>
                <a:gd name="f14" fmla="+- 0 0 -90"/>
                <a:gd name="f15" fmla="*/ f3 1 160019"/>
                <a:gd name="f16" fmla="*/ f4 1 429577"/>
                <a:gd name="f17" fmla="+- f7 0 f5"/>
                <a:gd name="f18" fmla="+- f6 0 f5"/>
                <a:gd name="f19" fmla="*/ f14 f0 1"/>
                <a:gd name="f20" fmla="*/ f18 1 160019"/>
                <a:gd name="f21" fmla="*/ f17 1 429577"/>
                <a:gd name="f22" fmla="*/ 121920 f18 1"/>
                <a:gd name="f23" fmla="*/ 429578 f17 1"/>
                <a:gd name="f24" fmla="*/ 0 f18 1"/>
                <a:gd name="f25" fmla="*/ 358140 f17 1"/>
                <a:gd name="f26" fmla="*/ 37147 f18 1"/>
                <a:gd name="f27" fmla="*/ 0 f17 1"/>
                <a:gd name="f28" fmla="*/ 160020 f18 1"/>
                <a:gd name="f29" fmla="*/ 70485 f17 1"/>
                <a:gd name="f30" fmla="*/ f19 1 f2"/>
                <a:gd name="f31" fmla="*/ f22 1 160019"/>
                <a:gd name="f32" fmla="*/ f23 1 429577"/>
                <a:gd name="f33" fmla="*/ f24 1 160019"/>
                <a:gd name="f34" fmla="*/ f25 1 429577"/>
                <a:gd name="f35" fmla="*/ f26 1 160019"/>
                <a:gd name="f36" fmla="*/ f27 1 429577"/>
                <a:gd name="f37" fmla="*/ f28 1 160019"/>
                <a:gd name="f38" fmla="*/ f29 1 42957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60019" h="42957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45">
              <a:extLst>
                <a:ext uri="{FF2B5EF4-FFF2-40B4-BE49-F238E27FC236}">
                  <a16:creationId xmlns:a16="http://schemas.microsoft.com/office/drawing/2014/main" id="{59FC0321-C65C-A1DD-96BB-7D4CDC289EDF}"/>
                </a:ext>
              </a:extLst>
            </p:cNvPr>
            <p:cNvSpPr/>
            <p:nvPr/>
          </p:nvSpPr>
          <p:spPr>
            <a:xfrm>
              <a:off x="10873432" y="5101666"/>
              <a:ext cx="356808" cy="9506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0019"/>
                <a:gd name="f7" fmla="val 429577"/>
                <a:gd name="f8" fmla="val 121920"/>
                <a:gd name="f9" fmla="val 429578"/>
                <a:gd name="f10" fmla="val 358140"/>
                <a:gd name="f11" fmla="val 37147"/>
                <a:gd name="f12" fmla="val 160020"/>
                <a:gd name="f13" fmla="val 70485"/>
                <a:gd name="f14" fmla="+- 0 0 -90"/>
                <a:gd name="f15" fmla="*/ f3 1 160019"/>
                <a:gd name="f16" fmla="*/ f4 1 429577"/>
                <a:gd name="f17" fmla="+- f7 0 f5"/>
                <a:gd name="f18" fmla="+- f6 0 f5"/>
                <a:gd name="f19" fmla="*/ f14 f0 1"/>
                <a:gd name="f20" fmla="*/ f18 1 160019"/>
                <a:gd name="f21" fmla="*/ f17 1 429577"/>
                <a:gd name="f22" fmla="*/ 121920 f18 1"/>
                <a:gd name="f23" fmla="*/ 429578 f17 1"/>
                <a:gd name="f24" fmla="*/ 0 f18 1"/>
                <a:gd name="f25" fmla="*/ 358140 f17 1"/>
                <a:gd name="f26" fmla="*/ 37147 f18 1"/>
                <a:gd name="f27" fmla="*/ 0 f17 1"/>
                <a:gd name="f28" fmla="*/ 160020 f18 1"/>
                <a:gd name="f29" fmla="*/ 70485 f17 1"/>
                <a:gd name="f30" fmla="*/ f19 1 f2"/>
                <a:gd name="f31" fmla="*/ f22 1 160019"/>
                <a:gd name="f32" fmla="*/ f23 1 429577"/>
                <a:gd name="f33" fmla="*/ f24 1 160019"/>
                <a:gd name="f34" fmla="*/ f25 1 429577"/>
                <a:gd name="f35" fmla="*/ f26 1 160019"/>
                <a:gd name="f36" fmla="*/ f27 1 429577"/>
                <a:gd name="f37" fmla="*/ f28 1 160019"/>
                <a:gd name="f38" fmla="*/ f29 1 429577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60019" h="429577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cubicBezTo>
                    <a:pt x="f12" y="f13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46">
              <a:extLst>
                <a:ext uri="{FF2B5EF4-FFF2-40B4-BE49-F238E27FC236}">
                  <a16:creationId xmlns:a16="http://schemas.microsoft.com/office/drawing/2014/main" id="{90B261A8-1FBC-B2E2-C5B6-F22FCF2627D2}"/>
                </a:ext>
              </a:extLst>
            </p:cNvPr>
            <p:cNvSpPr/>
            <p:nvPr/>
          </p:nvSpPr>
          <p:spPr>
            <a:xfrm>
              <a:off x="10956267" y="4726469"/>
              <a:ext cx="926003" cy="5311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5289"/>
                <a:gd name="f7" fmla="val 240030"/>
                <a:gd name="f8" fmla="val 122873"/>
                <a:gd name="f9" fmla="val 169545"/>
                <a:gd name="f10" fmla="val 292418"/>
                <a:gd name="f11" fmla="val 415290"/>
                <a:gd name="f12" fmla="val 71438"/>
                <a:gd name="f13" fmla="+- 0 0 -90"/>
                <a:gd name="f14" fmla="*/ f3 1 415289"/>
                <a:gd name="f15" fmla="*/ f4 1 240030"/>
                <a:gd name="f16" fmla="+- f7 0 f5"/>
                <a:gd name="f17" fmla="+- f6 0 f5"/>
                <a:gd name="f18" fmla="*/ f13 f0 1"/>
                <a:gd name="f19" fmla="*/ f17 1 415289"/>
                <a:gd name="f20" fmla="*/ f16 1 240030"/>
                <a:gd name="f21" fmla="*/ 122873 f17 1"/>
                <a:gd name="f22" fmla="*/ 240030 f16 1"/>
                <a:gd name="f23" fmla="*/ 0 f17 1"/>
                <a:gd name="f24" fmla="*/ 169545 f16 1"/>
                <a:gd name="f25" fmla="*/ 292418 f17 1"/>
                <a:gd name="f26" fmla="*/ 0 f16 1"/>
                <a:gd name="f27" fmla="*/ 415290 f17 1"/>
                <a:gd name="f28" fmla="*/ 71438 f16 1"/>
                <a:gd name="f29" fmla="*/ f18 1 f2"/>
                <a:gd name="f30" fmla="*/ f21 1 415289"/>
                <a:gd name="f31" fmla="*/ f22 1 240030"/>
                <a:gd name="f32" fmla="*/ f23 1 415289"/>
                <a:gd name="f33" fmla="*/ f24 1 240030"/>
                <a:gd name="f34" fmla="*/ f25 1 415289"/>
                <a:gd name="f35" fmla="*/ f26 1 240030"/>
                <a:gd name="f36" fmla="*/ f27 1 415289"/>
                <a:gd name="f37" fmla="*/ f28 1 24003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415289" h="24003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ubicBezTo>
                    <a:pt x="f11" y="f12"/>
                    <a:pt x="f8" y="f7"/>
                    <a:pt x="f8" y="f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47">
              <a:extLst>
                <a:ext uri="{FF2B5EF4-FFF2-40B4-BE49-F238E27FC236}">
                  <a16:creationId xmlns:a16="http://schemas.microsoft.com/office/drawing/2014/main" id="{8592D919-72A0-826F-0BD2-37C02FA5DFD3}"/>
                </a:ext>
              </a:extLst>
            </p:cNvPr>
            <p:cNvSpPr/>
            <p:nvPr/>
          </p:nvSpPr>
          <p:spPr>
            <a:xfrm>
              <a:off x="10956267" y="4726469"/>
              <a:ext cx="926003" cy="5311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5289"/>
                <a:gd name="f7" fmla="val 240030"/>
                <a:gd name="f8" fmla="val 122873"/>
                <a:gd name="f9" fmla="val 169545"/>
                <a:gd name="f10" fmla="val 292418"/>
                <a:gd name="f11" fmla="val 415290"/>
                <a:gd name="f12" fmla="val 71438"/>
                <a:gd name="f13" fmla="+- 0 0 -90"/>
                <a:gd name="f14" fmla="*/ f3 1 415289"/>
                <a:gd name="f15" fmla="*/ f4 1 240030"/>
                <a:gd name="f16" fmla="+- f7 0 f5"/>
                <a:gd name="f17" fmla="+- f6 0 f5"/>
                <a:gd name="f18" fmla="*/ f13 f0 1"/>
                <a:gd name="f19" fmla="*/ f17 1 415289"/>
                <a:gd name="f20" fmla="*/ f16 1 240030"/>
                <a:gd name="f21" fmla="*/ 122873 f17 1"/>
                <a:gd name="f22" fmla="*/ 240030 f16 1"/>
                <a:gd name="f23" fmla="*/ 0 f17 1"/>
                <a:gd name="f24" fmla="*/ 169545 f16 1"/>
                <a:gd name="f25" fmla="*/ 292418 f17 1"/>
                <a:gd name="f26" fmla="*/ 0 f16 1"/>
                <a:gd name="f27" fmla="*/ 415290 f17 1"/>
                <a:gd name="f28" fmla="*/ 71438 f16 1"/>
                <a:gd name="f29" fmla="*/ f18 1 f2"/>
                <a:gd name="f30" fmla="*/ f21 1 415289"/>
                <a:gd name="f31" fmla="*/ f22 1 240030"/>
                <a:gd name="f32" fmla="*/ f23 1 415289"/>
                <a:gd name="f33" fmla="*/ f24 1 240030"/>
                <a:gd name="f34" fmla="*/ f25 1 415289"/>
                <a:gd name="f35" fmla="*/ f26 1 240030"/>
                <a:gd name="f36" fmla="*/ f27 1 415289"/>
                <a:gd name="f37" fmla="*/ f28 1 24003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415289" h="24003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cubicBezTo>
                    <a:pt x="f11" y="f12"/>
                    <a:pt x="f8" y="f7"/>
                    <a:pt x="f8" y="f7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62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78ED837F-AE94-10F2-5D31-2E8A36854C0F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CFA1FAAC-A22E-EE9A-EA21-70A62895E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6">
            <a:extLst>
              <a:ext uri="{FF2B5EF4-FFF2-40B4-BE49-F238E27FC236}">
                <a16:creationId xmlns:a16="http://schemas.microsoft.com/office/drawing/2014/main" id="{70DC2E0E-3F96-11B6-BA2C-9853B67419BC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36F3B7DD-CD0D-78CA-21E3-7BBA5B7610BB}"/>
              </a:ext>
            </a:extLst>
          </p:cNvPr>
          <p:cNvGrpSpPr/>
          <p:nvPr/>
        </p:nvGrpSpPr>
        <p:grpSpPr>
          <a:xfrm>
            <a:off x="10825426" y="4779879"/>
            <a:ext cx="1149455" cy="1812990"/>
            <a:chOff x="10825426" y="4779879"/>
            <a:chExt cx="1149455" cy="1812990"/>
          </a:xfrm>
        </p:grpSpPr>
        <p:sp>
          <p:nvSpPr>
            <p:cNvPr id="6" name="Freihandform: Form 24">
              <a:extLst>
                <a:ext uri="{FF2B5EF4-FFF2-40B4-BE49-F238E27FC236}">
                  <a16:creationId xmlns:a16="http://schemas.microsoft.com/office/drawing/2014/main" id="{9D89A87E-95BE-4D63-B850-022524386F51}"/>
                </a:ext>
              </a:extLst>
            </p:cNvPr>
            <p:cNvSpPr/>
            <p:nvPr/>
          </p:nvSpPr>
          <p:spPr>
            <a:xfrm>
              <a:off x="11156914" y="5632237"/>
              <a:ext cx="531330" cy="6143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8123"/>
                <a:gd name="f9" fmla="val 71438"/>
                <a:gd name="f10" fmla="val 95250"/>
                <a:gd name="f11" fmla="val 109538"/>
                <a:gd name="f12" fmla="val 7620"/>
                <a:gd name="f13" fmla="val 116205"/>
                <a:gd name="f14" fmla="val 28575"/>
                <a:gd name="f15" fmla="val 59055"/>
                <a:gd name="f16" fmla="val 119063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90500"/>
                <a:gd name="f38" fmla="val 130492"/>
                <a:gd name="f39" fmla="val 99060"/>
                <a:gd name="f40" fmla="val 231458"/>
                <a:gd name="f41" fmla="val 79058"/>
                <a:gd name="f42" fmla="+- 0 0 -90"/>
                <a:gd name="f43" fmla="*/ f3 1 238204"/>
                <a:gd name="f44" fmla="*/ f4 1 275297"/>
                <a:gd name="f45" fmla="+- f7 0 f5"/>
                <a:gd name="f46" fmla="+- f6 0 f5"/>
                <a:gd name="f47" fmla="*/ f42 f0 1"/>
                <a:gd name="f48" fmla="*/ f46 1 238204"/>
                <a:gd name="f49" fmla="*/ f45 1 275297"/>
                <a:gd name="f50" fmla="*/ 218123 f46 1"/>
                <a:gd name="f51" fmla="*/ 71438 f45 1"/>
                <a:gd name="f52" fmla="*/ 95250 f46 1"/>
                <a:gd name="f53" fmla="*/ 0 f45 1"/>
                <a:gd name="f54" fmla="*/ 116205 f46 1"/>
                <a:gd name="f55" fmla="*/ 59055 f45 1"/>
                <a:gd name="f56" fmla="*/ 47625 f46 1"/>
                <a:gd name="f57" fmla="*/ 193358 f45 1"/>
                <a:gd name="f58" fmla="*/ 0 f46 1"/>
                <a:gd name="f59" fmla="*/ 200025 f45 1"/>
                <a:gd name="f60" fmla="*/ 121920 f46 1"/>
                <a:gd name="f61" fmla="*/ 271463 f45 1"/>
                <a:gd name="f62" fmla="*/ 169545 f46 1"/>
                <a:gd name="f63" fmla="*/ 264795 f45 1"/>
                <a:gd name="f64" fmla="*/ 238125 f46 1"/>
                <a:gd name="f65" fmla="*/ 130492 f45 1"/>
                <a:gd name="f66" fmla="*/ f47 1 f2"/>
                <a:gd name="f67" fmla="*/ f50 1 238204"/>
                <a:gd name="f68" fmla="*/ f51 1 275297"/>
                <a:gd name="f69" fmla="*/ f52 1 238204"/>
                <a:gd name="f70" fmla="*/ f53 1 275297"/>
                <a:gd name="f71" fmla="*/ f54 1 238204"/>
                <a:gd name="f72" fmla="*/ f55 1 275297"/>
                <a:gd name="f73" fmla="*/ f56 1 238204"/>
                <a:gd name="f74" fmla="*/ f57 1 275297"/>
                <a:gd name="f75" fmla="*/ f58 1 238204"/>
                <a:gd name="f76" fmla="*/ f59 1 275297"/>
                <a:gd name="f77" fmla="*/ f60 1 238204"/>
                <a:gd name="f78" fmla="*/ f61 1 275297"/>
                <a:gd name="f79" fmla="*/ f62 1 238204"/>
                <a:gd name="f80" fmla="*/ f63 1 275297"/>
                <a:gd name="f81" fmla="*/ f64 1 238204"/>
                <a:gd name="f82" fmla="*/ f65 1 275297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5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7">
              <a:extLst>
                <a:ext uri="{FF2B5EF4-FFF2-40B4-BE49-F238E27FC236}">
                  <a16:creationId xmlns:a16="http://schemas.microsoft.com/office/drawing/2014/main" id="{9F39B1FE-34ED-37EF-4B01-A3A8D365CBB4}"/>
                </a:ext>
              </a:extLst>
            </p:cNvPr>
            <p:cNvSpPr/>
            <p:nvPr/>
          </p:nvSpPr>
          <p:spPr>
            <a:xfrm>
              <a:off x="11156914" y="5632237"/>
              <a:ext cx="531330" cy="6143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8123"/>
                <a:gd name="f9" fmla="val 71438"/>
                <a:gd name="f10" fmla="val 95250"/>
                <a:gd name="f11" fmla="val 109538"/>
                <a:gd name="f12" fmla="val 7620"/>
                <a:gd name="f13" fmla="val 116205"/>
                <a:gd name="f14" fmla="val 28575"/>
                <a:gd name="f15" fmla="val 59055"/>
                <a:gd name="f16" fmla="val 119063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90500"/>
                <a:gd name="f38" fmla="val 130492"/>
                <a:gd name="f39" fmla="val 99060"/>
                <a:gd name="f40" fmla="val 231458"/>
                <a:gd name="f41" fmla="val 79058"/>
                <a:gd name="f42" fmla="+- 0 0 -90"/>
                <a:gd name="f43" fmla="*/ f3 1 238204"/>
                <a:gd name="f44" fmla="*/ f4 1 275297"/>
                <a:gd name="f45" fmla="+- f7 0 f5"/>
                <a:gd name="f46" fmla="+- f6 0 f5"/>
                <a:gd name="f47" fmla="*/ f42 f0 1"/>
                <a:gd name="f48" fmla="*/ f46 1 238204"/>
                <a:gd name="f49" fmla="*/ f45 1 275297"/>
                <a:gd name="f50" fmla="*/ 218123 f46 1"/>
                <a:gd name="f51" fmla="*/ 71438 f45 1"/>
                <a:gd name="f52" fmla="*/ 95250 f46 1"/>
                <a:gd name="f53" fmla="*/ 0 f45 1"/>
                <a:gd name="f54" fmla="*/ 116205 f46 1"/>
                <a:gd name="f55" fmla="*/ 59055 f45 1"/>
                <a:gd name="f56" fmla="*/ 47625 f46 1"/>
                <a:gd name="f57" fmla="*/ 193358 f45 1"/>
                <a:gd name="f58" fmla="*/ 0 f46 1"/>
                <a:gd name="f59" fmla="*/ 200025 f45 1"/>
                <a:gd name="f60" fmla="*/ 121920 f46 1"/>
                <a:gd name="f61" fmla="*/ 271463 f45 1"/>
                <a:gd name="f62" fmla="*/ 169545 f46 1"/>
                <a:gd name="f63" fmla="*/ 264795 f45 1"/>
                <a:gd name="f64" fmla="*/ 238125 f46 1"/>
                <a:gd name="f65" fmla="*/ 130492 f45 1"/>
                <a:gd name="f66" fmla="*/ f47 1 f2"/>
                <a:gd name="f67" fmla="*/ f50 1 238204"/>
                <a:gd name="f68" fmla="*/ f51 1 275297"/>
                <a:gd name="f69" fmla="*/ f52 1 238204"/>
                <a:gd name="f70" fmla="*/ f53 1 275297"/>
                <a:gd name="f71" fmla="*/ f54 1 238204"/>
                <a:gd name="f72" fmla="*/ f55 1 275297"/>
                <a:gd name="f73" fmla="*/ f56 1 238204"/>
                <a:gd name="f74" fmla="*/ f57 1 275297"/>
                <a:gd name="f75" fmla="*/ f58 1 238204"/>
                <a:gd name="f76" fmla="*/ f59 1 275297"/>
                <a:gd name="f77" fmla="*/ f60 1 238204"/>
                <a:gd name="f78" fmla="*/ f61 1 275297"/>
                <a:gd name="f79" fmla="*/ f62 1 238204"/>
                <a:gd name="f80" fmla="*/ f63 1 275297"/>
                <a:gd name="f81" fmla="*/ f64 1 238204"/>
                <a:gd name="f82" fmla="*/ f65 1 275297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  <a:cxn ang="f87">
                  <a:pos x="f108" y="f109"/>
                </a:cxn>
              </a:cxnLst>
              <a:rect l="f104" t="f107" r="f105" b="f106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5" y="f39"/>
                    <a:pt x="f40" y="f41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8">
              <a:extLst>
                <a:ext uri="{FF2B5EF4-FFF2-40B4-BE49-F238E27FC236}">
                  <a16:creationId xmlns:a16="http://schemas.microsoft.com/office/drawing/2014/main" id="{524C0BC1-283A-A597-8E8B-D19763F9F943}"/>
                </a:ext>
              </a:extLst>
            </p:cNvPr>
            <p:cNvSpPr/>
            <p:nvPr/>
          </p:nvSpPr>
          <p:spPr>
            <a:xfrm>
              <a:off x="11261018" y="5277825"/>
              <a:ext cx="588516" cy="280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842"/>
                <a:gd name="f7" fmla="val 125478"/>
                <a:gd name="f8" fmla="val 141923"/>
                <a:gd name="f9" fmla="val 10226"/>
                <a:gd name="f10" fmla="val 115252"/>
                <a:gd name="f11" fmla="+- 0 0 5014"/>
                <a:gd name="f12" fmla="val 81915"/>
                <a:gd name="f13" fmla="+- 0 0 4062"/>
                <a:gd name="f14" fmla="val 42863"/>
                <a:gd name="f15" fmla="val 18798"/>
                <a:gd name="f16" fmla="val 24765"/>
                <a:gd name="f17" fmla="val 29276"/>
                <a:gd name="f18" fmla="val 13335"/>
                <a:gd name="f19" fmla="val 39753"/>
                <a:gd name="f20" fmla="val 54041"/>
                <a:gd name="f21" fmla="val 121920"/>
                <a:gd name="f22" fmla="val 135255"/>
                <a:gd name="f23" fmla="val 111191"/>
                <a:gd name="f24" fmla="val 146685"/>
                <a:gd name="f25" fmla="val 99761"/>
                <a:gd name="f26" fmla="val 164783"/>
                <a:gd name="f27" fmla="val 90236"/>
                <a:gd name="f28" fmla="val 203835"/>
                <a:gd name="f29" fmla="val 67376"/>
                <a:gd name="f30" fmla="val 238125"/>
                <a:gd name="f31" fmla="val 66423"/>
                <a:gd name="f32" fmla="val 81663"/>
                <a:gd name="f33" fmla="+- 0 0 -90"/>
                <a:gd name="f34" fmla="*/ f3 1 263842"/>
                <a:gd name="f35" fmla="*/ f4 1 125478"/>
                <a:gd name="f36" fmla="+- f7 0 f5"/>
                <a:gd name="f37" fmla="+- f6 0 f5"/>
                <a:gd name="f38" fmla="*/ f33 f0 1"/>
                <a:gd name="f39" fmla="*/ f37 1 263842"/>
                <a:gd name="f40" fmla="*/ f36 1 125478"/>
                <a:gd name="f41" fmla="*/ 141923 f37 1"/>
                <a:gd name="f42" fmla="*/ 10226 f36 1"/>
                <a:gd name="f43" fmla="*/ 42863 f37 1"/>
                <a:gd name="f44" fmla="*/ 18798 f36 1"/>
                <a:gd name="f45" fmla="*/ 0 f37 1"/>
                <a:gd name="f46" fmla="*/ 54041 f36 1"/>
                <a:gd name="f47" fmla="*/ 121920 f37 1"/>
                <a:gd name="f48" fmla="*/ 125478 f36 1"/>
                <a:gd name="f49" fmla="*/ 164783 f37 1"/>
                <a:gd name="f50" fmla="*/ 90236 f36 1"/>
                <a:gd name="f51" fmla="*/ 263842 f37 1"/>
                <a:gd name="f52" fmla="*/ 81663 f36 1"/>
                <a:gd name="f53" fmla="*/ f38 1 f2"/>
                <a:gd name="f54" fmla="*/ f41 1 263842"/>
                <a:gd name="f55" fmla="*/ f42 1 125478"/>
                <a:gd name="f56" fmla="*/ f43 1 263842"/>
                <a:gd name="f57" fmla="*/ f44 1 125478"/>
                <a:gd name="f58" fmla="*/ f45 1 263842"/>
                <a:gd name="f59" fmla="*/ f46 1 125478"/>
                <a:gd name="f60" fmla="*/ f47 1 263842"/>
                <a:gd name="f61" fmla="*/ f48 1 125478"/>
                <a:gd name="f62" fmla="*/ f49 1 263842"/>
                <a:gd name="f63" fmla="*/ f50 1 125478"/>
                <a:gd name="f64" fmla="*/ f51 1 263842"/>
                <a:gd name="f65" fmla="*/ f52 1 125478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</a:cxnLst>
              <a:rect l="f83" t="f86" r="f84" b="f85"/>
              <a:pathLst>
                <a:path w="263842" h="12547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5" y="f20"/>
                  </a:cubicBezTo>
                  <a:lnTo>
                    <a:pt x="f21" y="f7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6" y="f32"/>
                  </a:cubicBezTo>
                  <a:cubicBezTo>
                    <a:pt x="f6" y="f32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9">
              <a:extLst>
                <a:ext uri="{FF2B5EF4-FFF2-40B4-BE49-F238E27FC236}">
                  <a16:creationId xmlns:a16="http://schemas.microsoft.com/office/drawing/2014/main" id="{B808CB1C-3D78-D689-9047-1A25925F9B8F}"/>
                </a:ext>
              </a:extLst>
            </p:cNvPr>
            <p:cNvSpPr/>
            <p:nvPr/>
          </p:nvSpPr>
          <p:spPr>
            <a:xfrm>
              <a:off x="11261018" y="5277825"/>
              <a:ext cx="588516" cy="280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842"/>
                <a:gd name="f7" fmla="val 125478"/>
                <a:gd name="f8" fmla="val 141923"/>
                <a:gd name="f9" fmla="val 10226"/>
                <a:gd name="f10" fmla="val 115252"/>
                <a:gd name="f11" fmla="+- 0 0 5014"/>
                <a:gd name="f12" fmla="val 81915"/>
                <a:gd name="f13" fmla="+- 0 0 4062"/>
                <a:gd name="f14" fmla="val 42863"/>
                <a:gd name="f15" fmla="val 18798"/>
                <a:gd name="f16" fmla="val 24765"/>
                <a:gd name="f17" fmla="val 29276"/>
                <a:gd name="f18" fmla="val 13335"/>
                <a:gd name="f19" fmla="val 39753"/>
                <a:gd name="f20" fmla="val 54041"/>
                <a:gd name="f21" fmla="val 121920"/>
                <a:gd name="f22" fmla="val 135255"/>
                <a:gd name="f23" fmla="val 111191"/>
                <a:gd name="f24" fmla="val 146685"/>
                <a:gd name="f25" fmla="val 99761"/>
                <a:gd name="f26" fmla="val 164783"/>
                <a:gd name="f27" fmla="val 90236"/>
                <a:gd name="f28" fmla="val 203835"/>
                <a:gd name="f29" fmla="val 67376"/>
                <a:gd name="f30" fmla="val 238125"/>
                <a:gd name="f31" fmla="val 66423"/>
                <a:gd name="f32" fmla="val 81663"/>
                <a:gd name="f33" fmla="+- 0 0 -90"/>
                <a:gd name="f34" fmla="*/ f3 1 263842"/>
                <a:gd name="f35" fmla="*/ f4 1 125478"/>
                <a:gd name="f36" fmla="+- f7 0 f5"/>
                <a:gd name="f37" fmla="+- f6 0 f5"/>
                <a:gd name="f38" fmla="*/ f33 f0 1"/>
                <a:gd name="f39" fmla="*/ f37 1 263842"/>
                <a:gd name="f40" fmla="*/ f36 1 125478"/>
                <a:gd name="f41" fmla="*/ 141923 f37 1"/>
                <a:gd name="f42" fmla="*/ 10226 f36 1"/>
                <a:gd name="f43" fmla="*/ 42863 f37 1"/>
                <a:gd name="f44" fmla="*/ 18798 f36 1"/>
                <a:gd name="f45" fmla="*/ 0 f37 1"/>
                <a:gd name="f46" fmla="*/ 54041 f36 1"/>
                <a:gd name="f47" fmla="*/ 121920 f37 1"/>
                <a:gd name="f48" fmla="*/ 125478 f36 1"/>
                <a:gd name="f49" fmla="*/ 164783 f37 1"/>
                <a:gd name="f50" fmla="*/ 90236 f36 1"/>
                <a:gd name="f51" fmla="*/ 263842 f37 1"/>
                <a:gd name="f52" fmla="*/ 81663 f36 1"/>
                <a:gd name="f53" fmla="*/ f38 1 f2"/>
                <a:gd name="f54" fmla="*/ f41 1 263842"/>
                <a:gd name="f55" fmla="*/ f42 1 125478"/>
                <a:gd name="f56" fmla="*/ f43 1 263842"/>
                <a:gd name="f57" fmla="*/ f44 1 125478"/>
                <a:gd name="f58" fmla="*/ f45 1 263842"/>
                <a:gd name="f59" fmla="*/ f46 1 125478"/>
                <a:gd name="f60" fmla="*/ f47 1 263842"/>
                <a:gd name="f61" fmla="*/ f48 1 125478"/>
                <a:gd name="f62" fmla="*/ f49 1 263842"/>
                <a:gd name="f63" fmla="*/ f50 1 125478"/>
                <a:gd name="f64" fmla="*/ f51 1 263842"/>
                <a:gd name="f65" fmla="*/ f52 1 125478"/>
                <a:gd name="f66" fmla="*/ f5 1 f39"/>
                <a:gd name="f67" fmla="*/ f6 1 f39"/>
                <a:gd name="f68" fmla="*/ f5 1 f40"/>
                <a:gd name="f69" fmla="*/ f7 1 f40"/>
                <a:gd name="f70" fmla="+- f53 0 f1"/>
                <a:gd name="f71" fmla="*/ f54 1 f39"/>
                <a:gd name="f72" fmla="*/ f55 1 f40"/>
                <a:gd name="f73" fmla="*/ f56 1 f39"/>
                <a:gd name="f74" fmla="*/ f57 1 f40"/>
                <a:gd name="f75" fmla="*/ f58 1 f39"/>
                <a:gd name="f76" fmla="*/ f59 1 f40"/>
                <a:gd name="f77" fmla="*/ f60 1 f39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f34 1"/>
                <a:gd name="f84" fmla="*/ f67 f34 1"/>
                <a:gd name="f85" fmla="*/ f69 f35 1"/>
                <a:gd name="f86" fmla="*/ f68 f35 1"/>
                <a:gd name="f87" fmla="*/ f71 f34 1"/>
                <a:gd name="f88" fmla="*/ f72 f35 1"/>
                <a:gd name="f89" fmla="*/ f73 f34 1"/>
                <a:gd name="f90" fmla="*/ f74 f35 1"/>
                <a:gd name="f91" fmla="*/ f75 f34 1"/>
                <a:gd name="f92" fmla="*/ f76 f35 1"/>
                <a:gd name="f93" fmla="*/ f77 f34 1"/>
                <a:gd name="f94" fmla="*/ f78 f35 1"/>
                <a:gd name="f95" fmla="*/ f79 f34 1"/>
                <a:gd name="f96" fmla="*/ f80 f35 1"/>
                <a:gd name="f97" fmla="*/ f81 f34 1"/>
                <a:gd name="f98" fmla="*/ f82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87" y="f88"/>
                </a:cxn>
                <a:cxn ang="f70">
                  <a:pos x="f89" y="f90"/>
                </a:cxn>
                <a:cxn ang="f70">
                  <a:pos x="f91" y="f92"/>
                </a:cxn>
                <a:cxn ang="f70">
                  <a:pos x="f93" y="f94"/>
                </a:cxn>
                <a:cxn ang="f70">
                  <a:pos x="f95" y="f96"/>
                </a:cxn>
                <a:cxn ang="f70">
                  <a:pos x="f97" y="f98"/>
                </a:cxn>
                <a:cxn ang="f70">
                  <a:pos x="f87" y="f88"/>
                </a:cxn>
                <a:cxn ang="f70">
                  <a:pos x="f87" y="f88"/>
                </a:cxn>
              </a:cxnLst>
              <a:rect l="f83" t="f86" r="f84" b="f85"/>
              <a:pathLst>
                <a:path w="263842" h="12547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5" y="f20"/>
                  </a:cubicBezTo>
                  <a:lnTo>
                    <a:pt x="f21" y="f7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6" y="f32"/>
                  </a:cubicBez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0">
              <a:extLst>
                <a:ext uri="{FF2B5EF4-FFF2-40B4-BE49-F238E27FC236}">
                  <a16:creationId xmlns:a16="http://schemas.microsoft.com/office/drawing/2014/main" id="{88EE9B83-6B3F-2EA8-874B-0D8D5682E0EC}"/>
                </a:ext>
              </a:extLst>
            </p:cNvPr>
            <p:cNvSpPr/>
            <p:nvPr/>
          </p:nvSpPr>
          <p:spPr>
            <a:xfrm>
              <a:off x="11203658" y="4779879"/>
              <a:ext cx="584265" cy="3379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1937"/>
                <a:gd name="f7" fmla="val 151447"/>
                <a:gd name="f8" fmla="val 121920"/>
                <a:gd name="f9" fmla="val 80963"/>
                <a:gd name="f10" fmla="val 139065"/>
                <a:gd name="f11" fmla="val 261938"/>
                <a:gd name="f12" fmla="val 71438"/>
                <a:gd name="f13" fmla="+- 0 0 -90"/>
                <a:gd name="f14" fmla="*/ f3 1 261937"/>
                <a:gd name="f15" fmla="*/ f4 1 151447"/>
                <a:gd name="f16" fmla="+- f7 0 f5"/>
                <a:gd name="f17" fmla="+- f6 0 f5"/>
                <a:gd name="f18" fmla="*/ f13 f0 1"/>
                <a:gd name="f19" fmla="*/ f17 1 261937"/>
                <a:gd name="f20" fmla="*/ f16 1 151447"/>
                <a:gd name="f21" fmla="*/ 121920 f17 1"/>
                <a:gd name="f22" fmla="*/ 151447 f16 1"/>
                <a:gd name="f23" fmla="*/ 0 f17 1"/>
                <a:gd name="f24" fmla="*/ 80963 f16 1"/>
                <a:gd name="f25" fmla="*/ 139065 f17 1"/>
                <a:gd name="f26" fmla="*/ 0 f16 1"/>
                <a:gd name="f27" fmla="*/ 261938 f17 1"/>
                <a:gd name="f28" fmla="*/ 71438 f16 1"/>
                <a:gd name="f29" fmla="*/ f18 1 f2"/>
                <a:gd name="f30" fmla="*/ f21 1 261937"/>
                <a:gd name="f31" fmla="*/ f22 1 151447"/>
                <a:gd name="f32" fmla="*/ f23 1 261937"/>
                <a:gd name="f33" fmla="*/ f24 1 151447"/>
                <a:gd name="f34" fmla="*/ f25 1 261937"/>
                <a:gd name="f35" fmla="*/ f26 1 151447"/>
                <a:gd name="f36" fmla="*/ f27 1 261937"/>
                <a:gd name="f37" fmla="*/ f28 1 15144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61937" h="15144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2">
              <a:extLst>
                <a:ext uri="{FF2B5EF4-FFF2-40B4-BE49-F238E27FC236}">
                  <a16:creationId xmlns:a16="http://schemas.microsoft.com/office/drawing/2014/main" id="{C9639925-59A9-5477-7CD6-388056AB703E}"/>
                </a:ext>
              </a:extLst>
            </p:cNvPr>
            <p:cNvSpPr/>
            <p:nvPr/>
          </p:nvSpPr>
          <p:spPr>
            <a:xfrm>
              <a:off x="11203658" y="4779879"/>
              <a:ext cx="584265" cy="3379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1937"/>
                <a:gd name="f7" fmla="val 151447"/>
                <a:gd name="f8" fmla="val 121920"/>
                <a:gd name="f9" fmla="val 80963"/>
                <a:gd name="f10" fmla="val 139065"/>
                <a:gd name="f11" fmla="val 261938"/>
                <a:gd name="f12" fmla="val 71438"/>
                <a:gd name="f13" fmla="+- 0 0 -90"/>
                <a:gd name="f14" fmla="*/ f3 1 261937"/>
                <a:gd name="f15" fmla="*/ f4 1 151447"/>
                <a:gd name="f16" fmla="+- f7 0 f5"/>
                <a:gd name="f17" fmla="+- f6 0 f5"/>
                <a:gd name="f18" fmla="*/ f13 f0 1"/>
                <a:gd name="f19" fmla="*/ f17 1 261937"/>
                <a:gd name="f20" fmla="*/ f16 1 151447"/>
                <a:gd name="f21" fmla="*/ 121920 f17 1"/>
                <a:gd name="f22" fmla="*/ 151447 f16 1"/>
                <a:gd name="f23" fmla="*/ 0 f17 1"/>
                <a:gd name="f24" fmla="*/ 80963 f16 1"/>
                <a:gd name="f25" fmla="*/ 139065 f17 1"/>
                <a:gd name="f26" fmla="*/ 0 f16 1"/>
                <a:gd name="f27" fmla="*/ 261938 f17 1"/>
                <a:gd name="f28" fmla="*/ 71438 f16 1"/>
                <a:gd name="f29" fmla="*/ f18 1 f2"/>
                <a:gd name="f30" fmla="*/ f21 1 261937"/>
                <a:gd name="f31" fmla="*/ f22 1 151447"/>
                <a:gd name="f32" fmla="*/ f23 1 261937"/>
                <a:gd name="f33" fmla="*/ f24 1 151447"/>
                <a:gd name="f34" fmla="*/ f25 1 261937"/>
                <a:gd name="f35" fmla="*/ f26 1 151447"/>
                <a:gd name="f36" fmla="*/ f27 1 261937"/>
                <a:gd name="f37" fmla="*/ f28 1 151447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261937" h="151447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3">
              <a:extLst>
                <a:ext uri="{FF2B5EF4-FFF2-40B4-BE49-F238E27FC236}">
                  <a16:creationId xmlns:a16="http://schemas.microsoft.com/office/drawing/2014/main" id="{9C98F5A7-D6D4-31F5-56F0-5720829236FA}"/>
                </a:ext>
              </a:extLst>
            </p:cNvPr>
            <p:cNvSpPr/>
            <p:nvPr/>
          </p:nvSpPr>
          <p:spPr>
            <a:xfrm>
              <a:off x="10825426" y="4958425"/>
              <a:ext cx="650184" cy="1606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1488"/>
                <a:gd name="f7" fmla="val 720090"/>
                <a:gd name="f8" fmla="val 121943"/>
                <a:gd name="f9" fmla="val 584835"/>
                <a:gd name="f10" fmla="val 503872"/>
                <a:gd name="f11" fmla="val 150518"/>
                <a:gd name="f12" fmla="val 428625"/>
                <a:gd name="f13" fmla="val 172426"/>
                <a:gd name="f14" fmla="val 371475"/>
                <a:gd name="f15" fmla="val 71438"/>
                <a:gd name="f16" fmla="val 169568"/>
                <a:gd name="f17" fmla="val 50506"/>
                <a:gd name="f18" fmla="val 300990"/>
                <a:gd name="f19" fmla="val 27646"/>
                <a:gd name="f20" fmla="val 357188"/>
                <a:gd name="f21" fmla="+- 0 0 929"/>
                <a:gd name="f22" fmla="val 433388"/>
                <a:gd name="f23" fmla="val 23"/>
                <a:gd name="f24" fmla="val 514350"/>
                <a:gd name="f25" fmla="val 583883"/>
                <a:gd name="f26" fmla="val 20978"/>
                <a:gd name="f27" fmla="val 629603"/>
                <a:gd name="f28" fmla="val 55268"/>
                <a:gd name="f29" fmla="val 649605"/>
                <a:gd name="f30" fmla="val 177188"/>
                <a:gd name="f31" fmla="val 142898"/>
                <a:gd name="f32" fmla="val 700088"/>
                <a:gd name="f33" fmla="val 654368"/>
                <a:gd name="f34" fmla="+- 0 0 -90"/>
                <a:gd name="f35" fmla="*/ f3 1 291488"/>
                <a:gd name="f36" fmla="*/ f4 1 720090"/>
                <a:gd name="f37" fmla="+- f7 0 f5"/>
                <a:gd name="f38" fmla="+- f6 0 f5"/>
                <a:gd name="f39" fmla="*/ f34 f0 1"/>
                <a:gd name="f40" fmla="*/ f38 1 291488"/>
                <a:gd name="f41" fmla="*/ f37 1 720090"/>
                <a:gd name="f42" fmla="*/ 121943 f38 1"/>
                <a:gd name="f43" fmla="*/ 584835 f37 1"/>
                <a:gd name="f44" fmla="*/ 172426 f38 1"/>
                <a:gd name="f45" fmla="*/ 371475 f37 1"/>
                <a:gd name="f46" fmla="*/ 291488 f38 1"/>
                <a:gd name="f47" fmla="*/ 71438 f37 1"/>
                <a:gd name="f48" fmla="*/ 169568 f38 1"/>
                <a:gd name="f49" fmla="*/ 0 f37 1"/>
                <a:gd name="f50" fmla="*/ 50506 f38 1"/>
                <a:gd name="f51" fmla="*/ 300990 f37 1"/>
                <a:gd name="f52" fmla="*/ 23 f38 1"/>
                <a:gd name="f53" fmla="*/ 514350 f37 1"/>
                <a:gd name="f54" fmla="*/ 55268 f38 1"/>
                <a:gd name="f55" fmla="*/ 649605 f37 1"/>
                <a:gd name="f56" fmla="*/ 177188 f38 1"/>
                <a:gd name="f57" fmla="*/ 720090 f37 1"/>
                <a:gd name="f58" fmla="*/ f39 1 f2"/>
                <a:gd name="f59" fmla="*/ f42 1 291488"/>
                <a:gd name="f60" fmla="*/ f43 1 720090"/>
                <a:gd name="f61" fmla="*/ f44 1 291488"/>
                <a:gd name="f62" fmla="*/ f45 1 720090"/>
                <a:gd name="f63" fmla="*/ f46 1 291488"/>
                <a:gd name="f64" fmla="*/ f47 1 720090"/>
                <a:gd name="f65" fmla="*/ f48 1 291488"/>
                <a:gd name="f66" fmla="*/ f49 1 720090"/>
                <a:gd name="f67" fmla="*/ f50 1 291488"/>
                <a:gd name="f68" fmla="*/ f51 1 720090"/>
                <a:gd name="f69" fmla="*/ f52 1 291488"/>
                <a:gd name="f70" fmla="*/ f53 1 720090"/>
                <a:gd name="f71" fmla="*/ f54 1 291488"/>
                <a:gd name="f72" fmla="*/ f55 1 720090"/>
                <a:gd name="f73" fmla="*/ f56 1 291488"/>
                <a:gd name="f74" fmla="*/ f57 1 720090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</a:cxnLst>
              <a:rect l="f96" t="f99" r="f97" b="f98"/>
              <a:pathLst>
                <a:path w="291488" h="720090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lnTo>
                    <a:pt x="f6" y="f15"/>
                  </a:lnTo>
                  <a:lnTo>
                    <a:pt x="f16" y="f5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3" y="f25"/>
                    <a:pt x="f26" y="f27"/>
                    <a:pt x="f28" y="f29"/>
                  </a:cubicBezTo>
                  <a:lnTo>
                    <a:pt x="f30" y="f7"/>
                  </a:lnTo>
                  <a:cubicBezTo>
                    <a:pt x="f31" y="f32"/>
                    <a:pt x="f8" y="f3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4">
              <a:extLst>
                <a:ext uri="{FF2B5EF4-FFF2-40B4-BE49-F238E27FC236}">
                  <a16:creationId xmlns:a16="http://schemas.microsoft.com/office/drawing/2014/main" id="{2244FDEC-4D2F-9E5D-4C57-E53C30341FC1}"/>
                </a:ext>
              </a:extLst>
            </p:cNvPr>
            <p:cNvSpPr/>
            <p:nvPr/>
          </p:nvSpPr>
          <p:spPr>
            <a:xfrm>
              <a:off x="10825426" y="4958425"/>
              <a:ext cx="650184" cy="16069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1488"/>
                <a:gd name="f7" fmla="val 720090"/>
                <a:gd name="f8" fmla="val 121943"/>
                <a:gd name="f9" fmla="val 584835"/>
                <a:gd name="f10" fmla="val 503872"/>
                <a:gd name="f11" fmla="val 150518"/>
                <a:gd name="f12" fmla="val 428625"/>
                <a:gd name="f13" fmla="val 172426"/>
                <a:gd name="f14" fmla="val 371475"/>
                <a:gd name="f15" fmla="val 71438"/>
                <a:gd name="f16" fmla="val 169568"/>
                <a:gd name="f17" fmla="val 50506"/>
                <a:gd name="f18" fmla="val 300990"/>
                <a:gd name="f19" fmla="val 27646"/>
                <a:gd name="f20" fmla="val 357188"/>
                <a:gd name="f21" fmla="+- 0 0 929"/>
                <a:gd name="f22" fmla="val 433388"/>
                <a:gd name="f23" fmla="val 23"/>
                <a:gd name="f24" fmla="val 514350"/>
                <a:gd name="f25" fmla="val 583883"/>
                <a:gd name="f26" fmla="val 20978"/>
                <a:gd name="f27" fmla="val 629603"/>
                <a:gd name="f28" fmla="val 55268"/>
                <a:gd name="f29" fmla="val 649605"/>
                <a:gd name="f30" fmla="val 177188"/>
                <a:gd name="f31" fmla="val 142898"/>
                <a:gd name="f32" fmla="val 700088"/>
                <a:gd name="f33" fmla="val 654368"/>
                <a:gd name="f34" fmla="+- 0 0 -90"/>
                <a:gd name="f35" fmla="*/ f3 1 291488"/>
                <a:gd name="f36" fmla="*/ f4 1 720090"/>
                <a:gd name="f37" fmla="+- f7 0 f5"/>
                <a:gd name="f38" fmla="+- f6 0 f5"/>
                <a:gd name="f39" fmla="*/ f34 f0 1"/>
                <a:gd name="f40" fmla="*/ f38 1 291488"/>
                <a:gd name="f41" fmla="*/ f37 1 720090"/>
                <a:gd name="f42" fmla="*/ 121943 f38 1"/>
                <a:gd name="f43" fmla="*/ 584835 f37 1"/>
                <a:gd name="f44" fmla="*/ 172426 f38 1"/>
                <a:gd name="f45" fmla="*/ 371475 f37 1"/>
                <a:gd name="f46" fmla="*/ 291488 f38 1"/>
                <a:gd name="f47" fmla="*/ 71438 f37 1"/>
                <a:gd name="f48" fmla="*/ 169568 f38 1"/>
                <a:gd name="f49" fmla="*/ 0 f37 1"/>
                <a:gd name="f50" fmla="*/ 50506 f38 1"/>
                <a:gd name="f51" fmla="*/ 300990 f37 1"/>
                <a:gd name="f52" fmla="*/ 23 f38 1"/>
                <a:gd name="f53" fmla="*/ 514350 f37 1"/>
                <a:gd name="f54" fmla="*/ 55268 f38 1"/>
                <a:gd name="f55" fmla="*/ 649605 f37 1"/>
                <a:gd name="f56" fmla="*/ 177188 f38 1"/>
                <a:gd name="f57" fmla="*/ 720090 f37 1"/>
                <a:gd name="f58" fmla="*/ f39 1 f2"/>
                <a:gd name="f59" fmla="*/ f42 1 291488"/>
                <a:gd name="f60" fmla="*/ f43 1 720090"/>
                <a:gd name="f61" fmla="*/ f44 1 291488"/>
                <a:gd name="f62" fmla="*/ f45 1 720090"/>
                <a:gd name="f63" fmla="*/ f46 1 291488"/>
                <a:gd name="f64" fmla="*/ f47 1 720090"/>
                <a:gd name="f65" fmla="*/ f48 1 291488"/>
                <a:gd name="f66" fmla="*/ f49 1 720090"/>
                <a:gd name="f67" fmla="*/ f50 1 291488"/>
                <a:gd name="f68" fmla="*/ f51 1 720090"/>
                <a:gd name="f69" fmla="*/ f52 1 291488"/>
                <a:gd name="f70" fmla="*/ f53 1 720090"/>
                <a:gd name="f71" fmla="*/ f54 1 291488"/>
                <a:gd name="f72" fmla="*/ f55 1 720090"/>
                <a:gd name="f73" fmla="*/ f56 1 291488"/>
                <a:gd name="f74" fmla="*/ f57 1 720090"/>
                <a:gd name="f75" fmla="*/ f5 1 f40"/>
                <a:gd name="f76" fmla="*/ f6 1 f40"/>
                <a:gd name="f77" fmla="*/ f5 1 f41"/>
                <a:gd name="f78" fmla="*/ f7 1 f41"/>
                <a:gd name="f79" fmla="+- f58 0 f1"/>
                <a:gd name="f80" fmla="*/ f59 1 f40"/>
                <a:gd name="f81" fmla="*/ f60 1 f41"/>
                <a:gd name="f82" fmla="*/ f61 1 f40"/>
                <a:gd name="f83" fmla="*/ f62 1 f41"/>
                <a:gd name="f84" fmla="*/ f63 1 f40"/>
                <a:gd name="f85" fmla="*/ f64 1 f41"/>
                <a:gd name="f86" fmla="*/ f65 1 f40"/>
                <a:gd name="f87" fmla="*/ f66 1 f41"/>
                <a:gd name="f88" fmla="*/ f67 1 f40"/>
                <a:gd name="f89" fmla="*/ f68 1 f41"/>
                <a:gd name="f90" fmla="*/ f69 1 f40"/>
                <a:gd name="f91" fmla="*/ f70 1 f41"/>
                <a:gd name="f92" fmla="*/ f71 1 f40"/>
                <a:gd name="f93" fmla="*/ f72 1 f41"/>
                <a:gd name="f94" fmla="*/ f73 1 f40"/>
                <a:gd name="f95" fmla="*/ f74 1 f41"/>
                <a:gd name="f96" fmla="*/ f75 f35 1"/>
                <a:gd name="f97" fmla="*/ f76 f35 1"/>
                <a:gd name="f98" fmla="*/ f78 f36 1"/>
                <a:gd name="f99" fmla="*/ f77 f36 1"/>
                <a:gd name="f100" fmla="*/ f80 f35 1"/>
                <a:gd name="f101" fmla="*/ f81 f36 1"/>
                <a:gd name="f102" fmla="*/ f82 f35 1"/>
                <a:gd name="f103" fmla="*/ f83 f36 1"/>
                <a:gd name="f104" fmla="*/ f84 f35 1"/>
                <a:gd name="f105" fmla="*/ f85 f36 1"/>
                <a:gd name="f106" fmla="*/ f86 f35 1"/>
                <a:gd name="f107" fmla="*/ f87 f36 1"/>
                <a:gd name="f108" fmla="*/ f88 f35 1"/>
                <a:gd name="f109" fmla="*/ f89 f36 1"/>
                <a:gd name="f110" fmla="*/ f90 f35 1"/>
                <a:gd name="f111" fmla="*/ f91 f36 1"/>
                <a:gd name="f112" fmla="*/ f92 f35 1"/>
                <a:gd name="f113" fmla="*/ f93 f36 1"/>
                <a:gd name="f114" fmla="*/ f94 f35 1"/>
                <a:gd name="f115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00" y="f101"/>
                </a:cxn>
                <a:cxn ang="f79">
                  <a:pos x="f102" y="f103"/>
                </a:cxn>
                <a:cxn ang="f79">
                  <a:pos x="f104" y="f105"/>
                </a:cxn>
                <a:cxn ang="f79">
                  <a:pos x="f106" y="f107"/>
                </a:cxn>
                <a:cxn ang="f79">
                  <a:pos x="f108" y="f109"/>
                </a:cxn>
                <a:cxn ang="f79">
                  <a:pos x="f110" y="f111"/>
                </a:cxn>
                <a:cxn ang="f79">
                  <a:pos x="f112" y="f113"/>
                </a:cxn>
                <a:cxn ang="f79">
                  <a:pos x="f114" y="f115"/>
                </a:cxn>
                <a:cxn ang="f79">
                  <a:pos x="f100" y="f101"/>
                </a:cxn>
                <a:cxn ang="f79">
                  <a:pos x="f100" y="f101"/>
                </a:cxn>
              </a:cxnLst>
              <a:rect l="f96" t="f99" r="f97" b="f98"/>
              <a:pathLst>
                <a:path w="291488" h="720090">
                  <a:moveTo>
                    <a:pt x="f8" y="f9"/>
                  </a:moveTo>
                  <a:cubicBezTo>
                    <a:pt x="f8" y="f10"/>
                    <a:pt x="f11" y="f12"/>
                    <a:pt x="f13" y="f14"/>
                  </a:cubicBezTo>
                  <a:lnTo>
                    <a:pt x="f6" y="f15"/>
                  </a:lnTo>
                  <a:lnTo>
                    <a:pt x="f16" y="f5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3" y="f25"/>
                    <a:pt x="f26" y="f27"/>
                    <a:pt x="f28" y="f29"/>
                  </a:cubicBezTo>
                  <a:lnTo>
                    <a:pt x="f30" y="f7"/>
                  </a:lnTo>
                  <a:cubicBezTo>
                    <a:pt x="f31" y="f32"/>
                    <a:pt x="f8" y="f3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5">
              <a:extLst>
                <a:ext uri="{FF2B5EF4-FFF2-40B4-BE49-F238E27FC236}">
                  <a16:creationId xmlns:a16="http://schemas.microsoft.com/office/drawing/2014/main" id="{00E44C85-60BD-78C8-DF11-9E0557513CB3}"/>
                </a:ext>
              </a:extLst>
            </p:cNvPr>
            <p:cNvSpPr/>
            <p:nvPr/>
          </p:nvSpPr>
          <p:spPr>
            <a:xfrm>
              <a:off x="11097423" y="4937165"/>
              <a:ext cx="877458" cy="16557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41938"/>
                <a:gd name="f8" fmla="val 238125"/>
                <a:gd name="f9" fmla="val 241935"/>
                <a:gd name="f10" fmla="val 328613"/>
                <a:gd name="f11" fmla="val 189547"/>
                <a:gd name="f12" fmla="val 253365"/>
                <a:gd name="f13" fmla="val 371475"/>
                <a:gd name="f14" fmla="val 504825"/>
                <a:gd name="f15" fmla="val 313372"/>
                <a:gd name="f16" fmla="val 643890"/>
                <a:gd name="f17" fmla="val 197167"/>
                <a:gd name="f18" fmla="val 711518"/>
                <a:gd name="f19" fmla="val 80963"/>
                <a:gd name="f20" fmla="val 778193"/>
                <a:gd name="f21" fmla="val 733425"/>
                <a:gd name="f22" fmla="val 595313"/>
                <a:gd name="f23" fmla="val 514350"/>
                <a:gd name="f24" fmla="val 28575"/>
                <a:gd name="f25" fmla="val 439103"/>
                <a:gd name="f26" fmla="val 50482"/>
                <a:gd name="f27" fmla="val 381953"/>
                <a:gd name="f28" fmla="val 169545"/>
                <a:gd name="f29" fmla="val 309563"/>
                <a:gd name="f30" fmla="val 195263"/>
                <a:gd name="f31" fmla="val 277178"/>
                <a:gd name="f32" fmla="val 209550"/>
                <a:gd name="f33" fmla="val 262890"/>
                <a:gd name="f34" fmla="val 220980"/>
                <a:gd name="f35" fmla="val 252413"/>
                <a:gd name="f36" fmla="val 576263"/>
                <a:gd name="f37" fmla="val 240982"/>
                <a:gd name="f38" fmla="val 550545"/>
                <a:gd name="f39" fmla="val 265747"/>
                <a:gd name="f40" fmla="val 501968"/>
                <a:gd name="f41" fmla="val 441960"/>
                <a:gd name="f42" fmla="val 385763"/>
                <a:gd name="f43" fmla="val 240030"/>
                <a:gd name="f44" fmla="val 364808"/>
                <a:gd name="f45" fmla="val 196215"/>
                <a:gd name="f46" fmla="val 389572"/>
                <a:gd name="f47" fmla="val 152400"/>
                <a:gd name="f48" fmla="val 415290"/>
                <a:gd name="f49" fmla="val 127635"/>
                <a:gd name="f50" fmla="val 464820"/>
                <a:gd name="f51" fmla="val 521018"/>
                <a:gd name="f52" fmla="val 128588"/>
                <a:gd name="f53" fmla="val 581025"/>
                <a:gd name="f54" fmla="val 153352"/>
                <a:gd name="f55" fmla="val 601028"/>
                <a:gd name="f56" fmla="+- 0 0 -90"/>
                <a:gd name="f57" fmla="*/ f3 1 393382"/>
                <a:gd name="f58" fmla="*/ f4 1 741938"/>
                <a:gd name="f59" fmla="+- f7 0 f5"/>
                <a:gd name="f60" fmla="+- f6 0 f5"/>
                <a:gd name="f61" fmla="*/ f56 f0 1"/>
                <a:gd name="f62" fmla="*/ f60 1 393382"/>
                <a:gd name="f63" fmla="*/ f59 1 741938"/>
                <a:gd name="f64" fmla="*/ 238125 f60 1"/>
                <a:gd name="f65" fmla="*/ 241935 f59 1"/>
                <a:gd name="f66" fmla="*/ 393382 f60 1"/>
                <a:gd name="f67" fmla="*/ 371475 f59 1"/>
                <a:gd name="f68" fmla="*/ 197167 f60 1"/>
                <a:gd name="f69" fmla="*/ 711518 f59 1"/>
                <a:gd name="f70" fmla="*/ 0 f60 1"/>
                <a:gd name="f71" fmla="*/ 595313 f59 1"/>
                <a:gd name="f72" fmla="*/ 50482 f60 1"/>
                <a:gd name="f73" fmla="*/ 381953 f59 1"/>
                <a:gd name="f74" fmla="*/ 169545 f60 1"/>
                <a:gd name="f75" fmla="*/ 80963 f59 1"/>
                <a:gd name="f76" fmla="*/ 309563 f60 1"/>
                <a:gd name="f77" fmla="*/ 0 f59 1"/>
                <a:gd name="f78" fmla="*/ 195263 f60 1"/>
                <a:gd name="f79" fmla="*/ 277178 f59 1"/>
                <a:gd name="f80" fmla="*/ 576263 f59 1"/>
                <a:gd name="f81" fmla="*/ 265747 f60 1"/>
                <a:gd name="f82" fmla="*/ 441960 f59 1"/>
                <a:gd name="f83" fmla="*/ 196215 f60 1"/>
                <a:gd name="f84" fmla="*/ 389572 f59 1"/>
                <a:gd name="f85" fmla="*/ 127635 f60 1"/>
                <a:gd name="f86" fmla="*/ 521018 f59 1"/>
                <a:gd name="f87" fmla="*/ f61 1 f2"/>
                <a:gd name="f88" fmla="*/ f64 1 393382"/>
                <a:gd name="f89" fmla="*/ f65 1 741938"/>
                <a:gd name="f90" fmla="*/ f66 1 393382"/>
                <a:gd name="f91" fmla="*/ f67 1 741938"/>
                <a:gd name="f92" fmla="*/ f68 1 393382"/>
                <a:gd name="f93" fmla="*/ f69 1 741938"/>
                <a:gd name="f94" fmla="*/ f70 1 393382"/>
                <a:gd name="f95" fmla="*/ f71 1 741938"/>
                <a:gd name="f96" fmla="*/ f72 1 393382"/>
                <a:gd name="f97" fmla="*/ f73 1 741938"/>
                <a:gd name="f98" fmla="*/ f74 1 393382"/>
                <a:gd name="f99" fmla="*/ f75 1 741938"/>
                <a:gd name="f100" fmla="*/ f76 1 393382"/>
                <a:gd name="f101" fmla="*/ f77 1 741938"/>
                <a:gd name="f102" fmla="*/ f78 1 393382"/>
                <a:gd name="f103" fmla="*/ f79 1 741938"/>
                <a:gd name="f104" fmla="*/ f80 1 741938"/>
                <a:gd name="f105" fmla="*/ f81 1 393382"/>
                <a:gd name="f106" fmla="*/ f82 1 741938"/>
                <a:gd name="f107" fmla="*/ f83 1 393382"/>
                <a:gd name="f108" fmla="*/ f84 1 741938"/>
                <a:gd name="f109" fmla="*/ f85 1 393382"/>
                <a:gd name="f110" fmla="*/ f86 1 741938"/>
                <a:gd name="f111" fmla="*/ f5 1 f62"/>
                <a:gd name="f112" fmla="*/ f6 1 f62"/>
                <a:gd name="f113" fmla="*/ f5 1 f63"/>
                <a:gd name="f114" fmla="*/ f7 1 f63"/>
                <a:gd name="f115" fmla="+- f87 0 f1"/>
                <a:gd name="f116" fmla="*/ f88 1 f62"/>
                <a:gd name="f117" fmla="*/ f89 1 f63"/>
                <a:gd name="f118" fmla="*/ f90 1 f62"/>
                <a:gd name="f119" fmla="*/ f91 1 f63"/>
                <a:gd name="f120" fmla="*/ f92 1 f62"/>
                <a:gd name="f121" fmla="*/ f93 1 f63"/>
                <a:gd name="f122" fmla="*/ f94 1 f62"/>
                <a:gd name="f123" fmla="*/ f95 1 f63"/>
                <a:gd name="f124" fmla="*/ f96 1 f62"/>
                <a:gd name="f125" fmla="*/ f97 1 f63"/>
                <a:gd name="f126" fmla="*/ f98 1 f62"/>
                <a:gd name="f127" fmla="*/ f99 1 f63"/>
                <a:gd name="f128" fmla="*/ f100 1 f62"/>
                <a:gd name="f129" fmla="*/ f101 1 f63"/>
                <a:gd name="f130" fmla="*/ f102 1 f62"/>
                <a:gd name="f131" fmla="*/ f103 1 f63"/>
                <a:gd name="f132" fmla="*/ f104 1 f63"/>
                <a:gd name="f133" fmla="*/ f105 1 f62"/>
                <a:gd name="f134" fmla="*/ f106 1 f63"/>
                <a:gd name="f135" fmla="*/ f107 1 f62"/>
                <a:gd name="f136" fmla="*/ f108 1 f63"/>
                <a:gd name="f137" fmla="*/ f109 1 f62"/>
                <a:gd name="f138" fmla="*/ f110 1 f63"/>
                <a:gd name="f139" fmla="*/ f111 f57 1"/>
                <a:gd name="f140" fmla="*/ f112 f57 1"/>
                <a:gd name="f141" fmla="*/ f114 f58 1"/>
                <a:gd name="f142" fmla="*/ f113 f58 1"/>
                <a:gd name="f143" fmla="*/ f116 f57 1"/>
                <a:gd name="f144" fmla="*/ f117 f58 1"/>
                <a:gd name="f145" fmla="*/ f118 f57 1"/>
                <a:gd name="f146" fmla="*/ f119 f58 1"/>
                <a:gd name="f147" fmla="*/ f120 f57 1"/>
                <a:gd name="f148" fmla="*/ f121 f58 1"/>
                <a:gd name="f149" fmla="*/ f122 f57 1"/>
                <a:gd name="f150" fmla="*/ f123 f58 1"/>
                <a:gd name="f151" fmla="*/ f124 f57 1"/>
                <a:gd name="f152" fmla="*/ f125 f58 1"/>
                <a:gd name="f153" fmla="*/ f126 f57 1"/>
                <a:gd name="f154" fmla="*/ f127 f58 1"/>
                <a:gd name="f155" fmla="*/ f128 f57 1"/>
                <a:gd name="f156" fmla="*/ f129 f58 1"/>
                <a:gd name="f157" fmla="*/ f130 f57 1"/>
                <a:gd name="f158" fmla="*/ f131 f58 1"/>
                <a:gd name="f159" fmla="*/ f132 f58 1"/>
                <a:gd name="f160" fmla="*/ f133 f57 1"/>
                <a:gd name="f161" fmla="*/ f134 f58 1"/>
                <a:gd name="f162" fmla="*/ f135 f57 1"/>
                <a:gd name="f163" fmla="*/ f136 f58 1"/>
                <a:gd name="f164" fmla="*/ f137 f57 1"/>
                <a:gd name="f165" fmla="*/ f13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3" y="f144"/>
                </a:cxn>
                <a:cxn ang="f115">
                  <a:pos x="f145" y="f146"/>
                </a:cxn>
                <a:cxn ang="f115">
                  <a:pos x="f147" y="f148"/>
                </a:cxn>
                <a:cxn ang="f115">
                  <a:pos x="f149" y="f150"/>
                </a:cxn>
                <a:cxn ang="f115">
                  <a:pos x="f151" y="f152"/>
                </a:cxn>
                <a:cxn ang="f115">
                  <a:pos x="f153" y="f154"/>
                </a:cxn>
                <a:cxn ang="f115">
                  <a:pos x="f155" y="f156"/>
                </a:cxn>
                <a:cxn ang="f115">
                  <a:pos x="f157" y="f158"/>
                </a:cxn>
                <a:cxn ang="f115">
                  <a:pos x="f143" y="f144"/>
                </a:cxn>
                <a:cxn ang="f115">
                  <a:pos x="f147" y="f159"/>
                </a:cxn>
                <a:cxn ang="f115">
                  <a:pos x="f160" y="f161"/>
                </a:cxn>
                <a:cxn ang="f115">
                  <a:pos x="f162" y="f163"/>
                </a:cxn>
                <a:cxn ang="f115">
                  <a:pos x="f164" y="f165"/>
                </a:cxn>
                <a:cxn ang="f115">
                  <a:pos x="f147" y="f159"/>
                </a:cxn>
              </a:cxnLst>
              <a:rect l="f139" t="f142" r="f140" b="f141"/>
              <a:pathLst>
                <a:path w="393382" h="741938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cubicBezTo>
                    <a:pt x="f19" y="f20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lnTo>
                    <a:pt x="f28" y="f19"/>
                  </a:lnTo>
                  <a:lnTo>
                    <a:pt x="f29" y="f5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8" y="f9"/>
                  </a:cubicBezTo>
                  <a:close/>
                  <a:moveTo>
                    <a:pt x="f17" y="f36"/>
                  </a:moveTo>
                  <a:cubicBezTo>
                    <a:pt x="f37" y="f38"/>
                    <a:pt x="f39" y="f40"/>
                    <a:pt x="f39" y="f41"/>
                  </a:cubicBezTo>
                  <a:cubicBezTo>
                    <a:pt x="f39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49" y="f51"/>
                  </a:cubicBezTo>
                  <a:cubicBezTo>
                    <a:pt x="f52" y="f53"/>
                    <a:pt x="f54" y="f55"/>
                    <a:pt x="f17" y="f36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8">
              <a:extLst>
                <a:ext uri="{FF2B5EF4-FFF2-40B4-BE49-F238E27FC236}">
                  <a16:creationId xmlns:a16="http://schemas.microsoft.com/office/drawing/2014/main" id="{30B0DC88-A9A8-F5E1-1A23-FFCEE104E53A}"/>
                </a:ext>
              </a:extLst>
            </p:cNvPr>
            <p:cNvSpPr/>
            <p:nvPr/>
          </p:nvSpPr>
          <p:spPr>
            <a:xfrm>
              <a:off x="11097423" y="4937165"/>
              <a:ext cx="877458" cy="16557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3382"/>
                <a:gd name="f7" fmla="val 741938"/>
                <a:gd name="f8" fmla="val 238125"/>
                <a:gd name="f9" fmla="val 241935"/>
                <a:gd name="f10" fmla="val 328613"/>
                <a:gd name="f11" fmla="val 189547"/>
                <a:gd name="f12" fmla="val 253365"/>
                <a:gd name="f13" fmla="val 371475"/>
                <a:gd name="f14" fmla="val 504825"/>
                <a:gd name="f15" fmla="val 313372"/>
                <a:gd name="f16" fmla="val 643890"/>
                <a:gd name="f17" fmla="val 197167"/>
                <a:gd name="f18" fmla="val 711518"/>
                <a:gd name="f19" fmla="val 80963"/>
                <a:gd name="f20" fmla="val 778193"/>
                <a:gd name="f21" fmla="val 733425"/>
                <a:gd name="f22" fmla="val 595313"/>
                <a:gd name="f23" fmla="val 514350"/>
                <a:gd name="f24" fmla="val 28575"/>
                <a:gd name="f25" fmla="val 439103"/>
                <a:gd name="f26" fmla="val 50482"/>
                <a:gd name="f27" fmla="val 381953"/>
                <a:gd name="f28" fmla="val 169545"/>
                <a:gd name="f29" fmla="val 309563"/>
                <a:gd name="f30" fmla="val 195263"/>
                <a:gd name="f31" fmla="val 277178"/>
                <a:gd name="f32" fmla="val 209550"/>
                <a:gd name="f33" fmla="val 262890"/>
                <a:gd name="f34" fmla="val 220980"/>
                <a:gd name="f35" fmla="val 252413"/>
                <a:gd name="f36" fmla="val 576263"/>
                <a:gd name="f37" fmla="val 240982"/>
                <a:gd name="f38" fmla="val 550545"/>
                <a:gd name="f39" fmla="val 265747"/>
                <a:gd name="f40" fmla="val 501968"/>
                <a:gd name="f41" fmla="val 441960"/>
                <a:gd name="f42" fmla="val 385763"/>
                <a:gd name="f43" fmla="val 240030"/>
                <a:gd name="f44" fmla="val 364808"/>
                <a:gd name="f45" fmla="val 196215"/>
                <a:gd name="f46" fmla="val 389572"/>
                <a:gd name="f47" fmla="val 152400"/>
                <a:gd name="f48" fmla="val 415290"/>
                <a:gd name="f49" fmla="val 127635"/>
                <a:gd name="f50" fmla="val 464820"/>
                <a:gd name="f51" fmla="val 521018"/>
                <a:gd name="f52" fmla="val 128588"/>
                <a:gd name="f53" fmla="val 581025"/>
                <a:gd name="f54" fmla="val 153352"/>
                <a:gd name="f55" fmla="val 601028"/>
                <a:gd name="f56" fmla="+- 0 0 -90"/>
                <a:gd name="f57" fmla="*/ f3 1 393382"/>
                <a:gd name="f58" fmla="*/ f4 1 741938"/>
                <a:gd name="f59" fmla="+- f7 0 f5"/>
                <a:gd name="f60" fmla="+- f6 0 f5"/>
                <a:gd name="f61" fmla="*/ f56 f0 1"/>
                <a:gd name="f62" fmla="*/ f60 1 393382"/>
                <a:gd name="f63" fmla="*/ f59 1 741938"/>
                <a:gd name="f64" fmla="*/ 238125 f60 1"/>
                <a:gd name="f65" fmla="*/ 241935 f59 1"/>
                <a:gd name="f66" fmla="*/ 393382 f60 1"/>
                <a:gd name="f67" fmla="*/ 371475 f59 1"/>
                <a:gd name="f68" fmla="*/ 197167 f60 1"/>
                <a:gd name="f69" fmla="*/ 711518 f59 1"/>
                <a:gd name="f70" fmla="*/ 0 f60 1"/>
                <a:gd name="f71" fmla="*/ 595313 f59 1"/>
                <a:gd name="f72" fmla="*/ 50482 f60 1"/>
                <a:gd name="f73" fmla="*/ 381953 f59 1"/>
                <a:gd name="f74" fmla="*/ 169545 f60 1"/>
                <a:gd name="f75" fmla="*/ 80963 f59 1"/>
                <a:gd name="f76" fmla="*/ 309563 f60 1"/>
                <a:gd name="f77" fmla="*/ 0 f59 1"/>
                <a:gd name="f78" fmla="*/ 195263 f60 1"/>
                <a:gd name="f79" fmla="*/ 277178 f59 1"/>
                <a:gd name="f80" fmla="*/ 576263 f59 1"/>
                <a:gd name="f81" fmla="*/ 265747 f60 1"/>
                <a:gd name="f82" fmla="*/ 441960 f59 1"/>
                <a:gd name="f83" fmla="*/ 196215 f60 1"/>
                <a:gd name="f84" fmla="*/ 389572 f59 1"/>
                <a:gd name="f85" fmla="*/ 127635 f60 1"/>
                <a:gd name="f86" fmla="*/ 521018 f59 1"/>
                <a:gd name="f87" fmla="*/ f61 1 f2"/>
                <a:gd name="f88" fmla="*/ f64 1 393382"/>
                <a:gd name="f89" fmla="*/ f65 1 741938"/>
                <a:gd name="f90" fmla="*/ f66 1 393382"/>
                <a:gd name="f91" fmla="*/ f67 1 741938"/>
                <a:gd name="f92" fmla="*/ f68 1 393382"/>
                <a:gd name="f93" fmla="*/ f69 1 741938"/>
                <a:gd name="f94" fmla="*/ f70 1 393382"/>
                <a:gd name="f95" fmla="*/ f71 1 741938"/>
                <a:gd name="f96" fmla="*/ f72 1 393382"/>
                <a:gd name="f97" fmla="*/ f73 1 741938"/>
                <a:gd name="f98" fmla="*/ f74 1 393382"/>
                <a:gd name="f99" fmla="*/ f75 1 741938"/>
                <a:gd name="f100" fmla="*/ f76 1 393382"/>
                <a:gd name="f101" fmla="*/ f77 1 741938"/>
                <a:gd name="f102" fmla="*/ f78 1 393382"/>
                <a:gd name="f103" fmla="*/ f79 1 741938"/>
                <a:gd name="f104" fmla="*/ f80 1 741938"/>
                <a:gd name="f105" fmla="*/ f81 1 393382"/>
                <a:gd name="f106" fmla="*/ f82 1 741938"/>
                <a:gd name="f107" fmla="*/ f83 1 393382"/>
                <a:gd name="f108" fmla="*/ f84 1 741938"/>
                <a:gd name="f109" fmla="*/ f85 1 393382"/>
                <a:gd name="f110" fmla="*/ f86 1 741938"/>
                <a:gd name="f111" fmla="*/ f5 1 f62"/>
                <a:gd name="f112" fmla="*/ f6 1 f62"/>
                <a:gd name="f113" fmla="*/ f5 1 f63"/>
                <a:gd name="f114" fmla="*/ f7 1 f63"/>
                <a:gd name="f115" fmla="+- f87 0 f1"/>
                <a:gd name="f116" fmla="*/ f88 1 f62"/>
                <a:gd name="f117" fmla="*/ f89 1 f63"/>
                <a:gd name="f118" fmla="*/ f90 1 f62"/>
                <a:gd name="f119" fmla="*/ f91 1 f63"/>
                <a:gd name="f120" fmla="*/ f92 1 f62"/>
                <a:gd name="f121" fmla="*/ f93 1 f63"/>
                <a:gd name="f122" fmla="*/ f94 1 f62"/>
                <a:gd name="f123" fmla="*/ f95 1 f63"/>
                <a:gd name="f124" fmla="*/ f96 1 f62"/>
                <a:gd name="f125" fmla="*/ f97 1 f63"/>
                <a:gd name="f126" fmla="*/ f98 1 f62"/>
                <a:gd name="f127" fmla="*/ f99 1 f63"/>
                <a:gd name="f128" fmla="*/ f100 1 f62"/>
                <a:gd name="f129" fmla="*/ f101 1 f63"/>
                <a:gd name="f130" fmla="*/ f102 1 f62"/>
                <a:gd name="f131" fmla="*/ f103 1 f63"/>
                <a:gd name="f132" fmla="*/ f104 1 f63"/>
                <a:gd name="f133" fmla="*/ f105 1 f62"/>
                <a:gd name="f134" fmla="*/ f106 1 f63"/>
                <a:gd name="f135" fmla="*/ f107 1 f62"/>
                <a:gd name="f136" fmla="*/ f108 1 f63"/>
                <a:gd name="f137" fmla="*/ f109 1 f62"/>
                <a:gd name="f138" fmla="*/ f110 1 f63"/>
                <a:gd name="f139" fmla="*/ f111 f57 1"/>
                <a:gd name="f140" fmla="*/ f112 f57 1"/>
                <a:gd name="f141" fmla="*/ f114 f58 1"/>
                <a:gd name="f142" fmla="*/ f113 f58 1"/>
                <a:gd name="f143" fmla="*/ f116 f57 1"/>
                <a:gd name="f144" fmla="*/ f117 f58 1"/>
                <a:gd name="f145" fmla="*/ f118 f57 1"/>
                <a:gd name="f146" fmla="*/ f119 f58 1"/>
                <a:gd name="f147" fmla="*/ f120 f57 1"/>
                <a:gd name="f148" fmla="*/ f121 f58 1"/>
                <a:gd name="f149" fmla="*/ f122 f57 1"/>
                <a:gd name="f150" fmla="*/ f123 f58 1"/>
                <a:gd name="f151" fmla="*/ f124 f57 1"/>
                <a:gd name="f152" fmla="*/ f125 f58 1"/>
                <a:gd name="f153" fmla="*/ f126 f57 1"/>
                <a:gd name="f154" fmla="*/ f127 f58 1"/>
                <a:gd name="f155" fmla="*/ f128 f57 1"/>
                <a:gd name="f156" fmla="*/ f129 f58 1"/>
                <a:gd name="f157" fmla="*/ f130 f57 1"/>
                <a:gd name="f158" fmla="*/ f131 f58 1"/>
                <a:gd name="f159" fmla="*/ f132 f58 1"/>
                <a:gd name="f160" fmla="*/ f133 f57 1"/>
                <a:gd name="f161" fmla="*/ f134 f58 1"/>
                <a:gd name="f162" fmla="*/ f135 f57 1"/>
                <a:gd name="f163" fmla="*/ f136 f58 1"/>
                <a:gd name="f164" fmla="*/ f137 f57 1"/>
                <a:gd name="f165" fmla="*/ f13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3" y="f144"/>
                </a:cxn>
                <a:cxn ang="f115">
                  <a:pos x="f145" y="f146"/>
                </a:cxn>
                <a:cxn ang="f115">
                  <a:pos x="f147" y="f148"/>
                </a:cxn>
                <a:cxn ang="f115">
                  <a:pos x="f149" y="f150"/>
                </a:cxn>
                <a:cxn ang="f115">
                  <a:pos x="f151" y="f152"/>
                </a:cxn>
                <a:cxn ang="f115">
                  <a:pos x="f153" y="f154"/>
                </a:cxn>
                <a:cxn ang="f115">
                  <a:pos x="f155" y="f156"/>
                </a:cxn>
                <a:cxn ang="f115">
                  <a:pos x="f157" y="f158"/>
                </a:cxn>
                <a:cxn ang="f115">
                  <a:pos x="f143" y="f144"/>
                </a:cxn>
                <a:cxn ang="f115">
                  <a:pos x="f143" y="f144"/>
                </a:cxn>
                <a:cxn ang="f115">
                  <a:pos x="f147" y="f159"/>
                </a:cxn>
                <a:cxn ang="f115">
                  <a:pos x="f160" y="f161"/>
                </a:cxn>
                <a:cxn ang="f115">
                  <a:pos x="f162" y="f163"/>
                </a:cxn>
                <a:cxn ang="f115">
                  <a:pos x="f164" y="f165"/>
                </a:cxn>
                <a:cxn ang="f115">
                  <a:pos x="f147" y="f159"/>
                </a:cxn>
              </a:cxnLst>
              <a:rect l="f139" t="f142" r="f140" b="f141"/>
              <a:pathLst>
                <a:path w="393382" h="741938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cubicBezTo>
                    <a:pt x="f19" y="f20"/>
                    <a:pt x="f5" y="f21"/>
                    <a:pt x="f5" y="f22"/>
                  </a:cubicBezTo>
                  <a:cubicBezTo>
                    <a:pt x="f5" y="f23"/>
                    <a:pt x="f24" y="f25"/>
                    <a:pt x="f26" y="f27"/>
                  </a:cubicBezTo>
                  <a:lnTo>
                    <a:pt x="f28" y="f19"/>
                  </a:lnTo>
                  <a:lnTo>
                    <a:pt x="f29" y="f5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8" y="f9"/>
                  </a:cubicBezTo>
                  <a:lnTo>
                    <a:pt x="f8" y="f9"/>
                  </a:lnTo>
                  <a:close/>
                  <a:moveTo>
                    <a:pt x="f17" y="f36"/>
                  </a:moveTo>
                  <a:cubicBezTo>
                    <a:pt x="f37" y="f38"/>
                    <a:pt x="f39" y="f40"/>
                    <a:pt x="f39" y="f41"/>
                  </a:cubicBezTo>
                  <a:cubicBezTo>
                    <a:pt x="f39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49" y="f51"/>
                  </a:cubicBezTo>
                  <a:cubicBezTo>
                    <a:pt x="f52" y="f53"/>
                    <a:pt x="f54" y="f55"/>
                    <a:pt x="f17" y="f36"/>
                  </a:cubicBezTo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0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20E842E3-EF88-A33E-94D2-2A18BA5A4EE2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070F925F-C516-C8E6-96B1-C47998AC9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8">
            <a:extLst>
              <a:ext uri="{FF2B5EF4-FFF2-40B4-BE49-F238E27FC236}">
                <a16:creationId xmlns:a16="http://schemas.microsoft.com/office/drawing/2014/main" id="{44319326-756E-FEE7-24F6-0E1F5A7842C9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03C08C27-3071-C312-5A4F-A7BDAE5D5A76}"/>
              </a:ext>
            </a:extLst>
          </p:cNvPr>
          <p:cNvGrpSpPr/>
          <p:nvPr/>
        </p:nvGrpSpPr>
        <p:grpSpPr>
          <a:xfrm>
            <a:off x="10861508" y="4674229"/>
            <a:ext cx="1077291" cy="2010281"/>
            <a:chOff x="10861508" y="4674229"/>
            <a:chExt cx="1077291" cy="2010281"/>
          </a:xfrm>
        </p:grpSpPr>
        <p:sp>
          <p:nvSpPr>
            <p:cNvPr id="6" name="Freihandform: Form 23">
              <a:extLst>
                <a:ext uri="{FF2B5EF4-FFF2-40B4-BE49-F238E27FC236}">
                  <a16:creationId xmlns:a16="http://schemas.microsoft.com/office/drawing/2014/main" id="{8F9057E9-45A9-A554-7AFE-45C619D0D90F}"/>
                </a:ext>
              </a:extLst>
            </p:cNvPr>
            <p:cNvSpPr/>
            <p:nvPr/>
          </p:nvSpPr>
          <p:spPr>
            <a:xfrm>
              <a:off x="10901796" y="5139120"/>
              <a:ext cx="733751" cy="15453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9564"/>
                <a:gd name="f7" fmla="val 693420"/>
                <a:gd name="f8" fmla="val 121920"/>
                <a:gd name="f9" fmla="val 622935"/>
                <a:gd name="f10" fmla="val 206692"/>
                <a:gd name="f11" fmla="val 329565"/>
                <a:gd name="f12" fmla="val 71438"/>
                <a:gd name="f13" fmla="+- 0 0 -90"/>
                <a:gd name="f14" fmla="*/ f3 1 329564"/>
                <a:gd name="f15" fmla="*/ f4 1 693420"/>
                <a:gd name="f16" fmla="+- f7 0 f5"/>
                <a:gd name="f17" fmla="+- f6 0 f5"/>
                <a:gd name="f18" fmla="*/ f13 f0 1"/>
                <a:gd name="f19" fmla="*/ f17 1 329564"/>
                <a:gd name="f20" fmla="*/ f16 1 693420"/>
                <a:gd name="f21" fmla="*/ 121920 f17 1"/>
                <a:gd name="f22" fmla="*/ 693420 f16 1"/>
                <a:gd name="f23" fmla="*/ 0 f17 1"/>
                <a:gd name="f24" fmla="*/ 622935 f16 1"/>
                <a:gd name="f25" fmla="*/ 206692 f17 1"/>
                <a:gd name="f26" fmla="*/ 0 f16 1"/>
                <a:gd name="f27" fmla="*/ 329565 f17 1"/>
                <a:gd name="f28" fmla="*/ 71438 f16 1"/>
                <a:gd name="f29" fmla="*/ f18 1 f2"/>
                <a:gd name="f30" fmla="*/ f21 1 329564"/>
                <a:gd name="f31" fmla="*/ f22 1 693420"/>
                <a:gd name="f32" fmla="*/ f23 1 329564"/>
                <a:gd name="f33" fmla="*/ f24 1 693420"/>
                <a:gd name="f34" fmla="*/ f25 1 329564"/>
                <a:gd name="f35" fmla="*/ f26 1 693420"/>
                <a:gd name="f36" fmla="*/ f27 1 329564"/>
                <a:gd name="f37" fmla="*/ f28 1 69342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29564" h="69342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4">
              <a:extLst>
                <a:ext uri="{FF2B5EF4-FFF2-40B4-BE49-F238E27FC236}">
                  <a16:creationId xmlns:a16="http://schemas.microsoft.com/office/drawing/2014/main" id="{C3F45666-05FD-DDB2-2547-77EE98F5647E}"/>
                </a:ext>
              </a:extLst>
            </p:cNvPr>
            <p:cNvSpPr/>
            <p:nvPr/>
          </p:nvSpPr>
          <p:spPr>
            <a:xfrm>
              <a:off x="10901796" y="5139120"/>
              <a:ext cx="733751" cy="15453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9564"/>
                <a:gd name="f7" fmla="val 693420"/>
                <a:gd name="f8" fmla="val 121920"/>
                <a:gd name="f9" fmla="val 622935"/>
                <a:gd name="f10" fmla="val 206692"/>
                <a:gd name="f11" fmla="val 329565"/>
                <a:gd name="f12" fmla="val 71438"/>
                <a:gd name="f13" fmla="+- 0 0 -90"/>
                <a:gd name="f14" fmla="*/ f3 1 329564"/>
                <a:gd name="f15" fmla="*/ f4 1 693420"/>
                <a:gd name="f16" fmla="+- f7 0 f5"/>
                <a:gd name="f17" fmla="+- f6 0 f5"/>
                <a:gd name="f18" fmla="*/ f13 f0 1"/>
                <a:gd name="f19" fmla="*/ f17 1 329564"/>
                <a:gd name="f20" fmla="*/ f16 1 693420"/>
                <a:gd name="f21" fmla="*/ 121920 f17 1"/>
                <a:gd name="f22" fmla="*/ 693420 f16 1"/>
                <a:gd name="f23" fmla="*/ 0 f17 1"/>
                <a:gd name="f24" fmla="*/ 622935 f16 1"/>
                <a:gd name="f25" fmla="*/ 206692 f17 1"/>
                <a:gd name="f26" fmla="*/ 0 f16 1"/>
                <a:gd name="f27" fmla="*/ 329565 f17 1"/>
                <a:gd name="f28" fmla="*/ 71438 f16 1"/>
                <a:gd name="f29" fmla="*/ f18 1 f2"/>
                <a:gd name="f30" fmla="*/ f21 1 329564"/>
                <a:gd name="f31" fmla="*/ f22 1 693420"/>
                <a:gd name="f32" fmla="*/ f23 1 329564"/>
                <a:gd name="f33" fmla="*/ f24 1 693420"/>
                <a:gd name="f34" fmla="*/ f25 1 329564"/>
                <a:gd name="f35" fmla="*/ f26 1 693420"/>
                <a:gd name="f36" fmla="*/ f27 1 329564"/>
                <a:gd name="f37" fmla="*/ f28 1 693420"/>
                <a:gd name="f38" fmla="*/ f5 1 f19"/>
                <a:gd name="f39" fmla="*/ f6 1 f19"/>
                <a:gd name="f40" fmla="*/ f5 1 f20"/>
                <a:gd name="f41" fmla="*/ f7 1 f20"/>
                <a:gd name="f42" fmla="+- f29 0 f1"/>
                <a:gd name="f43" fmla="*/ f30 1 f19"/>
                <a:gd name="f44" fmla="*/ f31 1 f20"/>
                <a:gd name="f45" fmla="*/ f32 1 f19"/>
                <a:gd name="f46" fmla="*/ f33 1 f20"/>
                <a:gd name="f47" fmla="*/ f34 1 f19"/>
                <a:gd name="f48" fmla="*/ f35 1 f20"/>
                <a:gd name="f49" fmla="*/ f36 1 f19"/>
                <a:gd name="f50" fmla="*/ f37 1 f20"/>
                <a:gd name="f51" fmla="*/ f38 f14 1"/>
                <a:gd name="f52" fmla="*/ f39 f14 1"/>
                <a:gd name="f53" fmla="*/ f41 f15 1"/>
                <a:gd name="f54" fmla="*/ f40 f15 1"/>
                <a:gd name="f55" fmla="*/ f43 f14 1"/>
                <a:gd name="f56" fmla="*/ f44 f15 1"/>
                <a:gd name="f57" fmla="*/ f45 f14 1"/>
                <a:gd name="f58" fmla="*/ f46 f15 1"/>
                <a:gd name="f59" fmla="*/ f47 f14 1"/>
                <a:gd name="f60" fmla="*/ f48 f15 1"/>
                <a:gd name="f61" fmla="*/ f49 f14 1"/>
                <a:gd name="f62" fmla="*/ f50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5" y="f56"/>
                </a:cxn>
                <a:cxn ang="f42">
                  <a:pos x="f57" y="f58"/>
                </a:cxn>
                <a:cxn ang="f42">
                  <a:pos x="f59" y="f60"/>
                </a:cxn>
                <a:cxn ang="f42">
                  <a:pos x="f61" y="f62"/>
                </a:cxn>
                <a:cxn ang="f42">
                  <a:pos x="f55" y="f56"/>
                </a:cxn>
              </a:cxnLst>
              <a:rect l="f51" t="f54" r="f52" b="f53"/>
              <a:pathLst>
                <a:path w="329564" h="693420">
                  <a:moveTo>
                    <a:pt x="f8" y="f7"/>
                  </a:moveTo>
                  <a:lnTo>
                    <a:pt x="f5" y="f9"/>
                  </a:lnTo>
                  <a:lnTo>
                    <a:pt x="f10" y="f5"/>
                  </a:lnTo>
                  <a:lnTo>
                    <a:pt x="f11" y="f12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5">
              <a:extLst>
                <a:ext uri="{FF2B5EF4-FFF2-40B4-BE49-F238E27FC236}">
                  <a16:creationId xmlns:a16="http://schemas.microsoft.com/office/drawing/2014/main" id="{93FEC403-E621-C2E0-E722-E09104A2960E}"/>
                </a:ext>
              </a:extLst>
            </p:cNvPr>
            <p:cNvSpPr/>
            <p:nvPr/>
          </p:nvSpPr>
          <p:spPr>
            <a:xfrm>
              <a:off x="11135069" y="4831323"/>
              <a:ext cx="803730" cy="18531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997"/>
                <a:gd name="f7" fmla="val 831532"/>
                <a:gd name="f8" fmla="val 360045"/>
                <a:gd name="f9" fmla="val 360998"/>
                <a:gd name="f10" fmla="val 125730"/>
                <a:gd name="f11" fmla="val 154305"/>
                <a:gd name="f12" fmla="val 752475"/>
                <a:gd name="f13" fmla="val 17145"/>
                <a:gd name="f14" fmla="val 831533"/>
                <a:gd name="f15" fmla="val 224790"/>
                <a:gd name="f16" fmla="val 209550"/>
                <a:gd name="f17" fmla="val 340042"/>
                <a:gd name="f18" fmla="val 208598"/>
                <a:gd name="f19" fmla="+- 0 0 -90"/>
                <a:gd name="f20" fmla="*/ f3 1 360997"/>
                <a:gd name="f21" fmla="*/ f4 1 831532"/>
                <a:gd name="f22" fmla="+- f7 0 f5"/>
                <a:gd name="f23" fmla="+- f6 0 f5"/>
                <a:gd name="f24" fmla="*/ f19 f0 1"/>
                <a:gd name="f25" fmla="*/ f23 1 360997"/>
                <a:gd name="f26" fmla="*/ f22 1 831532"/>
                <a:gd name="f27" fmla="*/ 360045 f23 1"/>
                <a:gd name="f28" fmla="*/ 0 f22 1"/>
                <a:gd name="f29" fmla="*/ 360998 f23 1"/>
                <a:gd name="f30" fmla="*/ 125730 f22 1"/>
                <a:gd name="f31" fmla="*/ 154305 f23 1"/>
                <a:gd name="f32" fmla="*/ 752475 f22 1"/>
                <a:gd name="f33" fmla="*/ 17145 f23 1"/>
                <a:gd name="f34" fmla="*/ 831533 f22 1"/>
                <a:gd name="f35" fmla="*/ 224790 f23 1"/>
                <a:gd name="f36" fmla="*/ 209550 f22 1"/>
                <a:gd name="f37" fmla="*/ 0 f23 1"/>
                <a:gd name="f38" fmla="*/ 340042 f22 1"/>
                <a:gd name="f39" fmla="*/ 208598 f22 1"/>
                <a:gd name="f40" fmla="*/ f24 1 f2"/>
                <a:gd name="f41" fmla="*/ f27 1 360997"/>
                <a:gd name="f42" fmla="*/ f28 1 831532"/>
                <a:gd name="f43" fmla="*/ f29 1 360997"/>
                <a:gd name="f44" fmla="*/ f30 1 831532"/>
                <a:gd name="f45" fmla="*/ f31 1 360997"/>
                <a:gd name="f46" fmla="*/ f32 1 831532"/>
                <a:gd name="f47" fmla="*/ f33 1 360997"/>
                <a:gd name="f48" fmla="*/ f34 1 831532"/>
                <a:gd name="f49" fmla="*/ f35 1 360997"/>
                <a:gd name="f50" fmla="*/ f36 1 831532"/>
                <a:gd name="f51" fmla="*/ f37 1 360997"/>
                <a:gd name="f52" fmla="*/ f38 1 831532"/>
                <a:gd name="f53" fmla="*/ f39 1 831532"/>
                <a:gd name="f54" fmla="*/ f5 1 f25"/>
                <a:gd name="f55" fmla="*/ f6 1 f25"/>
                <a:gd name="f56" fmla="*/ f5 1 f26"/>
                <a:gd name="f57" fmla="*/ f7 1 f26"/>
                <a:gd name="f58" fmla="+- f40 0 f1"/>
                <a:gd name="f59" fmla="*/ f41 1 f25"/>
                <a:gd name="f60" fmla="*/ f42 1 f26"/>
                <a:gd name="f61" fmla="*/ f43 1 f25"/>
                <a:gd name="f62" fmla="*/ f44 1 f26"/>
                <a:gd name="f63" fmla="*/ f45 1 f25"/>
                <a:gd name="f64" fmla="*/ f46 1 f26"/>
                <a:gd name="f65" fmla="*/ f47 1 f25"/>
                <a:gd name="f66" fmla="*/ f48 1 f26"/>
                <a:gd name="f67" fmla="*/ f49 1 f25"/>
                <a:gd name="f68" fmla="*/ f50 1 f26"/>
                <a:gd name="f69" fmla="*/ f51 1 f25"/>
                <a:gd name="f70" fmla="*/ f52 1 f26"/>
                <a:gd name="f71" fmla="*/ f53 1 f26"/>
                <a:gd name="f72" fmla="*/ f54 f20 1"/>
                <a:gd name="f73" fmla="*/ f55 f20 1"/>
                <a:gd name="f74" fmla="*/ f57 f21 1"/>
                <a:gd name="f75" fmla="*/ f56 f21 1"/>
                <a:gd name="f76" fmla="*/ f59 f20 1"/>
                <a:gd name="f77" fmla="*/ f60 f21 1"/>
                <a:gd name="f78" fmla="*/ f61 f20 1"/>
                <a:gd name="f79" fmla="*/ f62 f21 1"/>
                <a:gd name="f80" fmla="*/ f63 f20 1"/>
                <a:gd name="f81" fmla="*/ f64 f21 1"/>
                <a:gd name="f82" fmla="*/ f65 f20 1"/>
                <a:gd name="f83" fmla="*/ f66 f21 1"/>
                <a:gd name="f84" fmla="*/ f67 f20 1"/>
                <a:gd name="f85" fmla="*/ f68 f21 1"/>
                <a:gd name="f86" fmla="*/ f69 f20 1"/>
                <a:gd name="f87" fmla="*/ f70 f21 1"/>
                <a:gd name="f88" fmla="*/ f7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76" y="f77"/>
                </a:cxn>
                <a:cxn ang="f58">
                  <a:pos x="f78" y="f79"/>
                </a:cxn>
                <a:cxn ang="f58">
                  <a:pos x="f80" y="f81"/>
                </a:cxn>
                <a:cxn ang="f58">
                  <a:pos x="f82" y="f83"/>
                </a:cxn>
                <a:cxn ang="f58">
                  <a:pos x="f84" y="f85"/>
                </a:cxn>
                <a:cxn ang="f58">
                  <a:pos x="f86" y="f87"/>
                </a:cxn>
                <a:cxn ang="f58">
                  <a:pos x="f86" y="f88"/>
                </a:cxn>
                <a:cxn ang="f58">
                  <a:pos x="f76" y="f77"/>
                </a:cxn>
                <a:cxn ang="f58">
                  <a:pos x="f76" y="f77"/>
                </a:cxn>
              </a:cxnLst>
              <a:rect l="f72" t="f75" r="f73" b="f74"/>
              <a:pathLst>
                <a:path w="360997" h="83153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6">
              <a:extLst>
                <a:ext uri="{FF2B5EF4-FFF2-40B4-BE49-F238E27FC236}">
                  <a16:creationId xmlns:a16="http://schemas.microsoft.com/office/drawing/2014/main" id="{3BEF2765-A55A-B3CC-F47B-F13CB46AF262}"/>
                </a:ext>
              </a:extLst>
            </p:cNvPr>
            <p:cNvSpPr/>
            <p:nvPr/>
          </p:nvSpPr>
          <p:spPr>
            <a:xfrm>
              <a:off x="11135069" y="4831323"/>
              <a:ext cx="803730" cy="18531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997"/>
                <a:gd name="f7" fmla="val 831532"/>
                <a:gd name="f8" fmla="val 360045"/>
                <a:gd name="f9" fmla="val 360998"/>
                <a:gd name="f10" fmla="val 125730"/>
                <a:gd name="f11" fmla="val 154305"/>
                <a:gd name="f12" fmla="val 752475"/>
                <a:gd name="f13" fmla="val 17145"/>
                <a:gd name="f14" fmla="val 831533"/>
                <a:gd name="f15" fmla="val 224790"/>
                <a:gd name="f16" fmla="val 209550"/>
                <a:gd name="f17" fmla="val 340042"/>
                <a:gd name="f18" fmla="val 208598"/>
                <a:gd name="f19" fmla="+- 0 0 -90"/>
                <a:gd name="f20" fmla="*/ f3 1 360997"/>
                <a:gd name="f21" fmla="*/ f4 1 831532"/>
                <a:gd name="f22" fmla="+- f7 0 f5"/>
                <a:gd name="f23" fmla="+- f6 0 f5"/>
                <a:gd name="f24" fmla="*/ f19 f0 1"/>
                <a:gd name="f25" fmla="*/ f23 1 360997"/>
                <a:gd name="f26" fmla="*/ f22 1 831532"/>
                <a:gd name="f27" fmla="*/ 360045 f23 1"/>
                <a:gd name="f28" fmla="*/ 0 f22 1"/>
                <a:gd name="f29" fmla="*/ 360998 f23 1"/>
                <a:gd name="f30" fmla="*/ 125730 f22 1"/>
                <a:gd name="f31" fmla="*/ 154305 f23 1"/>
                <a:gd name="f32" fmla="*/ 752475 f22 1"/>
                <a:gd name="f33" fmla="*/ 17145 f23 1"/>
                <a:gd name="f34" fmla="*/ 831533 f22 1"/>
                <a:gd name="f35" fmla="*/ 224790 f23 1"/>
                <a:gd name="f36" fmla="*/ 209550 f22 1"/>
                <a:gd name="f37" fmla="*/ 0 f23 1"/>
                <a:gd name="f38" fmla="*/ 340042 f22 1"/>
                <a:gd name="f39" fmla="*/ 208598 f22 1"/>
                <a:gd name="f40" fmla="*/ f24 1 f2"/>
                <a:gd name="f41" fmla="*/ f27 1 360997"/>
                <a:gd name="f42" fmla="*/ f28 1 831532"/>
                <a:gd name="f43" fmla="*/ f29 1 360997"/>
                <a:gd name="f44" fmla="*/ f30 1 831532"/>
                <a:gd name="f45" fmla="*/ f31 1 360997"/>
                <a:gd name="f46" fmla="*/ f32 1 831532"/>
                <a:gd name="f47" fmla="*/ f33 1 360997"/>
                <a:gd name="f48" fmla="*/ f34 1 831532"/>
                <a:gd name="f49" fmla="*/ f35 1 360997"/>
                <a:gd name="f50" fmla="*/ f36 1 831532"/>
                <a:gd name="f51" fmla="*/ f37 1 360997"/>
                <a:gd name="f52" fmla="*/ f38 1 831532"/>
                <a:gd name="f53" fmla="*/ f39 1 831532"/>
                <a:gd name="f54" fmla="*/ f5 1 f25"/>
                <a:gd name="f55" fmla="*/ f6 1 f25"/>
                <a:gd name="f56" fmla="*/ f5 1 f26"/>
                <a:gd name="f57" fmla="*/ f7 1 f26"/>
                <a:gd name="f58" fmla="+- f40 0 f1"/>
                <a:gd name="f59" fmla="*/ f41 1 f25"/>
                <a:gd name="f60" fmla="*/ f42 1 f26"/>
                <a:gd name="f61" fmla="*/ f43 1 f25"/>
                <a:gd name="f62" fmla="*/ f44 1 f26"/>
                <a:gd name="f63" fmla="*/ f45 1 f25"/>
                <a:gd name="f64" fmla="*/ f46 1 f26"/>
                <a:gd name="f65" fmla="*/ f47 1 f25"/>
                <a:gd name="f66" fmla="*/ f48 1 f26"/>
                <a:gd name="f67" fmla="*/ f49 1 f25"/>
                <a:gd name="f68" fmla="*/ f50 1 f26"/>
                <a:gd name="f69" fmla="*/ f51 1 f25"/>
                <a:gd name="f70" fmla="*/ f52 1 f26"/>
                <a:gd name="f71" fmla="*/ f53 1 f26"/>
                <a:gd name="f72" fmla="*/ f54 f20 1"/>
                <a:gd name="f73" fmla="*/ f55 f20 1"/>
                <a:gd name="f74" fmla="*/ f57 f21 1"/>
                <a:gd name="f75" fmla="*/ f56 f21 1"/>
                <a:gd name="f76" fmla="*/ f59 f20 1"/>
                <a:gd name="f77" fmla="*/ f60 f21 1"/>
                <a:gd name="f78" fmla="*/ f61 f20 1"/>
                <a:gd name="f79" fmla="*/ f62 f21 1"/>
                <a:gd name="f80" fmla="*/ f63 f20 1"/>
                <a:gd name="f81" fmla="*/ f64 f21 1"/>
                <a:gd name="f82" fmla="*/ f65 f20 1"/>
                <a:gd name="f83" fmla="*/ f66 f21 1"/>
                <a:gd name="f84" fmla="*/ f67 f20 1"/>
                <a:gd name="f85" fmla="*/ f68 f21 1"/>
                <a:gd name="f86" fmla="*/ f69 f20 1"/>
                <a:gd name="f87" fmla="*/ f70 f21 1"/>
                <a:gd name="f88" fmla="*/ f71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76" y="f77"/>
                </a:cxn>
                <a:cxn ang="f58">
                  <a:pos x="f78" y="f79"/>
                </a:cxn>
                <a:cxn ang="f58">
                  <a:pos x="f80" y="f81"/>
                </a:cxn>
                <a:cxn ang="f58">
                  <a:pos x="f82" y="f83"/>
                </a:cxn>
                <a:cxn ang="f58">
                  <a:pos x="f84" y="f85"/>
                </a:cxn>
                <a:cxn ang="f58">
                  <a:pos x="f86" y="f87"/>
                </a:cxn>
                <a:cxn ang="f58">
                  <a:pos x="f86" y="f88"/>
                </a:cxn>
                <a:cxn ang="f58">
                  <a:pos x="f76" y="f77"/>
                </a:cxn>
                <a:cxn ang="f58">
                  <a:pos x="f76" y="f77"/>
                </a:cxn>
              </a:cxnLst>
              <a:rect l="f72" t="f75" r="f73" b="f74"/>
              <a:pathLst>
                <a:path w="360997" h="831532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7">
              <a:extLst>
                <a:ext uri="{FF2B5EF4-FFF2-40B4-BE49-F238E27FC236}">
                  <a16:creationId xmlns:a16="http://schemas.microsoft.com/office/drawing/2014/main" id="{C222443E-7729-E187-F40E-EB1F0AACE0AC}"/>
                </a:ext>
              </a:extLst>
            </p:cNvPr>
            <p:cNvSpPr/>
            <p:nvPr/>
          </p:nvSpPr>
          <p:spPr>
            <a:xfrm>
              <a:off x="10861508" y="5141241"/>
              <a:ext cx="273561" cy="4479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00977"/>
                <a:gd name="f8" fmla="val 122873"/>
                <a:gd name="f9" fmla="val 953"/>
                <a:gd name="f10" fmla="val 129540"/>
                <a:gd name="f11" fmla="val 70485"/>
                <a:gd name="f12" fmla="+- 0 0 -90"/>
                <a:gd name="f13" fmla="*/ f3 1 122872"/>
                <a:gd name="f14" fmla="*/ f4 1 200977"/>
                <a:gd name="f15" fmla="+- f7 0 f5"/>
                <a:gd name="f16" fmla="+- f6 0 f5"/>
                <a:gd name="f17" fmla="*/ f12 f0 1"/>
                <a:gd name="f18" fmla="*/ f16 1 122872"/>
                <a:gd name="f19" fmla="*/ f15 1 200977"/>
                <a:gd name="f20" fmla="*/ 122873 f16 1"/>
                <a:gd name="f21" fmla="*/ 200977 f15 1"/>
                <a:gd name="f22" fmla="*/ 953 f16 1"/>
                <a:gd name="f23" fmla="*/ 129540 f15 1"/>
                <a:gd name="f24" fmla="*/ 0 f16 1"/>
                <a:gd name="f25" fmla="*/ 0 f15 1"/>
                <a:gd name="f26" fmla="*/ 70485 f15 1"/>
                <a:gd name="f27" fmla="*/ f17 1 f2"/>
                <a:gd name="f28" fmla="*/ f20 1 122872"/>
                <a:gd name="f29" fmla="*/ f21 1 200977"/>
                <a:gd name="f30" fmla="*/ f22 1 122872"/>
                <a:gd name="f31" fmla="*/ f23 1 200977"/>
                <a:gd name="f32" fmla="*/ f24 1 122872"/>
                <a:gd name="f33" fmla="*/ f25 1 200977"/>
                <a:gd name="f34" fmla="*/ f26 1 200977"/>
                <a:gd name="f35" fmla="*/ f5 1 f18"/>
                <a:gd name="f36" fmla="*/ f6 1 f18"/>
                <a:gd name="f37" fmla="*/ f5 1 f19"/>
                <a:gd name="f38" fmla="*/ f7 1 f19"/>
                <a:gd name="f39" fmla="+- f27 0 f1"/>
                <a:gd name="f40" fmla="*/ f28 1 f18"/>
                <a:gd name="f41" fmla="*/ f29 1 f19"/>
                <a:gd name="f42" fmla="*/ f30 1 f18"/>
                <a:gd name="f43" fmla="*/ f31 1 f19"/>
                <a:gd name="f44" fmla="*/ f32 1 f18"/>
                <a:gd name="f45" fmla="*/ f33 1 f19"/>
                <a:gd name="f46" fmla="*/ f34 1 f19"/>
                <a:gd name="f47" fmla="*/ f35 f13 1"/>
                <a:gd name="f48" fmla="*/ f36 f13 1"/>
                <a:gd name="f49" fmla="*/ f38 f14 1"/>
                <a:gd name="f50" fmla="*/ f37 f14 1"/>
                <a:gd name="f51" fmla="*/ f40 f13 1"/>
                <a:gd name="f52" fmla="*/ f41 f14 1"/>
                <a:gd name="f53" fmla="*/ f42 f13 1"/>
                <a:gd name="f54" fmla="*/ f43 f14 1"/>
                <a:gd name="f55" fmla="*/ f44 f13 1"/>
                <a:gd name="f56" fmla="*/ f45 f14 1"/>
                <a:gd name="f57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1" y="f57"/>
                </a:cxn>
                <a:cxn ang="f39">
                  <a:pos x="f51" y="f52"/>
                </a:cxn>
              </a:cxnLst>
              <a:rect l="f47" t="f50" r="f48" b="f49"/>
              <a:pathLst>
                <a:path w="122872" h="200977">
                  <a:moveTo>
                    <a:pt x="f8" y="f7"/>
                  </a:moveTo>
                  <a:lnTo>
                    <a:pt x="f9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1">
              <a:extLst>
                <a:ext uri="{FF2B5EF4-FFF2-40B4-BE49-F238E27FC236}">
                  <a16:creationId xmlns:a16="http://schemas.microsoft.com/office/drawing/2014/main" id="{8C3DE1BB-92E4-2C4A-31D8-A3D1DA0DB55A}"/>
                </a:ext>
              </a:extLst>
            </p:cNvPr>
            <p:cNvSpPr/>
            <p:nvPr/>
          </p:nvSpPr>
          <p:spPr>
            <a:xfrm>
              <a:off x="10861508" y="5141241"/>
              <a:ext cx="273561" cy="4479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2872"/>
                <a:gd name="f7" fmla="val 200977"/>
                <a:gd name="f8" fmla="val 122873"/>
                <a:gd name="f9" fmla="val 953"/>
                <a:gd name="f10" fmla="val 129540"/>
                <a:gd name="f11" fmla="val 70485"/>
                <a:gd name="f12" fmla="+- 0 0 -90"/>
                <a:gd name="f13" fmla="*/ f3 1 122872"/>
                <a:gd name="f14" fmla="*/ f4 1 200977"/>
                <a:gd name="f15" fmla="+- f7 0 f5"/>
                <a:gd name="f16" fmla="+- f6 0 f5"/>
                <a:gd name="f17" fmla="*/ f12 f0 1"/>
                <a:gd name="f18" fmla="*/ f16 1 122872"/>
                <a:gd name="f19" fmla="*/ f15 1 200977"/>
                <a:gd name="f20" fmla="*/ 122873 f16 1"/>
                <a:gd name="f21" fmla="*/ 200977 f15 1"/>
                <a:gd name="f22" fmla="*/ 953 f16 1"/>
                <a:gd name="f23" fmla="*/ 129540 f15 1"/>
                <a:gd name="f24" fmla="*/ 0 f16 1"/>
                <a:gd name="f25" fmla="*/ 0 f15 1"/>
                <a:gd name="f26" fmla="*/ 70485 f15 1"/>
                <a:gd name="f27" fmla="*/ f17 1 f2"/>
                <a:gd name="f28" fmla="*/ f20 1 122872"/>
                <a:gd name="f29" fmla="*/ f21 1 200977"/>
                <a:gd name="f30" fmla="*/ f22 1 122872"/>
                <a:gd name="f31" fmla="*/ f23 1 200977"/>
                <a:gd name="f32" fmla="*/ f24 1 122872"/>
                <a:gd name="f33" fmla="*/ f25 1 200977"/>
                <a:gd name="f34" fmla="*/ f26 1 200977"/>
                <a:gd name="f35" fmla="*/ f5 1 f18"/>
                <a:gd name="f36" fmla="*/ f6 1 f18"/>
                <a:gd name="f37" fmla="*/ f5 1 f19"/>
                <a:gd name="f38" fmla="*/ f7 1 f19"/>
                <a:gd name="f39" fmla="+- f27 0 f1"/>
                <a:gd name="f40" fmla="*/ f28 1 f18"/>
                <a:gd name="f41" fmla="*/ f29 1 f19"/>
                <a:gd name="f42" fmla="*/ f30 1 f18"/>
                <a:gd name="f43" fmla="*/ f31 1 f19"/>
                <a:gd name="f44" fmla="*/ f32 1 f18"/>
                <a:gd name="f45" fmla="*/ f33 1 f19"/>
                <a:gd name="f46" fmla="*/ f34 1 f19"/>
                <a:gd name="f47" fmla="*/ f35 f13 1"/>
                <a:gd name="f48" fmla="*/ f36 f13 1"/>
                <a:gd name="f49" fmla="*/ f38 f14 1"/>
                <a:gd name="f50" fmla="*/ f37 f14 1"/>
                <a:gd name="f51" fmla="*/ f40 f13 1"/>
                <a:gd name="f52" fmla="*/ f41 f14 1"/>
                <a:gd name="f53" fmla="*/ f42 f13 1"/>
                <a:gd name="f54" fmla="*/ f43 f14 1"/>
                <a:gd name="f55" fmla="*/ f44 f13 1"/>
                <a:gd name="f56" fmla="*/ f45 f14 1"/>
                <a:gd name="f57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1" y="f52"/>
                </a:cxn>
                <a:cxn ang="f39">
                  <a:pos x="f53" y="f54"/>
                </a:cxn>
                <a:cxn ang="f39">
                  <a:pos x="f55" y="f56"/>
                </a:cxn>
                <a:cxn ang="f39">
                  <a:pos x="f51" y="f57"/>
                </a:cxn>
                <a:cxn ang="f39">
                  <a:pos x="f51" y="f52"/>
                </a:cxn>
              </a:cxnLst>
              <a:rect l="f47" t="f50" r="f48" b="f49"/>
              <a:pathLst>
                <a:path w="122872" h="200977">
                  <a:moveTo>
                    <a:pt x="f8" y="f7"/>
                  </a:moveTo>
                  <a:lnTo>
                    <a:pt x="f9" y="f10"/>
                  </a:lnTo>
                  <a:lnTo>
                    <a:pt x="f5" y="f5"/>
                  </a:lnTo>
                  <a:lnTo>
                    <a:pt x="f8" y="f11"/>
                  </a:lnTo>
                  <a:lnTo>
                    <a:pt x="f8" y="f7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2">
              <a:extLst>
                <a:ext uri="{FF2B5EF4-FFF2-40B4-BE49-F238E27FC236}">
                  <a16:creationId xmlns:a16="http://schemas.microsoft.com/office/drawing/2014/main" id="{37BAD95C-03BD-8CD1-E1E6-944E7B83A6CF}"/>
                </a:ext>
              </a:extLst>
            </p:cNvPr>
            <p:cNvSpPr/>
            <p:nvPr/>
          </p:nvSpPr>
          <p:spPr>
            <a:xfrm>
              <a:off x="10861508" y="4674229"/>
              <a:ext cx="1075178" cy="6219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2917"/>
                <a:gd name="f7" fmla="val 279082"/>
                <a:gd name="f8" fmla="val 122873"/>
                <a:gd name="f9" fmla="val 279083"/>
                <a:gd name="f10" fmla="val 208598"/>
                <a:gd name="f11" fmla="val 360998"/>
                <a:gd name="f12" fmla="val 482918"/>
                <a:gd name="f13" fmla="val 70485"/>
                <a:gd name="f14" fmla="+- 0 0 -90"/>
                <a:gd name="f15" fmla="*/ f3 1 482917"/>
                <a:gd name="f16" fmla="*/ f4 1 279082"/>
                <a:gd name="f17" fmla="+- f7 0 f5"/>
                <a:gd name="f18" fmla="+- f6 0 f5"/>
                <a:gd name="f19" fmla="*/ f14 f0 1"/>
                <a:gd name="f20" fmla="*/ f18 1 482917"/>
                <a:gd name="f21" fmla="*/ f17 1 279082"/>
                <a:gd name="f22" fmla="*/ 122873 f18 1"/>
                <a:gd name="f23" fmla="*/ 279083 f17 1"/>
                <a:gd name="f24" fmla="*/ 0 f18 1"/>
                <a:gd name="f25" fmla="*/ 208598 f17 1"/>
                <a:gd name="f26" fmla="*/ 360998 f18 1"/>
                <a:gd name="f27" fmla="*/ 0 f17 1"/>
                <a:gd name="f28" fmla="*/ 482918 f18 1"/>
                <a:gd name="f29" fmla="*/ 70485 f17 1"/>
                <a:gd name="f30" fmla="*/ f19 1 f2"/>
                <a:gd name="f31" fmla="*/ f22 1 482917"/>
                <a:gd name="f32" fmla="*/ f23 1 279082"/>
                <a:gd name="f33" fmla="*/ f24 1 482917"/>
                <a:gd name="f34" fmla="*/ f25 1 279082"/>
                <a:gd name="f35" fmla="*/ f26 1 482917"/>
                <a:gd name="f36" fmla="*/ f27 1 279082"/>
                <a:gd name="f37" fmla="*/ f28 1 482917"/>
                <a:gd name="f38" fmla="*/ f29 1 2790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482917" h="27908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3">
              <a:extLst>
                <a:ext uri="{FF2B5EF4-FFF2-40B4-BE49-F238E27FC236}">
                  <a16:creationId xmlns:a16="http://schemas.microsoft.com/office/drawing/2014/main" id="{D18665E2-C43D-B524-E0BE-4CAFC88CACB5}"/>
                </a:ext>
              </a:extLst>
            </p:cNvPr>
            <p:cNvSpPr/>
            <p:nvPr/>
          </p:nvSpPr>
          <p:spPr>
            <a:xfrm>
              <a:off x="10861508" y="4674229"/>
              <a:ext cx="1075178" cy="6219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2917"/>
                <a:gd name="f7" fmla="val 279082"/>
                <a:gd name="f8" fmla="val 122873"/>
                <a:gd name="f9" fmla="val 279083"/>
                <a:gd name="f10" fmla="val 208598"/>
                <a:gd name="f11" fmla="val 360998"/>
                <a:gd name="f12" fmla="val 482918"/>
                <a:gd name="f13" fmla="val 70485"/>
                <a:gd name="f14" fmla="+- 0 0 -90"/>
                <a:gd name="f15" fmla="*/ f3 1 482917"/>
                <a:gd name="f16" fmla="*/ f4 1 279082"/>
                <a:gd name="f17" fmla="+- f7 0 f5"/>
                <a:gd name="f18" fmla="+- f6 0 f5"/>
                <a:gd name="f19" fmla="*/ f14 f0 1"/>
                <a:gd name="f20" fmla="*/ f18 1 482917"/>
                <a:gd name="f21" fmla="*/ f17 1 279082"/>
                <a:gd name="f22" fmla="*/ 122873 f18 1"/>
                <a:gd name="f23" fmla="*/ 279083 f17 1"/>
                <a:gd name="f24" fmla="*/ 0 f18 1"/>
                <a:gd name="f25" fmla="*/ 208598 f17 1"/>
                <a:gd name="f26" fmla="*/ 360998 f18 1"/>
                <a:gd name="f27" fmla="*/ 0 f17 1"/>
                <a:gd name="f28" fmla="*/ 482918 f18 1"/>
                <a:gd name="f29" fmla="*/ 70485 f17 1"/>
                <a:gd name="f30" fmla="*/ f19 1 f2"/>
                <a:gd name="f31" fmla="*/ f22 1 482917"/>
                <a:gd name="f32" fmla="*/ f23 1 279082"/>
                <a:gd name="f33" fmla="*/ f24 1 482917"/>
                <a:gd name="f34" fmla="*/ f25 1 279082"/>
                <a:gd name="f35" fmla="*/ f26 1 482917"/>
                <a:gd name="f36" fmla="*/ f27 1 279082"/>
                <a:gd name="f37" fmla="*/ f28 1 482917"/>
                <a:gd name="f38" fmla="*/ f29 1 27908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482917" h="279082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979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539457E6-904A-111C-B850-E0612447C31B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13556D8B-F185-64A4-D545-3A77B3160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8">
            <a:extLst>
              <a:ext uri="{FF2B5EF4-FFF2-40B4-BE49-F238E27FC236}">
                <a16:creationId xmlns:a16="http://schemas.microsoft.com/office/drawing/2014/main" id="{2E448EDC-FB41-B1EA-3F25-414FD610A64D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5275D70A-5D1D-45D3-6BAF-F43A80529BD2}"/>
              </a:ext>
            </a:extLst>
          </p:cNvPr>
          <p:cNvGrpSpPr/>
          <p:nvPr/>
        </p:nvGrpSpPr>
        <p:grpSpPr>
          <a:xfrm>
            <a:off x="10824136" y="4815138"/>
            <a:ext cx="1152043" cy="1768349"/>
            <a:chOff x="10824136" y="4815138"/>
            <a:chExt cx="1152043" cy="1768349"/>
          </a:xfrm>
        </p:grpSpPr>
        <p:sp>
          <p:nvSpPr>
            <p:cNvPr id="6" name="Freihandform: Form 26">
              <a:extLst>
                <a:ext uri="{FF2B5EF4-FFF2-40B4-BE49-F238E27FC236}">
                  <a16:creationId xmlns:a16="http://schemas.microsoft.com/office/drawing/2014/main" id="{F2AB3649-3405-5758-6CCA-A5DE41770551}"/>
                </a:ext>
              </a:extLst>
            </p:cNvPr>
            <p:cNvSpPr/>
            <p:nvPr/>
          </p:nvSpPr>
          <p:spPr>
            <a:xfrm>
              <a:off x="11143555" y="5689890"/>
              <a:ext cx="553660" cy="551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206"/>
                <a:gd name="f7" fmla="val 187633"/>
                <a:gd name="f8" fmla="val 174246"/>
                <a:gd name="f9" fmla="val 54002"/>
                <a:gd name="f10" fmla="val 82083"/>
                <a:gd name="f11" fmla="val 90723"/>
                <a:gd name="f12" fmla="val 5040"/>
                <a:gd name="f13" fmla="val 95043"/>
                <a:gd name="f14" fmla="val 16561"/>
                <a:gd name="f15" fmla="val 34561"/>
                <a:gd name="f16" fmla="val 72003"/>
                <a:gd name="f17" fmla="val 76323"/>
                <a:gd name="f18" fmla="val 102964"/>
                <a:gd name="f19" fmla="val 41041"/>
                <a:gd name="f20" fmla="val 123124"/>
                <a:gd name="f21" fmla="val 23041"/>
                <a:gd name="f22" fmla="val 133925"/>
                <a:gd name="f23" fmla="val 8640"/>
                <a:gd name="f24" fmla="val 136085"/>
                <a:gd name="f25" fmla="val 131045"/>
                <a:gd name="f26" fmla="val 92163"/>
                <a:gd name="f27" fmla="val 185046"/>
                <a:gd name="f28" fmla="val 101524"/>
                <a:gd name="f29" fmla="val 190087"/>
                <a:gd name="f30" fmla="val 115204"/>
                <a:gd name="f31" fmla="val 187927"/>
                <a:gd name="f32" fmla="val 133205"/>
                <a:gd name="f33" fmla="val 177126"/>
                <a:gd name="f34" fmla="val 168486"/>
                <a:gd name="f35" fmla="val 156965"/>
                <a:gd name="f36" fmla="val 187207"/>
                <a:gd name="f37" fmla="val 125284"/>
                <a:gd name="f38" fmla="val 88563"/>
                <a:gd name="f39" fmla="val 70562"/>
                <a:gd name="f40" fmla="val 182886"/>
                <a:gd name="f41" fmla="val 59042"/>
                <a:gd name="f42" fmla="+- 0 0 -90"/>
                <a:gd name="f43" fmla="*/ f3 1 187206"/>
                <a:gd name="f44" fmla="*/ f4 1 187633"/>
                <a:gd name="f45" fmla="+- f7 0 f5"/>
                <a:gd name="f46" fmla="+- f6 0 f5"/>
                <a:gd name="f47" fmla="*/ f42 f0 1"/>
                <a:gd name="f48" fmla="*/ f46 1 187206"/>
                <a:gd name="f49" fmla="*/ f45 1 187633"/>
                <a:gd name="f50" fmla="*/ 174246 f46 1"/>
                <a:gd name="f51" fmla="*/ 54002 f45 1"/>
                <a:gd name="f52" fmla="*/ 82083 f46 1"/>
                <a:gd name="f53" fmla="*/ 0 f45 1"/>
                <a:gd name="f54" fmla="*/ 95043 f46 1"/>
                <a:gd name="f55" fmla="*/ 34561 f45 1"/>
                <a:gd name="f56" fmla="*/ 41041 f46 1"/>
                <a:gd name="f57" fmla="*/ 123124 f45 1"/>
                <a:gd name="f58" fmla="*/ 0 f46 1"/>
                <a:gd name="f59" fmla="*/ 131045 f45 1"/>
                <a:gd name="f60" fmla="*/ 92163 f46 1"/>
                <a:gd name="f61" fmla="*/ 185046 f45 1"/>
                <a:gd name="f62" fmla="*/ 133205 f46 1"/>
                <a:gd name="f63" fmla="*/ 177126 f45 1"/>
                <a:gd name="f64" fmla="*/ 187207 f46 1"/>
                <a:gd name="f65" fmla="*/ 88563 f45 1"/>
                <a:gd name="f66" fmla="*/ f47 1 f2"/>
                <a:gd name="f67" fmla="*/ f50 1 187206"/>
                <a:gd name="f68" fmla="*/ f51 1 187633"/>
                <a:gd name="f69" fmla="*/ f52 1 187206"/>
                <a:gd name="f70" fmla="*/ f53 1 187633"/>
                <a:gd name="f71" fmla="*/ f54 1 187206"/>
                <a:gd name="f72" fmla="*/ f55 1 187633"/>
                <a:gd name="f73" fmla="*/ f56 1 187206"/>
                <a:gd name="f74" fmla="*/ f57 1 187633"/>
                <a:gd name="f75" fmla="*/ f58 1 187206"/>
                <a:gd name="f76" fmla="*/ f59 1 187633"/>
                <a:gd name="f77" fmla="*/ f60 1 187206"/>
                <a:gd name="f78" fmla="*/ f61 1 187633"/>
                <a:gd name="f79" fmla="*/ f62 1 187206"/>
                <a:gd name="f80" fmla="*/ f63 1 187633"/>
                <a:gd name="f81" fmla="*/ f64 1 187206"/>
                <a:gd name="f82" fmla="*/ f65 1 187633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</a:cxnLst>
              <a:rect l="f104" t="f107" r="f105" b="f106"/>
              <a:pathLst>
                <a:path w="187206" h="187633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6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7">
              <a:extLst>
                <a:ext uri="{FF2B5EF4-FFF2-40B4-BE49-F238E27FC236}">
                  <a16:creationId xmlns:a16="http://schemas.microsoft.com/office/drawing/2014/main" id="{123253F1-2B81-301A-89B9-9F453858A87F}"/>
                </a:ext>
              </a:extLst>
            </p:cNvPr>
            <p:cNvSpPr/>
            <p:nvPr/>
          </p:nvSpPr>
          <p:spPr>
            <a:xfrm>
              <a:off x="11143555" y="5689890"/>
              <a:ext cx="553660" cy="551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7206"/>
                <a:gd name="f7" fmla="val 187633"/>
                <a:gd name="f8" fmla="val 174246"/>
                <a:gd name="f9" fmla="val 54002"/>
                <a:gd name="f10" fmla="val 82083"/>
                <a:gd name="f11" fmla="val 90723"/>
                <a:gd name="f12" fmla="val 5040"/>
                <a:gd name="f13" fmla="val 95043"/>
                <a:gd name="f14" fmla="val 16561"/>
                <a:gd name="f15" fmla="val 34561"/>
                <a:gd name="f16" fmla="val 72003"/>
                <a:gd name="f17" fmla="val 76323"/>
                <a:gd name="f18" fmla="val 102964"/>
                <a:gd name="f19" fmla="val 41041"/>
                <a:gd name="f20" fmla="val 123124"/>
                <a:gd name="f21" fmla="val 23041"/>
                <a:gd name="f22" fmla="val 133925"/>
                <a:gd name="f23" fmla="val 8640"/>
                <a:gd name="f24" fmla="val 136085"/>
                <a:gd name="f25" fmla="val 131045"/>
                <a:gd name="f26" fmla="val 92163"/>
                <a:gd name="f27" fmla="val 185046"/>
                <a:gd name="f28" fmla="val 101524"/>
                <a:gd name="f29" fmla="val 190087"/>
                <a:gd name="f30" fmla="val 115204"/>
                <a:gd name="f31" fmla="val 187927"/>
                <a:gd name="f32" fmla="val 133205"/>
                <a:gd name="f33" fmla="val 177126"/>
                <a:gd name="f34" fmla="val 168486"/>
                <a:gd name="f35" fmla="val 156965"/>
                <a:gd name="f36" fmla="val 187207"/>
                <a:gd name="f37" fmla="val 125284"/>
                <a:gd name="f38" fmla="val 88563"/>
                <a:gd name="f39" fmla="val 70562"/>
                <a:gd name="f40" fmla="val 182886"/>
                <a:gd name="f41" fmla="val 59042"/>
                <a:gd name="f42" fmla="+- 0 0 -90"/>
                <a:gd name="f43" fmla="*/ f3 1 187206"/>
                <a:gd name="f44" fmla="*/ f4 1 187633"/>
                <a:gd name="f45" fmla="+- f7 0 f5"/>
                <a:gd name="f46" fmla="+- f6 0 f5"/>
                <a:gd name="f47" fmla="*/ f42 f0 1"/>
                <a:gd name="f48" fmla="*/ f46 1 187206"/>
                <a:gd name="f49" fmla="*/ f45 1 187633"/>
                <a:gd name="f50" fmla="*/ 174246 f46 1"/>
                <a:gd name="f51" fmla="*/ 54002 f45 1"/>
                <a:gd name="f52" fmla="*/ 82083 f46 1"/>
                <a:gd name="f53" fmla="*/ 0 f45 1"/>
                <a:gd name="f54" fmla="*/ 95043 f46 1"/>
                <a:gd name="f55" fmla="*/ 34561 f45 1"/>
                <a:gd name="f56" fmla="*/ 41041 f46 1"/>
                <a:gd name="f57" fmla="*/ 123124 f45 1"/>
                <a:gd name="f58" fmla="*/ 0 f46 1"/>
                <a:gd name="f59" fmla="*/ 131045 f45 1"/>
                <a:gd name="f60" fmla="*/ 92163 f46 1"/>
                <a:gd name="f61" fmla="*/ 185046 f45 1"/>
                <a:gd name="f62" fmla="*/ 133205 f46 1"/>
                <a:gd name="f63" fmla="*/ 177126 f45 1"/>
                <a:gd name="f64" fmla="*/ 187207 f46 1"/>
                <a:gd name="f65" fmla="*/ 88563 f45 1"/>
                <a:gd name="f66" fmla="*/ f47 1 f2"/>
                <a:gd name="f67" fmla="*/ f50 1 187206"/>
                <a:gd name="f68" fmla="*/ f51 1 187633"/>
                <a:gd name="f69" fmla="*/ f52 1 187206"/>
                <a:gd name="f70" fmla="*/ f53 1 187633"/>
                <a:gd name="f71" fmla="*/ f54 1 187206"/>
                <a:gd name="f72" fmla="*/ f55 1 187633"/>
                <a:gd name="f73" fmla="*/ f56 1 187206"/>
                <a:gd name="f74" fmla="*/ f57 1 187633"/>
                <a:gd name="f75" fmla="*/ f58 1 187206"/>
                <a:gd name="f76" fmla="*/ f59 1 187633"/>
                <a:gd name="f77" fmla="*/ f60 1 187206"/>
                <a:gd name="f78" fmla="*/ f61 1 187633"/>
                <a:gd name="f79" fmla="*/ f62 1 187206"/>
                <a:gd name="f80" fmla="*/ f63 1 187633"/>
                <a:gd name="f81" fmla="*/ f64 1 187206"/>
                <a:gd name="f82" fmla="*/ f65 1 187633"/>
                <a:gd name="f83" fmla="*/ f5 1 f48"/>
                <a:gd name="f84" fmla="*/ f6 1 f48"/>
                <a:gd name="f85" fmla="*/ f5 1 f49"/>
                <a:gd name="f86" fmla="*/ f7 1 f49"/>
                <a:gd name="f87" fmla="+- f66 0 f1"/>
                <a:gd name="f88" fmla="*/ f67 1 f48"/>
                <a:gd name="f89" fmla="*/ f68 1 f49"/>
                <a:gd name="f90" fmla="*/ f69 1 f48"/>
                <a:gd name="f91" fmla="*/ f70 1 f49"/>
                <a:gd name="f92" fmla="*/ f71 1 f48"/>
                <a:gd name="f93" fmla="*/ f72 1 f49"/>
                <a:gd name="f94" fmla="*/ f73 1 f48"/>
                <a:gd name="f95" fmla="*/ f74 1 f49"/>
                <a:gd name="f96" fmla="*/ f75 1 f48"/>
                <a:gd name="f97" fmla="*/ f76 1 f49"/>
                <a:gd name="f98" fmla="*/ f77 1 f48"/>
                <a:gd name="f99" fmla="*/ f78 1 f49"/>
                <a:gd name="f100" fmla="*/ f79 1 f48"/>
                <a:gd name="f101" fmla="*/ f80 1 f49"/>
                <a:gd name="f102" fmla="*/ f81 1 f48"/>
                <a:gd name="f103" fmla="*/ f82 1 f49"/>
                <a:gd name="f104" fmla="*/ f83 f43 1"/>
                <a:gd name="f105" fmla="*/ f84 f43 1"/>
                <a:gd name="f106" fmla="*/ f86 f44 1"/>
                <a:gd name="f107" fmla="*/ f85 f44 1"/>
                <a:gd name="f108" fmla="*/ f88 f43 1"/>
                <a:gd name="f109" fmla="*/ f89 f44 1"/>
                <a:gd name="f110" fmla="*/ f90 f43 1"/>
                <a:gd name="f111" fmla="*/ f91 f44 1"/>
                <a:gd name="f112" fmla="*/ f92 f43 1"/>
                <a:gd name="f113" fmla="*/ f93 f44 1"/>
                <a:gd name="f114" fmla="*/ f94 f43 1"/>
                <a:gd name="f115" fmla="*/ f95 f44 1"/>
                <a:gd name="f116" fmla="*/ f96 f43 1"/>
                <a:gd name="f117" fmla="*/ f97 f44 1"/>
                <a:gd name="f118" fmla="*/ f98 f43 1"/>
                <a:gd name="f119" fmla="*/ f99 f44 1"/>
                <a:gd name="f120" fmla="*/ f100 f43 1"/>
                <a:gd name="f121" fmla="*/ f101 f44 1"/>
                <a:gd name="f122" fmla="*/ f102 f43 1"/>
                <a:gd name="f123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8" y="f109"/>
                </a:cxn>
                <a:cxn ang="f87">
                  <a:pos x="f110" y="f111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08" y="f109"/>
                </a:cxn>
                <a:cxn ang="f87">
                  <a:pos x="f108" y="f109"/>
                </a:cxn>
              </a:cxnLst>
              <a:rect l="f104" t="f107" r="f105" b="f106"/>
              <a:pathLst>
                <a:path w="187206" h="187633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38"/>
                  </a:cubicBezTo>
                  <a:cubicBezTo>
                    <a:pt x="f36" y="f39"/>
                    <a:pt x="f40" y="f41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9">
              <a:extLst>
                <a:ext uri="{FF2B5EF4-FFF2-40B4-BE49-F238E27FC236}">
                  <a16:creationId xmlns:a16="http://schemas.microsoft.com/office/drawing/2014/main" id="{6913AF89-2665-D8CA-C222-E7E624213C6F}"/>
                </a:ext>
              </a:extLst>
            </p:cNvPr>
            <p:cNvSpPr/>
            <p:nvPr/>
          </p:nvSpPr>
          <p:spPr>
            <a:xfrm>
              <a:off x="11509827" y="5436738"/>
              <a:ext cx="381176" cy="1790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8884"/>
                <a:gd name="f7" fmla="val 60914"/>
                <a:gd name="f8" fmla="val 36721"/>
                <a:gd name="f9" fmla="val 6912"/>
                <a:gd name="f10" fmla="val 118804"/>
                <a:gd name="f11" fmla="val 55154"/>
                <a:gd name="f12" fmla="val 106564"/>
                <a:gd name="f13" fmla="val 52994"/>
                <a:gd name="f14" fmla="val 92163"/>
                <a:gd name="f15" fmla="val 54434"/>
                <a:gd name="f16" fmla="val 432"/>
                <a:gd name="f17" fmla="val 15121"/>
                <a:gd name="f18" fmla="+- 0 0 1008"/>
                <a:gd name="f19" fmla="val 27361"/>
                <a:gd name="f20" fmla="val 1152"/>
                <a:gd name="f21" fmla="+- 0 0 -90"/>
                <a:gd name="f22" fmla="*/ f3 1 128884"/>
                <a:gd name="f23" fmla="*/ f4 1 60914"/>
                <a:gd name="f24" fmla="+- f7 0 f5"/>
                <a:gd name="f25" fmla="+- f6 0 f5"/>
                <a:gd name="f26" fmla="*/ f21 f0 1"/>
                <a:gd name="f27" fmla="*/ f25 1 128884"/>
                <a:gd name="f28" fmla="*/ f24 1 60914"/>
                <a:gd name="f29" fmla="*/ 36721 f25 1"/>
                <a:gd name="f30" fmla="*/ 6912 f24 1"/>
                <a:gd name="f31" fmla="*/ 128884 f25 1"/>
                <a:gd name="f32" fmla="*/ 60914 f24 1"/>
                <a:gd name="f33" fmla="*/ 92163 f25 1"/>
                <a:gd name="f34" fmla="*/ 54434 f24 1"/>
                <a:gd name="f35" fmla="*/ 0 f25 1"/>
                <a:gd name="f36" fmla="*/ 432 f24 1"/>
                <a:gd name="f37" fmla="*/ f26 1 f2"/>
                <a:gd name="f38" fmla="*/ f29 1 128884"/>
                <a:gd name="f39" fmla="*/ f30 1 60914"/>
                <a:gd name="f40" fmla="*/ f31 1 128884"/>
                <a:gd name="f41" fmla="*/ f32 1 60914"/>
                <a:gd name="f42" fmla="*/ f33 1 128884"/>
                <a:gd name="f43" fmla="*/ f34 1 60914"/>
                <a:gd name="f44" fmla="*/ f35 1 128884"/>
                <a:gd name="f45" fmla="*/ f36 1 60914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8"/>
                <a:gd name="f57" fmla="*/ f44 1 f27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3 1"/>
                <a:gd name="f69" fmla="*/ f57 f22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8"/>
                </a:cxn>
                <a:cxn ang="f50">
                  <a:pos x="f69" y="f70"/>
                </a:cxn>
                <a:cxn ang="f50">
                  <a:pos x="f63" y="f64"/>
                </a:cxn>
              </a:cxnLst>
              <a:rect l="f59" t="f62" r="f60" b="f61"/>
              <a:pathLst>
                <a:path w="128884" h="60914">
                  <a:moveTo>
                    <a:pt x="f8" y="f9"/>
                  </a:moveTo>
                  <a:lnTo>
                    <a:pt x="f6" y="f7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30">
              <a:extLst>
                <a:ext uri="{FF2B5EF4-FFF2-40B4-BE49-F238E27FC236}">
                  <a16:creationId xmlns:a16="http://schemas.microsoft.com/office/drawing/2014/main" id="{6A4C472E-9E57-E42B-5B4A-6082857DC72B}"/>
                </a:ext>
              </a:extLst>
            </p:cNvPr>
            <p:cNvSpPr/>
            <p:nvPr/>
          </p:nvSpPr>
          <p:spPr>
            <a:xfrm>
              <a:off x="11509827" y="5436738"/>
              <a:ext cx="381176" cy="1790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8884"/>
                <a:gd name="f7" fmla="val 60914"/>
                <a:gd name="f8" fmla="val 36721"/>
                <a:gd name="f9" fmla="val 6912"/>
                <a:gd name="f10" fmla="val 118804"/>
                <a:gd name="f11" fmla="val 55154"/>
                <a:gd name="f12" fmla="val 106564"/>
                <a:gd name="f13" fmla="val 52994"/>
                <a:gd name="f14" fmla="val 92163"/>
                <a:gd name="f15" fmla="val 54434"/>
                <a:gd name="f16" fmla="val 432"/>
                <a:gd name="f17" fmla="val 15121"/>
                <a:gd name="f18" fmla="+- 0 0 1008"/>
                <a:gd name="f19" fmla="val 27361"/>
                <a:gd name="f20" fmla="val 1152"/>
                <a:gd name="f21" fmla="+- 0 0 -90"/>
                <a:gd name="f22" fmla="*/ f3 1 128884"/>
                <a:gd name="f23" fmla="*/ f4 1 60914"/>
                <a:gd name="f24" fmla="+- f7 0 f5"/>
                <a:gd name="f25" fmla="+- f6 0 f5"/>
                <a:gd name="f26" fmla="*/ f21 f0 1"/>
                <a:gd name="f27" fmla="*/ f25 1 128884"/>
                <a:gd name="f28" fmla="*/ f24 1 60914"/>
                <a:gd name="f29" fmla="*/ 36721 f25 1"/>
                <a:gd name="f30" fmla="*/ 6912 f24 1"/>
                <a:gd name="f31" fmla="*/ 128884 f25 1"/>
                <a:gd name="f32" fmla="*/ 60914 f24 1"/>
                <a:gd name="f33" fmla="*/ 92163 f25 1"/>
                <a:gd name="f34" fmla="*/ 54434 f24 1"/>
                <a:gd name="f35" fmla="*/ 0 f25 1"/>
                <a:gd name="f36" fmla="*/ 432 f24 1"/>
                <a:gd name="f37" fmla="*/ f26 1 f2"/>
                <a:gd name="f38" fmla="*/ f29 1 128884"/>
                <a:gd name="f39" fmla="*/ f30 1 60914"/>
                <a:gd name="f40" fmla="*/ f31 1 128884"/>
                <a:gd name="f41" fmla="*/ f32 1 60914"/>
                <a:gd name="f42" fmla="*/ f33 1 128884"/>
                <a:gd name="f43" fmla="*/ f34 1 60914"/>
                <a:gd name="f44" fmla="*/ f35 1 128884"/>
                <a:gd name="f45" fmla="*/ f36 1 60914"/>
                <a:gd name="f46" fmla="*/ f5 1 f27"/>
                <a:gd name="f47" fmla="*/ f6 1 f27"/>
                <a:gd name="f48" fmla="*/ f5 1 f28"/>
                <a:gd name="f49" fmla="*/ f7 1 f28"/>
                <a:gd name="f50" fmla="+- f37 0 f1"/>
                <a:gd name="f51" fmla="*/ f38 1 f27"/>
                <a:gd name="f52" fmla="*/ f39 1 f28"/>
                <a:gd name="f53" fmla="*/ f40 1 f27"/>
                <a:gd name="f54" fmla="*/ f41 1 f28"/>
                <a:gd name="f55" fmla="*/ f42 1 f27"/>
                <a:gd name="f56" fmla="*/ f43 1 f28"/>
                <a:gd name="f57" fmla="*/ f44 1 f27"/>
                <a:gd name="f58" fmla="*/ f45 1 f28"/>
                <a:gd name="f59" fmla="*/ f46 f22 1"/>
                <a:gd name="f60" fmla="*/ f47 f22 1"/>
                <a:gd name="f61" fmla="*/ f49 f23 1"/>
                <a:gd name="f62" fmla="*/ f48 f23 1"/>
                <a:gd name="f63" fmla="*/ f51 f22 1"/>
                <a:gd name="f64" fmla="*/ f52 f23 1"/>
                <a:gd name="f65" fmla="*/ f53 f22 1"/>
                <a:gd name="f66" fmla="*/ f54 f23 1"/>
                <a:gd name="f67" fmla="*/ f55 f22 1"/>
                <a:gd name="f68" fmla="*/ f56 f23 1"/>
                <a:gd name="f69" fmla="*/ f57 f22 1"/>
                <a:gd name="f70" fmla="*/ f58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63" y="f64"/>
                </a:cxn>
                <a:cxn ang="f50">
                  <a:pos x="f65" y="f66"/>
                </a:cxn>
                <a:cxn ang="f50">
                  <a:pos x="f67" y="f68"/>
                </a:cxn>
                <a:cxn ang="f50">
                  <a:pos x="f69" y="f70"/>
                </a:cxn>
                <a:cxn ang="f50">
                  <a:pos x="f63" y="f64"/>
                </a:cxn>
                <a:cxn ang="f50">
                  <a:pos x="f63" y="f64"/>
                </a:cxn>
              </a:cxnLst>
              <a:rect l="f59" t="f62" r="f60" b="f61"/>
              <a:pathLst>
                <a:path w="128884" h="60914">
                  <a:moveTo>
                    <a:pt x="f8" y="f9"/>
                  </a:moveTo>
                  <a:lnTo>
                    <a:pt x="f6" y="f7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cubicBezTo>
                    <a:pt x="f17" y="f18"/>
                    <a:pt x="f19" y="f20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31">
              <a:extLst>
                <a:ext uri="{FF2B5EF4-FFF2-40B4-BE49-F238E27FC236}">
                  <a16:creationId xmlns:a16="http://schemas.microsoft.com/office/drawing/2014/main" id="{76DF4FF7-4E41-8BEE-15D0-24EA8472A1D7}"/>
                </a:ext>
              </a:extLst>
            </p:cNvPr>
            <p:cNvSpPr/>
            <p:nvPr/>
          </p:nvSpPr>
          <p:spPr>
            <a:xfrm>
              <a:off x="11173364" y="5162848"/>
              <a:ext cx="483388" cy="461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3445"/>
                <a:gd name="f7" fmla="val 156881"/>
                <a:gd name="f8" fmla="val 151925"/>
                <a:gd name="f9" fmla="val 54002"/>
                <a:gd name="f10" fmla="val 59762"/>
                <a:gd name="f11" fmla="val 66962"/>
                <a:gd name="f12" fmla="val 4320"/>
                <a:gd name="f13" fmla="val 69842"/>
                <a:gd name="f14" fmla="val 13680"/>
                <a:gd name="f15" fmla="val 70562"/>
                <a:gd name="f16" fmla="val 26641"/>
                <a:gd name="f17" fmla="val 53282"/>
                <a:gd name="f18" fmla="val 57602"/>
                <a:gd name="f19" fmla="val 79923"/>
                <a:gd name="f20" fmla="val 30241"/>
                <a:gd name="f21" fmla="val 95043"/>
                <a:gd name="f22" fmla="val 29521"/>
                <a:gd name="f23" fmla="val 95763"/>
                <a:gd name="f24" fmla="val 16561"/>
                <a:gd name="f25" fmla="val 103684"/>
                <a:gd name="f26" fmla="val 6480"/>
                <a:gd name="f27" fmla="val 104404"/>
                <a:gd name="f28" fmla="val 100803"/>
                <a:gd name="f29" fmla="val 92163"/>
                <a:gd name="f30" fmla="val 154805"/>
                <a:gd name="f31" fmla="val 98643"/>
                <a:gd name="f32" fmla="val 158405"/>
                <a:gd name="f33" fmla="val 108724"/>
                <a:gd name="f34" fmla="val 157685"/>
                <a:gd name="f35" fmla="val 121684"/>
                <a:gd name="f36" fmla="val 149765"/>
                <a:gd name="f37" fmla="val 123124"/>
                <a:gd name="f38" fmla="val 149045"/>
                <a:gd name="f39" fmla="val 133925"/>
                <a:gd name="f40" fmla="val 163446"/>
                <a:gd name="f41" fmla="val 106564"/>
                <a:gd name="f42" fmla="val 80643"/>
                <a:gd name="f43" fmla="val 162726"/>
                <a:gd name="f44" fmla="val 67682"/>
                <a:gd name="f45" fmla="val 159126"/>
                <a:gd name="f46" fmla="val 58322"/>
                <a:gd name="f47" fmla="+- 0 0 -90"/>
                <a:gd name="f48" fmla="*/ f3 1 163445"/>
                <a:gd name="f49" fmla="*/ f4 1 156881"/>
                <a:gd name="f50" fmla="+- f7 0 f5"/>
                <a:gd name="f51" fmla="+- f6 0 f5"/>
                <a:gd name="f52" fmla="*/ f47 f0 1"/>
                <a:gd name="f53" fmla="*/ f51 1 163445"/>
                <a:gd name="f54" fmla="*/ f50 1 156881"/>
                <a:gd name="f55" fmla="*/ 151925 f51 1"/>
                <a:gd name="f56" fmla="*/ 54002 f50 1"/>
                <a:gd name="f57" fmla="*/ 59762 f51 1"/>
                <a:gd name="f58" fmla="*/ 0 f50 1"/>
                <a:gd name="f59" fmla="*/ 70562 f51 1"/>
                <a:gd name="f60" fmla="*/ 26641 f50 1"/>
                <a:gd name="f61" fmla="*/ 30241 f51 1"/>
                <a:gd name="f62" fmla="*/ 95043 f50 1"/>
                <a:gd name="f63" fmla="*/ 29521 f51 1"/>
                <a:gd name="f64" fmla="*/ 95763 f50 1"/>
                <a:gd name="f65" fmla="*/ 0 f51 1"/>
                <a:gd name="f66" fmla="*/ 100803 f50 1"/>
                <a:gd name="f67" fmla="*/ 92163 f51 1"/>
                <a:gd name="f68" fmla="*/ 154805 f50 1"/>
                <a:gd name="f69" fmla="*/ 121684 f51 1"/>
                <a:gd name="f70" fmla="*/ 149765 f50 1"/>
                <a:gd name="f71" fmla="*/ 123124 f51 1"/>
                <a:gd name="f72" fmla="*/ 149045 f50 1"/>
                <a:gd name="f73" fmla="*/ 163446 f51 1"/>
                <a:gd name="f74" fmla="*/ 80643 f50 1"/>
                <a:gd name="f75" fmla="*/ f52 1 f2"/>
                <a:gd name="f76" fmla="*/ f55 1 163445"/>
                <a:gd name="f77" fmla="*/ f56 1 156881"/>
                <a:gd name="f78" fmla="*/ f57 1 163445"/>
                <a:gd name="f79" fmla="*/ f58 1 156881"/>
                <a:gd name="f80" fmla="*/ f59 1 163445"/>
                <a:gd name="f81" fmla="*/ f60 1 156881"/>
                <a:gd name="f82" fmla="*/ f61 1 163445"/>
                <a:gd name="f83" fmla="*/ f62 1 156881"/>
                <a:gd name="f84" fmla="*/ f63 1 163445"/>
                <a:gd name="f85" fmla="*/ f64 1 156881"/>
                <a:gd name="f86" fmla="*/ f65 1 163445"/>
                <a:gd name="f87" fmla="*/ f66 1 156881"/>
                <a:gd name="f88" fmla="*/ f67 1 163445"/>
                <a:gd name="f89" fmla="*/ f68 1 156881"/>
                <a:gd name="f90" fmla="*/ f69 1 163445"/>
                <a:gd name="f91" fmla="*/ f70 1 156881"/>
                <a:gd name="f92" fmla="*/ f71 1 163445"/>
                <a:gd name="f93" fmla="*/ f72 1 156881"/>
                <a:gd name="f94" fmla="*/ f73 1 163445"/>
                <a:gd name="f95" fmla="*/ f74 1 156881"/>
                <a:gd name="f96" fmla="*/ f5 1 f53"/>
                <a:gd name="f97" fmla="*/ f6 1 f53"/>
                <a:gd name="f98" fmla="*/ f5 1 f54"/>
                <a:gd name="f99" fmla="*/ f7 1 f54"/>
                <a:gd name="f100" fmla="+- f75 0 f1"/>
                <a:gd name="f101" fmla="*/ f76 1 f53"/>
                <a:gd name="f102" fmla="*/ f77 1 f54"/>
                <a:gd name="f103" fmla="*/ f78 1 f53"/>
                <a:gd name="f104" fmla="*/ f79 1 f54"/>
                <a:gd name="f105" fmla="*/ f80 1 f53"/>
                <a:gd name="f106" fmla="*/ f81 1 f54"/>
                <a:gd name="f107" fmla="*/ f82 1 f53"/>
                <a:gd name="f108" fmla="*/ f83 1 f54"/>
                <a:gd name="f109" fmla="*/ f84 1 f53"/>
                <a:gd name="f110" fmla="*/ f85 1 f54"/>
                <a:gd name="f111" fmla="*/ f86 1 f53"/>
                <a:gd name="f112" fmla="*/ f87 1 f54"/>
                <a:gd name="f113" fmla="*/ f88 1 f53"/>
                <a:gd name="f114" fmla="*/ f89 1 f54"/>
                <a:gd name="f115" fmla="*/ f90 1 f53"/>
                <a:gd name="f116" fmla="*/ f91 1 f54"/>
                <a:gd name="f117" fmla="*/ f92 1 f53"/>
                <a:gd name="f118" fmla="*/ f93 1 f54"/>
                <a:gd name="f119" fmla="*/ f94 1 f53"/>
                <a:gd name="f120" fmla="*/ f95 1 f54"/>
                <a:gd name="f121" fmla="*/ f96 f48 1"/>
                <a:gd name="f122" fmla="*/ f97 f48 1"/>
                <a:gd name="f123" fmla="*/ f99 f49 1"/>
                <a:gd name="f124" fmla="*/ f98 f49 1"/>
                <a:gd name="f125" fmla="*/ f101 f48 1"/>
                <a:gd name="f126" fmla="*/ f102 f49 1"/>
                <a:gd name="f127" fmla="*/ f103 f48 1"/>
                <a:gd name="f128" fmla="*/ f104 f49 1"/>
                <a:gd name="f129" fmla="*/ f105 f48 1"/>
                <a:gd name="f130" fmla="*/ f106 f49 1"/>
                <a:gd name="f131" fmla="*/ f107 f48 1"/>
                <a:gd name="f132" fmla="*/ f108 f49 1"/>
                <a:gd name="f133" fmla="*/ f109 f48 1"/>
                <a:gd name="f134" fmla="*/ f110 f49 1"/>
                <a:gd name="f135" fmla="*/ f111 f48 1"/>
                <a:gd name="f136" fmla="*/ f112 f49 1"/>
                <a:gd name="f137" fmla="*/ f113 f48 1"/>
                <a:gd name="f138" fmla="*/ f114 f49 1"/>
                <a:gd name="f139" fmla="*/ f115 f48 1"/>
                <a:gd name="f140" fmla="*/ f116 f49 1"/>
                <a:gd name="f141" fmla="*/ f117 f48 1"/>
                <a:gd name="f142" fmla="*/ f118 f49 1"/>
                <a:gd name="f143" fmla="*/ f119 f48 1"/>
                <a:gd name="f144" fmla="*/ f120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25" y="f126"/>
                </a:cxn>
                <a:cxn ang="f100">
                  <a:pos x="f127" y="f128"/>
                </a:cxn>
                <a:cxn ang="f100">
                  <a:pos x="f129" y="f130"/>
                </a:cxn>
                <a:cxn ang="f100">
                  <a:pos x="f131" y="f132"/>
                </a:cxn>
                <a:cxn ang="f100">
                  <a:pos x="f133" y="f134"/>
                </a:cxn>
                <a:cxn ang="f100">
                  <a:pos x="f135" y="f136"/>
                </a:cxn>
                <a:cxn ang="f100">
                  <a:pos x="f137" y="f138"/>
                </a:cxn>
                <a:cxn ang="f100">
                  <a:pos x="f139" y="f140"/>
                </a:cxn>
                <a:cxn ang="f100">
                  <a:pos x="f141" y="f142"/>
                </a:cxn>
                <a:cxn ang="f100">
                  <a:pos x="f143" y="f144"/>
                </a:cxn>
                <a:cxn ang="f100">
                  <a:pos x="f125" y="f126"/>
                </a:cxn>
              </a:cxnLst>
              <a:rect l="f121" t="f124" r="f122" b="f123"/>
              <a:pathLst>
                <a:path w="163445" h="15688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8" y="f19"/>
                    <a:pt x="f20" y="f21"/>
                  </a:cubicBezTo>
                  <a:lnTo>
                    <a:pt x="f22" y="f23"/>
                  </a:lnTo>
                  <a:cubicBezTo>
                    <a:pt x="f24" y="f25"/>
                    <a:pt x="f26" y="f27"/>
                    <a:pt x="f5" y="f28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lnTo>
                    <a:pt x="f37" y="f38"/>
                  </a:lnTo>
                  <a:cubicBezTo>
                    <a:pt x="f36" y="f39"/>
                    <a:pt x="f40" y="f41"/>
                    <a:pt x="f40" y="f42"/>
                  </a:cubicBez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32">
              <a:extLst>
                <a:ext uri="{FF2B5EF4-FFF2-40B4-BE49-F238E27FC236}">
                  <a16:creationId xmlns:a16="http://schemas.microsoft.com/office/drawing/2014/main" id="{4DC57DFB-DCD2-5D84-CC53-4252D9196CC3}"/>
                </a:ext>
              </a:extLst>
            </p:cNvPr>
            <p:cNvSpPr/>
            <p:nvPr/>
          </p:nvSpPr>
          <p:spPr>
            <a:xfrm>
              <a:off x="11173364" y="5162848"/>
              <a:ext cx="483388" cy="461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3445"/>
                <a:gd name="f7" fmla="val 156881"/>
                <a:gd name="f8" fmla="val 151925"/>
                <a:gd name="f9" fmla="val 54002"/>
                <a:gd name="f10" fmla="val 59762"/>
                <a:gd name="f11" fmla="val 66962"/>
                <a:gd name="f12" fmla="val 4320"/>
                <a:gd name="f13" fmla="val 69842"/>
                <a:gd name="f14" fmla="val 13680"/>
                <a:gd name="f15" fmla="val 70562"/>
                <a:gd name="f16" fmla="val 26641"/>
                <a:gd name="f17" fmla="val 53282"/>
                <a:gd name="f18" fmla="val 57602"/>
                <a:gd name="f19" fmla="val 79923"/>
                <a:gd name="f20" fmla="val 30241"/>
                <a:gd name="f21" fmla="val 95043"/>
                <a:gd name="f22" fmla="val 29521"/>
                <a:gd name="f23" fmla="val 95763"/>
                <a:gd name="f24" fmla="val 16561"/>
                <a:gd name="f25" fmla="val 103684"/>
                <a:gd name="f26" fmla="val 6480"/>
                <a:gd name="f27" fmla="val 104404"/>
                <a:gd name="f28" fmla="val 100803"/>
                <a:gd name="f29" fmla="val 92163"/>
                <a:gd name="f30" fmla="val 154805"/>
                <a:gd name="f31" fmla="val 98643"/>
                <a:gd name="f32" fmla="val 158405"/>
                <a:gd name="f33" fmla="val 108724"/>
                <a:gd name="f34" fmla="val 157685"/>
                <a:gd name="f35" fmla="val 121684"/>
                <a:gd name="f36" fmla="val 149765"/>
                <a:gd name="f37" fmla="val 123124"/>
                <a:gd name="f38" fmla="val 149045"/>
                <a:gd name="f39" fmla="val 133925"/>
                <a:gd name="f40" fmla="val 163446"/>
                <a:gd name="f41" fmla="val 106564"/>
                <a:gd name="f42" fmla="val 80643"/>
                <a:gd name="f43" fmla="val 162726"/>
                <a:gd name="f44" fmla="val 67682"/>
                <a:gd name="f45" fmla="val 159126"/>
                <a:gd name="f46" fmla="val 58322"/>
                <a:gd name="f47" fmla="+- 0 0 -90"/>
                <a:gd name="f48" fmla="*/ f3 1 163445"/>
                <a:gd name="f49" fmla="*/ f4 1 156881"/>
                <a:gd name="f50" fmla="+- f7 0 f5"/>
                <a:gd name="f51" fmla="+- f6 0 f5"/>
                <a:gd name="f52" fmla="*/ f47 f0 1"/>
                <a:gd name="f53" fmla="*/ f51 1 163445"/>
                <a:gd name="f54" fmla="*/ f50 1 156881"/>
                <a:gd name="f55" fmla="*/ 151925 f51 1"/>
                <a:gd name="f56" fmla="*/ 54002 f50 1"/>
                <a:gd name="f57" fmla="*/ 59762 f51 1"/>
                <a:gd name="f58" fmla="*/ 0 f50 1"/>
                <a:gd name="f59" fmla="*/ 70562 f51 1"/>
                <a:gd name="f60" fmla="*/ 26641 f50 1"/>
                <a:gd name="f61" fmla="*/ 30241 f51 1"/>
                <a:gd name="f62" fmla="*/ 95043 f50 1"/>
                <a:gd name="f63" fmla="*/ 29521 f51 1"/>
                <a:gd name="f64" fmla="*/ 95763 f50 1"/>
                <a:gd name="f65" fmla="*/ 0 f51 1"/>
                <a:gd name="f66" fmla="*/ 100803 f50 1"/>
                <a:gd name="f67" fmla="*/ 92163 f51 1"/>
                <a:gd name="f68" fmla="*/ 154805 f50 1"/>
                <a:gd name="f69" fmla="*/ 121684 f51 1"/>
                <a:gd name="f70" fmla="*/ 149765 f50 1"/>
                <a:gd name="f71" fmla="*/ 123124 f51 1"/>
                <a:gd name="f72" fmla="*/ 149045 f50 1"/>
                <a:gd name="f73" fmla="*/ 163446 f51 1"/>
                <a:gd name="f74" fmla="*/ 80643 f50 1"/>
                <a:gd name="f75" fmla="*/ f52 1 f2"/>
                <a:gd name="f76" fmla="*/ f55 1 163445"/>
                <a:gd name="f77" fmla="*/ f56 1 156881"/>
                <a:gd name="f78" fmla="*/ f57 1 163445"/>
                <a:gd name="f79" fmla="*/ f58 1 156881"/>
                <a:gd name="f80" fmla="*/ f59 1 163445"/>
                <a:gd name="f81" fmla="*/ f60 1 156881"/>
                <a:gd name="f82" fmla="*/ f61 1 163445"/>
                <a:gd name="f83" fmla="*/ f62 1 156881"/>
                <a:gd name="f84" fmla="*/ f63 1 163445"/>
                <a:gd name="f85" fmla="*/ f64 1 156881"/>
                <a:gd name="f86" fmla="*/ f65 1 163445"/>
                <a:gd name="f87" fmla="*/ f66 1 156881"/>
                <a:gd name="f88" fmla="*/ f67 1 163445"/>
                <a:gd name="f89" fmla="*/ f68 1 156881"/>
                <a:gd name="f90" fmla="*/ f69 1 163445"/>
                <a:gd name="f91" fmla="*/ f70 1 156881"/>
                <a:gd name="f92" fmla="*/ f71 1 163445"/>
                <a:gd name="f93" fmla="*/ f72 1 156881"/>
                <a:gd name="f94" fmla="*/ f73 1 163445"/>
                <a:gd name="f95" fmla="*/ f74 1 156881"/>
                <a:gd name="f96" fmla="*/ f5 1 f53"/>
                <a:gd name="f97" fmla="*/ f6 1 f53"/>
                <a:gd name="f98" fmla="*/ f5 1 f54"/>
                <a:gd name="f99" fmla="*/ f7 1 f54"/>
                <a:gd name="f100" fmla="+- f75 0 f1"/>
                <a:gd name="f101" fmla="*/ f76 1 f53"/>
                <a:gd name="f102" fmla="*/ f77 1 f54"/>
                <a:gd name="f103" fmla="*/ f78 1 f53"/>
                <a:gd name="f104" fmla="*/ f79 1 f54"/>
                <a:gd name="f105" fmla="*/ f80 1 f53"/>
                <a:gd name="f106" fmla="*/ f81 1 f54"/>
                <a:gd name="f107" fmla="*/ f82 1 f53"/>
                <a:gd name="f108" fmla="*/ f83 1 f54"/>
                <a:gd name="f109" fmla="*/ f84 1 f53"/>
                <a:gd name="f110" fmla="*/ f85 1 f54"/>
                <a:gd name="f111" fmla="*/ f86 1 f53"/>
                <a:gd name="f112" fmla="*/ f87 1 f54"/>
                <a:gd name="f113" fmla="*/ f88 1 f53"/>
                <a:gd name="f114" fmla="*/ f89 1 f54"/>
                <a:gd name="f115" fmla="*/ f90 1 f53"/>
                <a:gd name="f116" fmla="*/ f91 1 f54"/>
                <a:gd name="f117" fmla="*/ f92 1 f53"/>
                <a:gd name="f118" fmla="*/ f93 1 f54"/>
                <a:gd name="f119" fmla="*/ f94 1 f53"/>
                <a:gd name="f120" fmla="*/ f95 1 f54"/>
                <a:gd name="f121" fmla="*/ f96 f48 1"/>
                <a:gd name="f122" fmla="*/ f97 f48 1"/>
                <a:gd name="f123" fmla="*/ f99 f49 1"/>
                <a:gd name="f124" fmla="*/ f98 f49 1"/>
                <a:gd name="f125" fmla="*/ f101 f48 1"/>
                <a:gd name="f126" fmla="*/ f102 f49 1"/>
                <a:gd name="f127" fmla="*/ f103 f48 1"/>
                <a:gd name="f128" fmla="*/ f104 f49 1"/>
                <a:gd name="f129" fmla="*/ f105 f48 1"/>
                <a:gd name="f130" fmla="*/ f106 f49 1"/>
                <a:gd name="f131" fmla="*/ f107 f48 1"/>
                <a:gd name="f132" fmla="*/ f108 f49 1"/>
                <a:gd name="f133" fmla="*/ f109 f48 1"/>
                <a:gd name="f134" fmla="*/ f110 f49 1"/>
                <a:gd name="f135" fmla="*/ f111 f48 1"/>
                <a:gd name="f136" fmla="*/ f112 f49 1"/>
                <a:gd name="f137" fmla="*/ f113 f48 1"/>
                <a:gd name="f138" fmla="*/ f114 f49 1"/>
                <a:gd name="f139" fmla="*/ f115 f48 1"/>
                <a:gd name="f140" fmla="*/ f116 f49 1"/>
                <a:gd name="f141" fmla="*/ f117 f48 1"/>
                <a:gd name="f142" fmla="*/ f118 f49 1"/>
                <a:gd name="f143" fmla="*/ f119 f48 1"/>
                <a:gd name="f144" fmla="*/ f120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0">
                  <a:pos x="f125" y="f126"/>
                </a:cxn>
                <a:cxn ang="f100">
                  <a:pos x="f127" y="f128"/>
                </a:cxn>
                <a:cxn ang="f100">
                  <a:pos x="f129" y="f130"/>
                </a:cxn>
                <a:cxn ang="f100">
                  <a:pos x="f131" y="f132"/>
                </a:cxn>
                <a:cxn ang="f100">
                  <a:pos x="f131" y="f132"/>
                </a:cxn>
                <a:cxn ang="f100">
                  <a:pos x="f133" y="f134"/>
                </a:cxn>
                <a:cxn ang="f100">
                  <a:pos x="f135" y="f136"/>
                </a:cxn>
                <a:cxn ang="f100">
                  <a:pos x="f137" y="f138"/>
                </a:cxn>
                <a:cxn ang="f100">
                  <a:pos x="f139" y="f140"/>
                </a:cxn>
                <a:cxn ang="f100">
                  <a:pos x="f139" y="f140"/>
                </a:cxn>
                <a:cxn ang="f100">
                  <a:pos x="f141" y="f142"/>
                </a:cxn>
                <a:cxn ang="f100">
                  <a:pos x="f143" y="f144"/>
                </a:cxn>
                <a:cxn ang="f100">
                  <a:pos x="f125" y="f126"/>
                </a:cxn>
                <a:cxn ang="f100">
                  <a:pos x="f125" y="f126"/>
                </a:cxn>
              </a:cxnLst>
              <a:rect l="f121" t="f124" r="f122" b="f123"/>
              <a:pathLst>
                <a:path w="163445" h="156881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8" y="f19"/>
                    <a:pt x="f20" y="f21"/>
                  </a:cubicBezTo>
                  <a:lnTo>
                    <a:pt x="f20" y="f21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5" y="f28"/>
                  </a:cubicBez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lnTo>
                    <a:pt x="f35" y="f36"/>
                  </a:lnTo>
                  <a:lnTo>
                    <a:pt x="f37" y="f38"/>
                  </a:lnTo>
                  <a:cubicBezTo>
                    <a:pt x="f36" y="f39"/>
                    <a:pt x="f40" y="f41"/>
                    <a:pt x="f40" y="f42"/>
                  </a:cubicBezTo>
                  <a:cubicBezTo>
                    <a:pt x="f43" y="f44"/>
                    <a:pt x="f45" y="f4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3">
              <a:extLst>
                <a:ext uri="{FF2B5EF4-FFF2-40B4-BE49-F238E27FC236}">
                  <a16:creationId xmlns:a16="http://schemas.microsoft.com/office/drawing/2014/main" id="{E0607F43-9FA8-3BC8-9CEF-B4D12B8D7381}"/>
                </a:ext>
              </a:extLst>
            </p:cNvPr>
            <p:cNvSpPr/>
            <p:nvPr/>
          </p:nvSpPr>
          <p:spPr>
            <a:xfrm>
              <a:off x="11013655" y="5719526"/>
              <a:ext cx="272573" cy="160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2163"/>
                <a:gd name="f7" fmla="val 54721"/>
                <a:gd name="f8" fmla="val 54722"/>
                <a:gd name="f9" fmla="val 1440"/>
                <a:gd name="f10" fmla="val 53282"/>
                <a:gd name="f11" fmla="+- 0 0 -90"/>
                <a:gd name="f12" fmla="*/ f3 1 92163"/>
                <a:gd name="f13" fmla="*/ f4 1 54721"/>
                <a:gd name="f14" fmla="+- f7 0 f5"/>
                <a:gd name="f15" fmla="+- f6 0 f5"/>
                <a:gd name="f16" fmla="*/ f11 f0 1"/>
                <a:gd name="f17" fmla="*/ f15 1 92163"/>
                <a:gd name="f18" fmla="*/ f14 1 54721"/>
                <a:gd name="f19" fmla="*/ 92163 f15 1"/>
                <a:gd name="f20" fmla="*/ 54722 f14 1"/>
                <a:gd name="f21" fmla="*/ 0 f15 1"/>
                <a:gd name="f22" fmla="*/ 1440 f14 1"/>
                <a:gd name="f23" fmla="*/ 0 f14 1"/>
                <a:gd name="f24" fmla="*/ 53282 f14 1"/>
                <a:gd name="f25" fmla="*/ f16 1 f2"/>
                <a:gd name="f26" fmla="*/ f19 1 92163"/>
                <a:gd name="f27" fmla="*/ f20 1 54721"/>
                <a:gd name="f28" fmla="*/ f21 1 92163"/>
                <a:gd name="f29" fmla="*/ f22 1 54721"/>
                <a:gd name="f30" fmla="*/ f23 1 54721"/>
                <a:gd name="f31" fmla="*/ f24 1 54721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92163" h="54721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4">
              <a:extLst>
                <a:ext uri="{FF2B5EF4-FFF2-40B4-BE49-F238E27FC236}">
                  <a16:creationId xmlns:a16="http://schemas.microsoft.com/office/drawing/2014/main" id="{B1A513E6-023F-7AA8-9D6B-8D5AC457573D}"/>
                </a:ext>
              </a:extLst>
            </p:cNvPr>
            <p:cNvSpPr/>
            <p:nvPr/>
          </p:nvSpPr>
          <p:spPr>
            <a:xfrm>
              <a:off x="11013655" y="5719526"/>
              <a:ext cx="272573" cy="160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2163"/>
                <a:gd name="f7" fmla="val 54721"/>
                <a:gd name="f8" fmla="val 54722"/>
                <a:gd name="f9" fmla="val 1440"/>
                <a:gd name="f10" fmla="val 53282"/>
                <a:gd name="f11" fmla="+- 0 0 -90"/>
                <a:gd name="f12" fmla="*/ f3 1 92163"/>
                <a:gd name="f13" fmla="*/ f4 1 54721"/>
                <a:gd name="f14" fmla="+- f7 0 f5"/>
                <a:gd name="f15" fmla="+- f6 0 f5"/>
                <a:gd name="f16" fmla="*/ f11 f0 1"/>
                <a:gd name="f17" fmla="*/ f15 1 92163"/>
                <a:gd name="f18" fmla="*/ f14 1 54721"/>
                <a:gd name="f19" fmla="*/ 92163 f15 1"/>
                <a:gd name="f20" fmla="*/ 54722 f14 1"/>
                <a:gd name="f21" fmla="*/ 0 f15 1"/>
                <a:gd name="f22" fmla="*/ 1440 f14 1"/>
                <a:gd name="f23" fmla="*/ 0 f14 1"/>
                <a:gd name="f24" fmla="*/ 53282 f14 1"/>
                <a:gd name="f25" fmla="*/ f16 1 f2"/>
                <a:gd name="f26" fmla="*/ f19 1 92163"/>
                <a:gd name="f27" fmla="*/ f20 1 54721"/>
                <a:gd name="f28" fmla="*/ f21 1 92163"/>
                <a:gd name="f29" fmla="*/ f22 1 54721"/>
                <a:gd name="f30" fmla="*/ f23 1 54721"/>
                <a:gd name="f31" fmla="*/ f24 1 54721"/>
                <a:gd name="f32" fmla="*/ f5 1 f17"/>
                <a:gd name="f33" fmla="*/ f6 1 f17"/>
                <a:gd name="f34" fmla="*/ f5 1 f18"/>
                <a:gd name="f35" fmla="*/ f7 1 f18"/>
                <a:gd name="f36" fmla="+- f25 0 f1"/>
                <a:gd name="f37" fmla="*/ f26 1 f17"/>
                <a:gd name="f38" fmla="*/ f27 1 f18"/>
                <a:gd name="f39" fmla="*/ f28 1 f17"/>
                <a:gd name="f40" fmla="*/ f29 1 f18"/>
                <a:gd name="f41" fmla="*/ f30 1 f18"/>
                <a:gd name="f42" fmla="*/ f31 1 f18"/>
                <a:gd name="f43" fmla="*/ f32 f12 1"/>
                <a:gd name="f44" fmla="*/ f33 f12 1"/>
                <a:gd name="f45" fmla="*/ f35 f13 1"/>
                <a:gd name="f46" fmla="*/ f34 f13 1"/>
                <a:gd name="f47" fmla="*/ f37 f12 1"/>
                <a:gd name="f48" fmla="*/ f38 f13 1"/>
                <a:gd name="f49" fmla="*/ f39 f12 1"/>
                <a:gd name="f50" fmla="*/ f40 f13 1"/>
                <a:gd name="f51" fmla="*/ f41 f13 1"/>
                <a:gd name="f52" fmla="*/ f42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49" y="f51"/>
                </a:cxn>
                <a:cxn ang="f36">
                  <a:pos x="f47" y="f52"/>
                </a:cxn>
                <a:cxn ang="f36">
                  <a:pos x="f47" y="f48"/>
                </a:cxn>
              </a:cxnLst>
              <a:rect l="f43" t="f46" r="f44" b="f45"/>
              <a:pathLst>
                <a:path w="92163" h="54721">
                  <a:moveTo>
                    <a:pt x="f6" y="f8"/>
                  </a:moveTo>
                  <a:lnTo>
                    <a:pt x="f5" y="f9"/>
                  </a:lnTo>
                  <a:lnTo>
                    <a:pt x="f5" y="f5"/>
                  </a:lnTo>
                  <a:lnTo>
                    <a:pt x="f6" y="f10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ihandform: Form 35">
              <a:extLst>
                <a:ext uri="{FF2B5EF4-FFF2-40B4-BE49-F238E27FC236}">
                  <a16:creationId xmlns:a16="http://schemas.microsoft.com/office/drawing/2014/main" id="{1456AE61-EB8D-A62A-2A9D-B65495D04FBF}"/>
                </a:ext>
              </a:extLst>
            </p:cNvPr>
            <p:cNvSpPr/>
            <p:nvPr/>
          </p:nvSpPr>
          <p:spPr>
            <a:xfrm>
              <a:off x="10824136" y="5721647"/>
              <a:ext cx="462092" cy="838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6245"/>
                <a:gd name="f7" fmla="val 285129"/>
                <a:gd name="f8" fmla="val 126004"/>
                <a:gd name="f9" fmla="val 285130"/>
                <a:gd name="f10" fmla="val 33841"/>
                <a:gd name="f11" fmla="val 231128"/>
                <a:gd name="f12" fmla="val 12240"/>
                <a:gd name="f13" fmla="val 218888"/>
                <a:gd name="f14" fmla="val 191527"/>
                <a:gd name="f15" fmla="val 151205"/>
                <a:gd name="f16" fmla="val 95763"/>
                <a:gd name="f17" fmla="val 23041"/>
                <a:gd name="f18" fmla="val 43202"/>
                <a:gd name="f19" fmla="val 64802"/>
                <a:gd name="f20" fmla="val 54002"/>
                <a:gd name="f21" fmla="val 115204"/>
                <a:gd name="f22" fmla="val 97923"/>
                <a:gd name="f23" fmla="val 91443"/>
                <a:gd name="f24" fmla="val 149765"/>
                <a:gd name="f25" fmla="val 205207"/>
                <a:gd name="f26" fmla="val 92883"/>
                <a:gd name="f27" fmla="val 246249"/>
                <a:gd name="f28" fmla="val 104404"/>
                <a:gd name="f29" fmla="val 272890"/>
                <a:gd name="f30" fmla="+- 0 0 -90"/>
                <a:gd name="f31" fmla="*/ f3 1 156245"/>
                <a:gd name="f32" fmla="*/ f4 1 285129"/>
                <a:gd name="f33" fmla="+- f7 0 f5"/>
                <a:gd name="f34" fmla="+- f6 0 f5"/>
                <a:gd name="f35" fmla="*/ f30 f0 1"/>
                <a:gd name="f36" fmla="*/ f34 1 156245"/>
                <a:gd name="f37" fmla="*/ f33 1 285129"/>
                <a:gd name="f38" fmla="*/ 126004 f34 1"/>
                <a:gd name="f39" fmla="*/ 285130 f33 1"/>
                <a:gd name="f40" fmla="*/ 33841 f34 1"/>
                <a:gd name="f41" fmla="*/ 231128 f33 1"/>
                <a:gd name="f42" fmla="*/ 0 f34 1"/>
                <a:gd name="f43" fmla="*/ 151205 f33 1"/>
                <a:gd name="f44" fmla="*/ 64802 f34 1"/>
                <a:gd name="f45" fmla="*/ 0 f33 1"/>
                <a:gd name="f46" fmla="*/ 156245 f34 1"/>
                <a:gd name="f47" fmla="*/ 54002 f33 1"/>
                <a:gd name="f48" fmla="*/ 91443 f34 1"/>
                <a:gd name="f49" fmla="*/ 205207 f33 1"/>
                <a:gd name="f50" fmla="*/ f35 1 f2"/>
                <a:gd name="f51" fmla="*/ f38 1 156245"/>
                <a:gd name="f52" fmla="*/ f39 1 285129"/>
                <a:gd name="f53" fmla="*/ f40 1 156245"/>
                <a:gd name="f54" fmla="*/ f41 1 285129"/>
                <a:gd name="f55" fmla="*/ f42 1 156245"/>
                <a:gd name="f56" fmla="*/ f43 1 285129"/>
                <a:gd name="f57" fmla="*/ f44 1 156245"/>
                <a:gd name="f58" fmla="*/ f45 1 285129"/>
                <a:gd name="f59" fmla="*/ f46 1 156245"/>
                <a:gd name="f60" fmla="*/ f47 1 285129"/>
                <a:gd name="f61" fmla="*/ f48 1 156245"/>
                <a:gd name="f62" fmla="*/ f49 1 285129"/>
                <a:gd name="f63" fmla="*/ f5 1 f36"/>
                <a:gd name="f64" fmla="*/ f6 1 f36"/>
                <a:gd name="f65" fmla="*/ f5 1 f37"/>
                <a:gd name="f66" fmla="*/ f7 1 f37"/>
                <a:gd name="f67" fmla="+- f50 0 f1"/>
                <a:gd name="f68" fmla="*/ f51 1 f36"/>
                <a:gd name="f69" fmla="*/ f52 1 f37"/>
                <a:gd name="f70" fmla="*/ f53 1 f36"/>
                <a:gd name="f71" fmla="*/ f54 1 f37"/>
                <a:gd name="f72" fmla="*/ f55 1 f36"/>
                <a:gd name="f73" fmla="*/ f56 1 f37"/>
                <a:gd name="f74" fmla="*/ f57 1 f36"/>
                <a:gd name="f75" fmla="*/ f58 1 f37"/>
                <a:gd name="f76" fmla="*/ f59 1 f36"/>
                <a:gd name="f77" fmla="*/ f60 1 f37"/>
                <a:gd name="f78" fmla="*/ f61 1 f36"/>
                <a:gd name="f79" fmla="*/ f62 1 f37"/>
                <a:gd name="f80" fmla="*/ f63 f31 1"/>
                <a:gd name="f81" fmla="*/ f64 f31 1"/>
                <a:gd name="f82" fmla="*/ f66 f32 1"/>
                <a:gd name="f83" fmla="*/ f65 f32 1"/>
                <a:gd name="f84" fmla="*/ f68 f31 1"/>
                <a:gd name="f85" fmla="*/ f69 f32 1"/>
                <a:gd name="f86" fmla="*/ f70 f31 1"/>
                <a:gd name="f87" fmla="*/ f71 f32 1"/>
                <a:gd name="f88" fmla="*/ f72 f31 1"/>
                <a:gd name="f89" fmla="*/ f73 f32 1"/>
                <a:gd name="f90" fmla="*/ f74 f31 1"/>
                <a:gd name="f91" fmla="*/ f75 f32 1"/>
                <a:gd name="f92" fmla="*/ f76 f31 1"/>
                <a:gd name="f93" fmla="*/ f77 f32 1"/>
                <a:gd name="f94" fmla="*/ f78 f31 1"/>
                <a:gd name="f95" fmla="*/ f79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4" y="f85"/>
                </a:cxn>
                <a:cxn ang="f67">
                  <a:pos x="f86" y="f87"/>
                </a:cxn>
                <a:cxn ang="f67">
                  <a:pos x="f88" y="f89"/>
                </a:cxn>
                <a:cxn ang="f67">
                  <a:pos x="f90" y="f91"/>
                </a:cxn>
                <a:cxn ang="f67">
                  <a:pos x="f92" y="f93"/>
                </a:cxn>
                <a:cxn ang="f67">
                  <a:pos x="f94" y="f95"/>
                </a:cxn>
                <a:cxn ang="f67">
                  <a:pos x="f84" y="f85"/>
                </a:cxn>
              </a:cxnLst>
              <a:rect l="f80" t="f83" r="f81" b="f82"/>
              <a:pathLst>
                <a:path w="156245" h="285129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5"/>
                  </a:cubicBezTo>
                  <a:lnTo>
                    <a:pt x="f6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6" y="f27"/>
                    <a:pt x="f28" y="f2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2F158E6B-BEC4-E3AE-9E77-B52DCA312BDC}"/>
                </a:ext>
              </a:extLst>
            </p:cNvPr>
            <p:cNvSpPr/>
            <p:nvPr/>
          </p:nvSpPr>
          <p:spPr>
            <a:xfrm>
              <a:off x="10824136" y="5721647"/>
              <a:ext cx="462092" cy="838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6245"/>
                <a:gd name="f7" fmla="val 285129"/>
                <a:gd name="f8" fmla="val 126004"/>
                <a:gd name="f9" fmla="val 285130"/>
                <a:gd name="f10" fmla="val 33841"/>
                <a:gd name="f11" fmla="val 231128"/>
                <a:gd name="f12" fmla="val 12240"/>
                <a:gd name="f13" fmla="val 218888"/>
                <a:gd name="f14" fmla="val 191527"/>
                <a:gd name="f15" fmla="val 151205"/>
                <a:gd name="f16" fmla="val 95763"/>
                <a:gd name="f17" fmla="val 23041"/>
                <a:gd name="f18" fmla="val 43202"/>
                <a:gd name="f19" fmla="val 64802"/>
                <a:gd name="f20" fmla="val 54002"/>
                <a:gd name="f21" fmla="val 115204"/>
                <a:gd name="f22" fmla="val 97923"/>
                <a:gd name="f23" fmla="val 91443"/>
                <a:gd name="f24" fmla="val 149765"/>
                <a:gd name="f25" fmla="val 205207"/>
                <a:gd name="f26" fmla="val 92883"/>
                <a:gd name="f27" fmla="val 246249"/>
                <a:gd name="f28" fmla="val 104404"/>
                <a:gd name="f29" fmla="val 272890"/>
                <a:gd name="f30" fmla="+- 0 0 -90"/>
                <a:gd name="f31" fmla="*/ f3 1 156245"/>
                <a:gd name="f32" fmla="*/ f4 1 285129"/>
                <a:gd name="f33" fmla="+- f7 0 f5"/>
                <a:gd name="f34" fmla="+- f6 0 f5"/>
                <a:gd name="f35" fmla="*/ f30 f0 1"/>
                <a:gd name="f36" fmla="*/ f34 1 156245"/>
                <a:gd name="f37" fmla="*/ f33 1 285129"/>
                <a:gd name="f38" fmla="*/ 126004 f34 1"/>
                <a:gd name="f39" fmla="*/ 285130 f33 1"/>
                <a:gd name="f40" fmla="*/ 33841 f34 1"/>
                <a:gd name="f41" fmla="*/ 231128 f33 1"/>
                <a:gd name="f42" fmla="*/ 0 f34 1"/>
                <a:gd name="f43" fmla="*/ 151205 f33 1"/>
                <a:gd name="f44" fmla="*/ 64802 f34 1"/>
                <a:gd name="f45" fmla="*/ 0 f33 1"/>
                <a:gd name="f46" fmla="*/ 156245 f34 1"/>
                <a:gd name="f47" fmla="*/ 54002 f33 1"/>
                <a:gd name="f48" fmla="*/ 91443 f34 1"/>
                <a:gd name="f49" fmla="*/ 205207 f33 1"/>
                <a:gd name="f50" fmla="*/ f35 1 f2"/>
                <a:gd name="f51" fmla="*/ f38 1 156245"/>
                <a:gd name="f52" fmla="*/ f39 1 285129"/>
                <a:gd name="f53" fmla="*/ f40 1 156245"/>
                <a:gd name="f54" fmla="*/ f41 1 285129"/>
                <a:gd name="f55" fmla="*/ f42 1 156245"/>
                <a:gd name="f56" fmla="*/ f43 1 285129"/>
                <a:gd name="f57" fmla="*/ f44 1 156245"/>
                <a:gd name="f58" fmla="*/ f45 1 285129"/>
                <a:gd name="f59" fmla="*/ f46 1 156245"/>
                <a:gd name="f60" fmla="*/ f47 1 285129"/>
                <a:gd name="f61" fmla="*/ f48 1 156245"/>
                <a:gd name="f62" fmla="*/ f49 1 285129"/>
                <a:gd name="f63" fmla="*/ f5 1 f36"/>
                <a:gd name="f64" fmla="*/ f6 1 f36"/>
                <a:gd name="f65" fmla="*/ f5 1 f37"/>
                <a:gd name="f66" fmla="*/ f7 1 f37"/>
                <a:gd name="f67" fmla="+- f50 0 f1"/>
                <a:gd name="f68" fmla="*/ f51 1 f36"/>
                <a:gd name="f69" fmla="*/ f52 1 f37"/>
                <a:gd name="f70" fmla="*/ f53 1 f36"/>
                <a:gd name="f71" fmla="*/ f54 1 f37"/>
                <a:gd name="f72" fmla="*/ f55 1 f36"/>
                <a:gd name="f73" fmla="*/ f56 1 f37"/>
                <a:gd name="f74" fmla="*/ f57 1 f36"/>
                <a:gd name="f75" fmla="*/ f58 1 f37"/>
                <a:gd name="f76" fmla="*/ f59 1 f36"/>
                <a:gd name="f77" fmla="*/ f60 1 f37"/>
                <a:gd name="f78" fmla="*/ f61 1 f36"/>
                <a:gd name="f79" fmla="*/ f62 1 f37"/>
                <a:gd name="f80" fmla="*/ f63 f31 1"/>
                <a:gd name="f81" fmla="*/ f64 f31 1"/>
                <a:gd name="f82" fmla="*/ f66 f32 1"/>
                <a:gd name="f83" fmla="*/ f65 f32 1"/>
                <a:gd name="f84" fmla="*/ f68 f31 1"/>
                <a:gd name="f85" fmla="*/ f69 f32 1"/>
                <a:gd name="f86" fmla="*/ f70 f31 1"/>
                <a:gd name="f87" fmla="*/ f71 f32 1"/>
                <a:gd name="f88" fmla="*/ f72 f31 1"/>
                <a:gd name="f89" fmla="*/ f73 f32 1"/>
                <a:gd name="f90" fmla="*/ f74 f31 1"/>
                <a:gd name="f91" fmla="*/ f75 f32 1"/>
                <a:gd name="f92" fmla="*/ f76 f31 1"/>
                <a:gd name="f93" fmla="*/ f77 f32 1"/>
                <a:gd name="f94" fmla="*/ f78 f31 1"/>
                <a:gd name="f95" fmla="*/ f79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4" y="f85"/>
                </a:cxn>
                <a:cxn ang="f67">
                  <a:pos x="f86" y="f87"/>
                </a:cxn>
                <a:cxn ang="f67">
                  <a:pos x="f88" y="f89"/>
                </a:cxn>
                <a:cxn ang="f67">
                  <a:pos x="f90" y="f91"/>
                </a:cxn>
                <a:cxn ang="f67">
                  <a:pos x="f92" y="f93"/>
                </a:cxn>
                <a:cxn ang="f67">
                  <a:pos x="f94" y="f95"/>
                </a:cxn>
                <a:cxn ang="f67">
                  <a:pos x="f84" y="f85"/>
                </a:cxn>
                <a:cxn ang="f67">
                  <a:pos x="f84" y="f85"/>
                </a:cxn>
              </a:cxnLst>
              <a:rect l="f80" t="f83" r="f81" b="f82"/>
              <a:pathLst>
                <a:path w="156245" h="285129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5"/>
                  </a:cubicBezTo>
                  <a:lnTo>
                    <a:pt x="f6" y="f20"/>
                  </a:lnTo>
                  <a:cubicBezTo>
                    <a:pt x="f21" y="f22"/>
                    <a:pt x="f23" y="f24"/>
                    <a:pt x="f23" y="f25"/>
                  </a:cubicBezTo>
                  <a:cubicBezTo>
                    <a:pt x="f26" y="f27"/>
                    <a:pt x="f28" y="f29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ihandform: Form 37">
              <a:extLst>
                <a:ext uri="{FF2B5EF4-FFF2-40B4-BE49-F238E27FC236}">
                  <a16:creationId xmlns:a16="http://schemas.microsoft.com/office/drawing/2014/main" id="{EF717A1F-41B8-A132-54A2-59F3DF4C5F2F}"/>
                </a:ext>
              </a:extLst>
            </p:cNvPr>
            <p:cNvSpPr/>
            <p:nvPr/>
          </p:nvSpPr>
          <p:spPr>
            <a:xfrm>
              <a:off x="10862468" y="4815138"/>
              <a:ext cx="983812" cy="1044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2651"/>
                <a:gd name="f7" fmla="val 355167"/>
                <a:gd name="f8" fmla="val 118084"/>
                <a:gd name="f9" fmla="val 355168"/>
                <a:gd name="f10" fmla="val 25921"/>
                <a:gd name="f11" fmla="val 301166"/>
                <a:gd name="f12" fmla="val 8640"/>
                <a:gd name="f13" fmla="val 291086"/>
                <a:gd name="f14" fmla="val 269485"/>
                <a:gd name="f15" fmla="val 236364"/>
                <a:gd name="f16" fmla="val 155721"/>
                <a:gd name="f17" fmla="val 52562"/>
                <a:gd name="f18" fmla="val 72198"/>
                <a:gd name="f19" fmla="val 135365"/>
                <a:gd name="f20" fmla="val 24676"/>
                <a:gd name="f21" fmla="val 180726"/>
                <a:gd name="f22" fmla="+- 0 0 1245"/>
                <a:gd name="f23" fmla="val 216728"/>
                <a:gd name="f24" fmla="+- 0 0 6285"/>
                <a:gd name="f25" fmla="val 240488"/>
                <a:gd name="f26" fmla="val 7396"/>
                <a:gd name="f27" fmla="val 332652"/>
                <a:gd name="f28" fmla="val 61398"/>
                <a:gd name="f29" fmla="val 308891"/>
                <a:gd name="f30" fmla="val 47717"/>
                <a:gd name="f31" fmla="val 272889"/>
                <a:gd name="f32" fmla="val 52757"/>
                <a:gd name="f33" fmla="val 227528"/>
                <a:gd name="f34" fmla="val 78678"/>
                <a:gd name="f35" fmla="val 144725"/>
                <a:gd name="f36" fmla="val 126200"/>
                <a:gd name="f37" fmla="val 92163"/>
                <a:gd name="f38" fmla="val 209723"/>
                <a:gd name="f39" fmla="val 290366"/>
                <a:gd name="f40" fmla="val 91443"/>
                <a:gd name="f41" fmla="val 323487"/>
                <a:gd name="f42" fmla="val 101524"/>
                <a:gd name="f43" fmla="val 345087"/>
                <a:gd name="f44" fmla="+- 0 0 -90"/>
                <a:gd name="f45" fmla="*/ f3 1 332651"/>
                <a:gd name="f46" fmla="*/ f4 1 355167"/>
                <a:gd name="f47" fmla="+- f7 0 f5"/>
                <a:gd name="f48" fmla="+- f6 0 f5"/>
                <a:gd name="f49" fmla="*/ f44 f0 1"/>
                <a:gd name="f50" fmla="*/ f48 1 332651"/>
                <a:gd name="f51" fmla="*/ f47 1 355167"/>
                <a:gd name="f52" fmla="*/ 118084 f48 1"/>
                <a:gd name="f53" fmla="*/ 355168 f47 1"/>
                <a:gd name="f54" fmla="*/ 25921 f48 1"/>
                <a:gd name="f55" fmla="*/ 301166 f47 1"/>
                <a:gd name="f56" fmla="*/ 0 f48 1"/>
                <a:gd name="f57" fmla="*/ 236364 f47 1"/>
                <a:gd name="f58" fmla="*/ 135365 f48 1"/>
                <a:gd name="f59" fmla="*/ 24676 f47 1"/>
                <a:gd name="f60" fmla="*/ 240488 f48 1"/>
                <a:gd name="f61" fmla="*/ 7396 f47 1"/>
                <a:gd name="f62" fmla="*/ 332652 f48 1"/>
                <a:gd name="f63" fmla="*/ 61398 f47 1"/>
                <a:gd name="f64" fmla="*/ 227528 f48 1"/>
                <a:gd name="f65" fmla="*/ 78678 f47 1"/>
                <a:gd name="f66" fmla="*/ 92163 f48 1"/>
                <a:gd name="f67" fmla="*/ 290366 f47 1"/>
                <a:gd name="f68" fmla="*/ f49 1 f2"/>
                <a:gd name="f69" fmla="*/ f52 1 332651"/>
                <a:gd name="f70" fmla="*/ f53 1 355167"/>
                <a:gd name="f71" fmla="*/ f54 1 332651"/>
                <a:gd name="f72" fmla="*/ f55 1 355167"/>
                <a:gd name="f73" fmla="*/ f56 1 332651"/>
                <a:gd name="f74" fmla="*/ f57 1 355167"/>
                <a:gd name="f75" fmla="*/ f58 1 332651"/>
                <a:gd name="f76" fmla="*/ f59 1 355167"/>
                <a:gd name="f77" fmla="*/ f60 1 332651"/>
                <a:gd name="f78" fmla="*/ f61 1 355167"/>
                <a:gd name="f79" fmla="*/ f62 1 332651"/>
                <a:gd name="f80" fmla="*/ f63 1 355167"/>
                <a:gd name="f81" fmla="*/ f64 1 332651"/>
                <a:gd name="f82" fmla="*/ f65 1 355167"/>
                <a:gd name="f83" fmla="*/ f66 1 332651"/>
                <a:gd name="f84" fmla="*/ f67 1 355167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</a:cxnLst>
              <a:rect l="f106" t="f109" r="f107" b="f108"/>
              <a:pathLst>
                <a:path w="332651" h="355167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7" y="f39"/>
                  </a:cubicBezTo>
                  <a:cubicBezTo>
                    <a:pt x="f40" y="f41"/>
                    <a:pt x="f42" y="f43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ihandform: Form 38">
              <a:extLst>
                <a:ext uri="{FF2B5EF4-FFF2-40B4-BE49-F238E27FC236}">
                  <a16:creationId xmlns:a16="http://schemas.microsoft.com/office/drawing/2014/main" id="{D8A592E9-FAD6-952F-EDF7-79E50B15E1E5}"/>
                </a:ext>
              </a:extLst>
            </p:cNvPr>
            <p:cNvSpPr/>
            <p:nvPr/>
          </p:nvSpPr>
          <p:spPr>
            <a:xfrm>
              <a:off x="10862468" y="4815138"/>
              <a:ext cx="983812" cy="1044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2651"/>
                <a:gd name="f7" fmla="val 355167"/>
                <a:gd name="f8" fmla="val 118084"/>
                <a:gd name="f9" fmla="val 355168"/>
                <a:gd name="f10" fmla="val 25921"/>
                <a:gd name="f11" fmla="val 301166"/>
                <a:gd name="f12" fmla="val 8640"/>
                <a:gd name="f13" fmla="val 291086"/>
                <a:gd name="f14" fmla="val 269485"/>
                <a:gd name="f15" fmla="val 236364"/>
                <a:gd name="f16" fmla="val 155721"/>
                <a:gd name="f17" fmla="val 52562"/>
                <a:gd name="f18" fmla="val 72198"/>
                <a:gd name="f19" fmla="val 135365"/>
                <a:gd name="f20" fmla="val 24676"/>
                <a:gd name="f21" fmla="val 180726"/>
                <a:gd name="f22" fmla="+- 0 0 1245"/>
                <a:gd name="f23" fmla="val 216728"/>
                <a:gd name="f24" fmla="+- 0 0 6285"/>
                <a:gd name="f25" fmla="val 240488"/>
                <a:gd name="f26" fmla="val 7396"/>
                <a:gd name="f27" fmla="val 332652"/>
                <a:gd name="f28" fmla="val 61398"/>
                <a:gd name="f29" fmla="val 308891"/>
                <a:gd name="f30" fmla="val 47717"/>
                <a:gd name="f31" fmla="val 272889"/>
                <a:gd name="f32" fmla="val 52757"/>
                <a:gd name="f33" fmla="val 227528"/>
                <a:gd name="f34" fmla="val 78678"/>
                <a:gd name="f35" fmla="val 144725"/>
                <a:gd name="f36" fmla="val 126200"/>
                <a:gd name="f37" fmla="val 92163"/>
                <a:gd name="f38" fmla="val 209723"/>
                <a:gd name="f39" fmla="val 290366"/>
                <a:gd name="f40" fmla="val 91443"/>
                <a:gd name="f41" fmla="val 323487"/>
                <a:gd name="f42" fmla="val 101524"/>
                <a:gd name="f43" fmla="val 345087"/>
                <a:gd name="f44" fmla="+- 0 0 -90"/>
                <a:gd name="f45" fmla="*/ f3 1 332651"/>
                <a:gd name="f46" fmla="*/ f4 1 355167"/>
                <a:gd name="f47" fmla="+- f7 0 f5"/>
                <a:gd name="f48" fmla="+- f6 0 f5"/>
                <a:gd name="f49" fmla="*/ f44 f0 1"/>
                <a:gd name="f50" fmla="*/ f48 1 332651"/>
                <a:gd name="f51" fmla="*/ f47 1 355167"/>
                <a:gd name="f52" fmla="*/ 118084 f48 1"/>
                <a:gd name="f53" fmla="*/ 355168 f47 1"/>
                <a:gd name="f54" fmla="*/ 25921 f48 1"/>
                <a:gd name="f55" fmla="*/ 301166 f47 1"/>
                <a:gd name="f56" fmla="*/ 0 f48 1"/>
                <a:gd name="f57" fmla="*/ 236364 f47 1"/>
                <a:gd name="f58" fmla="*/ 135365 f48 1"/>
                <a:gd name="f59" fmla="*/ 24676 f47 1"/>
                <a:gd name="f60" fmla="*/ 240488 f48 1"/>
                <a:gd name="f61" fmla="*/ 7396 f47 1"/>
                <a:gd name="f62" fmla="*/ 332652 f48 1"/>
                <a:gd name="f63" fmla="*/ 61398 f47 1"/>
                <a:gd name="f64" fmla="*/ 227528 f48 1"/>
                <a:gd name="f65" fmla="*/ 78678 f47 1"/>
                <a:gd name="f66" fmla="*/ 92163 f48 1"/>
                <a:gd name="f67" fmla="*/ 290366 f47 1"/>
                <a:gd name="f68" fmla="*/ f49 1 f2"/>
                <a:gd name="f69" fmla="*/ f52 1 332651"/>
                <a:gd name="f70" fmla="*/ f53 1 355167"/>
                <a:gd name="f71" fmla="*/ f54 1 332651"/>
                <a:gd name="f72" fmla="*/ f55 1 355167"/>
                <a:gd name="f73" fmla="*/ f56 1 332651"/>
                <a:gd name="f74" fmla="*/ f57 1 355167"/>
                <a:gd name="f75" fmla="*/ f58 1 332651"/>
                <a:gd name="f76" fmla="*/ f59 1 355167"/>
                <a:gd name="f77" fmla="*/ f60 1 332651"/>
                <a:gd name="f78" fmla="*/ f61 1 355167"/>
                <a:gd name="f79" fmla="*/ f62 1 332651"/>
                <a:gd name="f80" fmla="*/ f63 1 355167"/>
                <a:gd name="f81" fmla="*/ f64 1 332651"/>
                <a:gd name="f82" fmla="*/ f65 1 355167"/>
                <a:gd name="f83" fmla="*/ f66 1 332651"/>
                <a:gd name="f84" fmla="*/ f67 1 355167"/>
                <a:gd name="f85" fmla="*/ f5 1 f50"/>
                <a:gd name="f86" fmla="*/ f6 1 f50"/>
                <a:gd name="f87" fmla="*/ f5 1 f51"/>
                <a:gd name="f88" fmla="*/ f7 1 f51"/>
                <a:gd name="f89" fmla="+- f68 0 f1"/>
                <a:gd name="f90" fmla="*/ f69 1 f50"/>
                <a:gd name="f91" fmla="*/ f70 1 f51"/>
                <a:gd name="f92" fmla="*/ f71 1 f50"/>
                <a:gd name="f93" fmla="*/ f72 1 f51"/>
                <a:gd name="f94" fmla="*/ f73 1 f50"/>
                <a:gd name="f95" fmla="*/ f74 1 f51"/>
                <a:gd name="f96" fmla="*/ f75 1 f50"/>
                <a:gd name="f97" fmla="*/ f76 1 f51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0"/>
                <a:gd name="f105" fmla="*/ f84 1 f51"/>
                <a:gd name="f106" fmla="*/ f85 f45 1"/>
                <a:gd name="f107" fmla="*/ f86 f45 1"/>
                <a:gd name="f108" fmla="*/ f88 f46 1"/>
                <a:gd name="f109" fmla="*/ f87 f46 1"/>
                <a:gd name="f110" fmla="*/ f90 f45 1"/>
                <a:gd name="f111" fmla="*/ f91 f46 1"/>
                <a:gd name="f112" fmla="*/ f92 f45 1"/>
                <a:gd name="f113" fmla="*/ f93 f46 1"/>
                <a:gd name="f114" fmla="*/ f94 f45 1"/>
                <a:gd name="f115" fmla="*/ f95 f46 1"/>
                <a:gd name="f116" fmla="*/ f96 f45 1"/>
                <a:gd name="f117" fmla="*/ f97 f46 1"/>
                <a:gd name="f118" fmla="*/ f98 f45 1"/>
                <a:gd name="f119" fmla="*/ f99 f46 1"/>
                <a:gd name="f120" fmla="*/ f100 f45 1"/>
                <a:gd name="f121" fmla="*/ f101 f46 1"/>
                <a:gd name="f122" fmla="*/ f102 f45 1"/>
                <a:gd name="f123" fmla="*/ f103 f46 1"/>
                <a:gd name="f124" fmla="*/ f104 f45 1"/>
                <a:gd name="f125" fmla="*/ f105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0" y="f111"/>
                </a:cxn>
                <a:cxn ang="f89">
                  <a:pos x="f112" y="f113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10" y="f111"/>
                </a:cxn>
                <a:cxn ang="f89">
                  <a:pos x="f110" y="f111"/>
                </a:cxn>
              </a:cxnLst>
              <a:rect l="f106" t="f109" r="f107" b="f108"/>
              <a:pathLst>
                <a:path w="332651" h="355167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5" y="f14"/>
                    <a:pt x="f5" y="f15"/>
                  </a:cubicBezTo>
                  <a:cubicBezTo>
                    <a:pt x="f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7" y="f39"/>
                  </a:cubicBezTo>
                  <a:cubicBezTo>
                    <a:pt x="f40" y="f41"/>
                    <a:pt x="f42" y="f43"/>
                    <a:pt x="f8" y="f9"/>
                  </a:cubicBezTo>
                  <a:lnTo>
                    <a:pt x="f8" y="f9"/>
                  </a:lnTo>
                  <a:close/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ihandform: Form 39">
              <a:extLst>
                <a:ext uri="{FF2B5EF4-FFF2-40B4-BE49-F238E27FC236}">
                  <a16:creationId xmlns:a16="http://schemas.microsoft.com/office/drawing/2014/main" id="{2E82075C-E435-922B-99B5-4A9CBE838767}"/>
                </a:ext>
              </a:extLst>
            </p:cNvPr>
            <p:cNvSpPr/>
            <p:nvPr/>
          </p:nvSpPr>
          <p:spPr>
            <a:xfrm>
              <a:off x="11096710" y="4971629"/>
              <a:ext cx="879469" cy="16118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7370"/>
                <a:gd name="f7" fmla="val 548304"/>
                <a:gd name="f8" fmla="val 231848"/>
                <a:gd name="f9" fmla="val 212651"/>
                <a:gd name="f10" fmla="val 273610"/>
                <a:gd name="f11" fmla="val 208331"/>
                <a:gd name="f12" fmla="val 296650"/>
                <a:gd name="f13" fmla="val 233532"/>
                <a:gd name="f14" fmla="val 288974"/>
                <a:gd name="f15" fmla="val 378257"/>
                <a:gd name="f16" fmla="val 238328"/>
                <a:gd name="f17" fmla="val 470420"/>
                <a:gd name="f18" fmla="val 149045"/>
                <a:gd name="f19" fmla="val 521542"/>
                <a:gd name="f20" fmla="val 59762"/>
                <a:gd name="f21" fmla="val 572664"/>
                <a:gd name="f22" fmla="val 549623"/>
                <a:gd name="f23" fmla="val 460340"/>
                <a:gd name="f24" fmla="val 404898"/>
                <a:gd name="f25" fmla="val 23041"/>
                <a:gd name="f26" fmla="val 352336"/>
                <a:gd name="f27" fmla="val 64802"/>
                <a:gd name="f28" fmla="val 309134"/>
                <a:gd name="f29" fmla="val 307694"/>
                <a:gd name="f30" fmla="val 30961"/>
                <a:gd name="f31" fmla="val 308414"/>
                <a:gd name="f32" fmla="val 12960"/>
                <a:gd name="f33" fmla="val 283934"/>
                <a:gd name="f34" fmla="val 236412"/>
                <a:gd name="f35" fmla="val 155769"/>
                <a:gd name="f36" fmla="val 65522"/>
                <a:gd name="f37" fmla="val 72246"/>
                <a:gd name="f38" fmla="val 148325"/>
                <a:gd name="f39" fmla="val 24725"/>
                <a:gd name="f40" fmla="val 231128"/>
                <a:gd name="f41" fmla="+- 0 0 22797"/>
                <a:gd name="f42" fmla="val 283690"/>
                <a:gd name="f43" fmla="+- 0 0 476"/>
                <a:gd name="f44" fmla="val 284410"/>
                <a:gd name="f45" fmla="val 80167"/>
                <a:gd name="f46" fmla="val 127688"/>
                <a:gd name="f47" fmla="val 266409"/>
                <a:gd name="f48" fmla="val 172330"/>
                <a:gd name="f49" fmla="val 233288"/>
                <a:gd name="f50" fmla="val 210491"/>
                <a:gd name="f51" fmla="val 421458"/>
                <a:gd name="f52" fmla="val 184326"/>
                <a:gd name="f53" fmla="val 401298"/>
                <a:gd name="f54" fmla="val 203047"/>
                <a:gd name="f55" fmla="val 369617"/>
                <a:gd name="f56" fmla="val 332895"/>
                <a:gd name="f57" fmla="val 295454"/>
                <a:gd name="f58" fmla="val 183606"/>
                <a:gd name="f59" fmla="val 286094"/>
                <a:gd name="f60" fmla="val 149765"/>
                <a:gd name="f61" fmla="val 306254"/>
                <a:gd name="f62" fmla="val 306974"/>
                <a:gd name="f63" fmla="val 113764"/>
                <a:gd name="f64" fmla="val 327135"/>
                <a:gd name="f65" fmla="val 95043"/>
                <a:gd name="f66" fmla="val 358096"/>
                <a:gd name="f67" fmla="val 395537"/>
                <a:gd name="f68" fmla="val 432259"/>
                <a:gd name="f69" fmla="val 114484"/>
                <a:gd name="f70" fmla="val 441619"/>
                <a:gd name="f71" fmla="val 147605"/>
                <a:gd name="f72" fmla="val 124088"/>
                <a:gd name="f73" fmla="val 120244"/>
                <a:gd name="f74" fmla="val 139929"/>
                <a:gd name="f75" fmla="val 107284"/>
                <a:gd name="f76" fmla="val 166570"/>
                <a:gd name="f77" fmla="val 193210"/>
                <a:gd name="f78" fmla="val 219851"/>
                <a:gd name="f79" fmla="val 120964"/>
                <a:gd name="f80" fmla="val 230652"/>
                <a:gd name="f81" fmla="val 215531"/>
                <a:gd name="f82" fmla="val 174246"/>
                <a:gd name="f83" fmla="val 200411"/>
                <a:gd name="f84" fmla="val 188647"/>
                <a:gd name="f85" fmla="val 146409"/>
                <a:gd name="f86" fmla="val 119768"/>
                <a:gd name="f87" fmla="val 175686"/>
                <a:gd name="f88" fmla="val 108248"/>
                <a:gd name="f89" fmla="+- 0 0 -90"/>
                <a:gd name="f90" fmla="*/ f3 1 297370"/>
                <a:gd name="f91" fmla="*/ f4 1 548304"/>
                <a:gd name="f92" fmla="+- f7 0 f5"/>
                <a:gd name="f93" fmla="+- f6 0 f5"/>
                <a:gd name="f94" fmla="*/ f89 f0 1"/>
                <a:gd name="f95" fmla="*/ f93 1 297370"/>
                <a:gd name="f96" fmla="*/ f92 1 548304"/>
                <a:gd name="f97" fmla="*/ 231848 f93 1"/>
                <a:gd name="f98" fmla="*/ 212651 f92 1"/>
                <a:gd name="f99" fmla="*/ 297370 f93 1"/>
                <a:gd name="f100" fmla="*/ 288974 f92 1"/>
                <a:gd name="f101" fmla="*/ 149045 f93 1"/>
                <a:gd name="f102" fmla="*/ 521542 f92 1"/>
                <a:gd name="f103" fmla="*/ 0 f93 1"/>
                <a:gd name="f104" fmla="*/ 460340 f92 1"/>
                <a:gd name="f105" fmla="*/ 64802 f93 1"/>
                <a:gd name="f106" fmla="*/ 309134 f92 1"/>
                <a:gd name="f107" fmla="*/ 307694 f92 1"/>
                <a:gd name="f108" fmla="*/ 12960 f93 1"/>
                <a:gd name="f109" fmla="*/ 236412 f92 1"/>
                <a:gd name="f110" fmla="*/ 148325 f93 1"/>
                <a:gd name="f111" fmla="*/ 24725 f92 1"/>
                <a:gd name="f112" fmla="*/ 284410 f93 1"/>
                <a:gd name="f113" fmla="*/ 80167 f92 1"/>
                <a:gd name="f114" fmla="*/ 233288 f93 1"/>
                <a:gd name="f115" fmla="*/ 210491 f92 1"/>
                <a:gd name="f116" fmla="*/ 421458 f92 1"/>
                <a:gd name="f117" fmla="*/ 203047 f93 1"/>
                <a:gd name="f118" fmla="*/ 332895 f92 1"/>
                <a:gd name="f119" fmla="*/ 149765 f93 1"/>
                <a:gd name="f120" fmla="*/ 306254 f92 1"/>
                <a:gd name="f121" fmla="*/ 306974 f92 1"/>
                <a:gd name="f122" fmla="*/ 95043 f93 1"/>
                <a:gd name="f123" fmla="*/ 395537 f92 1"/>
                <a:gd name="f124" fmla="*/ 147605 f93 1"/>
                <a:gd name="f125" fmla="*/ 124088 f92 1"/>
                <a:gd name="f126" fmla="*/ 107284 f93 1"/>
                <a:gd name="f127" fmla="*/ 193210 f92 1"/>
                <a:gd name="f128" fmla="*/ 215531 f92 1"/>
                <a:gd name="f129" fmla="*/ 188647 f93 1"/>
                <a:gd name="f130" fmla="*/ 146409 f92 1"/>
                <a:gd name="f131" fmla="*/ f94 1 f2"/>
                <a:gd name="f132" fmla="*/ f97 1 297370"/>
                <a:gd name="f133" fmla="*/ f98 1 548304"/>
                <a:gd name="f134" fmla="*/ f99 1 297370"/>
                <a:gd name="f135" fmla="*/ f100 1 548304"/>
                <a:gd name="f136" fmla="*/ f101 1 297370"/>
                <a:gd name="f137" fmla="*/ f102 1 548304"/>
                <a:gd name="f138" fmla="*/ f103 1 297370"/>
                <a:gd name="f139" fmla="*/ f104 1 548304"/>
                <a:gd name="f140" fmla="*/ f105 1 297370"/>
                <a:gd name="f141" fmla="*/ f106 1 548304"/>
                <a:gd name="f142" fmla="*/ f107 1 548304"/>
                <a:gd name="f143" fmla="*/ f108 1 297370"/>
                <a:gd name="f144" fmla="*/ f109 1 548304"/>
                <a:gd name="f145" fmla="*/ f110 1 297370"/>
                <a:gd name="f146" fmla="*/ f111 1 548304"/>
                <a:gd name="f147" fmla="*/ f112 1 297370"/>
                <a:gd name="f148" fmla="*/ f113 1 548304"/>
                <a:gd name="f149" fmla="*/ f114 1 297370"/>
                <a:gd name="f150" fmla="*/ f115 1 548304"/>
                <a:gd name="f151" fmla="*/ f116 1 548304"/>
                <a:gd name="f152" fmla="*/ f117 1 297370"/>
                <a:gd name="f153" fmla="*/ f118 1 548304"/>
                <a:gd name="f154" fmla="*/ f119 1 297370"/>
                <a:gd name="f155" fmla="*/ f120 1 548304"/>
                <a:gd name="f156" fmla="*/ f121 1 548304"/>
                <a:gd name="f157" fmla="*/ f122 1 297370"/>
                <a:gd name="f158" fmla="*/ f123 1 548304"/>
                <a:gd name="f159" fmla="*/ f124 1 297370"/>
                <a:gd name="f160" fmla="*/ f125 1 548304"/>
                <a:gd name="f161" fmla="*/ f126 1 297370"/>
                <a:gd name="f162" fmla="*/ f127 1 548304"/>
                <a:gd name="f163" fmla="*/ f128 1 548304"/>
                <a:gd name="f164" fmla="*/ f129 1 297370"/>
                <a:gd name="f165" fmla="*/ f130 1 548304"/>
                <a:gd name="f166" fmla="*/ f5 1 f95"/>
                <a:gd name="f167" fmla="*/ f6 1 f95"/>
                <a:gd name="f168" fmla="*/ f5 1 f96"/>
                <a:gd name="f169" fmla="*/ f7 1 f96"/>
                <a:gd name="f170" fmla="+- f131 0 f1"/>
                <a:gd name="f171" fmla="*/ f132 1 f95"/>
                <a:gd name="f172" fmla="*/ f133 1 f96"/>
                <a:gd name="f173" fmla="*/ f134 1 f95"/>
                <a:gd name="f174" fmla="*/ f135 1 f96"/>
                <a:gd name="f175" fmla="*/ f136 1 f95"/>
                <a:gd name="f176" fmla="*/ f137 1 f96"/>
                <a:gd name="f177" fmla="*/ f138 1 f95"/>
                <a:gd name="f178" fmla="*/ f139 1 f96"/>
                <a:gd name="f179" fmla="*/ f140 1 f95"/>
                <a:gd name="f180" fmla="*/ f141 1 f96"/>
                <a:gd name="f181" fmla="*/ f142 1 f96"/>
                <a:gd name="f182" fmla="*/ f143 1 f95"/>
                <a:gd name="f183" fmla="*/ f144 1 f96"/>
                <a:gd name="f184" fmla="*/ f145 1 f95"/>
                <a:gd name="f185" fmla="*/ f146 1 f96"/>
                <a:gd name="f186" fmla="*/ f147 1 f95"/>
                <a:gd name="f187" fmla="*/ f148 1 f96"/>
                <a:gd name="f188" fmla="*/ f149 1 f95"/>
                <a:gd name="f189" fmla="*/ f150 1 f96"/>
                <a:gd name="f190" fmla="*/ f151 1 f96"/>
                <a:gd name="f191" fmla="*/ f152 1 f95"/>
                <a:gd name="f192" fmla="*/ f153 1 f96"/>
                <a:gd name="f193" fmla="*/ f154 1 f95"/>
                <a:gd name="f194" fmla="*/ f155 1 f96"/>
                <a:gd name="f195" fmla="*/ f156 1 f96"/>
                <a:gd name="f196" fmla="*/ f157 1 f95"/>
                <a:gd name="f197" fmla="*/ f158 1 f96"/>
                <a:gd name="f198" fmla="*/ f159 1 f95"/>
                <a:gd name="f199" fmla="*/ f160 1 f96"/>
                <a:gd name="f200" fmla="*/ f161 1 f95"/>
                <a:gd name="f201" fmla="*/ f162 1 f96"/>
                <a:gd name="f202" fmla="*/ f163 1 f96"/>
                <a:gd name="f203" fmla="*/ f164 1 f95"/>
                <a:gd name="f204" fmla="*/ f165 1 f96"/>
                <a:gd name="f205" fmla="*/ f166 f90 1"/>
                <a:gd name="f206" fmla="*/ f167 f90 1"/>
                <a:gd name="f207" fmla="*/ f169 f91 1"/>
                <a:gd name="f208" fmla="*/ f168 f91 1"/>
                <a:gd name="f209" fmla="*/ f171 f90 1"/>
                <a:gd name="f210" fmla="*/ f172 f91 1"/>
                <a:gd name="f211" fmla="*/ f173 f90 1"/>
                <a:gd name="f212" fmla="*/ f174 f91 1"/>
                <a:gd name="f213" fmla="*/ f175 f90 1"/>
                <a:gd name="f214" fmla="*/ f176 f91 1"/>
                <a:gd name="f215" fmla="*/ f177 f90 1"/>
                <a:gd name="f216" fmla="*/ f178 f91 1"/>
                <a:gd name="f217" fmla="*/ f179 f90 1"/>
                <a:gd name="f218" fmla="*/ f180 f91 1"/>
                <a:gd name="f219" fmla="*/ f181 f91 1"/>
                <a:gd name="f220" fmla="*/ f182 f90 1"/>
                <a:gd name="f221" fmla="*/ f183 f91 1"/>
                <a:gd name="f222" fmla="*/ f184 f90 1"/>
                <a:gd name="f223" fmla="*/ f185 f91 1"/>
                <a:gd name="f224" fmla="*/ f186 f90 1"/>
                <a:gd name="f225" fmla="*/ f187 f91 1"/>
                <a:gd name="f226" fmla="*/ f188 f90 1"/>
                <a:gd name="f227" fmla="*/ f189 f91 1"/>
                <a:gd name="f228" fmla="*/ f190 f91 1"/>
                <a:gd name="f229" fmla="*/ f191 f90 1"/>
                <a:gd name="f230" fmla="*/ f192 f91 1"/>
                <a:gd name="f231" fmla="*/ f193 f90 1"/>
                <a:gd name="f232" fmla="*/ f194 f91 1"/>
                <a:gd name="f233" fmla="*/ f195 f91 1"/>
                <a:gd name="f234" fmla="*/ f196 f90 1"/>
                <a:gd name="f235" fmla="*/ f197 f91 1"/>
                <a:gd name="f236" fmla="*/ f198 f90 1"/>
                <a:gd name="f237" fmla="*/ f199 f91 1"/>
                <a:gd name="f238" fmla="*/ f200 f90 1"/>
                <a:gd name="f239" fmla="*/ f201 f91 1"/>
                <a:gd name="f240" fmla="*/ f202 f91 1"/>
                <a:gd name="f241" fmla="*/ f203 f90 1"/>
                <a:gd name="f242" fmla="*/ f204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0">
                  <a:pos x="f209" y="f210"/>
                </a:cxn>
                <a:cxn ang="f170">
                  <a:pos x="f211" y="f212"/>
                </a:cxn>
                <a:cxn ang="f170">
                  <a:pos x="f213" y="f214"/>
                </a:cxn>
                <a:cxn ang="f170">
                  <a:pos x="f215" y="f216"/>
                </a:cxn>
                <a:cxn ang="f170">
                  <a:pos x="f217" y="f218"/>
                </a:cxn>
                <a:cxn ang="f170">
                  <a:pos x="f217" y="f219"/>
                </a:cxn>
                <a:cxn ang="f170">
                  <a:pos x="f220" y="f221"/>
                </a:cxn>
                <a:cxn ang="f170">
                  <a:pos x="f222" y="f223"/>
                </a:cxn>
                <a:cxn ang="f170">
                  <a:pos x="f224" y="f225"/>
                </a:cxn>
                <a:cxn ang="f170">
                  <a:pos x="f226" y="f227"/>
                </a:cxn>
                <a:cxn ang="f170">
                  <a:pos x="f209" y="f210"/>
                </a:cxn>
                <a:cxn ang="f170">
                  <a:pos x="f209" y="f210"/>
                </a:cxn>
                <a:cxn ang="f170">
                  <a:pos x="f213" y="f228"/>
                </a:cxn>
                <a:cxn ang="f170">
                  <a:pos x="f229" y="f230"/>
                </a:cxn>
                <a:cxn ang="f170">
                  <a:pos x="f231" y="f232"/>
                </a:cxn>
                <a:cxn ang="f170">
                  <a:pos x="f222" y="f233"/>
                </a:cxn>
                <a:cxn ang="f170">
                  <a:pos x="f234" y="f235"/>
                </a:cxn>
                <a:cxn ang="f170">
                  <a:pos x="f213" y="f228"/>
                </a:cxn>
                <a:cxn ang="f170">
                  <a:pos x="f236" y="f237"/>
                </a:cxn>
                <a:cxn ang="f170">
                  <a:pos x="f238" y="f239"/>
                </a:cxn>
                <a:cxn ang="f170">
                  <a:pos x="f236" y="f240"/>
                </a:cxn>
                <a:cxn ang="f170">
                  <a:pos x="f241" y="f242"/>
                </a:cxn>
                <a:cxn ang="f170">
                  <a:pos x="f236" y="f237"/>
                </a:cxn>
              </a:cxnLst>
              <a:rect l="f205" t="f208" r="f206" b="f207"/>
              <a:pathLst>
                <a:path w="297370" h="548304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cubicBezTo>
                    <a:pt x="f6" y="f15"/>
                    <a:pt x="f16" y="f17"/>
                    <a:pt x="f18" y="f19"/>
                  </a:cubicBezTo>
                  <a:cubicBezTo>
                    <a:pt x="f20" y="f21"/>
                    <a:pt x="f5" y="f22"/>
                    <a:pt x="f5" y="f23"/>
                  </a:cubicBezTo>
                  <a:cubicBezTo>
                    <a:pt x="f5" y="f24"/>
                    <a:pt x="f25" y="f26"/>
                    <a:pt x="f27" y="f28"/>
                  </a:cubicBezTo>
                  <a:lnTo>
                    <a:pt x="f27" y="f29"/>
                  </a:lnTo>
                  <a:cubicBezTo>
                    <a:pt x="f30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7" y="f48"/>
                    <a:pt x="f49" y="f50"/>
                  </a:cubicBezTo>
                  <a:lnTo>
                    <a:pt x="f8" y="f9"/>
                  </a:lnTo>
                  <a:lnTo>
                    <a:pt x="f8" y="f9"/>
                  </a:lnTo>
                  <a:close/>
                  <a:moveTo>
                    <a:pt x="f18" y="f51"/>
                  </a:moveTo>
                  <a:cubicBezTo>
                    <a:pt x="f52" y="f53"/>
                    <a:pt x="f54" y="f55"/>
                    <a:pt x="f54" y="f56"/>
                  </a:cubicBezTo>
                  <a:cubicBezTo>
                    <a:pt x="f54" y="f57"/>
                    <a:pt x="f58" y="f59"/>
                    <a:pt x="f60" y="f61"/>
                  </a:cubicBezTo>
                  <a:lnTo>
                    <a:pt x="f38" y="f62"/>
                  </a:lnTo>
                  <a:cubicBezTo>
                    <a:pt x="f63" y="f64"/>
                    <a:pt x="f65" y="f66"/>
                    <a:pt x="f65" y="f67"/>
                  </a:cubicBezTo>
                  <a:cubicBezTo>
                    <a:pt x="f65" y="f68"/>
                    <a:pt x="f69" y="f70"/>
                    <a:pt x="f18" y="f51"/>
                  </a:cubicBezTo>
                  <a:moveTo>
                    <a:pt x="f71" y="f72"/>
                  </a:moveTo>
                  <a:cubicBezTo>
                    <a:pt x="f73" y="f74"/>
                    <a:pt x="f75" y="f76"/>
                    <a:pt x="f75" y="f77"/>
                  </a:cubicBezTo>
                  <a:cubicBezTo>
                    <a:pt x="f75" y="f78"/>
                    <a:pt x="f79" y="f80"/>
                    <a:pt x="f71" y="f81"/>
                  </a:cubicBezTo>
                  <a:cubicBezTo>
                    <a:pt x="f82" y="f83"/>
                    <a:pt x="f84" y="f48"/>
                    <a:pt x="f84" y="f85"/>
                  </a:cubicBezTo>
                  <a:cubicBezTo>
                    <a:pt x="f84" y="f86"/>
                    <a:pt x="f87" y="f88"/>
                    <a:pt x="f71" y="f72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ihandform: Form 40">
              <a:extLst>
                <a:ext uri="{FF2B5EF4-FFF2-40B4-BE49-F238E27FC236}">
                  <a16:creationId xmlns:a16="http://schemas.microsoft.com/office/drawing/2014/main" id="{8C6EB055-DFF6-C2C6-72EF-259F4DB530C8}"/>
                </a:ext>
              </a:extLst>
            </p:cNvPr>
            <p:cNvSpPr/>
            <p:nvPr/>
          </p:nvSpPr>
          <p:spPr>
            <a:xfrm>
              <a:off x="11096710" y="4971629"/>
              <a:ext cx="879469" cy="16118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7370"/>
                <a:gd name="f7" fmla="val 548304"/>
                <a:gd name="f8" fmla="val 231848"/>
                <a:gd name="f9" fmla="val 212651"/>
                <a:gd name="f10" fmla="val 273610"/>
                <a:gd name="f11" fmla="val 208331"/>
                <a:gd name="f12" fmla="val 296650"/>
                <a:gd name="f13" fmla="val 233532"/>
                <a:gd name="f14" fmla="val 288974"/>
                <a:gd name="f15" fmla="val 378257"/>
                <a:gd name="f16" fmla="val 238328"/>
                <a:gd name="f17" fmla="val 470420"/>
                <a:gd name="f18" fmla="val 149045"/>
                <a:gd name="f19" fmla="val 521542"/>
                <a:gd name="f20" fmla="val 59762"/>
                <a:gd name="f21" fmla="val 572664"/>
                <a:gd name="f22" fmla="val 549623"/>
                <a:gd name="f23" fmla="val 460340"/>
                <a:gd name="f24" fmla="val 404898"/>
                <a:gd name="f25" fmla="val 23041"/>
                <a:gd name="f26" fmla="val 352336"/>
                <a:gd name="f27" fmla="val 64802"/>
                <a:gd name="f28" fmla="val 309134"/>
                <a:gd name="f29" fmla="val 307694"/>
                <a:gd name="f30" fmla="val 30961"/>
                <a:gd name="f31" fmla="val 308414"/>
                <a:gd name="f32" fmla="val 12960"/>
                <a:gd name="f33" fmla="val 283934"/>
                <a:gd name="f34" fmla="val 236412"/>
                <a:gd name="f35" fmla="val 155769"/>
                <a:gd name="f36" fmla="val 65522"/>
                <a:gd name="f37" fmla="val 72246"/>
                <a:gd name="f38" fmla="val 148325"/>
                <a:gd name="f39" fmla="val 24725"/>
                <a:gd name="f40" fmla="val 231128"/>
                <a:gd name="f41" fmla="+- 0 0 22797"/>
                <a:gd name="f42" fmla="val 283690"/>
                <a:gd name="f43" fmla="+- 0 0 476"/>
                <a:gd name="f44" fmla="val 284410"/>
                <a:gd name="f45" fmla="val 80167"/>
                <a:gd name="f46" fmla="val 127688"/>
                <a:gd name="f47" fmla="val 266409"/>
                <a:gd name="f48" fmla="val 172330"/>
                <a:gd name="f49" fmla="val 233288"/>
                <a:gd name="f50" fmla="val 210491"/>
                <a:gd name="f51" fmla="val 421458"/>
                <a:gd name="f52" fmla="val 184326"/>
                <a:gd name="f53" fmla="val 401298"/>
                <a:gd name="f54" fmla="val 203047"/>
                <a:gd name="f55" fmla="val 369617"/>
                <a:gd name="f56" fmla="val 332895"/>
                <a:gd name="f57" fmla="val 295454"/>
                <a:gd name="f58" fmla="val 183606"/>
                <a:gd name="f59" fmla="val 286094"/>
                <a:gd name="f60" fmla="val 149765"/>
                <a:gd name="f61" fmla="val 306254"/>
                <a:gd name="f62" fmla="val 306974"/>
                <a:gd name="f63" fmla="val 113764"/>
                <a:gd name="f64" fmla="val 327135"/>
                <a:gd name="f65" fmla="val 95043"/>
                <a:gd name="f66" fmla="val 358096"/>
                <a:gd name="f67" fmla="val 395537"/>
                <a:gd name="f68" fmla="val 432259"/>
                <a:gd name="f69" fmla="val 114484"/>
                <a:gd name="f70" fmla="val 441619"/>
                <a:gd name="f71" fmla="val 147605"/>
                <a:gd name="f72" fmla="val 124088"/>
                <a:gd name="f73" fmla="val 120244"/>
                <a:gd name="f74" fmla="val 139929"/>
                <a:gd name="f75" fmla="val 107284"/>
                <a:gd name="f76" fmla="val 166570"/>
                <a:gd name="f77" fmla="val 193210"/>
                <a:gd name="f78" fmla="val 219851"/>
                <a:gd name="f79" fmla="val 120964"/>
                <a:gd name="f80" fmla="val 230652"/>
                <a:gd name="f81" fmla="val 215531"/>
                <a:gd name="f82" fmla="val 174246"/>
                <a:gd name="f83" fmla="val 200411"/>
                <a:gd name="f84" fmla="val 188647"/>
                <a:gd name="f85" fmla="val 146409"/>
                <a:gd name="f86" fmla="val 119768"/>
                <a:gd name="f87" fmla="val 175686"/>
                <a:gd name="f88" fmla="val 108248"/>
                <a:gd name="f89" fmla="+- 0 0 -90"/>
                <a:gd name="f90" fmla="*/ f3 1 297370"/>
                <a:gd name="f91" fmla="*/ f4 1 548304"/>
                <a:gd name="f92" fmla="+- f7 0 f5"/>
                <a:gd name="f93" fmla="+- f6 0 f5"/>
                <a:gd name="f94" fmla="*/ f89 f0 1"/>
                <a:gd name="f95" fmla="*/ f93 1 297370"/>
                <a:gd name="f96" fmla="*/ f92 1 548304"/>
                <a:gd name="f97" fmla="*/ 231848 f93 1"/>
                <a:gd name="f98" fmla="*/ 212651 f92 1"/>
                <a:gd name="f99" fmla="*/ 297370 f93 1"/>
                <a:gd name="f100" fmla="*/ 288974 f92 1"/>
                <a:gd name="f101" fmla="*/ 149045 f93 1"/>
                <a:gd name="f102" fmla="*/ 521542 f92 1"/>
                <a:gd name="f103" fmla="*/ 0 f93 1"/>
                <a:gd name="f104" fmla="*/ 460340 f92 1"/>
                <a:gd name="f105" fmla="*/ 64802 f93 1"/>
                <a:gd name="f106" fmla="*/ 309134 f92 1"/>
                <a:gd name="f107" fmla="*/ 307694 f92 1"/>
                <a:gd name="f108" fmla="*/ 12960 f93 1"/>
                <a:gd name="f109" fmla="*/ 236412 f92 1"/>
                <a:gd name="f110" fmla="*/ 148325 f93 1"/>
                <a:gd name="f111" fmla="*/ 24725 f92 1"/>
                <a:gd name="f112" fmla="*/ 284410 f93 1"/>
                <a:gd name="f113" fmla="*/ 80167 f92 1"/>
                <a:gd name="f114" fmla="*/ 233288 f93 1"/>
                <a:gd name="f115" fmla="*/ 210491 f92 1"/>
                <a:gd name="f116" fmla="*/ 421458 f92 1"/>
                <a:gd name="f117" fmla="*/ 203047 f93 1"/>
                <a:gd name="f118" fmla="*/ 332895 f92 1"/>
                <a:gd name="f119" fmla="*/ 149765 f93 1"/>
                <a:gd name="f120" fmla="*/ 306254 f92 1"/>
                <a:gd name="f121" fmla="*/ 306974 f92 1"/>
                <a:gd name="f122" fmla="*/ 95043 f93 1"/>
                <a:gd name="f123" fmla="*/ 395537 f92 1"/>
                <a:gd name="f124" fmla="*/ 147605 f93 1"/>
                <a:gd name="f125" fmla="*/ 124088 f92 1"/>
                <a:gd name="f126" fmla="*/ 107284 f93 1"/>
                <a:gd name="f127" fmla="*/ 193210 f92 1"/>
                <a:gd name="f128" fmla="*/ 215531 f92 1"/>
                <a:gd name="f129" fmla="*/ 188647 f93 1"/>
                <a:gd name="f130" fmla="*/ 146409 f92 1"/>
                <a:gd name="f131" fmla="*/ f94 1 f2"/>
                <a:gd name="f132" fmla="*/ f97 1 297370"/>
                <a:gd name="f133" fmla="*/ f98 1 548304"/>
                <a:gd name="f134" fmla="*/ f99 1 297370"/>
                <a:gd name="f135" fmla="*/ f100 1 548304"/>
                <a:gd name="f136" fmla="*/ f101 1 297370"/>
                <a:gd name="f137" fmla="*/ f102 1 548304"/>
                <a:gd name="f138" fmla="*/ f103 1 297370"/>
                <a:gd name="f139" fmla="*/ f104 1 548304"/>
                <a:gd name="f140" fmla="*/ f105 1 297370"/>
                <a:gd name="f141" fmla="*/ f106 1 548304"/>
                <a:gd name="f142" fmla="*/ f107 1 548304"/>
                <a:gd name="f143" fmla="*/ f108 1 297370"/>
                <a:gd name="f144" fmla="*/ f109 1 548304"/>
                <a:gd name="f145" fmla="*/ f110 1 297370"/>
                <a:gd name="f146" fmla="*/ f111 1 548304"/>
                <a:gd name="f147" fmla="*/ f112 1 297370"/>
                <a:gd name="f148" fmla="*/ f113 1 548304"/>
                <a:gd name="f149" fmla="*/ f114 1 297370"/>
                <a:gd name="f150" fmla="*/ f115 1 548304"/>
                <a:gd name="f151" fmla="*/ f116 1 548304"/>
                <a:gd name="f152" fmla="*/ f117 1 297370"/>
                <a:gd name="f153" fmla="*/ f118 1 548304"/>
                <a:gd name="f154" fmla="*/ f119 1 297370"/>
                <a:gd name="f155" fmla="*/ f120 1 548304"/>
                <a:gd name="f156" fmla="*/ f121 1 548304"/>
                <a:gd name="f157" fmla="*/ f122 1 297370"/>
                <a:gd name="f158" fmla="*/ f123 1 548304"/>
                <a:gd name="f159" fmla="*/ f124 1 297370"/>
                <a:gd name="f160" fmla="*/ f125 1 548304"/>
                <a:gd name="f161" fmla="*/ f126 1 297370"/>
                <a:gd name="f162" fmla="*/ f127 1 548304"/>
                <a:gd name="f163" fmla="*/ f128 1 548304"/>
                <a:gd name="f164" fmla="*/ f129 1 297370"/>
                <a:gd name="f165" fmla="*/ f130 1 548304"/>
                <a:gd name="f166" fmla="*/ f5 1 f95"/>
                <a:gd name="f167" fmla="*/ f6 1 f95"/>
                <a:gd name="f168" fmla="*/ f5 1 f96"/>
                <a:gd name="f169" fmla="*/ f7 1 f96"/>
                <a:gd name="f170" fmla="+- f131 0 f1"/>
                <a:gd name="f171" fmla="*/ f132 1 f95"/>
                <a:gd name="f172" fmla="*/ f133 1 f96"/>
                <a:gd name="f173" fmla="*/ f134 1 f95"/>
                <a:gd name="f174" fmla="*/ f135 1 f96"/>
                <a:gd name="f175" fmla="*/ f136 1 f95"/>
                <a:gd name="f176" fmla="*/ f137 1 f96"/>
                <a:gd name="f177" fmla="*/ f138 1 f95"/>
                <a:gd name="f178" fmla="*/ f139 1 f96"/>
                <a:gd name="f179" fmla="*/ f140 1 f95"/>
                <a:gd name="f180" fmla="*/ f141 1 f96"/>
                <a:gd name="f181" fmla="*/ f142 1 f96"/>
                <a:gd name="f182" fmla="*/ f143 1 f95"/>
                <a:gd name="f183" fmla="*/ f144 1 f96"/>
                <a:gd name="f184" fmla="*/ f145 1 f95"/>
                <a:gd name="f185" fmla="*/ f146 1 f96"/>
                <a:gd name="f186" fmla="*/ f147 1 f95"/>
                <a:gd name="f187" fmla="*/ f148 1 f96"/>
                <a:gd name="f188" fmla="*/ f149 1 f95"/>
                <a:gd name="f189" fmla="*/ f150 1 f96"/>
                <a:gd name="f190" fmla="*/ f151 1 f96"/>
                <a:gd name="f191" fmla="*/ f152 1 f95"/>
                <a:gd name="f192" fmla="*/ f153 1 f96"/>
                <a:gd name="f193" fmla="*/ f154 1 f95"/>
                <a:gd name="f194" fmla="*/ f155 1 f96"/>
                <a:gd name="f195" fmla="*/ f156 1 f96"/>
                <a:gd name="f196" fmla="*/ f157 1 f95"/>
                <a:gd name="f197" fmla="*/ f158 1 f96"/>
                <a:gd name="f198" fmla="*/ f159 1 f95"/>
                <a:gd name="f199" fmla="*/ f160 1 f96"/>
                <a:gd name="f200" fmla="*/ f161 1 f95"/>
                <a:gd name="f201" fmla="*/ f162 1 f96"/>
                <a:gd name="f202" fmla="*/ f163 1 f96"/>
                <a:gd name="f203" fmla="*/ f164 1 f95"/>
                <a:gd name="f204" fmla="*/ f165 1 f96"/>
                <a:gd name="f205" fmla="*/ f166 f90 1"/>
                <a:gd name="f206" fmla="*/ f167 f90 1"/>
                <a:gd name="f207" fmla="*/ f169 f91 1"/>
                <a:gd name="f208" fmla="*/ f168 f91 1"/>
                <a:gd name="f209" fmla="*/ f171 f90 1"/>
                <a:gd name="f210" fmla="*/ f172 f91 1"/>
                <a:gd name="f211" fmla="*/ f173 f90 1"/>
                <a:gd name="f212" fmla="*/ f174 f91 1"/>
                <a:gd name="f213" fmla="*/ f175 f90 1"/>
                <a:gd name="f214" fmla="*/ f176 f91 1"/>
                <a:gd name="f215" fmla="*/ f177 f90 1"/>
                <a:gd name="f216" fmla="*/ f178 f91 1"/>
                <a:gd name="f217" fmla="*/ f179 f90 1"/>
                <a:gd name="f218" fmla="*/ f180 f91 1"/>
                <a:gd name="f219" fmla="*/ f181 f91 1"/>
                <a:gd name="f220" fmla="*/ f182 f90 1"/>
                <a:gd name="f221" fmla="*/ f183 f91 1"/>
                <a:gd name="f222" fmla="*/ f184 f90 1"/>
                <a:gd name="f223" fmla="*/ f185 f91 1"/>
                <a:gd name="f224" fmla="*/ f186 f90 1"/>
                <a:gd name="f225" fmla="*/ f187 f91 1"/>
                <a:gd name="f226" fmla="*/ f188 f90 1"/>
                <a:gd name="f227" fmla="*/ f189 f91 1"/>
                <a:gd name="f228" fmla="*/ f190 f91 1"/>
                <a:gd name="f229" fmla="*/ f191 f90 1"/>
                <a:gd name="f230" fmla="*/ f192 f91 1"/>
                <a:gd name="f231" fmla="*/ f193 f90 1"/>
                <a:gd name="f232" fmla="*/ f194 f91 1"/>
                <a:gd name="f233" fmla="*/ f195 f91 1"/>
                <a:gd name="f234" fmla="*/ f196 f90 1"/>
                <a:gd name="f235" fmla="*/ f197 f91 1"/>
                <a:gd name="f236" fmla="*/ f198 f90 1"/>
                <a:gd name="f237" fmla="*/ f199 f91 1"/>
                <a:gd name="f238" fmla="*/ f200 f90 1"/>
                <a:gd name="f239" fmla="*/ f201 f91 1"/>
                <a:gd name="f240" fmla="*/ f202 f91 1"/>
                <a:gd name="f241" fmla="*/ f203 f90 1"/>
                <a:gd name="f242" fmla="*/ f204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0">
                  <a:pos x="f209" y="f210"/>
                </a:cxn>
                <a:cxn ang="f170">
                  <a:pos x="f211" y="f212"/>
                </a:cxn>
                <a:cxn ang="f170">
                  <a:pos x="f213" y="f214"/>
                </a:cxn>
                <a:cxn ang="f170">
                  <a:pos x="f215" y="f216"/>
                </a:cxn>
                <a:cxn ang="f170">
                  <a:pos x="f217" y="f218"/>
                </a:cxn>
                <a:cxn ang="f170">
                  <a:pos x="f217" y="f219"/>
                </a:cxn>
                <a:cxn ang="f170">
                  <a:pos x="f220" y="f221"/>
                </a:cxn>
                <a:cxn ang="f170">
                  <a:pos x="f222" y="f223"/>
                </a:cxn>
                <a:cxn ang="f170">
                  <a:pos x="f224" y="f225"/>
                </a:cxn>
                <a:cxn ang="f170">
                  <a:pos x="f226" y="f227"/>
                </a:cxn>
                <a:cxn ang="f170">
                  <a:pos x="f209" y="f210"/>
                </a:cxn>
                <a:cxn ang="f170">
                  <a:pos x="f209" y="f210"/>
                </a:cxn>
                <a:cxn ang="f170">
                  <a:pos x="f209" y="f210"/>
                </a:cxn>
                <a:cxn ang="f170">
                  <a:pos x="f213" y="f228"/>
                </a:cxn>
                <a:cxn ang="f170">
                  <a:pos x="f229" y="f230"/>
                </a:cxn>
                <a:cxn ang="f170">
                  <a:pos x="f231" y="f232"/>
                </a:cxn>
                <a:cxn ang="f170">
                  <a:pos x="f222" y="f233"/>
                </a:cxn>
                <a:cxn ang="f170">
                  <a:pos x="f234" y="f235"/>
                </a:cxn>
                <a:cxn ang="f170">
                  <a:pos x="f213" y="f228"/>
                </a:cxn>
                <a:cxn ang="f170">
                  <a:pos x="f236" y="f237"/>
                </a:cxn>
                <a:cxn ang="f170">
                  <a:pos x="f238" y="f239"/>
                </a:cxn>
                <a:cxn ang="f170">
                  <a:pos x="f236" y="f240"/>
                </a:cxn>
                <a:cxn ang="f170">
                  <a:pos x="f236" y="f240"/>
                </a:cxn>
                <a:cxn ang="f170">
                  <a:pos x="f241" y="f242"/>
                </a:cxn>
                <a:cxn ang="f170">
                  <a:pos x="f236" y="f237"/>
                </a:cxn>
              </a:cxnLst>
              <a:rect l="f205" t="f208" r="f206" b="f207"/>
              <a:pathLst>
                <a:path w="297370" h="548304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cubicBezTo>
                    <a:pt x="f6" y="f15"/>
                    <a:pt x="f16" y="f17"/>
                    <a:pt x="f18" y="f19"/>
                  </a:cubicBezTo>
                  <a:cubicBezTo>
                    <a:pt x="f20" y="f21"/>
                    <a:pt x="f5" y="f22"/>
                    <a:pt x="f5" y="f23"/>
                  </a:cubicBezTo>
                  <a:cubicBezTo>
                    <a:pt x="f5" y="f24"/>
                    <a:pt x="f25" y="f26"/>
                    <a:pt x="f27" y="f28"/>
                  </a:cubicBezTo>
                  <a:lnTo>
                    <a:pt x="f27" y="f29"/>
                  </a:lnTo>
                  <a:cubicBezTo>
                    <a:pt x="f30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4" y="f46"/>
                    <a:pt x="f47" y="f48"/>
                    <a:pt x="f49" y="f50"/>
                  </a:cubicBezTo>
                  <a:lnTo>
                    <a:pt x="f8" y="f9"/>
                  </a:lnTo>
                  <a:lnTo>
                    <a:pt x="f8" y="f9"/>
                  </a:lnTo>
                  <a:lnTo>
                    <a:pt x="f8" y="f9"/>
                  </a:lnTo>
                  <a:close/>
                  <a:moveTo>
                    <a:pt x="f18" y="f51"/>
                  </a:moveTo>
                  <a:cubicBezTo>
                    <a:pt x="f52" y="f53"/>
                    <a:pt x="f54" y="f55"/>
                    <a:pt x="f54" y="f56"/>
                  </a:cubicBezTo>
                  <a:cubicBezTo>
                    <a:pt x="f54" y="f57"/>
                    <a:pt x="f58" y="f59"/>
                    <a:pt x="f60" y="f61"/>
                  </a:cubicBezTo>
                  <a:lnTo>
                    <a:pt x="f38" y="f62"/>
                  </a:lnTo>
                  <a:cubicBezTo>
                    <a:pt x="f63" y="f64"/>
                    <a:pt x="f65" y="f66"/>
                    <a:pt x="f65" y="f67"/>
                  </a:cubicBezTo>
                  <a:cubicBezTo>
                    <a:pt x="f65" y="f68"/>
                    <a:pt x="f69" y="f70"/>
                    <a:pt x="f18" y="f51"/>
                  </a:cubicBezTo>
                  <a:moveTo>
                    <a:pt x="f71" y="f72"/>
                  </a:moveTo>
                  <a:cubicBezTo>
                    <a:pt x="f73" y="f74"/>
                    <a:pt x="f75" y="f76"/>
                    <a:pt x="f75" y="f77"/>
                  </a:cubicBezTo>
                  <a:cubicBezTo>
                    <a:pt x="f75" y="f78"/>
                    <a:pt x="f79" y="f80"/>
                    <a:pt x="f71" y="f81"/>
                  </a:cubicBezTo>
                  <a:lnTo>
                    <a:pt x="f71" y="f81"/>
                  </a:lnTo>
                  <a:cubicBezTo>
                    <a:pt x="f82" y="f83"/>
                    <a:pt x="f84" y="f48"/>
                    <a:pt x="f84" y="f85"/>
                  </a:cubicBezTo>
                  <a:cubicBezTo>
                    <a:pt x="f84" y="f86"/>
                    <a:pt x="f87" y="f88"/>
                    <a:pt x="f71" y="f72"/>
                  </a:cubicBezTo>
                </a:path>
              </a:pathLst>
            </a:custGeom>
            <a:noFill/>
            <a:ln w="7854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617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terkapi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22">
            <a:extLst>
              <a:ext uri="{FF2B5EF4-FFF2-40B4-BE49-F238E27FC236}">
                <a16:creationId xmlns:a16="http://schemas.microsoft.com/office/drawing/2014/main" id="{E60E8C5D-E606-0E6D-26F1-5F3CA5EDA989}"/>
              </a:ext>
            </a:extLst>
          </p:cNvPr>
          <p:cNvSpPr/>
          <p:nvPr/>
        </p:nvSpPr>
        <p:spPr>
          <a:xfrm>
            <a:off x="8965563" y="781053"/>
            <a:ext cx="580387" cy="3352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80390"/>
              <a:gd name="f7" fmla="val 335280"/>
              <a:gd name="f8" fmla="val 290195"/>
              <a:gd name="f9" fmla="val 167640"/>
              <a:gd name="f10" fmla="+- 0 0 -90"/>
              <a:gd name="f11" fmla="*/ f3 1 580390"/>
              <a:gd name="f12" fmla="*/ f4 1 335280"/>
              <a:gd name="f13" fmla="+- f7 0 f5"/>
              <a:gd name="f14" fmla="+- f6 0 f5"/>
              <a:gd name="f15" fmla="*/ f10 f0 1"/>
              <a:gd name="f16" fmla="*/ f14 1 580390"/>
              <a:gd name="f17" fmla="*/ f13 1 335280"/>
              <a:gd name="f18" fmla="*/ 290195 f14 1"/>
              <a:gd name="f19" fmla="*/ 335280 f13 1"/>
              <a:gd name="f20" fmla="*/ 0 f14 1"/>
              <a:gd name="f21" fmla="*/ 167640 f13 1"/>
              <a:gd name="f22" fmla="*/ 0 f13 1"/>
              <a:gd name="f23" fmla="*/ 580390 f14 1"/>
              <a:gd name="f24" fmla="*/ f15 1 f2"/>
              <a:gd name="f25" fmla="*/ f18 1 580390"/>
              <a:gd name="f26" fmla="*/ f19 1 335280"/>
              <a:gd name="f27" fmla="*/ f20 1 580390"/>
              <a:gd name="f28" fmla="*/ f21 1 335280"/>
              <a:gd name="f29" fmla="*/ f22 1 335280"/>
              <a:gd name="f30" fmla="*/ f23 1 580390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7"/>
              <a:gd name="f41" fmla="*/ f30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6" y="f50"/>
              </a:cxn>
              <a:cxn ang="f35">
                <a:pos x="f51" y="f49"/>
              </a:cxn>
            </a:cxnLst>
            <a:rect l="f42" t="f45" r="f43" b="f44"/>
            <a:pathLst>
              <a:path w="580390" h="335280">
                <a:moveTo>
                  <a:pt x="f8" y="f7"/>
                </a:moveTo>
                <a:lnTo>
                  <a:pt x="f5" y="f9"/>
                </a:lnTo>
                <a:lnTo>
                  <a:pt x="f8" y="f5"/>
                </a:lnTo>
                <a:lnTo>
                  <a:pt x="f6" y="f9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0FB5116A-FBAF-4627-FA50-5D29BA8BE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9455" y="2528901"/>
            <a:ext cx="8346496" cy="1188134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eines Kapitels</a:t>
            </a:r>
          </a:p>
        </p:txBody>
      </p:sp>
      <p:sp>
        <p:nvSpPr>
          <p:cNvPr id="4" name="Freihandform: Form 29">
            <a:extLst>
              <a:ext uri="{FF2B5EF4-FFF2-40B4-BE49-F238E27FC236}">
                <a16:creationId xmlns:a16="http://schemas.microsoft.com/office/drawing/2014/main" id="{6E8851C6-E256-CA10-72A9-F13015BC7AE4}"/>
              </a:ext>
            </a:extLst>
          </p:cNvPr>
          <p:cNvSpPr/>
          <p:nvPr/>
        </p:nvSpPr>
        <p:spPr>
          <a:xfrm>
            <a:off x="9674662" y="5385468"/>
            <a:ext cx="2520671" cy="14792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20675"/>
              <a:gd name="f7" fmla="val 1479250"/>
              <a:gd name="f8" fmla="val 1697524"/>
              <a:gd name="f9" fmla="val 475022"/>
              <a:gd name="f10" fmla="val 867441"/>
              <a:gd name="f11" fmla="val 978117"/>
              <a:gd name="f12" fmla="+- 0 0 -90"/>
              <a:gd name="f13" fmla="*/ f3 1 2520675"/>
              <a:gd name="f14" fmla="*/ f4 1 1479250"/>
              <a:gd name="f15" fmla="+- f7 0 f5"/>
              <a:gd name="f16" fmla="+- f6 0 f5"/>
              <a:gd name="f17" fmla="*/ f12 f0 1"/>
              <a:gd name="f18" fmla="*/ f16 1 2520675"/>
              <a:gd name="f19" fmla="*/ f15 1 1479250"/>
              <a:gd name="f20" fmla="*/ 1697524 f16 1"/>
              <a:gd name="f21" fmla="*/ 0 f15 1"/>
              <a:gd name="f22" fmla="*/ 2520675 f16 1"/>
              <a:gd name="f23" fmla="*/ 475022 f15 1"/>
              <a:gd name="f24" fmla="*/ 1479250 f15 1"/>
              <a:gd name="f25" fmla="*/ 867441 f16 1"/>
              <a:gd name="f26" fmla="*/ 0 f16 1"/>
              <a:gd name="f27" fmla="*/ 978117 f15 1"/>
              <a:gd name="f28" fmla="*/ f17 1 f2"/>
              <a:gd name="f29" fmla="*/ f20 1 2520675"/>
              <a:gd name="f30" fmla="*/ f21 1 1479250"/>
              <a:gd name="f31" fmla="*/ f22 1 2520675"/>
              <a:gd name="f32" fmla="*/ f23 1 1479250"/>
              <a:gd name="f33" fmla="*/ f24 1 1479250"/>
              <a:gd name="f34" fmla="*/ f25 1 2520675"/>
              <a:gd name="f35" fmla="*/ f26 1 2520675"/>
              <a:gd name="f36" fmla="*/ f27 1 1479250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9"/>
              <a:gd name="f47" fmla="*/ f34 1 f18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4 1"/>
              <a:gd name="f59" fmla="*/ f47 f13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6" y="f58"/>
              </a:cxn>
              <a:cxn ang="f41">
                <a:pos x="f59" y="f58"/>
              </a:cxn>
              <a:cxn ang="f41">
                <a:pos x="f60" y="f61"/>
              </a:cxn>
            </a:cxnLst>
            <a:rect l="f50" t="f53" r="f51" b="f52"/>
            <a:pathLst>
              <a:path w="2520675" h="1479250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5" y="f11"/>
                </a:lnTo>
                <a:close/>
              </a:path>
            </a:pathLst>
          </a:custGeom>
          <a:solidFill>
            <a:srgbClr val="59FF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201859"/>
              </a:solidFill>
              <a:uFillTx/>
              <a:latin typeface="Avenir Next LT Pro"/>
            </a:endParaRPr>
          </a:p>
        </p:txBody>
      </p:sp>
      <p:grpSp>
        <p:nvGrpSpPr>
          <p:cNvPr id="5" name="easyPlaceholder_Icon_microfin">
            <a:extLst>
              <a:ext uri="{FF2B5EF4-FFF2-40B4-BE49-F238E27FC236}">
                <a16:creationId xmlns:a16="http://schemas.microsoft.com/office/drawing/2014/main" id="{74807C4C-6FBD-C049-B5B7-2B4A16E975A7}"/>
              </a:ext>
            </a:extLst>
          </p:cNvPr>
          <p:cNvGrpSpPr/>
          <p:nvPr/>
        </p:nvGrpSpPr>
        <p:grpSpPr>
          <a:xfrm>
            <a:off x="10824136" y="4885209"/>
            <a:ext cx="1152043" cy="1790779"/>
            <a:chOff x="10824136" y="4885209"/>
            <a:chExt cx="1152043" cy="1790779"/>
          </a:xfrm>
        </p:grpSpPr>
        <p:sp>
          <p:nvSpPr>
            <p:cNvPr id="6" name="Freihandform: Form 23">
              <a:extLst>
                <a:ext uri="{FF2B5EF4-FFF2-40B4-BE49-F238E27FC236}">
                  <a16:creationId xmlns:a16="http://schemas.microsoft.com/office/drawing/2014/main" id="{F79FE6F9-7317-B447-7F59-CBE0CFFBB5FC}"/>
                </a:ext>
              </a:extLst>
            </p:cNvPr>
            <p:cNvSpPr/>
            <p:nvPr/>
          </p:nvSpPr>
          <p:spPr>
            <a:xfrm>
              <a:off x="11013307" y="5907078"/>
              <a:ext cx="527133" cy="768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219"/>
                <a:gd name="f7" fmla="val 348614"/>
                <a:gd name="f8" fmla="val 121920"/>
                <a:gd name="f9" fmla="val 348615"/>
                <a:gd name="f10" fmla="val 277178"/>
                <a:gd name="f11" fmla="val 113347"/>
                <a:gd name="f12" fmla="val 236220"/>
                <a:gd name="f13" fmla="val 71438"/>
                <a:gd name="f14" fmla="+- 0 0 -90"/>
                <a:gd name="f15" fmla="*/ f3 1 236219"/>
                <a:gd name="f16" fmla="*/ f4 1 348614"/>
                <a:gd name="f17" fmla="+- f7 0 f5"/>
                <a:gd name="f18" fmla="+- f6 0 f5"/>
                <a:gd name="f19" fmla="*/ f14 f0 1"/>
                <a:gd name="f20" fmla="*/ f18 1 236219"/>
                <a:gd name="f21" fmla="*/ f17 1 348614"/>
                <a:gd name="f22" fmla="*/ 121920 f18 1"/>
                <a:gd name="f23" fmla="*/ 348615 f17 1"/>
                <a:gd name="f24" fmla="*/ 0 f18 1"/>
                <a:gd name="f25" fmla="*/ 277178 f17 1"/>
                <a:gd name="f26" fmla="*/ 113347 f18 1"/>
                <a:gd name="f27" fmla="*/ 0 f17 1"/>
                <a:gd name="f28" fmla="*/ 236220 f18 1"/>
                <a:gd name="f29" fmla="*/ 71438 f17 1"/>
                <a:gd name="f30" fmla="*/ f19 1 f2"/>
                <a:gd name="f31" fmla="*/ f22 1 236219"/>
                <a:gd name="f32" fmla="*/ f23 1 348614"/>
                <a:gd name="f33" fmla="*/ f24 1 236219"/>
                <a:gd name="f34" fmla="*/ f25 1 348614"/>
                <a:gd name="f35" fmla="*/ f26 1 236219"/>
                <a:gd name="f36" fmla="*/ f27 1 348614"/>
                <a:gd name="f37" fmla="*/ f28 1 236219"/>
                <a:gd name="f38" fmla="*/ f29 1 3486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36219" h="34861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ihandform: Form 24">
              <a:extLst>
                <a:ext uri="{FF2B5EF4-FFF2-40B4-BE49-F238E27FC236}">
                  <a16:creationId xmlns:a16="http://schemas.microsoft.com/office/drawing/2014/main" id="{A05F9744-99A3-7BE8-5372-CC1FEE55ECE3}"/>
                </a:ext>
              </a:extLst>
            </p:cNvPr>
            <p:cNvSpPr/>
            <p:nvPr/>
          </p:nvSpPr>
          <p:spPr>
            <a:xfrm>
              <a:off x="11013307" y="5907078"/>
              <a:ext cx="527133" cy="7689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219"/>
                <a:gd name="f7" fmla="val 348614"/>
                <a:gd name="f8" fmla="val 121920"/>
                <a:gd name="f9" fmla="val 348615"/>
                <a:gd name="f10" fmla="val 277178"/>
                <a:gd name="f11" fmla="val 113347"/>
                <a:gd name="f12" fmla="val 236220"/>
                <a:gd name="f13" fmla="val 71438"/>
                <a:gd name="f14" fmla="+- 0 0 -90"/>
                <a:gd name="f15" fmla="*/ f3 1 236219"/>
                <a:gd name="f16" fmla="*/ f4 1 348614"/>
                <a:gd name="f17" fmla="+- f7 0 f5"/>
                <a:gd name="f18" fmla="+- f6 0 f5"/>
                <a:gd name="f19" fmla="*/ f14 f0 1"/>
                <a:gd name="f20" fmla="*/ f18 1 236219"/>
                <a:gd name="f21" fmla="*/ f17 1 348614"/>
                <a:gd name="f22" fmla="*/ 121920 f18 1"/>
                <a:gd name="f23" fmla="*/ 348615 f17 1"/>
                <a:gd name="f24" fmla="*/ 0 f18 1"/>
                <a:gd name="f25" fmla="*/ 277178 f17 1"/>
                <a:gd name="f26" fmla="*/ 113347 f18 1"/>
                <a:gd name="f27" fmla="*/ 0 f17 1"/>
                <a:gd name="f28" fmla="*/ 236220 f18 1"/>
                <a:gd name="f29" fmla="*/ 71438 f17 1"/>
                <a:gd name="f30" fmla="*/ f19 1 f2"/>
                <a:gd name="f31" fmla="*/ f22 1 236219"/>
                <a:gd name="f32" fmla="*/ f23 1 348614"/>
                <a:gd name="f33" fmla="*/ f24 1 236219"/>
                <a:gd name="f34" fmla="*/ f25 1 348614"/>
                <a:gd name="f35" fmla="*/ f26 1 236219"/>
                <a:gd name="f36" fmla="*/ f27 1 348614"/>
                <a:gd name="f37" fmla="*/ f28 1 236219"/>
                <a:gd name="f38" fmla="*/ f29 1 34861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1"/>
                <a:gd name="f50" fmla="*/ f37 1 f20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236219" h="348614">
                  <a:moveTo>
                    <a:pt x="f8" y="f9"/>
                  </a:moveTo>
                  <a:lnTo>
                    <a:pt x="f5" y="f10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ihandform: Form 25">
              <a:extLst>
                <a:ext uri="{FF2B5EF4-FFF2-40B4-BE49-F238E27FC236}">
                  <a16:creationId xmlns:a16="http://schemas.microsoft.com/office/drawing/2014/main" id="{0BD850E4-D17E-F733-D787-BAE1894C52BF}"/>
                </a:ext>
              </a:extLst>
            </p:cNvPr>
            <p:cNvSpPr/>
            <p:nvPr/>
          </p:nvSpPr>
          <p:spPr>
            <a:xfrm>
              <a:off x="11157847" y="5234811"/>
              <a:ext cx="531559" cy="6071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7170"/>
                <a:gd name="f9" fmla="val 71438"/>
                <a:gd name="f10" fmla="val 94298"/>
                <a:gd name="f11" fmla="val 108585"/>
                <a:gd name="f12" fmla="val 8573"/>
                <a:gd name="f13" fmla="val 116205"/>
                <a:gd name="f14" fmla="val 28575"/>
                <a:gd name="f15" fmla="val 61913"/>
                <a:gd name="f16" fmla="val 118110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89548"/>
                <a:gd name="f38" fmla="val 100013"/>
                <a:gd name="f39" fmla="val 231458"/>
                <a:gd name="f40" fmla="val 79057"/>
                <a:gd name="f41" fmla="+- 0 0 -90"/>
                <a:gd name="f42" fmla="*/ f3 1 238204"/>
                <a:gd name="f43" fmla="*/ f4 1 275297"/>
                <a:gd name="f44" fmla="+- f7 0 f5"/>
                <a:gd name="f45" fmla="+- f6 0 f5"/>
                <a:gd name="f46" fmla="*/ f41 f0 1"/>
                <a:gd name="f47" fmla="*/ f45 1 238204"/>
                <a:gd name="f48" fmla="*/ f44 1 275297"/>
                <a:gd name="f49" fmla="*/ 217170 f45 1"/>
                <a:gd name="f50" fmla="*/ 71438 f44 1"/>
                <a:gd name="f51" fmla="*/ 94298 f45 1"/>
                <a:gd name="f52" fmla="*/ 0 f44 1"/>
                <a:gd name="f53" fmla="*/ 116205 f45 1"/>
                <a:gd name="f54" fmla="*/ 61913 f44 1"/>
                <a:gd name="f55" fmla="*/ 47625 f45 1"/>
                <a:gd name="f56" fmla="*/ 193358 f44 1"/>
                <a:gd name="f57" fmla="*/ 0 f45 1"/>
                <a:gd name="f58" fmla="*/ 200025 f44 1"/>
                <a:gd name="f59" fmla="*/ 121920 f45 1"/>
                <a:gd name="f60" fmla="*/ 271463 f44 1"/>
                <a:gd name="f61" fmla="*/ 169545 f45 1"/>
                <a:gd name="f62" fmla="*/ 264795 f44 1"/>
                <a:gd name="f63" fmla="*/ 238125 f45 1"/>
                <a:gd name="f64" fmla="*/ 133350 f44 1"/>
                <a:gd name="f65" fmla="*/ f46 1 f2"/>
                <a:gd name="f66" fmla="*/ f49 1 238204"/>
                <a:gd name="f67" fmla="*/ f50 1 275297"/>
                <a:gd name="f68" fmla="*/ f51 1 238204"/>
                <a:gd name="f69" fmla="*/ f52 1 275297"/>
                <a:gd name="f70" fmla="*/ f53 1 238204"/>
                <a:gd name="f71" fmla="*/ f54 1 275297"/>
                <a:gd name="f72" fmla="*/ f55 1 238204"/>
                <a:gd name="f73" fmla="*/ f56 1 275297"/>
                <a:gd name="f74" fmla="*/ f57 1 238204"/>
                <a:gd name="f75" fmla="*/ f58 1 275297"/>
                <a:gd name="f76" fmla="*/ f59 1 238204"/>
                <a:gd name="f77" fmla="*/ f60 1 275297"/>
                <a:gd name="f78" fmla="*/ f61 1 238204"/>
                <a:gd name="f79" fmla="*/ f62 1 275297"/>
                <a:gd name="f80" fmla="*/ f63 1 238204"/>
                <a:gd name="f81" fmla="*/ f64 1 27529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</a:cxnLst>
              <a:rect l="f103" t="f106" r="f104" b="f105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28"/>
                  </a:cubicBezTo>
                  <a:cubicBezTo>
                    <a:pt x="f35" y="f38"/>
                    <a:pt x="f39" y="f40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ihandform: Form 26">
              <a:extLst>
                <a:ext uri="{FF2B5EF4-FFF2-40B4-BE49-F238E27FC236}">
                  <a16:creationId xmlns:a16="http://schemas.microsoft.com/office/drawing/2014/main" id="{9273290F-D839-92E8-F8BE-420DD439C89C}"/>
                </a:ext>
              </a:extLst>
            </p:cNvPr>
            <p:cNvSpPr/>
            <p:nvPr/>
          </p:nvSpPr>
          <p:spPr>
            <a:xfrm>
              <a:off x="11157847" y="5234811"/>
              <a:ext cx="531559" cy="6071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204"/>
                <a:gd name="f7" fmla="val 275297"/>
                <a:gd name="f8" fmla="val 217170"/>
                <a:gd name="f9" fmla="val 71438"/>
                <a:gd name="f10" fmla="val 94298"/>
                <a:gd name="f11" fmla="val 108585"/>
                <a:gd name="f12" fmla="val 8573"/>
                <a:gd name="f13" fmla="val 116205"/>
                <a:gd name="f14" fmla="val 28575"/>
                <a:gd name="f15" fmla="val 61913"/>
                <a:gd name="f16" fmla="val 118110"/>
                <a:gd name="f17" fmla="val 91440"/>
                <a:gd name="f18" fmla="val 168592"/>
                <a:gd name="f19" fmla="val 47625"/>
                <a:gd name="f20" fmla="val 193358"/>
                <a:gd name="f21" fmla="val 27623"/>
                <a:gd name="f22" fmla="val 204788"/>
                <a:gd name="f23" fmla="val 11430"/>
                <a:gd name="f24" fmla="val 206692"/>
                <a:gd name="f25" fmla="val 200025"/>
                <a:gd name="f26" fmla="val 121920"/>
                <a:gd name="f27" fmla="val 271463"/>
                <a:gd name="f28" fmla="val 133350"/>
                <a:gd name="f29" fmla="val 278130"/>
                <a:gd name="f30" fmla="val 149543"/>
                <a:gd name="f31" fmla="val 276225"/>
                <a:gd name="f32" fmla="val 169545"/>
                <a:gd name="f33" fmla="val 264795"/>
                <a:gd name="f34" fmla="val 213360"/>
                <a:gd name="f35" fmla="val 239077"/>
                <a:gd name="f36" fmla="val 238125"/>
                <a:gd name="f37" fmla="val 189548"/>
                <a:gd name="f38" fmla="val 100013"/>
                <a:gd name="f39" fmla="val 231458"/>
                <a:gd name="f40" fmla="val 79057"/>
                <a:gd name="f41" fmla="+- 0 0 -90"/>
                <a:gd name="f42" fmla="*/ f3 1 238204"/>
                <a:gd name="f43" fmla="*/ f4 1 275297"/>
                <a:gd name="f44" fmla="+- f7 0 f5"/>
                <a:gd name="f45" fmla="+- f6 0 f5"/>
                <a:gd name="f46" fmla="*/ f41 f0 1"/>
                <a:gd name="f47" fmla="*/ f45 1 238204"/>
                <a:gd name="f48" fmla="*/ f44 1 275297"/>
                <a:gd name="f49" fmla="*/ 217170 f45 1"/>
                <a:gd name="f50" fmla="*/ 71438 f44 1"/>
                <a:gd name="f51" fmla="*/ 94298 f45 1"/>
                <a:gd name="f52" fmla="*/ 0 f44 1"/>
                <a:gd name="f53" fmla="*/ 116205 f45 1"/>
                <a:gd name="f54" fmla="*/ 61913 f44 1"/>
                <a:gd name="f55" fmla="*/ 47625 f45 1"/>
                <a:gd name="f56" fmla="*/ 193358 f44 1"/>
                <a:gd name="f57" fmla="*/ 0 f45 1"/>
                <a:gd name="f58" fmla="*/ 200025 f44 1"/>
                <a:gd name="f59" fmla="*/ 121920 f45 1"/>
                <a:gd name="f60" fmla="*/ 271463 f44 1"/>
                <a:gd name="f61" fmla="*/ 169545 f45 1"/>
                <a:gd name="f62" fmla="*/ 264795 f44 1"/>
                <a:gd name="f63" fmla="*/ 238125 f45 1"/>
                <a:gd name="f64" fmla="*/ 133350 f44 1"/>
                <a:gd name="f65" fmla="*/ f46 1 f2"/>
                <a:gd name="f66" fmla="*/ f49 1 238204"/>
                <a:gd name="f67" fmla="*/ f50 1 275297"/>
                <a:gd name="f68" fmla="*/ f51 1 238204"/>
                <a:gd name="f69" fmla="*/ f52 1 275297"/>
                <a:gd name="f70" fmla="*/ f53 1 238204"/>
                <a:gd name="f71" fmla="*/ f54 1 275297"/>
                <a:gd name="f72" fmla="*/ f55 1 238204"/>
                <a:gd name="f73" fmla="*/ f56 1 275297"/>
                <a:gd name="f74" fmla="*/ f57 1 238204"/>
                <a:gd name="f75" fmla="*/ f58 1 275297"/>
                <a:gd name="f76" fmla="*/ f59 1 238204"/>
                <a:gd name="f77" fmla="*/ f60 1 275297"/>
                <a:gd name="f78" fmla="*/ f61 1 238204"/>
                <a:gd name="f79" fmla="*/ f62 1 275297"/>
                <a:gd name="f80" fmla="*/ f63 1 238204"/>
                <a:gd name="f81" fmla="*/ f64 1 27529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  <a:cxn ang="f86">
                  <a:pos x="f107" y="f108"/>
                </a:cxn>
              </a:cxnLst>
              <a:rect l="f103" t="f106" r="f104" b="f105"/>
              <a:pathLst>
                <a:path w="238204" h="275297">
                  <a:moveTo>
                    <a:pt x="f8" y="f9"/>
                  </a:moveTo>
                  <a:lnTo>
                    <a:pt x="f10" y="f5"/>
                  </a:lnTo>
                  <a:cubicBezTo>
                    <a:pt x="f11" y="f12"/>
                    <a:pt x="f13" y="f14"/>
                    <a:pt x="f13" y="f15"/>
                  </a:cubicBezTo>
                  <a:cubicBezTo>
                    <a:pt x="f13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5" y="f25"/>
                  </a:cubicBez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6" y="f28"/>
                  </a:cubicBezTo>
                  <a:cubicBezTo>
                    <a:pt x="f35" y="f38"/>
                    <a:pt x="f39" y="f40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ihandform: Form 27">
              <a:extLst>
                <a:ext uri="{FF2B5EF4-FFF2-40B4-BE49-F238E27FC236}">
                  <a16:creationId xmlns:a16="http://schemas.microsoft.com/office/drawing/2014/main" id="{0F6769DE-06DB-02DB-CB86-52DC4010CD59}"/>
                </a:ext>
              </a:extLst>
            </p:cNvPr>
            <p:cNvSpPr/>
            <p:nvPr/>
          </p:nvSpPr>
          <p:spPr>
            <a:xfrm>
              <a:off x="10824136" y="4885209"/>
              <a:ext cx="1028764" cy="12760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1010"/>
                <a:gd name="f7" fmla="val 578557"/>
                <a:gd name="f8" fmla="val 338138"/>
                <a:gd name="f9" fmla="val 11820"/>
                <a:gd name="f10" fmla="val 302895"/>
                <a:gd name="f11" fmla="+- 0 0 8182"/>
                <a:gd name="f12" fmla="val 254317"/>
                <a:gd name="f13" fmla="+- 0 0 3420"/>
                <a:gd name="f14" fmla="val 196215"/>
                <a:gd name="f15" fmla="val 30870"/>
                <a:gd name="f16" fmla="val 80010"/>
                <a:gd name="f17" fmla="val 97545"/>
                <a:gd name="f18" fmla="val 237563"/>
                <a:gd name="f19" fmla="val 370913"/>
                <a:gd name="f20" fmla="val 438540"/>
                <a:gd name="f21" fmla="val 20955"/>
                <a:gd name="f22" fmla="val 488070"/>
                <a:gd name="f23" fmla="val 56197"/>
                <a:gd name="f24" fmla="val 508073"/>
                <a:gd name="f25" fmla="val 179070"/>
                <a:gd name="f26" fmla="val 578558"/>
                <a:gd name="f27" fmla="val 143827"/>
                <a:gd name="f28" fmla="val 558555"/>
                <a:gd name="f29" fmla="val 122873"/>
                <a:gd name="f30" fmla="val 441398"/>
                <a:gd name="f31" fmla="val 308048"/>
                <a:gd name="f32" fmla="val 202882"/>
                <a:gd name="f33" fmla="val 168983"/>
                <a:gd name="f34" fmla="val 319088"/>
                <a:gd name="f35" fmla="val 101355"/>
                <a:gd name="f36" fmla="val 377190"/>
                <a:gd name="f37" fmla="val 68018"/>
                <a:gd name="f38" fmla="val 426720"/>
                <a:gd name="f39" fmla="val 62303"/>
                <a:gd name="f40" fmla="val 82305"/>
                <a:gd name="f41" fmla="+- 0 0 -90"/>
                <a:gd name="f42" fmla="*/ f3 1 461010"/>
                <a:gd name="f43" fmla="*/ f4 1 578557"/>
                <a:gd name="f44" fmla="+- f7 0 f5"/>
                <a:gd name="f45" fmla="+- f6 0 f5"/>
                <a:gd name="f46" fmla="*/ f41 f0 1"/>
                <a:gd name="f47" fmla="*/ f45 1 461010"/>
                <a:gd name="f48" fmla="*/ f44 1 578557"/>
                <a:gd name="f49" fmla="*/ 338138 f45 1"/>
                <a:gd name="f50" fmla="*/ 11820 f44 1"/>
                <a:gd name="f51" fmla="*/ 196215 f45 1"/>
                <a:gd name="f52" fmla="*/ 30870 f44 1"/>
                <a:gd name="f53" fmla="*/ 0 f45 1"/>
                <a:gd name="f54" fmla="*/ 370913 f44 1"/>
                <a:gd name="f55" fmla="*/ 56197 f45 1"/>
                <a:gd name="f56" fmla="*/ 508073 f44 1"/>
                <a:gd name="f57" fmla="*/ 179070 f45 1"/>
                <a:gd name="f58" fmla="*/ 578558 f44 1"/>
                <a:gd name="f59" fmla="*/ 122873 f45 1"/>
                <a:gd name="f60" fmla="*/ 441398 f44 1"/>
                <a:gd name="f61" fmla="*/ 319088 f45 1"/>
                <a:gd name="f62" fmla="*/ 101355 f44 1"/>
                <a:gd name="f63" fmla="*/ 461010 f45 1"/>
                <a:gd name="f64" fmla="*/ 82305 f44 1"/>
                <a:gd name="f65" fmla="*/ f46 1 f2"/>
                <a:gd name="f66" fmla="*/ f49 1 461010"/>
                <a:gd name="f67" fmla="*/ f50 1 578557"/>
                <a:gd name="f68" fmla="*/ f51 1 461010"/>
                <a:gd name="f69" fmla="*/ f52 1 578557"/>
                <a:gd name="f70" fmla="*/ f53 1 461010"/>
                <a:gd name="f71" fmla="*/ f54 1 578557"/>
                <a:gd name="f72" fmla="*/ f55 1 461010"/>
                <a:gd name="f73" fmla="*/ f56 1 578557"/>
                <a:gd name="f74" fmla="*/ f57 1 461010"/>
                <a:gd name="f75" fmla="*/ f58 1 578557"/>
                <a:gd name="f76" fmla="*/ f59 1 461010"/>
                <a:gd name="f77" fmla="*/ f60 1 578557"/>
                <a:gd name="f78" fmla="*/ f61 1 461010"/>
                <a:gd name="f79" fmla="*/ f62 1 578557"/>
                <a:gd name="f80" fmla="*/ f63 1 461010"/>
                <a:gd name="f81" fmla="*/ f64 1 57855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</a:cxnLst>
              <a:rect l="f103" t="f106" r="f104" b="f105"/>
              <a:pathLst>
                <a:path w="461010" h="57855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cubicBezTo>
                    <a:pt x="f5" y="f20"/>
                    <a:pt x="f21" y="f22"/>
                    <a:pt x="f23" y="f24"/>
                  </a:cubicBezTo>
                  <a:lnTo>
                    <a:pt x="f25" y="f26"/>
                  </a:lnTo>
                  <a:cubicBezTo>
                    <a:pt x="f27" y="f28"/>
                    <a:pt x="f29" y="f24"/>
                    <a:pt x="f29" y="f30"/>
                  </a:cubicBezTo>
                  <a:cubicBezTo>
                    <a:pt x="f29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6" y="f40"/>
                  </a:cubicBezTo>
                  <a:cubicBezTo>
                    <a:pt x="f6" y="f40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: Form 28">
              <a:extLst>
                <a:ext uri="{FF2B5EF4-FFF2-40B4-BE49-F238E27FC236}">
                  <a16:creationId xmlns:a16="http://schemas.microsoft.com/office/drawing/2014/main" id="{B1B0CA5B-CF8F-273A-9AC6-D972A328DEC6}"/>
                </a:ext>
              </a:extLst>
            </p:cNvPr>
            <p:cNvSpPr/>
            <p:nvPr/>
          </p:nvSpPr>
          <p:spPr>
            <a:xfrm>
              <a:off x="10824136" y="4885209"/>
              <a:ext cx="1028764" cy="12760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1010"/>
                <a:gd name="f7" fmla="val 578557"/>
                <a:gd name="f8" fmla="val 338138"/>
                <a:gd name="f9" fmla="val 11820"/>
                <a:gd name="f10" fmla="val 302895"/>
                <a:gd name="f11" fmla="+- 0 0 8182"/>
                <a:gd name="f12" fmla="val 254317"/>
                <a:gd name="f13" fmla="+- 0 0 3420"/>
                <a:gd name="f14" fmla="val 196215"/>
                <a:gd name="f15" fmla="val 30870"/>
                <a:gd name="f16" fmla="val 80010"/>
                <a:gd name="f17" fmla="val 97545"/>
                <a:gd name="f18" fmla="val 237563"/>
                <a:gd name="f19" fmla="val 370913"/>
                <a:gd name="f20" fmla="val 438540"/>
                <a:gd name="f21" fmla="val 20955"/>
                <a:gd name="f22" fmla="val 488070"/>
                <a:gd name="f23" fmla="val 56197"/>
                <a:gd name="f24" fmla="val 508073"/>
                <a:gd name="f25" fmla="val 179070"/>
                <a:gd name="f26" fmla="val 578558"/>
                <a:gd name="f27" fmla="val 143827"/>
                <a:gd name="f28" fmla="val 558555"/>
                <a:gd name="f29" fmla="val 122873"/>
                <a:gd name="f30" fmla="val 441398"/>
                <a:gd name="f31" fmla="val 308048"/>
                <a:gd name="f32" fmla="val 202882"/>
                <a:gd name="f33" fmla="val 168983"/>
                <a:gd name="f34" fmla="val 319088"/>
                <a:gd name="f35" fmla="val 101355"/>
                <a:gd name="f36" fmla="val 377190"/>
                <a:gd name="f37" fmla="val 68018"/>
                <a:gd name="f38" fmla="val 426720"/>
                <a:gd name="f39" fmla="val 62303"/>
                <a:gd name="f40" fmla="val 82305"/>
                <a:gd name="f41" fmla="+- 0 0 -90"/>
                <a:gd name="f42" fmla="*/ f3 1 461010"/>
                <a:gd name="f43" fmla="*/ f4 1 578557"/>
                <a:gd name="f44" fmla="+- f7 0 f5"/>
                <a:gd name="f45" fmla="+- f6 0 f5"/>
                <a:gd name="f46" fmla="*/ f41 f0 1"/>
                <a:gd name="f47" fmla="*/ f45 1 461010"/>
                <a:gd name="f48" fmla="*/ f44 1 578557"/>
                <a:gd name="f49" fmla="*/ 338138 f45 1"/>
                <a:gd name="f50" fmla="*/ 11820 f44 1"/>
                <a:gd name="f51" fmla="*/ 196215 f45 1"/>
                <a:gd name="f52" fmla="*/ 30870 f44 1"/>
                <a:gd name="f53" fmla="*/ 0 f45 1"/>
                <a:gd name="f54" fmla="*/ 370913 f44 1"/>
                <a:gd name="f55" fmla="*/ 56197 f45 1"/>
                <a:gd name="f56" fmla="*/ 508073 f44 1"/>
                <a:gd name="f57" fmla="*/ 179070 f45 1"/>
                <a:gd name="f58" fmla="*/ 578558 f44 1"/>
                <a:gd name="f59" fmla="*/ 122873 f45 1"/>
                <a:gd name="f60" fmla="*/ 441398 f44 1"/>
                <a:gd name="f61" fmla="*/ 319088 f45 1"/>
                <a:gd name="f62" fmla="*/ 101355 f44 1"/>
                <a:gd name="f63" fmla="*/ 461010 f45 1"/>
                <a:gd name="f64" fmla="*/ 82305 f44 1"/>
                <a:gd name="f65" fmla="*/ f46 1 f2"/>
                <a:gd name="f66" fmla="*/ f49 1 461010"/>
                <a:gd name="f67" fmla="*/ f50 1 578557"/>
                <a:gd name="f68" fmla="*/ f51 1 461010"/>
                <a:gd name="f69" fmla="*/ f52 1 578557"/>
                <a:gd name="f70" fmla="*/ f53 1 461010"/>
                <a:gd name="f71" fmla="*/ f54 1 578557"/>
                <a:gd name="f72" fmla="*/ f55 1 461010"/>
                <a:gd name="f73" fmla="*/ f56 1 578557"/>
                <a:gd name="f74" fmla="*/ f57 1 461010"/>
                <a:gd name="f75" fmla="*/ f58 1 578557"/>
                <a:gd name="f76" fmla="*/ f59 1 461010"/>
                <a:gd name="f77" fmla="*/ f60 1 578557"/>
                <a:gd name="f78" fmla="*/ f61 1 461010"/>
                <a:gd name="f79" fmla="*/ f62 1 578557"/>
                <a:gd name="f80" fmla="*/ f63 1 461010"/>
                <a:gd name="f81" fmla="*/ f64 1 578557"/>
                <a:gd name="f82" fmla="*/ f5 1 f47"/>
                <a:gd name="f83" fmla="*/ f6 1 f47"/>
                <a:gd name="f84" fmla="*/ f5 1 f48"/>
                <a:gd name="f85" fmla="*/ f7 1 f48"/>
                <a:gd name="f86" fmla="+- f65 0 f1"/>
                <a:gd name="f87" fmla="*/ f66 1 f47"/>
                <a:gd name="f88" fmla="*/ f67 1 f48"/>
                <a:gd name="f89" fmla="*/ f68 1 f47"/>
                <a:gd name="f90" fmla="*/ f69 1 f48"/>
                <a:gd name="f91" fmla="*/ f70 1 f47"/>
                <a:gd name="f92" fmla="*/ f71 1 f48"/>
                <a:gd name="f93" fmla="*/ f72 1 f47"/>
                <a:gd name="f94" fmla="*/ f73 1 f48"/>
                <a:gd name="f95" fmla="*/ f74 1 f47"/>
                <a:gd name="f96" fmla="*/ f75 1 f48"/>
                <a:gd name="f97" fmla="*/ f76 1 f47"/>
                <a:gd name="f98" fmla="*/ f77 1 f48"/>
                <a:gd name="f99" fmla="*/ f78 1 f47"/>
                <a:gd name="f100" fmla="*/ f79 1 f48"/>
                <a:gd name="f101" fmla="*/ f80 1 f47"/>
                <a:gd name="f102" fmla="*/ f81 1 f48"/>
                <a:gd name="f103" fmla="*/ f82 f42 1"/>
                <a:gd name="f104" fmla="*/ f83 f42 1"/>
                <a:gd name="f105" fmla="*/ f85 f43 1"/>
                <a:gd name="f106" fmla="*/ f84 f43 1"/>
                <a:gd name="f107" fmla="*/ f87 f42 1"/>
                <a:gd name="f108" fmla="*/ f88 f43 1"/>
                <a:gd name="f109" fmla="*/ f89 f42 1"/>
                <a:gd name="f110" fmla="*/ f90 f43 1"/>
                <a:gd name="f111" fmla="*/ f91 f42 1"/>
                <a:gd name="f112" fmla="*/ f92 f43 1"/>
                <a:gd name="f113" fmla="*/ f93 f42 1"/>
                <a:gd name="f114" fmla="*/ f94 f43 1"/>
                <a:gd name="f115" fmla="*/ f95 f42 1"/>
                <a:gd name="f116" fmla="*/ f96 f43 1"/>
                <a:gd name="f117" fmla="*/ f97 f42 1"/>
                <a:gd name="f118" fmla="*/ f98 f43 1"/>
                <a:gd name="f119" fmla="*/ f99 f42 1"/>
                <a:gd name="f120" fmla="*/ f100 f43 1"/>
                <a:gd name="f121" fmla="*/ f101 f42 1"/>
                <a:gd name="f122" fmla="*/ f102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07" y="f108"/>
                </a:cxn>
                <a:cxn ang="f86">
                  <a:pos x="f109" y="f110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8"/>
                </a:cxn>
                <a:cxn ang="f86">
                  <a:pos x="f119" y="f120"/>
                </a:cxn>
                <a:cxn ang="f86">
                  <a:pos x="f121" y="f122"/>
                </a:cxn>
                <a:cxn ang="f86">
                  <a:pos x="f107" y="f108"/>
                </a:cxn>
                <a:cxn ang="f86">
                  <a:pos x="f107" y="f108"/>
                </a:cxn>
              </a:cxnLst>
              <a:rect l="f103" t="f106" r="f104" b="f105"/>
              <a:pathLst>
                <a:path w="461010" h="57855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5" y="f18"/>
                    <a:pt x="f5" y="f19"/>
                  </a:cubicBezTo>
                  <a:cubicBezTo>
                    <a:pt x="f5" y="f20"/>
                    <a:pt x="f21" y="f22"/>
                    <a:pt x="f23" y="f24"/>
                  </a:cubicBezTo>
                  <a:lnTo>
                    <a:pt x="f25" y="f26"/>
                  </a:lnTo>
                  <a:cubicBezTo>
                    <a:pt x="f27" y="f28"/>
                    <a:pt x="f29" y="f24"/>
                    <a:pt x="f29" y="f30"/>
                  </a:cubicBezTo>
                  <a:cubicBezTo>
                    <a:pt x="f29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6" y="f40"/>
                  </a:cubicBezTo>
                  <a:lnTo>
                    <a:pt x="f8" y="f9"/>
                  </a:lnTo>
                  <a:cubicBezTo>
                    <a:pt x="f8" y="f9"/>
                    <a:pt x="f8" y="f9"/>
                    <a:pt x="f8" y="f9"/>
                  </a:cubicBezTo>
                  <a:close/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: Form 32">
              <a:extLst>
                <a:ext uri="{FF2B5EF4-FFF2-40B4-BE49-F238E27FC236}">
                  <a16:creationId xmlns:a16="http://schemas.microsoft.com/office/drawing/2014/main" id="{3413728F-84D6-DAD4-B075-D2B668CA83CF}"/>
                </a:ext>
              </a:extLst>
            </p:cNvPr>
            <p:cNvSpPr/>
            <p:nvPr/>
          </p:nvSpPr>
          <p:spPr>
            <a:xfrm>
              <a:off x="11096207" y="5041663"/>
              <a:ext cx="879972" cy="16343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4335"/>
                <a:gd name="f7" fmla="val 740986"/>
                <a:gd name="f8" fmla="val 197168"/>
                <a:gd name="f9" fmla="val 30421"/>
                <a:gd name="f10" fmla="val 313373"/>
                <a:gd name="f11" fmla="+- 0 0 36254"/>
                <a:gd name="f12" fmla="val 8514"/>
                <a:gd name="f13" fmla="val 146626"/>
                <a:gd name="f14" fmla="val 227589"/>
                <a:gd name="f15" fmla="val 365760"/>
                <a:gd name="f16" fmla="val 303789"/>
                <a:gd name="f17" fmla="val 343853"/>
                <a:gd name="f18" fmla="val 359986"/>
                <a:gd name="f19" fmla="val 224790"/>
                <a:gd name="f20" fmla="val 660024"/>
                <a:gd name="f21" fmla="val 84773"/>
                <a:gd name="f22" fmla="val 199073"/>
                <a:gd name="f23" fmla="val 463809"/>
                <a:gd name="f24" fmla="val 185738"/>
                <a:gd name="f25" fmla="val 478096"/>
                <a:gd name="f26" fmla="val 174308"/>
                <a:gd name="f27" fmla="val 488574"/>
                <a:gd name="f28" fmla="val 156210"/>
                <a:gd name="f29" fmla="val 499051"/>
                <a:gd name="f30" fmla="val 64770"/>
                <a:gd name="f31" fmla="val 551439"/>
                <a:gd name="f32" fmla="val 953"/>
                <a:gd name="f33" fmla="val 370464"/>
                <a:gd name="f34" fmla="val 237114"/>
                <a:gd name="f35" fmla="val 80963"/>
                <a:gd name="f36" fmla="val 97096"/>
                <a:gd name="f37" fmla="val 352366"/>
                <a:gd name="f38" fmla="val 240983"/>
                <a:gd name="f39" fmla="val 326649"/>
                <a:gd name="f40" fmla="val 265748"/>
                <a:gd name="f41" fmla="val 277119"/>
                <a:gd name="f42" fmla="val 220921"/>
                <a:gd name="f43" fmla="val 160914"/>
                <a:gd name="f44" fmla="val 240030"/>
                <a:gd name="f45" fmla="val 140911"/>
                <a:gd name="f46" fmla="val 196215"/>
                <a:gd name="f47" fmla="val 165676"/>
                <a:gd name="f48" fmla="val 152400"/>
                <a:gd name="f49" fmla="val 191394"/>
                <a:gd name="f50" fmla="val 127635"/>
                <a:gd name="f51" fmla="val 239971"/>
                <a:gd name="f52" fmla="val 299979"/>
                <a:gd name="f53" fmla="val 128588"/>
                <a:gd name="f54" fmla="val 356176"/>
                <a:gd name="f55" fmla="val 153353"/>
                <a:gd name="f56" fmla="val 377131"/>
                <a:gd name="f57" fmla="+- 0 0 -90"/>
                <a:gd name="f58" fmla="*/ f3 1 394335"/>
                <a:gd name="f59" fmla="*/ f4 1 740986"/>
                <a:gd name="f60" fmla="+- f7 0 f5"/>
                <a:gd name="f61" fmla="+- f6 0 f5"/>
                <a:gd name="f62" fmla="*/ f57 f0 1"/>
                <a:gd name="f63" fmla="*/ f61 1 394335"/>
                <a:gd name="f64" fmla="*/ f60 1 740986"/>
                <a:gd name="f65" fmla="*/ 197168 f61 1"/>
                <a:gd name="f66" fmla="*/ 30421 f60 1"/>
                <a:gd name="f67" fmla="*/ 394335 f61 1"/>
                <a:gd name="f68" fmla="*/ 146626 f60 1"/>
                <a:gd name="f69" fmla="*/ 343853 f61 1"/>
                <a:gd name="f70" fmla="*/ 359986 f60 1"/>
                <a:gd name="f71" fmla="*/ 224790 f61 1"/>
                <a:gd name="f72" fmla="*/ 660024 f60 1"/>
                <a:gd name="f73" fmla="*/ 84773 f61 1"/>
                <a:gd name="f74" fmla="*/ 740986 f60 1"/>
                <a:gd name="f75" fmla="*/ 199073 f61 1"/>
                <a:gd name="f76" fmla="*/ 463809 f60 1"/>
                <a:gd name="f77" fmla="*/ 156210 f61 1"/>
                <a:gd name="f78" fmla="*/ 499051 f60 1"/>
                <a:gd name="f79" fmla="*/ 0 f61 1"/>
                <a:gd name="f80" fmla="*/ 370464 f60 1"/>
                <a:gd name="f81" fmla="*/ 352366 f60 1"/>
                <a:gd name="f82" fmla="*/ 265748 f61 1"/>
                <a:gd name="f83" fmla="*/ 220921 f60 1"/>
                <a:gd name="f84" fmla="*/ 196215 f61 1"/>
                <a:gd name="f85" fmla="*/ 165676 f60 1"/>
                <a:gd name="f86" fmla="*/ 127635 f61 1"/>
                <a:gd name="f87" fmla="*/ 299979 f60 1"/>
                <a:gd name="f88" fmla="*/ f62 1 f2"/>
                <a:gd name="f89" fmla="*/ f65 1 394335"/>
                <a:gd name="f90" fmla="*/ f66 1 740986"/>
                <a:gd name="f91" fmla="*/ f67 1 394335"/>
                <a:gd name="f92" fmla="*/ f68 1 740986"/>
                <a:gd name="f93" fmla="*/ f69 1 394335"/>
                <a:gd name="f94" fmla="*/ f70 1 740986"/>
                <a:gd name="f95" fmla="*/ f71 1 394335"/>
                <a:gd name="f96" fmla="*/ f72 1 740986"/>
                <a:gd name="f97" fmla="*/ f73 1 394335"/>
                <a:gd name="f98" fmla="*/ f74 1 740986"/>
                <a:gd name="f99" fmla="*/ f75 1 394335"/>
                <a:gd name="f100" fmla="*/ f76 1 740986"/>
                <a:gd name="f101" fmla="*/ f77 1 394335"/>
                <a:gd name="f102" fmla="*/ f78 1 740986"/>
                <a:gd name="f103" fmla="*/ f79 1 394335"/>
                <a:gd name="f104" fmla="*/ f80 1 740986"/>
                <a:gd name="f105" fmla="*/ f81 1 740986"/>
                <a:gd name="f106" fmla="*/ f82 1 394335"/>
                <a:gd name="f107" fmla="*/ f83 1 740986"/>
                <a:gd name="f108" fmla="*/ f84 1 394335"/>
                <a:gd name="f109" fmla="*/ f85 1 740986"/>
                <a:gd name="f110" fmla="*/ f86 1 394335"/>
                <a:gd name="f111" fmla="*/ f87 1 740986"/>
                <a:gd name="f112" fmla="*/ f5 1 f63"/>
                <a:gd name="f113" fmla="*/ f6 1 f63"/>
                <a:gd name="f114" fmla="*/ f5 1 f64"/>
                <a:gd name="f115" fmla="*/ f7 1 f64"/>
                <a:gd name="f116" fmla="+- f88 0 f1"/>
                <a:gd name="f117" fmla="*/ f89 1 f63"/>
                <a:gd name="f118" fmla="*/ f90 1 f64"/>
                <a:gd name="f119" fmla="*/ f91 1 f63"/>
                <a:gd name="f120" fmla="*/ f92 1 f64"/>
                <a:gd name="f121" fmla="*/ f93 1 f63"/>
                <a:gd name="f122" fmla="*/ f94 1 f64"/>
                <a:gd name="f123" fmla="*/ f95 1 f63"/>
                <a:gd name="f124" fmla="*/ f96 1 f64"/>
                <a:gd name="f125" fmla="*/ f97 1 f63"/>
                <a:gd name="f126" fmla="*/ f98 1 f64"/>
                <a:gd name="f127" fmla="*/ f99 1 f63"/>
                <a:gd name="f128" fmla="*/ f100 1 f64"/>
                <a:gd name="f129" fmla="*/ f101 1 f63"/>
                <a:gd name="f130" fmla="*/ f102 1 f64"/>
                <a:gd name="f131" fmla="*/ f103 1 f63"/>
                <a:gd name="f132" fmla="*/ f104 1 f64"/>
                <a:gd name="f133" fmla="*/ f105 1 f64"/>
                <a:gd name="f134" fmla="*/ f106 1 f63"/>
                <a:gd name="f135" fmla="*/ f107 1 f64"/>
                <a:gd name="f136" fmla="*/ f108 1 f63"/>
                <a:gd name="f137" fmla="*/ f109 1 f64"/>
                <a:gd name="f138" fmla="*/ f110 1 f63"/>
                <a:gd name="f139" fmla="*/ f111 1 f64"/>
                <a:gd name="f140" fmla="*/ f112 f58 1"/>
                <a:gd name="f141" fmla="*/ f113 f58 1"/>
                <a:gd name="f142" fmla="*/ f115 f59 1"/>
                <a:gd name="f143" fmla="*/ f114 f59 1"/>
                <a:gd name="f144" fmla="*/ f117 f58 1"/>
                <a:gd name="f145" fmla="*/ f118 f59 1"/>
                <a:gd name="f146" fmla="*/ f119 f58 1"/>
                <a:gd name="f147" fmla="*/ f120 f59 1"/>
                <a:gd name="f148" fmla="*/ f121 f58 1"/>
                <a:gd name="f149" fmla="*/ f122 f59 1"/>
                <a:gd name="f150" fmla="*/ f123 f58 1"/>
                <a:gd name="f151" fmla="*/ f124 f59 1"/>
                <a:gd name="f152" fmla="*/ f125 f58 1"/>
                <a:gd name="f153" fmla="*/ f126 f59 1"/>
                <a:gd name="f154" fmla="*/ f127 f58 1"/>
                <a:gd name="f155" fmla="*/ f128 f59 1"/>
                <a:gd name="f156" fmla="*/ f129 f58 1"/>
                <a:gd name="f157" fmla="*/ f130 f59 1"/>
                <a:gd name="f158" fmla="*/ f131 f58 1"/>
                <a:gd name="f159" fmla="*/ f132 f59 1"/>
                <a:gd name="f160" fmla="*/ f133 f59 1"/>
                <a:gd name="f161" fmla="*/ f134 f58 1"/>
                <a:gd name="f162" fmla="*/ f135 f59 1"/>
                <a:gd name="f163" fmla="*/ f136 f58 1"/>
                <a:gd name="f164" fmla="*/ f137 f59 1"/>
                <a:gd name="f165" fmla="*/ f138 f58 1"/>
                <a:gd name="f166" fmla="*/ f139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4" y="f145"/>
                </a:cxn>
                <a:cxn ang="f116">
                  <a:pos x="f146" y="f147"/>
                </a:cxn>
                <a:cxn ang="f116">
                  <a:pos x="f148" y="f149"/>
                </a:cxn>
                <a:cxn ang="f116">
                  <a:pos x="f150" y="f151"/>
                </a:cxn>
                <a:cxn ang="f116">
                  <a:pos x="f152" y="f153"/>
                </a:cxn>
                <a:cxn ang="f116">
                  <a:pos x="f154" y="f155"/>
                </a:cxn>
                <a:cxn ang="f116">
                  <a:pos x="f156" y="f157"/>
                </a:cxn>
                <a:cxn ang="f116">
                  <a:pos x="f158" y="f159"/>
                </a:cxn>
                <a:cxn ang="f116">
                  <a:pos x="f144" y="f145"/>
                </a:cxn>
                <a:cxn ang="f116">
                  <a:pos x="f144" y="f160"/>
                </a:cxn>
                <a:cxn ang="f116">
                  <a:pos x="f161" y="f162"/>
                </a:cxn>
                <a:cxn ang="f116">
                  <a:pos x="f163" y="f164"/>
                </a:cxn>
                <a:cxn ang="f116">
                  <a:pos x="f165" y="f166"/>
                </a:cxn>
                <a:cxn ang="f116">
                  <a:pos x="f144" y="f160"/>
                </a:cxn>
              </a:cxnLst>
              <a:rect l="f140" t="f143" r="f141" b="f142"/>
              <a:pathLst>
                <a:path w="394335" h="740986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7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27"/>
                    <a:pt x="f5" y="f33"/>
                  </a:cubicBezTo>
                  <a:cubicBezTo>
                    <a:pt x="f5" y="f34"/>
                    <a:pt x="f35" y="f36"/>
                    <a:pt x="f8" y="f9"/>
                  </a:cubicBezTo>
                  <a:close/>
                  <a:moveTo>
                    <a:pt x="f8" y="f37"/>
                  </a:moveTo>
                  <a:cubicBezTo>
                    <a:pt x="f38" y="f39"/>
                    <a:pt x="f40" y="f41"/>
                    <a:pt x="f40" y="f42"/>
                  </a:cubicBezTo>
                  <a:cubicBezTo>
                    <a:pt x="f40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0" y="f52"/>
                  </a:cubicBezTo>
                  <a:cubicBezTo>
                    <a:pt x="f53" y="f54"/>
                    <a:pt x="f55" y="f56"/>
                    <a:pt x="f8" y="f3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: Form 33">
              <a:extLst>
                <a:ext uri="{FF2B5EF4-FFF2-40B4-BE49-F238E27FC236}">
                  <a16:creationId xmlns:a16="http://schemas.microsoft.com/office/drawing/2014/main" id="{B8AAF587-56C1-1B17-86FC-D6181C22A80F}"/>
                </a:ext>
              </a:extLst>
            </p:cNvPr>
            <p:cNvSpPr/>
            <p:nvPr/>
          </p:nvSpPr>
          <p:spPr>
            <a:xfrm>
              <a:off x="11096207" y="5041663"/>
              <a:ext cx="879972" cy="16343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4335"/>
                <a:gd name="f7" fmla="val 740986"/>
                <a:gd name="f8" fmla="val 197168"/>
                <a:gd name="f9" fmla="val 30421"/>
                <a:gd name="f10" fmla="val 313373"/>
                <a:gd name="f11" fmla="+- 0 0 36254"/>
                <a:gd name="f12" fmla="val 8514"/>
                <a:gd name="f13" fmla="val 146626"/>
                <a:gd name="f14" fmla="val 227589"/>
                <a:gd name="f15" fmla="val 365760"/>
                <a:gd name="f16" fmla="val 303789"/>
                <a:gd name="f17" fmla="val 343853"/>
                <a:gd name="f18" fmla="val 359986"/>
                <a:gd name="f19" fmla="val 224790"/>
                <a:gd name="f20" fmla="val 660024"/>
                <a:gd name="f21" fmla="val 84773"/>
                <a:gd name="f22" fmla="val 199073"/>
                <a:gd name="f23" fmla="val 463809"/>
                <a:gd name="f24" fmla="val 185738"/>
                <a:gd name="f25" fmla="val 478096"/>
                <a:gd name="f26" fmla="val 174308"/>
                <a:gd name="f27" fmla="val 488574"/>
                <a:gd name="f28" fmla="val 156210"/>
                <a:gd name="f29" fmla="val 499051"/>
                <a:gd name="f30" fmla="val 64770"/>
                <a:gd name="f31" fmla="val 551439"/>
                <a:gd name="f32" fmla="val 953"/>
                <a:gd name="f33" fmla="val 370464"/>
                <a:gd name="f34" fmla="val 237114"/>
                <a:gd name="f35" fmla="val 80963"/>
                <a:gd name="f36" fmla="val 97096"/>
                <a:gd name="f37" fmla="val 352366"/>
                <a:gd name="f38" fmla="val 240983"/>
                <a:gd name="f39" fmla="val 326649"/>
                <a:gd name="f40" fmla="val 265748"/>
                <a:gd name="f41" fmla="val 277119"/>
                <a:gd name="f42" fmla="val 220921"/>
                <a:gd name="f43" fmla="val 160914"/>
                <a:gd name="f44" fmla="val 240030"/>
                <a:gd name="f45" fmla="val 140911"/>
                <a:gd name="f46" fmla="val 196215"/>
                <a:gd name="f47" fmla="val 165676"/>
                <a:gd name="f48" fmla="val 152400"/>
                <a:gd name="f49" fmla="val 191394"/>
                <a:gd name="f50" fmla="val 127635"/>
                <a:gd name="f51" fmla="val 239971"/>
                <a:gd name="f52" fmla="val 299979"/>
                <a:gd name="f53" fmla="val 128588"/>
                <a:gd name="f54" fmla="val 356176"/>
                <a:gd name="f55" fmla="val 153353"/>
                <a:gd name="f56" fmla="val 377131"/>
                <a:gd name="f57" fmla="+- 0 0 -90"/>
                <a:gd name="f58" fmla="*/ f3 1 394335"/>
                <a:gd name="f59" fmla="*/ f4 1 740986"/>
                <a:gd name="f60" fmla="+- f7 0 f5"/>
                <a:gd name="f61" fmla="+- f6 0 f5"/>
                <a:gd name="f62" fmla="*/ f57 f0 1"/>
                <a:gd name="f63" fmla="*/ f61 1 394335"/>
                <a:gd name="f64" fmla="*/ f60 1 740986"/>
                <a:gd name="f65" fmla="*/ 197168 f61 1"/>
                <a:gd name="f66" fmla="*/ 30421 f60 1"/>
                <a:gd name="f67" fmla="*/ 394335 f61 1"/>
                <a:gd name="f68" fmla="*/ 146626 f60 1"/>
                <a:gd name="f69" fmla="*/ 343853 f61 1"/>
                <a:gd name="f70" fmla="*/ 359986 f60 1"/>
                <a:gd name="f71" fmla="*/ 224790 f61 1"/>
                <a:gd name="f72" fmla="*/ 660024 f60 1"/>
                <a:gd name="f73" fmla="*/ 84773 f61 1"/>
                <a:gd name="f74" fmla="*/ 740986 f60 1"/>
                <a:gd name="f75" fmla="*/ 199073 f61 1"/>
                <a:gd name="f76" fmla="*/ 463809 f60 1"/>
                <a:gd name="f77" fmla="*/ 156210 f61 1"/>
                <a:gd name="f78" fmla="*/ 499051 f60 1"/>
                <a:gd name="f79" fmla="*/ 0 f61 1"/>
                <a:gd name="f80" fmla="*/ 370464 f60 1"/>
                <a:gd name="f81" fmla="*/ 352366 f60 1"/>
                <a:gd name="f82" fmla="*/ 265748 f61 1"/>
                <a:gd name="f83" fmla="*/ 220921 f60 1"/>
                <a:gd name="f84" fmla="*/ 196215 f61 1"/>
                <a:gd name="f85" fmla="*/ 165676 f60 1"/>
                <a:gd name="f86" fmla="*/ 127635 f61 1"/>
                <a:gd name="f87" fmla="*/ 299979 f60 1"/>
                <a:gd name="f88" fmla="*/ f62 1 f2"/>
                <a:gd name="f89" fmla="*/ f65 1 394335"/>
                <a:gd name="f90" fmla="*/ f66 1 740986"/>
                <a:gd name="f91" fmla="*/ f67 1 394335"/>
                <a:gd name="f92" fmla="*/ f68 1 740986"/>
                <a:gd name="f93" fmla="*/ f69 1 394335"/>
                <a:gd name="f94" fmla="*/ f70 1 740986"/>
                <a:gd name="f95" fmla="*/ f71 1 394335"/>
                <a:gd name="f96" fmla="*/ f72 1 740986"/>
                <a:gd name="f97" fmla="*/ f73 1 394335"/>
                <a:gd name="f98" fmla="*/ f74 1 740986"/>
                <a:gd name="f99" fmla="*/ f75 1 394335"/>
                <a:gd name="f100" fmla="*/ f76 1 740986"/>
                <a:gd name="f101" fmla="*/ f77 1 394335"/>
                <a:gd name="f102" fmla="*/ f78 1 740986"/>
                <a:gd name="f103" fmla="*/ f79 1 394335"/>
                <a:gd name="f104" fmla="*/ f80 1 740986"/>
                <a:gd name="f105" fmla="*/ f81 1 740986"/>
                <a:gd name="f106" fmla="*/ f82 1 394335"/>
                <a:gd name="f107" fmla="*/ f83 1 740986"/>
                <a:gd name="f108" fmla="*/ f84 1 394335"/>
                <a:gd name="f109" fmla="*/ f85 1 740986"/>
                <a:gd name="f110" fmla="*/ f86 1 394335"/>
                <a:gd name="f111" fmla="*/ f87 1 740986"/>
                <a:gd name="f112" fmla="*/ f5 1 f63"/>
                <a:gd name="f113" fmla="*/ f6 1 f63"/>
                <a:gd name="f114" fmla="*/ f5 1 f64"/>
                <a:gd name="f115" fmla="*/ f7 1 f64"/>
                <a:gd name="f116" fmla="+- f88 0 f1"/>
                <a:gd name="f117" fmla="*/ f89 1 f63"/>
                <a:gd name="f118" fmla="*/ f90 1 f64"/>
                <a:gd name="f119" fmla="*/ f91 1 f63"/>
                <a:gd name="f120" fmla="*/ f92 1 f64"/>
                <a:gd name="f121" fmla="*/ f93 1 f63"/>
                <a:gd name="f122" fmla="*/ f94 1 f64"/>
                <a:gd name="f123" fmla="*/ f95 1 f63"/>
                <a:gd name="f124" fmla="*/ f96 1 f64"/>
                <a:gd name="f125" fmla="*/ f97 1 f63"/>
                <a:gd name="f126" fmla="*/ f98 1 f64"/>
                <a:gd name="f127" fmla="*/ f99 1 f63"/>
                <a:gd name="f128" fmla="*/ f100 1 f64"/>
                <a:gd name="f129" fmla="*/ f101 1 f63"/>
                <a:gd name="f130" fmla="*/ f102 1 f64"/>
                <a:gd name="f131" fmla="*/ f103 1 f63"/>
                <a:gd name="f132" fmla="*/ f104 1 f64"/>
                <a:gd name="f133" fmla="*/ f105 1 f64"/>
                <a:gd name="f134" fmla="*/ f106 1 f63"/>
                <a:gd name="f135" fmla="*/ f107 1 f64"/>
                <a:gd name="f136" fmla="*/ f108 1 f63"/>
                <a:gd name="f137" fmla="*/ f109 1 f64"/>
                <a:gd name="f138" fmla="*/ f110 1 f63"/>
                <a:gd name="f139" fmla="*/ f111 1 f64"/>
                <a:gd name="f140" fmla="*/ f112 f58 1"/>
                <a:gd name="f141" fmla="*/ f113 f58 1"/>
                <a:gd name="f142" fmla="*/ f115 f59 1"/>
                <a:gd name="f143" fmla="*/ f114 f59 1"/>
                <a:gd name="f144" fmla="*/ f117 f58 1"/>
                <a:gd name="f145" fmla="*/ f118 f59 1"/>
                <a:gd name="f146" fmla="*/ f119 f58 1"/>
                <a:gd name="f147" fmla="*/ f120 f59 1"/>
                <a:gd name="f148" fmla="*/ f121 f58 1"/>
                <a:gd name="f149" fmla="*/ f122 f59 1"/>
                <a:gd name="f150" fmla="*/ f123 f58 1"/>
                <a:gd name="f151" fmla="*/ f124 f59 1"/>
                <a:gd name="f152" fmla="*/ f125 f58 1"/>
                <a:gd name="f153" fmla="*/ f126 f59 1"/>
                <a:gd name="f154" fmla="*/ f127 f58 1"/>
                <a:gd name="f155" fmla="*/ f128 f59 1"/>
                <a:gd name="f156" fmla="*/ f129 f58 1"/>
                <a:gd name="f157" fmla="*/ f130 f59 1"/>
                <a:gd name="f158" fmla="*/ f131 f58 1"/>
                <a:gd name="f159" fmla="*/ f132 f59 1"/>
                <a:gd name="f160" fmla="*/ f133 f59 1"/>
                <a:gd name="f161" fmla="*/ f134 f58 1"/>
                <a:gd name="f162" fmla="*/ f135 f59 1"/>
                <a:gd name="f163" fmla="*/ f136 f58 1"/>
                <a:gd name="f164" fmla="*/ f137 f59 1"/>
                <a:gd name="f165" fmla="*/ f138 f58 1"/>
                <a:gd name="f166" fmla="*/ f139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4" y="f145"/>
                </a:cxn>
                <a:cxn ang="f116">
                  <a:pos x="f146" y="f147"/>
                </a:cxn>
                <a:cxn ang="f116">
                  <a:pos x="f148" y="f149"/>
                </a:cxn>
                <a:cxn ang="f116">
                  <a:pos x="f150" y="f151"/>
                </a:cxn>
                <a:cxn ang="f116">
                  <a:pos x="f152" y="f153"/>
                </a:cxn>
                <a:cxn ang="f116">
                  <a:pos x="f154" y="f155"/>
                </a:cxn>
                <a:cxn ang="f116">
                  <a:pos x="f156" y="f157"/>
                </a:cxn>
                <a:cxn ang="f116">
                  <a:pos x="f158" y="f159"/>
                </a:cxn>
                <a:cxn ang="f116">
                  <a:pos x="f144" y="f145"/>
                </a:cxn>
                <a:cxn ang="f116">
                  <a:pos x="f144" y="f145"/>
                </a:cxn>
                <a:cxn ang="f116">
                  <a:pos x="f144" y="f160"/>
                </a:cxn>
                <a:cxn ang="f116">
                  <a:pos x="f161" y="f162"/>
                </a:cxn>
                <a:cxn ang="f116">
                  <a:pos x="f163" y="f164"/>
                </a:cxn>
                <a:cxn ang="f116">
                  <a:pos x="f165" y="f166"/>
                </a:cxn>
                <a:cxn ang="f116">
                  <a:pos x="f144" y="f160"/>
                </a:cxn>
              </a:cxnLst>
              <a:rect l="f140" t="f143" r="f141" b="f142"/>
              <a:pathLst>
                <a:path w="394335" h="740986">
                  <a:moveTo>
                    <a:pt x="f8" y="f9"/>
                  </a:moveTo>
                  <a:cubicBezTo>
                    <a:pt x="f10" y="f11"/>
                    <a:pt x="f6" y="f12"/>
                    <a:pt x="f6" y="f13"/>
                  </a:cubicBezTo>
                  <a:cubicBezTo>
                    <a:pt x="f6" y="f14"/>
                    <a:pt x="f15" y="f16"/>
                    <a:pt x="f17" y="f18"/>
                  </a:cubicBezTo>
                  <a:lnTo>
                    <a:pt x="f19" y="f20"/>
                  </a:lnTo>
                  <a:lnTo>
                    <a:pt x="f21" y="f7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27"/>
                    <a:pt x="f5" y="f33"/>
                  </a:cubicBezTo>
                  <a:cubicBezTo>
                    <a:pt x="f5" y="f34"/>
                    <a:pt x="f35" y="f36"/>
                    <a:pt x="f8" y="f9"/>
                  </a:cubicBezTo>
                  <a:cubicBezTo>
                    <a:pt x="f8" y="f9"/>
                    <a:pt x="f8" y="f9"/>
                    <a:pt x="f8" y="f9"/>
                  </a:cubicBezTo>
                  <a:close/>
                  <a:moveTo>
                    <a:pt x="f8" y="f37"/>
                  </a:moveTo>
                  <a:cubicBezTo>
                    <a:pt x="f38" y="f39"/>
                    <a:pt x="f40" y="f41"/>
                    <a:pt x="f40" y="f42"/>
                  </a:cubicBezTo>
                  <a:cubicBezTo>
                    <a:pt x="f40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0" y="f52"/>
                  </a:cubicBezTo>
                  <a:cubicBezTo>
                    <a:pt x="f53" y="f54"/>
                    <a:pt x="f55" y="f56"/>
                    <a:pt x="f8" y="f37"/>
                  </a:cubicBezTo>
                </a:path>
              </a:pathLst>
            </a:custGeom>
            <a:noFill/>
            <a:ln w="10479" cap="rnd">
              <a:solidFill>
                <a:srgbClr val="201859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00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2848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2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 Textbox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2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2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 Ena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41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ogo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4">
            <a:extLst>
              <a:ext uri="{FF2B5EF4-FFF2-40B4-BE49-F238E27FC236}">
                <a16:creationId xmlns:a16="http://schemas.microsoft.com/office/drawing/2014/main" id="{598FE9C0-69DE-A152-C900-FC6AED4B71CC}"/>
              </a:ext>
            </a:extLst>
          </p:cNvPr>
          <p:cNvSpPr txBox="1"/>
          <p:nvPr/>
        </p:nvSpPr>
        <p:spPr>
          <a:xfrm>
            <a:off x="591918" y="6571070"/>
            <a:ext cx="10112587" cy="2869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308" rtl="0" fontAlgn="auto" hangingPunct="1">
              <a:lnSpc>
                <a:spcPct val="106000"/>
              </a:lnSpc>
              <a:spcBef>
                <a:spcPts val="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cxnSp>
        <p:nvCxnSpPr>
          <p:cNvPr id="3" name="Gerade Verbindung 73">
            <a:extLst>
              <a:ext uri="{FF2B5EF4-FFF2-40B4-BE49-F238E27FC236}">
                <a16:creationId xmlns:a16="http://schemas.microsoft.com/office/drawing/2014/main" id="{7FD065CF-25DF-3C5A-10C4-60D959875812}"/>
              </a:ext>
            </a:extLst>
          </p:cNvPr>
          <p:cNvCxnSpPr/>
          <p:nvPr/>
        </p:nvCxnSpPr>
        <p:spPr>
          <a:xfrm>
            <a:off x="0" y="6569561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Rechteck">
            <a:extLst>
              <a:ext uri="{FF2B5EF4-FFF2-40B4-BE49-F238E27FC236}">
                <a16:creationId xmlns:a16="http://schemas.microsoft.com/office/drawing/2014/main" id="{97658130-280E-9047-1A00-D58D504DDA94}"/>
              </a:ext>
            </a:extLst>
          </p:cNvPr>
          <p:cNvSpPr txBox="1"/>
          <p:nvPr/>
        </p:nvSpPr>
        <p:spPr>
          <a:xfrm>
            <a:off x="10932593" y="6648858"/>
            <a:ext cx="708029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1D0CB2-9464-4E97-BE1A-FD975706E48C}" type="slidenum">
              <a:t>‹#›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Bildplatzhalter 25">
            <a:extLst>
              <a:ext uri="{FF2B5EF4-FFF2-40B4-BE49-F238E27FC236}">
                <a16:creationId xmlns:a16="http://schemas.microsoft.com/office/drawing/2014/main" id="{513876DF-E5E0-6869-F6AE-0AE4871103C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561716"/>
          </a:xfrm>
          <a:blipFill>
            <a:blip r:embed="rId2"/>
            <a:tile/>
          </a:blipFill>
        </p:spPr>
        <p:txBody>
          <a:bodyPr tIns="2448004" anchorCtr="1"/>
          <a:lstStyle>
            <a:lvl1pPr algn="ctr"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B6188D84-195B-3593-E39A-54129E69DD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Baerlocher | Case Study | Februar 2024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1467EDC-652D-68A9-E944-413A32E15B05}"/>
              </a:ext>
            </a:extLst>
          </p:cNvPr>
          <p:cNvGraphicFramePr/>
          <p:nvPr/>
        </p:nvGraphicFramePr>
        <p:xfrm>
          <a:off x="1591" y="1591"/>
          <a:ext cx="1591" cy="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5787" imgH="5751" progId="">
                  <p:embed/>
                </p:oleObj>
              </mc:Choice>
              <mc:Fallback>
                <p:oleObj r:id="rId40" imgW="5787" imgH="5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91" cy="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4">
            <a:extLst>
              <a:ext uri="{FF2B5EF4-FFF2-40B4-BE49-F238E27FC236}">
                <a16:creationId xmlns:a16="http://schemas.microsoft.com/office/drawing/2014/main" id="{E73D261A-533B-316C-AE99-6777E127EB5E}"/>
              </a:ext>
            </a:extLst>
          </p:cNvPr>
          <p:cNvSpPr/>
          <p:nvPr/>
        </p:nvSpPr>
        <p:spPr>
          <a:xfrm>
            <a:off x="0" y="6579016"/>
            <a:ext cx="12191996" cy="285795"/>
          </a:xfrm>
          <a:prstGeom prst="rect">
            <a:avLst/>
          </a:prstGeom>
          <a:solidFill>
            <a:srgbClr val="2018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33879B9C-A0BF-8F06-2D78-D4B0FFB36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617" y="1700811"/>
            <a:ext cx="11087996" cy="45365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Headline</a:t>
            </a:r>
          </a:p>
          <a:p>
            <a:pPr lvl="1"/>
            <a:r>
              <a:rPr lang="de-DE"/>
              <a:t>Fließtext</a:t>
            </a:r>
          </a:p>
          <a:p>
            <a:pPr lvl="2"/>
            <a:r>
              <a:rPr lang="de-DE"/>
              <a:t>Erste Ebene</a:t>
            </a:r>
          </a:p>
          <a:p>
            <a:pPr lvl="3"/>
            <a:r>
              <a:rPr lang="de-DE"/>
              <a:t>Zweite Ebene</a:t>
            </a:r>
          </a:p>
          <a:p>
            <a:pPr lvl="4"/>
            <a:r>
              <a:rPr lang="de-DE"/>
              <a:t>Dritte Ebene</a:t>
            </a:r>
          </a:p>
          <a:p>
            <a:pPr lvl="5"/>
            <a:r>
              <a:rPr lang="de-DE"/>
              <a:t>Vierte Ebene</a:t>
            </a: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A77E120F-36FA-6B73-A2D1-E01DDE0AC5FA}"/>
              </a:ext>
            </a:extLst>
          </p:cNvPr>
          <p:cNvSpPr txBox="1"/>
          <p:nvPr/>
        </p:nvSpPr>
        <p:spPr>
          <a:xfrm>
            <a:off x="591918" y="6571070"/>
            <a:ext cx="10112587" cy="2869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308" rtl="0" fontAlgn="auto" hangingPunct="1">
              <a:lnSpc>
                <a:spcPct val="106000"/>
              </a:lnSpc>
              <a:spcBef>
                <a:spcPts val="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cxnSp>
        <p:nvCxnSpPr>
          <p:cNvPr id="6" name="Gerade Verbindung 73">
            <a:extLst>
              <a:ext uri="{FF2B5EF4-FFF2-40B4-BE49-F238E27FC236}">
                <a16:creationId xmlns:a16="http://schemas.microsoft.com/office/drawing/2014/main" id="{73E33182-94C8-53E0-6E31-28FEE3A092BF}"/>
              </a:ext>
            </a:extLst>
          </p:cNvPr>
          <p:cNvCxnSpPr/>
          <p:nvPr/>
        </p:nvCxnSpPr>
        <p:spPr>
          <a:xfrm>
            <a:off x="0" y="6569561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7" name="Rechteck">
            <a:extLst>
              <a:ext uri="{FF2B5EF4-FFF2-40B4-BE49-F238E27FC236}">
                <a16:creationId xmlns:a16="http://schemas.microsoft.com/office/drawing/2014/main" id="{D2628AF7-A380-1A2F-4A08-F7DAA53F24B2}"/>
              </a:ext>
            </a:extLst>
          </p:cNvPr>
          <p:cNvSpPr txBox="1"/>
          <p:nvPr/>
        </p:nvSpPr>
        <p:spPr>
          <a:xfrm>
            <a:off x="10932593" y="6648858"/>
            <a:ext cx="708029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83305A-94F7-4FBB-A805-BA7E0BE3E4CF}" type="slidenum">
              <a:t>‹#›</a:t>
            </a:fld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8" name="Titelplatzhalter 2">
            <a:extLst>
              <a:ext uri="{FF2B5EF4-FFF2-40B4-BE49-F238E27FC236}">
                <a16:creationId xmlns:a16="http://schemas.microsoft.com/office/drawing/2014/main" id="{8085B701-8E4E-53EF-4289-107DA6C21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383" y="548676"/>
            <a:ext cx="10369149" cy="7920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grpSp>
        <p:nvGrpSpPr>
          <p:cNvPr id="9" name="Gruppieren 16">
            <a:extLst>
              <a:ext uri="{FF2B5EF4-FFF2-40B4-BE49-F238E27FC236}">
                <a16:creationId xmlns:a16="http://schemas.microsoft.com/office/drawing/2014/main" id="{F71B4FB0-7741-172A-C551-8870BE53724A}"/>
              </a:ext>
            </a:extLst>
          </p:cNvPr>
          <p:cNvGrpSpPr/>
          <p:nvPr/>
        </p:nvGrpSpPr>
        <p:grpSpPr>
          <a:xfrm>
            <a:off x="11208568" y="548676"/>
            <a:ext cx="432044" cy="643654"/>
            <a:chOff x="11208568" y="548676"/>
            <a:chExt cx="432044" cy="643654"/>
          </a:xfrm>
        </p:grpSpPr>
        <p:sp>
          <p:nvSpPr>
            <p:cNvPr id="10" name="Freihandform 8">
              <a:extLst>
                <a:ext uri="{FF2B5EF4-FFF2-40B4-BE49-F238E27FC236}">
                  <a16:creationId xmlns:a16="http://schemas.microsoft.com/office/drawing/2014/main" id="{DB6E069B-F2FA-C31E-E50F-F6696FA457A5}"/>
                </a:ext>
              </a:extLst>
            </p:cNvPr>
            <p:cNvSpPr/>
            <p:nvPr/>
          </p:nvSpPr>
          <p:spPr>
            <a:xfrm>
              <a:off x="11208568" y="1080445"/>
              <a:ext cx="432044" cy="1118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4101"/>
                <a:gd name="f7" fmla="val 159030"/>
                <a:gd name="f8" fmla="val 614102"/>
                <a:gd name="f9" fmla="+- 0 0 -90"/>
                <a:gd name="f10" fmla="*/ f3 1 614101"/>
                <a:gd name="f11" fmla="*/ f4 1 159030"/>
                <a:gd name="f12" fmla="+- f7 0 f5"/>
                <a:gd name="f13" fmla="+- f6 0 f5"/>
                <a:gd name="f14" fmla="*/ f9 f0 1"/>
                <a:gd name="f15" fmla="*/ f13 1 614101"/>
                <a:gd name="f16" fmla="*/ f12 1 159030"/>
                <a:gd name="f17" fmla="*/ 0 f13 1"/>
                <a:gd name="f18" fmla="*/ 0 f12 1"/>
                <a:gd name="f19" fmla="*/ 614102 f13 1"/>
                <a:gd name="f20" fmla="*/ 159030 f12 1"/>
                <a:gd name="f21" fmla="*/ f14 1 f2"/>
                <a:gd name="f22" fmla="*/ f17 1 614101"/>
                <a:gd name="f23" fmla="*/ f18 1 159030"/>
                <a:gd name="f24" fmla="*/ f19 1 614101"/>
                <a:gd name="f25" fmla="*/ f20 1 159030"/>
                <a:gd name="f26" fmla="*/ f5 1 f15"/>
                <a:gd name="f27" fmla="*/ f6 1 f15"/>
                <a:gd name="f28" fmla="*/ f5 1 f16"/>
                <a:gd name="f29" fmla="*/ f7 1 f16"/>
                <a:gd name="f30" fmla="+- f21 0 f1"/>
                <a:gd name="f31" fmla="*/ f22 1 f15"/>
                <a:gd name="f32" fmla="*/ f23 1 f16"/>
                <a:gd name="f33" fmla="*/ f24 1 f15"/>
                <a:gd name="f34" fmla="*/ f25 1 f16"/>
                <a:gd name="f35" fmla="*/ f26 f10 1"/>
                <a:gd name="f36" fmla="*/ f27 f10 1"/>
                <a:gd name="f37" fmla="*/ f29 f11 1"/>
                <a:gd name="f38" fmla="*/ f28 f11 1"/>
                <a:gd name="f39" fmla="*/ f31 f10 1"/>
                <a:gd name="f40" fmla="*/ f32 f11 1"/>
                <a:gd name="f41" fmla="*/ f33 f10 1"/>
                <a:gd name="f42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39" y="f40"/>
                </a:cxn>
                <a:cxn ang="f30">
                  <a:pos x="f41" y="f40"/>
                </a:cxn>
                <a:cxn ang="f30">
                  <a:pos x="f41" y="f42"/>
                </a:cxn>
                <a:cxn ang="f30">
                  <a:pos x="f39" y="f42"/>
                </a:cxn>
              </a:cxnLst>
              <a:rect l="f35" t="f38" r="f36" b="f37"/>
              <a:pathLst>
                <a:path w="614101" h="159030">
                  <a:moveTo>
                    <a:pt x="f5" y="f5"/>
                  </a:moveTo>
                  <a:lnTo>
                    <a:pt x="f8" y="f5"/>
                  </a:lnTo>
                  <a:lnTo>
                    <a:pt x="f8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2516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ihandform 9">
              <a:extLst>
                <a:ext uri="{FF2B5EF4-FFF2-40B4-BE49-F238E27FC236}">
                  <a16:creationId xmlns:a16="http://schemas.microsoft.com/office/drawing/2014/main" id="{795E08EC-C6A7-3B3C-C77A-0412279CA1FF}"/>
                </a:ext>
              </a:extLst>
            </p:cNvPr>
            <p:cNvSpPr/>
            <p:nvPr/>
          </p:nvSpPr>
          <p:spPr>
            <a:xfrm>
              <a:off x="11208696" y="548676"/>
              <a:ext cx="431916" cy="4304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3914"/>
                <a:gd name="f7" fmla="val 611893"/>
                <a:gd name="f8" fmla="val 306957"/>
                <a:gd name="f9" fmla="val 611894"/>
                <a:gd name="f10" fmla="val 486930"/>
                <a:gd name="f11" fmla="val 482464"/>
                <a:gd name="f12" fmla="val 305900"/>
                <a:gd name="f13" fmla="val 129336"/>
                <a:gd name="f14" fmla="val 487024"/>
                <a:gd name="f15" fmla="val 126891"/>
                <a:gd name="f16" fmla="val 129430"/>
                <a:gd name="f17" fmla="val 305994"/>
                <a:gd name="f18" fmla="val 482558"/>
                <a:gd name="f19" fmla="val 126984"/>
                <a:gd name="f20" fmla="val 447208"/>
                <a:gd name="f21" fmla="val 228459"/>
                <a:gd name="f22" fmla="val 175377"/>
                <a:gd name="f23" fmla="val 389516"/>
                <a:gd name="f24" fmla="val 222473"/>
                <a:gd name="f25" fmla="val 164781"/>
                <a:gd name="f26" fmla="val 385455"/>
                <a:gd name="f27" fmla="val 438537"/>
                <a:gd name="f28" fmla="+- 0 0 -90"/>
                <a:gd name="f29" fmla="*/ f3 1 613914"/>
                <a:gd name="f30" fmla="*/ f4 1 611893"/>
                <a:gd name="f31" fmla="+- f7 0 f5"/>
                <a:gd name="f32" fmla="+- f6 0 f5"/>
                <a:gd name="f33" fmla="*/ f28 f0 1"/>
                <a:gd name="f34" fmla="*/ f32 1 613914"/>
                <a:gd name="f35" fmla="*/ f31 1 611893"/>
                <a:gd name="f36" fmla="*/ 306957 f32 1"/>
                <a:gd name="f37" fmla="*/ 611894 f31 1"/>
                <a:gd name="f38" fmla="*/ 613914 f32 1"/>
                <a:gd name="f39" fmla="*/ 305900 f31 1"/>
                <a:gd name="f40" fmla="*/ 0 f31 1"/>
                <a:gd name="f41" fmla="*/ 0 f32 1"/>
                <a:gd name="f42" fmla="*/ 305994 f31 1"/>
                <a:gd name="f43" fmla="*/ 447208 f31 1"/>
                <a:gd name="f44" fmla="*/ 175377 f32 1"/>
                <a:gd name="f45" fmla="*/ 164781 f31 1"/>
                <a:gd name="f46" fmla="*/ 438537 f32 1"/>
                <a:gd name="f47" fmla="*/ f33 1 f2"/>
                <a:gd name="f48" fmla="*/ f36 1 613914"/>
                <a:gd name="f49" fmla="*/ f37 1 611893"/>
                <a:gd name="f50" fmla="*/ f38 1 613914"/>
                <a:gd name="f51" fmla="*/ f39 1 611893"/>
                <a:gd name="f52" fmla="*/ f40 1 611893"/>
                <a:gd name="f53" fmla="*/ f41 1 613914"/>
                <a:gd name="f54" fmla="*/ f42 1 611893"/>
                <a:gd name="f55" fmla="*/ f43 1 611893"/>
                <a:gd name="f56" fmla="*/ f44 1 613914"/>
                <a:gd name="f57" fmla="*/ f45 1 611893"/>
                <a:gd name="f58" fmla="*/ f46 1 613914"/>
                <a:gd name="f59" fmla="*/ f5 1 f34"/>
                <a:gd name="f60" fmla="*/ f6 1 f34"/>
                <a:gd name="f61" fmla="*/ f5 1 f35"/>
                <a:gd name="f62" fmla="*/ f7 1 f35"/>
                <a:gd name="f63" fmla="+- f47 0 f1"/>
                <a:gd name="f64" fmla="*/ f48 1 f34"/>
                <a:gd name="f65" fmla="*/ f49 1 f35"/>
                <a:gd name="f66" fmla="*/ f50 1 f34"/>
                <a:gd name="f67" fmla="*/ f51 1 f35"/>
                <a:gd name="f68" fmla="*/ f52 1 f35"/>
                <a:gd name="f69" fmla="*/ f53 1 f34"/>
                <a:gd name="f70" fmla="*/ f54 1 f35"/>
                <a:gd name="f71" fmla="*/ f55 1 f35"/>
                <a:gd name="f72" fmla="*/ f56 1 f34"/>
                <a:gd name="f73" fmla="*/ f57 1 f35"/>
                <a:gd name="f74" fmla="*/ f58 1 f34"/>
                <a:gd name="f75" fmla="*/ f59 f29 1"/>
                <a:gd name="f76" fmla="*/ f60 f29 1"/>
                <a:gd name="f77" fmla="*/ f62 f30 1"/>
                <a:gd name="f78" fmla="*/ f61 f30 1"/>
                <a:gd name="f79" fmla="*/ f64 f29 1"/>
                <a:gd name="f80" fmla="*/ f65 f30 1"/>
                <a:gd name="f81" fmla="*/ f66 f29 1"/>
                <a:gd name="f82" fmla="*/ f67 f30 1"/>
                <a:gd name="f83" fmla="*/ f68 f30 1"/>
                <a:gd name="f84" fmla="*/ f69 f29 1"/>
                <a:gd name="f85" fmla="*/ f70 f30 1"/>
                <a:gd name="f86" fmla="*/ f71 f30 1"/>
                <a:gd name="f87" fmla="*/ f72 f29 1"/>
                <a:gd name="f88" fmla="*/ f73 f30 1"/>
                <a:gd name="f89" fmla="*/ f74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79" y="f80"/>
                </a:cxn>
                <a:cxn ang="f63">
                  <a:pos x="f81" y="f82"/>
                </a:cxn>
                <a:cxn ang="f63">
                  <a:pos x="f79" y="f83"/>
                </a:cxn>
                <a:cxn ang="f63">
                  <a:pos x="f84" y="f85"/>
                </a:cxn>
                <a:cxn ang="f63">
                  <a:pos x="f79" y="f80"/>
                </a:cxn>
                <a:cxn ang="f63">
                  <a:pos x="f79" y="f86"/>
                </a:cxn>
                <a:cxn ang="f63">
                  <a:pos x="f87" y="f85"/>
                </a:cxn>
                <a:cxn ang="f63">
                  <a:pos x="f79" y="f88"/>
                </a:cxn>
                <a:cxn ang="f63">
                  <a:pos x="f89" y="f85"/>
                </a:cxn>
                <a:cxn ang="f63">
                  <a:pos x="f79" y="f86"/>
                </a:cxn>
              </a:cxnLst>
              <a:rect l="f75" t="f78" r="f76" b="f77"/>
              <a:pathLst>
                <a:path w="613914" h="611893">
                  <a:moveTo>
                    <a:pt x="f8" y="f9"/>
                  </a:moveTo>
                  <a:cubicBezTo>
                    <a:pt x="f10" y="f9"/>
                    <a:pt x="f6" y="f11"/>
                    <a:pt x="f6" y="f12"/>
                  </a:cubicBezTo>
                  <a:cubicBezTo>
                    <a:pt x="f6" y="f13"/>
                    <a:pt x="f14" y="f5"/>
                    <a:pt x="f8" y="f5"/>
                  </a:cubicBezTo>
                  <a:cubicBezTo>
                    <a:pt x="f15" y="f5"/>
                    <a:pt x="f5" y="f16"/>
                    <a:pt x="f5" y="f17"/>
                  </a:cubicBezTo>
                  <a:cubicBezTo>
                    <a:pt x="f5" y="f18"/>
                    <a:pt x="f19" y="f9"/>
                    <a:pt x="f8" y="f9"/>
                  </a:cubicBezTo>
                  <a:moveTo>
                    <a:pt x="f8" y="f20"/>
                  </a:moveTo>
                  <a:cubicBezTo>
                    <a:pt x="f21" y="f20"/>
                    <a:pt x="f22" y="f23"/>
                    <a:pt x="f22" y="f17"/>
                  </a:cubicBezTo>
                  <a:cubicBezTo>
                    <a:pt x="f22" y="f24"/>
                    <a:pt x="f21" y="f25"/>
                    <a:pt x="f8" y="f25"/>
                  </a:cubicBezTo>
                  <a:cubicBezTo>
                    <a:pt x="f26" y="f25"/>
                    <a:pt x="f27" y="f24"/>
                    <a:pt x="f27" y="f17"/>
                  </a:cubicBezTo>
                  <a:cubicBezTo>
                    <a:pt x="f27" y="f23"/>
                    <a:pt x="f26" y="f20"/>
                    <a:pt x="f8" y="f20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2" name="Freihandform 10">
              <a:extLst>
                <a:ext uri="{FF2B5EF4-FFF2-40B4-BE49-F238E27FC236}">
                  <a16:creationId xmlns:a16="http://schemas.microsoft.com/office/drawing/2014/main" id="{7DE875B3-0489-0832-DDB1-053C60E4374C}"/>
                </a:ext>
              </a:extLst>
            </p:cNvPr>
            <p:cNvSpPr/>
            <p:nvPr/>
          </p:nvSpPr>
          <p:spPr>
            <a:xfrm>
              <a:off x="11208568" y="1080445"/>
              <a:ext cx="432044" cy="1118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4101"/>
                <a:gd name="f7" fmla="val 159030"/>
                <a:gd name="f8" fmla="val 614102"/>
                <a:gd name="f9" fmla="+- 0 0 -90"/>
                <a:gd name="f10" fmla="*/ f3 1 614101"/>
                <a:gd name="f11" fmla="*/ f4 1 159030"/>
                <a:gd name="f12" fmla="+- f7 0 f5"/>
                <a:gd name="f13" fmla="+- f6 0 f5"/>
                <a:gd name="f14" fmla="*/ f9 f0 1"/>
                <a:gd name="f15" fmla="*/ f13 1 614101"/>
                <a:gd name="f16" fmla="*/ f12 1 159030"/>
                <a:gd name="f17" fmla="*/ 0 f13 1"/>
                <a:gd name="f18" fmla="*/ 0 f12 1"/>
                <a:gd name="f19" fmla="*/ 614102 f13 1"/>
                <a:gd name="f20" fmla="*/ 159030 f12 1"/>
                <a:gd name="f21" fmla="*/ f14 1 f2"/>
                <a:gd name="f22" fmla="*/ f17 1 614101"/>
                <a:gd name="f23" fmla="*/ f18 1 159030"/>
                <a:gd name="f24" fmla="*/ f19 1 614101"/>
                <a:gd name="f25" fmla="*/ f20 1 159030"/>
                <a:gd name="f26" fmla="*/ f5 1 f15"/>
                <a:gd name="f27" fmla="*/ f6 1 f15"/>
                <a:gd name="f28" fmla="*/ f5 1 f16"/>
                <a:gd name="f29" fmla="*/ f7 1 f16"/>
                <a:gd name="f30" fmla="+- f21 0 f1"/>
                <a:gd name="f31" fmla="*/ f22 1 f15"/>
                <a:gd name="f32" fmla="*/ f23 1 f16"/>
                <a:gd name="f33" fmla="*/ f24 1 f15"/>
                <a:gd name="f34" fmla="*/ f25 1 f16"/>
                <a:gd name="f35" fmla="*/ f26 f10 1"/>
                <a:gd name="f36" fmla="*/ f27 f10 1"/>
                <a:gd name="f37" fmla="*/ f29 f11 1"/>
                <a:gd name="f38" fmla="*/ f28 f11 1"/>
                <a:gd name="f39" fmla="*/ f31 f10 1"/>
                <a:gd name="f40" fmla="*/ f32 f11 1"/>
                <a:gd name="f41" fmla="*/ f33 f10 1"/>
                <a:gd name="f42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39" y="f40"/>
                </a:cxn>
                <a:cxn ang="f30">
                  <a:pos x="f41" y="f40"/>
                </a:cxn>
                <a:cxn ang="f30">
                  <a:pos x="f41" y="f42"/>
                </a:cxn>
                <a:cxn ang="f30">
                  <a:pos x="f39" y="f42"/>
                </a:cxn>
              </a:cxnLst>
              <a:rect l="f35" t="f38" r="f36" b="f37"/>
              <a:pathLst>
                <a:path w="614101" h="159030">
                  <a:moveTo>
                    <a:pt x="f5" y="f5"/>
                  </a:moveTo>
                  <a:lnTo>
                    <a:pt x="f8" y="f5"/>
                  </a:lnTo>
                  <a:lnTo>
                    <a:pt x="f8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20185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286C880B-1596-5385-D89F-F34443DAC58A}"/>
                </a:ext>
              </a:extLst>
            </p:cNvPr>
            <p:cNvSpPr/>
            <p:nvPr/>
          </p:nvSpPr>
          <p:spPr>
            <a:xfrm>
              <a:off x="11208696" y="548676"/>
              <a:ext cx="431916" cy="4304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3914"/>
                <a:gd name="f7" fmla="val 611893"/>
                <a:gd name="f8" fmla="val 306957"/>
                <a:gd name="f9" fmla="val 611894"/>
                <a:gd name="f10" fmla="val 486930"/>
                <a:gd name="f11" fmla="val 482464"/>
                <a:gd name="f12" fmla="val 305900"/>
                <a:gd name="f13" fmla="val 129336"/>
                <a:gd name="f14" fmla="val 487024"/>
                <a:gd name="f15" fmla="val 126891"/>
                <a:gd name="f16" fmla="val 129430"/>
                <a:gd name="f17" fmla="val 305994"/>
                <a:gd name="f18" fmla="val 482558"/>
                <a:gd name="f19" fmla="val 126984"/>
                <a:gd name="f20" fmla="val 447208"/>
                <a:gd name="f21" fmla="val 228459"/>
                <a:gd name="f22" fmla="val 175377"/>
                <a:gd name="f23" fmla="val 389516"/>
                <a:gd name="f24" fmla="val 222473"/>
                <a:gd name="f25" fmla="val 164781"/>
                <a:gd name="f26" fmla="val 385455"/>
                <a:gd name="f27" fmla="val 438537"/>
                <a:gd name="f28" fmla="+- 0 0 -90"/>
                <a:gd name="f29" fmla="*/ f3 1 613914"/>
                <a:gd name="f30" fmla="*/ f4 1 611893"/>
                <a:gd name="f31" fmla="+- f7 0 f5"/>
                <a:gd name="f32" fmla="+- f6 0 f5"/>
                <a:gd name="f33" fmla="*/ f28 f0 1"/>
                <a:gd name="f34" fmla="*/ f32 1 613914"/>
                <a:gd name="f35" fmla="*/ f31 1 611893"/>
                <a:gd name="f36" fmla="*/ 306957 f32 1"/>
                <a:gd name="f37" fmla="*/ 611894 f31 1"/>
                <a:gd name="f38" fmla="*/ 613914 f32 1"/>
                <a:gd name="f39" fmla="*/ 305900 f31 1"/>
                <a:gd name="f40" fmla="*/ 0 f31 1"/>
                <a:gd name="f41" fmla="*/ 0 f32 1"/>
                <a:gd name="f42" fmla="*/ 305994 f31 1"/>
                <a:gd name="f43" fmla="*/ 447208 f31 1"/>
                <a:gd name="f44" fmla="*/ 175377 f32 1"/>
                <a:gd name="f45" fmla="*/ 164781 f31 1"/>
                <a:gd name="f46" fmla="*/ 438537 f32 1"/>
                <a:gd name="f47" fmla="*/ f33 1 f2"/>
                <a:gd name="f48" fmla="*/ f36 1 613914"/>
                <a:gd name="f49" fmla="*/ f37 1 611893"/>
                <a:gd name="f50" fmla="*/ f38 1 613914"/>
                <a:gd name="f51" fmla="*/ f39 1 611893"/>
                <a:gd name="f52" fmla="*/ f40 1 611893"/>
                <a:gd name="f53" fmla="*/ f41 1 613914"/>
                <a:gd name="f54" fmla="*/ f42 1 611893"/>
                <a:gd name="f55" fmla="*/ f43 1 611893"/>
                <a:gd name="f56" fmla="*/ f44 1 613914"/>
                <a:gd name="f57" fmla="*/ f45 1 611893"/>
                <a:gd name="f58" fmla="*/ f46 1 613914"/>
                <a:gd name="f59" fmla="*/ f5 1 f34"/>
                <a:gd name="f60" fmla="*/ f6 1 f34"/>
                <a:gd name="f61" fmla="*/ f5 1 f35"/>
                <a:gd name="f62" fmla="*/ f7 1 f35"/>
                <a:gd name="f63" fmla="+- f47 0 f1"/>
                <a:gd name="f64" fmla="*/ f48 1 f34"/>
                <a:gd name="f65" fmla="*/ f49 1 f35"/>
                <a:gd name="f66" fmla="*/ f50 1 f34"/>
                <a:gd name="f67" fmla="*/ f51 1 f35"/>
                <a:gd name="f68" fmla="*/ f52 1 f35"/>
                <a:gd name="f69" fmla="*/ f53 1 f34"/>
                <a:gd name="f70" fmla="*/ f54 1 f35"/>
                <a:gd name="f71" fmla="*/ f55 1 f35"/>
                <a:gd name="f72" fmla="*/ f56 1 f34"/>
                <a:gd name="f73" fmla="*/ f57 1 f35"/>
                <a:gd name="f74" fmla="*/ f58 1 f34"/>
                <a:gd name="f75" fmla="*/ f59 f29 1"/>
                <a:gd name="f76" fmla="*/ f60 f29 1"/>
                <a:gd name="f77" fmla="*/ f62 f30 1"/>
                <a:gd name="f78" fmla="*/ f61 f30 1"/>
                <a:gd name="f79" fmla="*/ f64 f29 1"/>
                <a:gd name="f80" fmla="*/ f65 f30 1"/>
                <a:gd name="f81" fmla="*/ f66 f29 1"/>
                <a:gd name="f82" fmla="*/ f67 f30 1"/>
                <a:gd name="f83" fmla="*/ f68 f30 1"/>
                <a:gd name="f84" fmla="*/ f69 f29 1"/>
                <a:gd name="f85" fmla="*/ f70 f30 1"/>
                <a:gd name="f86" fmla="*/ f71 f30 1"/>
                <a:gd name="f87" fmla="*/ f72 f29 1"/>
                <a:gd name="f88" fmla="*/ f73 f30 1"/>
                <a:gd name="f89" fmla="*/ f74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79" y="f80"/>
                </a:cxn>
                <a:cxn ang="f63">
                  <a:pos x="f81" y="f82"/>
                </a:cxn>
                <a:cxn ang="f63">
                  <a:pos x="f79" y="f83"/>
                </a:cxn>
                <a:cxn ang="f63">
                  <a:pos x="f84" y="f85"/>
                </a:cxn>
                <a:cxn ang="f63">
                  <a:pos x="f79" y="f80"/>
                </a:cxn>
                <a:cxn ang="f63">
                  <a:pos x="f79" y="f86"/>
                </a:cxn>
                <a:cxn ang="f63">
                  <a:pos x="f87" y="f85"/>
                </a:cxn>
                <a:cxn ang="f63">
                  <a:pos x="f79" y="f88"/>
                </a:cxn>
                <a:cxn ang="f63">
                  <a:pos x="f89" y="f85"/>
                </a:cxn>
                <a:cxn ang="f63">
                  <a:pos x="f79" y="f86"/>
                </a:cxn>
              </a:cxnLst>
              <a:rect l="f75" t="f78" r="f76" b="f77"/>
              <a:pathLst>
                <a:path w="613914" h="611893">
                  <a:moveTo>
                    <a:pt x="f8" y="f9"/>
                  </a:moveTo>
                  <a:cubicBezTo>
                    <a:pt x="f10" y="f9"/>
                    <a:pt x="f6" y="f11"/>
                    <a:pt x="f6" y="f12"/>
                  </a:cubicBezTo>
                  <a:cubicBezTo>
                    <a:pt x="f6" y="f13"/>
                    <a:pt x="f14" y="f5"/>
                    <a:pt x="f8" y="f5"/>
                  </a:cubicBezTo>
                  <a:cubicBezTo>
                    <a:pt x="f15" y="f5"/>
                    <a:pt x="f5" y="f16"/>
                    <a:pt x="f5" y="f17"/>
                  </a:cubicBezTo>
                  <a:cubicBezTo>
                    <a:pt x="f5" y="f18"/>
                    <a:pt x="f19" y="f9"/>
                    <a:pt x="f8" y="f9"/>
                  </a:cubicBezTo>
                  <a:moveTo>
                    <a:pt x="f8" y="f20"/>
                  </a:moveTo>
                  <a:cubicBezTo>
                    <a:pt x="f21" y="f20"/>
                    <a:pt x="f22" y="f23"/>
                    <a:pt x="f22" y="f17"/>
                  </a:cubicBezTo>
                  <a:cubicBezTo>
                    <a:pt x="f22" y="f24"/>
                    <a:pt x="f21" y="f25"/>
                    <a:pt x="f8" y="f25"/>
                  </a:cubicBezTo>
                  <a:cubicBezTo>
                    <a:pt x="f26" y="f25"/>
                    <a:pt x="f27" y="f24"/>
                    <a:pt x="f27" y="f17"/>
                  </a:cubicBezTo>
                  <a:cubicBezTo>
                    <a:pt x="f27" y="f23"/>
                    <a:pt x="f26" y="f20"/>
                    <a:pt x="f8" y="f20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201859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B11CD7F4-7777-D4E9-DDCE-FB30B210B4D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50861" y="6648858"/>
            <a:ext cx="9036000" cy="15388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en-US"/>
              <a:t>Baerlocher | Case Study | Februar 2024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xStyles>
    <p:titleStyle>
      <a:lvl1pPr marL="0" marR="0" lvl="0" indent="0" algn="l" defTabSz="914308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400" b="1" i="0" u="none" strike="noStrike" kern="1200" cap="none" spc="0" baseline="0">
          <a:solidFill>
            <a:srgbClr val="201859"/>
          </a:solidFill>
          <a:uFillTx/>
          <a:latin typeface="All Round Gothic Bold"/>
        </a:defRPr>
      </a:lvl1pPr>
    </p:titleStyle>
    <p:bodyStyle>
      <a:lvl1pPr marL="0" marR="0" lvl="0" indent="0" algn="l" defTabSz="914308" rtl="0" fontAlgn="auto" hangingPunct="1">
        <a:lnSpc>
          <a:spcPct val="100000"/>
        </a:lnSpc>
        <a:spcBef>
          <a:spcPts val="1600"/>
        </a:spcBef>
        <a:spcAft>
          <a:spcPts val="0"/>
        </a:spcAft>
        <a:buNone/>
        <a:tabLst/>
        <a:defRPr lang="de-DE" sz="1400" b="1" i="0" u="none" strike="noStrike" kern="1200" cap="none" spc="0" baseline="0">
          <a:solidFill>
            <a:srgbClr val="201859"/>
          </a:solidFill>
          <a:uFillTx/>
          <a:latin typeface="Avenir Next LT Pro"/>
        </a:defRPr>
      </a:lvl1pPr>
      <a:lvl2pPr marL="0" marR="0" lvl="1" indent="0" algn="l" defTabSz="914308" rtl="0" fontAlgn="auto" hangingPunct="1">
        <a:lnSpc>
          <a:spcPct val="100000"/>
        </a:lnSpc>
        <a:spcBef>
          <a:spcPts val="900"/>
        </a:spcBef>
        <a:spcAft>
          <a:spcPts val="0"/>
        </a:spcAft>
        <a:buNone/>
        <a:tabLst/>
        <a:defRPr lang="de-DE" sz="1400" b="0" i="0" u="none" strike="noStrike" kern="1200" cap="none" spc="0" baseline="0">
          <a:solidFill>
            <a:srgbClr val="201859"/>
          </a:solidFill>
          <a:uFillTx/>
          <a:latin typeface="Avenir Next LT Pro"/>
        </a:defRPr>
      </a:lvl2pPr>
      <a:lvl3pPr marL="179999" marR="0" lvl="2" indent="-179999" algn="l" defTabSz="914308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85000"/>
        <a:buFont typeface="Segoe UI Symbol" pitchFamily="34"/>
        <a:buChar char="▶"/>
        <a:tabLst/>
        <a:defRPr lang="de-DE" sz="1400" b="0" i="0" u="none" strike="noStrike" kern="1200" cap="none" spc="0" baseline="0">
          <a:solidFill>
            <a:srgbClr val="201859"/>
          </a:solidFill>
          <a:uFillTx/>
          <a:latin typeface="Avenir Next LT Pro"/>
        </a:defRPr>
      </a:lvl3pPr>
      <a:lvl4pPr marL="358773" marR="0" lvl="3" indent="-179999" algn="l" defTabSz="914308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85000"/>
        <a:buFont typeface="Segoe UI Symbol" pitchFamily="34"/>
        <a:buChar char="▶"/>
        <a:tabLst/>
        <a:defRPr lang="de-DE" sz="1400" b="0" i="0" u="none" strike="noStrike" kern="1200" cap="none" spc="0" baseline="0">
          <a:solidFill>
            <a:srgbClr val="201859"/>
          </a:solidFill>
          <a:uFillTx/>
          <a:latin typeface="Avenir Next LT Pro"/>
        </a:defRPr>
      </a:lvl4pPr>
      <a:lvl5pPr marL="541333" marR="0" lvl="4" indent="-179999" algn="l" defTabSz="914308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85000"/>
        <a:buFont typeface="Segoe UI Symbol" pitchFamily="34"/>
        <a:buChar char="▶"/>
        <a:tabLst/>
        <a:defRPr lang="de-DE" sz="1400" b="0" i="0" u="none" strike="noStrike" kern="1200" cap="none" spc="0" baseline="0">
          <a:solidFill>
            <a:srgbClr val="201859"/>
          </a:solidFill>
          <a:uFillTx/>
          <a:latin typeface="Avenir Next LT Pro"/>
        </a:defRPr>
      </a:lvl5pPr>
      <a:lvl6pPr marL="719998" marR="0" lvl="5" indent="-179999" algn="l" defTabSz="914308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85000"/>
        <a:buFont typeface="Segoe UI Symbol" pitchFamily="34"/>
        <a:buChar char="▶"/>
        <a:tabLst/>
        <a:defRPr lang="de-DE" sz="1400" b="0" i="0" u="none" strike="noStrike" kern="1200" cap="none" spc="0" baseline="0">
          <a:solidFill>
            <a:srgbClr val="201859"/>
          </a:solidFill>
          <a:uFillTx/>
          <a:latin typeface="Avenir Next LT Pro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348084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FF14C249-ECBC-20BE-2955-A9EFBED4465B}"/>
              </a:ext>
            </a:extLst>
          </p:cNvPr>
          <p:cNvGraphicFramePr/>
          <p:nvPr/>
        </p:nvGraphicFramePr>
        <p:xfrm>
          <a:off x="1591" y="1591"/>
          <a:ext cx="1591" cy="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87" imgH="5751" progId="">
                  <p:embed/>
                </p:oleObj>
              </mc:Choice>
              <mc:Fallback>
                <p:oleObj r:id="rId3" imgW="5787" imgH="57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91" cy="159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ihandform 6">
            <a:extLst>
              <a:ext uri="{FF2B5EF4-FFF2-40B4-BE49-F238E27FC236}">
                <a16:creationId xmlns:a16="http://schemas.microsoft.com/office/drawing/2014/main" id="{E3188DD5-4746-CF80-BEBD-085B7E4CB426}"/>
              </a:ext>
            </a:extLst>
          </p:cNvPr>
          <p:cNvSpPr/>
          <p:nvPr/>
        </p:nvSpPr>
        <p:spPr>
          <a:xfrm>
            <a:off x="552617" y="3257220"/>
            <a:ext cx="7865769" cy="14508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2079"/>
              <a:gd name="f7" fmla="val 1904999"/>
              <a:gd name="f8" fmla="val 2672080"/>
              <a:gd name="f9" fmla="val 1905000"/>
              <a:gd name="f10" fmla="+- 0 0 -90"/>
              <a:gd name="f11" fmla="*/ f3 1 2672079"/>
              <a:gd name="f12" fmla="*/ f4 1 1904999"/>
              <a:gd name="f13" fmla="+- f7 0 f5"/>
              <a:gd name="f14" fmla="+- f6 0 f5"/>
              <a:gd name="f15" fmla="*/ f10 f0 1"/>
              <a:gd name="f16" fmla="*/ f14 1 2672079"/>
              <a:gd name="f17" fmla="*/ f13 1 1904999"/>
              <a:gd name="f18" fmla="*/ 0 f14 1"/>
              <a:gd name="f19" fmla="*/ 0 f13 1"/>
              <a:gd name="f20" fmla="*/ 2672080 f14 1"/>
              <a:gd name="f21" fmla="*/ 1905000 f13 1"/>
              <a:gd name="f22" fmla="*/ f15 1 f2"/>
              <a:gd name="f23" fmla="*/ f18 1 2672079"/>
              <a:gd name="f24" fmla="*/ f19 1 1904999"/>
              <a:gd name="f25" fmla="*/ f20 1 2672079"/>
              <a:gd name="f26" fmla="*/ f21 1 1904999"/>
              <a:gd name="f27" fmla="*/ f5 1 f16"/>
              <a:gd name="f28" fmla="*/ f6 1 f16"/>
              <a:gd name="f29" fmla="*/ f5 1 f17"/>
              <a:gd name="f30" fmla="*/ f7 1 f17"/>
              <a:gd name="f31" fmla="+- f22 0 f1"/>
              <a:gd name="f32" fmla="*/ f23 1 f16"/>
              <a:gd name="f33" fmla="*/ f24 1 f17"/>
              <a:gd name="f34" fmla="*/ f25 1 f16"/>
              <a:gd name="f35" fmla="*/ f26 1 f17"/>
              <a:gd name="f36" fmla="*/ f27 f11 1"/>
              <a:gd name="f37" fmla="*/ f28 f11 1"/>
              <a:gd name="f38" fmla="*/ f30 f12 1"/>
              <a:gd name="f39" fmla="*/ f29 f12 1"/>
              <a:gd name="f40" fmla="*/ f32 f11 1"/>
              <a:gd name="f41" fmla="*/ f33 f12 1"/>
              <a:gd name="f42" fmla="*/ f34 f11 1"/>
              <a:gd name="f43" fmla="*/ f3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1"/>
              </a:cxn>
              <a:cxn ang="f31">
                <a:pos x="f42" y="f41"/>
              </a:cxn>
              <a:cxn ang="f31">
                <a:pos x="f42" y="f43"/>
              </a:cxn>
              <a:cxn ang="f31">
                <a:pos x="f40" y="f43"/>
              </a:cxn>
            </a:cxnLst>
            <a:rect l="f36" t="f39" r="f37" b="f38"/>
            <a:pathLst>
              <a:path w="2672079" h="1904999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5" y="f9"/>
                </a:lnTo>
                <a:close/>
              </a:path>
            </a:pathLst>
          </a:custGeom>
          <a:noFill/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143999" tIns="143999" rIns="143999" bIns="143999" anchor="ctr" anchorCtr="0" compatLnSpc="1">
            <a:noAutofit/>
          </a:bodyPr>
          <a:lstStyle/>
          <a:p>
            <a:pPr marL="892170" marR="0" lvl="2" indent="-88897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1859"/>
              </a:buClr>
              <a:buSzPct val="8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/>
              </a:rPr>
              <a:t>A4</a:t>
            </a: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4" name="Freihandform 8">
            <a:extLst>
              <a:ext uri="{FF2B5EF4-FFF2-40B4-BE49-F238E27FC236}">
                <a16:creationId xmlns:a16="http://schemas.microsoft.com/office/drawing/2014/main" id="{0B2B7F6D-F845-60D8-096F-250601764F0F}"/>
              </a:ext>
            </a:extLst>
          </p:cNvPr>
          <p:cNvSpPr/>
          <p:nvPr/>
        </p:nvSpPr>
        <p:spPr>
          <a:xfrm>
            <a:off x="8499192" y="1700811"/>
            <a:ext cx="3141284" cy="45365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2079"/>
              <a:gd name="f7" fmla="val 1904999"/>
              <a:gd name="f8" fmla="val 2672080"/>
              <a:gd name="f9" fmla="val 1905000"/>
              <a:gd name="f10" fmla="+- 0 0 -90"/>
              <a:gd name="f11" fmla="*/ f3 1 2672079"/>
              <a:gd name="f12" fmla="*/ f4 1 1904999"/>
              <a:gd name="f13" fmla="+- f7 0 f5"/>
              <a:gd name="f14" fmla="+- f6 0 f5"/>
              <a:gd name="f15" fmla="*/ f10 f0 1"/>
              <a:gd name="f16" fmla="*/ f14 1 2672079"/>
              <a:gd name="f17" fmla="*/ f13 1 1904999"/>
              <a:gd name="f18" fmla="*/ 0 f14 1"/>
              <a:gd name="f19" fmla="*/ 0 f13 1"/>
              <a:gd name="f20" fmla="*/ 2672080 f14 1"/>
              <a:gd name="f21" fmla="*/ 1905000 f13 1"/>
              <a:gd name="f22" fmla="*/ f15 1 f2"/>
              <a:gd name="f23" fmla="*/ f18 1 2672079"/>
              <a:gd name="f24" fmla="*/ f19 1 1904999"/>
              <a:gd name="f25" fmla="*/ f20 1 2672079"/>
              <a:gd name="f26" fmla="*/ f21 1 1904999"/>
              <a:gd name="f27" fmla="*/ f5 1 f16"/>
              <a:gd name="f28" fmla="*/ f6 1 f16"/>
              <a:gd name="f29" fmla="*/ f5 1 f17"/>
              <a:gd name="f30" fmla="*/ f7 1 f17"/>
              <a:gd name="f31" fmla="+- f22 0 f1"/>
              <a:gd name="f32" fmla="*/ f23 1 f16"/>
              <a:gd name="f33" fmla="*/ f24 1 f17"/>
              <a:gd name="f34" fmla="*/ f25 1 f16"/>
              <a:gd name="f35" fmla="*/ f26 1 f17"/>
              <a:gd name="f36" fmla="*/ f27 f11 1"/>
              <a:gd name="f37" fmla="*/ f28 f11 1"/>
              <a:gd name="f38" fmla="*/ f30 f12 1"/>
              <a:gd name="f39" fmla="*/ f29 f12 1"/>
              <a:gd name="f40" fmla="*/ f32 f11 1"/>
              <a:gd name="f41" fmla="*/ f33 f12 1"/>
              <a:gd name="f42" fmla="*/ f34 f11 1"/>
              <a:gd name="f43" fmla="*/ f3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1"/>
              </a:cxn>
              <a:cxn ang="f31">
                <a:pos x="f42" y="f41"/>
              </a:cxn>
              <a:cxn ang="f31">
                <a:pos x="f42" y="f43"/>
              </a:cxn>
              <a:cxn ang="f31">
                <a:pos x="f40" y="f43"/>
              </a:cxn>
            </a:cxnLst>
            <a:rect l="f36" t="f39" r="f37" b="f38"/>
            <a:pathLst>
              <a:path w="2672079" h="1904999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5" y="f9"/>
                </a:lnTo>
                <a:close/>
              </a:path>
            </a:pathLst>
          </a:custGeom>
          <a:solidFill>
            <a:srgbClr val="BEBBD7"/>
          </a:solidFill>
          <a:ln w="6345" cap="flat">
            <a:solidFill>
              <a:srgbClr val="BEBBD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201859"/>
              </a:solidFill>
              <a:uFillTx/>
              <a:latin typeface="Avenir Next LT Pro" pitchFamily="34"/>
            </a:endParaRPr>
          </a:p>
        </p:txBody>
      </p:sp>
      <p:sp>
        <p:nvSpPr>
          <p:cNvPr id="5" name="Freihandform 10">
            <a:extLst>
              <a:ext uri="{FF2B5EF4-FFF2-40B4-BE49-F238E27FC236}">
                <a16:creationId xmlns:a16="http://schemas.microsoft.com/office/drawing/2014/main" id="{6C7C8412-1731-29A4-FD5B-036F4F9E8F30}"/>
              </a:ext>
            </a:extLst>
          </p:cNvPr>
          <p:cNvSpPr/>
          <p:nvPr/>
        </p:nvSpPr>
        <p:spPr>
          <a:xfrm>
            <a:off x="552617" y="1700811"/>
            <a:ext cx="7865769" cy="14781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2079"/>
              <a:gd name="f7" fmla="val 1904999"/>
              <a:gd name="f8" fmla="val 2672080"/>
              <a:gd name="f9" fmla="val 1905000"/>
              <a:gd name="f10" fmla="+- 0 0 -90"/>
              <a:gd name="f11" fmla="*/ f3 1 2672079"/>
              <a:gd name="f12" fmla="*/ f4 1 1904999"/>
              <a:gd name="f13" fmla="+- f7 0 f5"/>
              <a:gd name="f14" fmla="+- f6 0 f5"/>
              <a:gd name="f15" fmla="*/ f10 f0 1"/>
              <a:gd name="f16" fmla="*/ f14 1 2672079"/>
              <a:gd name="f17" fmla="*/ f13 1 1904999"/>
              <a:gd name="f18" fmla="*/ 0 f14 1"/>
              <a:gd name="f19" fmla="*/ 0 f13 1"/>
              <a:gd name="f20" fmla="*/ 2672080 f14 1"/>
              <a:gd name="f21" fmla="*/ 1905000 f13 1"/>
              <a:gd name="f22" fmla="*/ f15 1 f2"/>
              <a:gd name="f23" fmla="*/ f18 1 2672079"/>
              <a:gd name="f24" fmla="*/ f19 1 1904999"/>
              <a:gd name="f25" fmla="*/ f20 1 2672079"/>
              <a:gd name="f26" fmla="*/ f21 1 1904999"/>
              <a:gd name="f27" fmla="*/ f5 1 f16"/>
              <a:gd name="f28" fmla="*/ f6 1 f16"/>
              <a:gd name="f29" fmla="*/ f5 1 f17"/>
              <a:gd name="f30" fmla="*/ f7 1 f17"/>
              <a:gd name="f31" fmla="+- f22 0 f1"/>
              <a:gd name="f32" fmla="*/ f23 1 f16"/>
              <a:gd name="f33" fmla="*/ f24 1 f17"/>
              <a:gd name="f34" fmla="*/ f25 1 f16"/>
              <a:gd name="f35" fmla="*/ f26 1 f17"/>
              <a:gd name="f36" fmla="*/ f27 f11 1"/>
              <a:gd name="f37" fmla="*/ f28 f11 1"/>
              <a:gd name="f38" fmla="*/ f30 f12 1"/>
              <a:gd name="f39" fmla="*/ f29 f12 1"/>
              <a:gd name="f40" fmla="*/ f32 f11 1"/>
              <a:gd name="f41" fmla="*/ f33 f12 1"/>
              <a:gd name="f42" fmla="*/ f34 f11 1"/>
              <a:gd name="f43" fmla="*/ f3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1"/>
              </a:cxn>
              <a:cxn ang="f31">
                <a:pos x="f42" y="f41"/>
              </a:cxn>
              <a:cxn ang="f31">
                <a:pos x="f42" y="f43"/>
              </a:cxn>
              <a:cxn ang="f31">
                <a:pos x="f40" y="f43"/>
              </a:cxn>
            </a:cxnLst>
            <a:rect l="f36" t="f39" r="f37" b="f38"/>
            <a:pathLst>
              <a:path w="2672079" h="1904999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5" y="f9"/>
                </a:lnTo>
                <a:close/>
              </a:path>
            </a:pathLst>
          </a:custGeom>
          <a:noFill/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143999" tIns="143999" rIns="143999" bIns="143999" anchor="t" anchorCtr="0" compatLnSpc="1">
            <a:noAutofit/>
          </a:bodyPr>
          <a:lstStyle/>
          <a:p>
            <a:pPr marL="892170" marR="0" lvl="2" indent="-88897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01859"/>
              </a:buClr>
              <a:buSzPct val="8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/>
              </a:rPr>
              <a:t>A3</a:t>
            </a: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6" name="Textfeld 26">
            <a:extLst>
              <a:ext uri="{FF2B5EF4-FFF2-40B4-BE49-F238E27FC236}">
                <a16:creationId xmlns:a16="http://schemas.microsoft.com/office/drawing/2014/main" id="{6F31A7F4-3CB2-22C0-4E26-194A2B0BA3DC}"/>
              </a:ext>
            </a:extLst>
          </p:cNvPr>
          <p:cNvSpPr txBox="1"/>
          <p:nvPr/>
        </p:nvSpPr>
        <p:spPr>
          <a:xfrm>
            <a:off x="461369" y="2279827"/>
            <a:ext cx="985622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1" i="0" u="none" strike="noStrike" kern="1200" cap="none" spc="0" baseline="0">
                <a:solidFill>
                  <a:srgbClr val="201859"/>
                </a:solidFill>
                <a:uFillTx/>
                <a:latin typeface="Avenir Next LT Pro" pitchFamily="34"/>
              </a:rPr>
              <a:t>Ziel</a:t>
            </a:r>
          </a:p>
        </p:txBody>
      </p:sp>
      <p:sp>
        <p:nvSpPr>
          <p:cNvPr id="7" name="Textfeld 27">
            <a:extLst>
              <a:ext uri="{FF2B5EF4-FFF2-40B4-BE49-F238E27FC236}">
                <a16:creationId xmlns:a16="http://schemas.microsoft.com/office/drawing/2014/main" id="{F836C258-B5D6-7081-DE2D-420DC526073C}"/>
              </a:ext>
            </a:extLst>
          </p:cNvPr>
          <p:cNvSpPr txBox="1"/>
          <p:nvPr/>
        </p:nvSpPr>
        <p:spPr>
          <a:xfrm>
            <a:off x="461369" y="3835139"/>
            <a:ext cx="985622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1" i="0" u="none" strike="noStrike" kern="1200" cap="none" spc="0" baseline="0">
                <a:solidFill>
                  <a:srgbClr val="201859"/>
                </a:solidFill>
                <a:uFillTx/>
                <a:latin typeface="Avenir Next LT Pro" pitchFamily="34"/>
              </a:rPr>
              <a:t>Lösung</a:t>
            </a:r>
          </a:p>
        </p:txBody>
      </p:sp>
      <p:sp>
        <p:nvSpPr>
          <p:cNvPr id="8" name="Textfeld 28">
            <a:extLst>
              <a:ext uri="{FF2B5EF4-FFF2-40B4-BE49-F238E27FC236}">
                <a16:creationId xmlns:a16="http://schemas.microsoft.com/office/drawing/2014/main" id="{34B1C7A2-82EC-60D5-62D9-77A3D8A48FA8}"/>
              </a:ext>
            </a:extLst>
          </p:cNvPr>
          <p:cNvSpPr txBox="1"/>
          <p:nvPr/>
        </p:nvSpPr>
        <p:spPr>
          <a:xfrm>
            <a:off x="8594363" y="1808033"/>
            <a:ext cx="2950933" cy="23416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1" i="0" u="none" strike="noStrike" kern="1200" cap="none" spc="0" baseline="0" dirty="0">
                <a:solidFill>
                  <a:srgbClr val="201859"/>
                </a:solidFill>
                <a:uFillTx/>
                <a:latin typeface="Avenir Next LT Pro" pitchFamily="34"/>
              </a:rPr>
              <a:t>Branche</a:t>
            </a:r>
            <a:br>
              <a:rPr lang="de-DE" sz="14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 pitchFamily="34"/>
              </a:rPr>
            </a:br>
            <a:r>
              <a:rPr lang="de-DE" sz="14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 pitchFamily="34"/>
              </a:rPr>
              <a:t>A6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>
                <a:solidFill>
                  <a:srgbClr val="201859"/>
                </a:solidFill>
                <a:latin typeface="Avenir Next LT Pro" pitchFamily="34"/>
              </a:rPr>
              <a:t>A8</a:t>
            </a: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1" i="0" u="none" strike="noStrike" kern="1200" cap="none" spc="0" baseline="0" dirty="0">
                <a:solidFill>
                  <a:srgbClr val="201859"/>
                </a:solidFill>
                <a:uFillTx/>
                <a:latin typeface="Avenir Next LT Pro" pitchFamily="34"/>
              </a:rPr>
              <a:t>Rolle </a:t>
            </a:r>
            <a:r>
              <a:rPr lang="de-DE" sz="1400" b="1" i="0" u="none" strike="noStrike" kern="1200" cap="none" spc="0" baseline="0" dirty="0" err="1">
                <a:solidFill>
                  <a:srgbClr val="201859"/>
                </a:solidFill>
                <a:uFillTx/>
                <a:latin typeface="Avenir Next LT Pro" pitchFamily="34"/>
              </a:rPr>
              <a:t>microfin</a:t>
            </a:r>
            <a:br>
              <a:rPr lang="de-DE" sz="14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 pitchFamily="34"/>
              </a:rPr>
            </a:br>
            <a:r>
              <a:rPr lang="de-DE" sz="14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 pitchFamily="34"/>
              </a:rPr>
              <a:t>A7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 pitchFamily="34"/>
            </a:endParaRPr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AB2ABEED-F0DE-3A05-5E18-057C6D1640CE}"/>
              </a:ext>
            </a:extLst>
          </p:cNvPr>
          <p:cNvSpPr/>
          <p:nvPr/>
        </p:nvSpPr>
        <p:spPr>
          <a:xfrm>
            <a:off x="552617" y="4786417"/>
            <a:ext cx="7865769" cy="14508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2079"/>
              <a:gd name="f7" fmla="val 1904999"/>
              <a:gd name="f8" fmla="val 2672080"/>
              <a:gd name="f9" fmla="val 1905000"/>
              <a:gd name="f10" fmla="+- 0 0 -90"/>
              <a:gd name="f11" fmla="*/ f3 1 2672079"/>
              <a:gd name="f12" fmla="*/ f4 1 1904999"/>
              <a:gd name="f13" fmla="+- f7 0 f5"/>
              <a:gd name="f14" fmla="+- f6 0 f5"/>
              <a:gd name="f15" fmla="*/ f10 f0 1"/>
              <a:gd name="f16" fmla="*/ f14 1 2672079"/>
              <a:gd name="f17" fmla="*/ f13 1 1904999"/>
              <a:gd name="f18" fmla="*/ 0 f14 1"/>
              <a:gd name="f19" fmla="*/ 0 f13 1"/>
              <a:gd name="f20" fmla="*/ 2672080 f14 1"/>
              <a:gd name="f21" fmla="*/ 1905000 f13 1"/>
              <a:gd name="f22" fmla="*/ f15 1 f2"/>
              <a:gd name="f23" fmla="*/ f18 1 2672079"/>
              <a:gd name="f24" fmla="*/ f19 1 1904999"/>
              <a:gd name="f25" fmla="*/ f20 1 2672079"/>
              <a:gd name="f26" fmla="*/ f21 1 1904999"/>
              <a:gd name="f27" fmla="*/ f5 1 f16"/>
              <a:gd name="f28" fmla="*/ f6 1 f16"/>
              <a:gd name="f29" fmla="*/ f5 1 f17"/>
              <a:gd name="f30" fmla="*/ f7 1 f17"/>
              <a:gd name="f31" fmla="+- f22 0 f1"/>
              <a:gd name="f32" fmla="*/ f23 1 f16"/>
              <a:gd name="f33" fmla="*/ f24 1 f17"/>
              <a:gd name="f34" fmla="*/ f25 1 f16"/>
              <a:gd name="f35" fmla="*/ f26 1 f17"/>
              <a:gd name="f36" fmla="*/ f27 f11 1"/>
              <a:gd name="f37" fmla="*/ f28 f11 1"/>
              <a:gd name="f38" fmla="*/ f30 f12 1"/>
              <a:gd name="f39" fmla="*/ f29 f12 1"/>
              <a:gd name="f40" fmla="*/ f32 f11 1"/>
              <a:gd name="f41" fmla="*/ f33 f12 1"/>
              <a:gd name="f42" fmla="*/ f34 f11 1"/>
              <a:gd name="f43" fmla="*/ f3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40" y="f41"/>
              </a:cxn>
              <a:cxn ang="f31">
                <a:pos x="f42" y="f41"/>
              </a:cxn>
              <a:cxn ang="f31">
                <a:pos x="f42" y="f43"/>
              </a:cxn>
              <a:cxn ang="f31">
                <a:pos x="f40" y="f43"/>
              </a:cxn>
            </a:cxnLst>
            <a:rect l="f36" t="f39" r="f37" b="f38"/>
            <a:pathLst>
              <a:path w="2672079" h="1904999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5" y="f9"/>
                </a:lnTo>
                <a:close/>
              </a:path>
            </a:pathLst>
          </a:custGeom>
          <a:noFill/>
          <a:ln w="6345" cap="flat">
            <a:solidFill>
              <a:srgbClr val="201859"/>
            </a:solidFill>
            <a:prstDash val="solid"/>
            <a:miter/>
          </a:ln>
        </p:spPr>
        <p:txBody>
          <a:bodyPr vert="horz" wrap="square" lIns="143999" tIns="143999" rIns="143999" bIns="143999" anchor="t" anchorCtr="0" compatLnSpc="1">
            <a:noAutofit/>
          </a:bodyPr>
          <a:lstStyle/>
          <a:p>
            <a:pPr marL="892170" marR="0" lvl="2" indent="-88897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1859"/>
              </a:buClr>
              <a:buSzPct val="8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201859"/>
                </a:solidFill>
                <a:uFillTx/>
                <a:latin typeface="Avenir Next LT Pro"/>
              </a:rPr>
              <a:t>A5</a:t>
            </a:r>
            <a:endParaRPr lang="de-DE" sz="1400" b="0" i="0" u="none" strike="noStrike" kern="1200" cap="none" spc="0" baseline="0" dirty="0">
              <a:solidFill>
                <a:srgbClr val="201859"/>
              </a:solidFill>
              <a:uFillTx/>
              <a:latin typeface="Avenir Next LT Pro"/>
            </a:endParaRPr>
          </a:p>
        </p:txBody>
      </p:sp>
      <p:sp>
        <p:nvSpPr>
          <p:cNvPr id="10" name="Textfeld 4">
            <a:extLst>
              <a:ext uri="{FF2B5EF4-FFF2-40B4-BE49-F238E27FC236}">
                <a16:creationId xmlns:a16="http://schemas.microsoft.com/office/drawing/2014/main" id="{BF7B8D73-78AC-1998-3E04-E8108A5F5B34}"/>
              </a:ext>
            </a:extLst>
          </p:cNvPr>
          <p:cNvSpPr txBox="1"/>
          <p:nvPr/>
        </p:nvSpPr>
        <p:spPr>
          <a:xfrm>
            <a:off x="461369" y="5342555"/>
            <a:ext cx="985622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1" i="0" u="none" strike="noStrike" kern="1200" cap="none" spc="0" baseline="0">
                <a:solidFill>
                  <a:srgbClr val="201859"/>
                </a:solidFill>
                <a:uFillTx/>
                <a:latin typeface="Avenir Next LT Pro" pitchFamily="34"/>
              </a:rPr>
              <a:t>Nutzen</a:t>
            </a:r>
          </a:p>
        </p:txBody>
      </p:sp>
      <p:pic>
        <p:nvPicPr>
          <p:cNvPr id="11" name="easyPlaceholder_Icon_microfin">
            <a:extLst>
              <a:ext uri="{FF2B5EF4-FFF2-40B4-BE49-F238E27FC236}">
                <a16:creationId xmlns:a16="http://schemas.microsoft.com/office/drawing/2014/main" id="{5E41C03A-1C62-8DC3-6466-227EBA35F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856" y="1710714"/>
            <a:ext cx="576657" cy="5766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easyPlaceholder_Icon_microfin">
            <a:extLst>
              <a:ext uri="{FF2B5EF4-FFF2-40B4-BE49-F238E27FC236}">
                <a16:creationId xmlns:a16="http://schemas.microsoft.com/office/drawing/2014/main" id="{B54B93CD-56B3-8300-6CAC-181B5DD41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856" y="3271558"/>
            <a:ext cx="576657" cy="5766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easyPlaceholder_Icon_microfin">
            <a:extLst>
              <a:ext uri="{FF2B5EF4-FFF2-40B4-BE49-F238E27FC236}">
                <a16:creationId xmlns:a16="http://schemas.microsoft.com/office/drawing/2014/main" id="{DCEE9E2E-0B57-19EF-43DC-15DE3D6209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856" y="4796558"/>
            <a:ext cx="576657" cy="5766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9B015099-8AAB-196B-BD84-41435A3BD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383" y="569232"/>
            <a:ext cx="10369149" cy="7920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 dirty="0"/>
              <a:t>A2</a:t>
            </a: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887B2C3B-76F2-F5DB-B4A7-11F224EF1256}"/>
              </a:ext>
            </a:extLst>
          </p:cNvPr>
          <p:cNvSpPr txBox="1"/>
          <p:nvPr/>
        </p:nvSpPr>
        <p:spPr>
          <a:xfrm>
            <a:off x="550861" y="6648858"/>
            <a:ext cx="903600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rPr>
              <a:t>Baerlocher | Case Study | Februar 2024</a:t>
            </a:r>
            <a:endParaRPr lang="de-DE" sz="10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grpSp>
        <p:nvGrpSpPr>
          <p:cNvPr id="16" name="Sticker">
            <a:extLst>
              <a:ext uri="{FF2B5EF4-FFF2-40B4-BE49-F238E27FC236}">
                <a16:creationId xmlns:a16="http://schemas.microsoft.com/office/drawing/2014/main" id="{9810113E-F60E-622F-6ED2-F4F676E9F392}"/>
              </a:ext>
            </a:extLst>
          </p:cNvPr>
          <p:cNvGrpSpPr/>
          <p:nvPr/>
        </p:nvGrpSpPr>
        <p:grpSpPr>
          <a:xfrm>
            <a:off x="551383" y="116631"/>
            <a:ext cx="1715213" cy="257367"/>
            <a:chOff x="551383" y="116631"/>
            <a:chExt cx="1715213" cy="257367"/>
          </a:xfrm>
        </p:grpSpPr>
        <p:sp>
          <p:nvSpPr>
            <p:cNvPr id="17" name="Text">
              <a:extLst>
                <a:ext uri="{FF2B5EF4-FFF2-40B4-BE49-F238E27FC236}">
                  <a16:creationId xmlns:a16="http://schemas.microsoft.com/office/drawing/2014/main" id="{81A427BE-29ED-5AC9-99D3-DA0F8618BAFC}"/>
                </a:ext>
              </a:extLst>
            </p:cNvPr>
            <p:cNvSpPr txBox="1"/>
            <p:nvPr/>
          </p:nvSpPr>
          <p:spPr>
            <a:xfrm>
              <a:off x="551383" y="116631"/>
              <a:ext cx="1715213" cy="2573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35999" rIns="0" bIns="35999" anchor="ctr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50" baseline="0">
                  <a:solidFill>
                    <a:srgbClr val="201859"/>
                  </a:solidFill>
                  <a:uFillTx/>
                  <a:latin typeface="Avenir Next LT Pro"/>
                  <a:cs typeface="Segoe UI" pitchFamily="34"/>
                </a:rPr>
                <a:t>Baerlocher / P23-0094</a:t>
              </a:r>
            </a:p>
          </p:txBody>
        </p:sp>
        <p:cxnSp>
          <p:nvCxnSpPr>
            <p:cNvPr id="18" name="Linie">
              <a:extLst>
                <a:ext uri="{FF2B5EF4-FFF2-40B4-BE49-F238E27FC236}">
                  <a16:creationId xmlns:a16="http://schemas.microsoft.com/office/drawing/2014/main" id="{4A35324B-719E-D4F7-0AD7-85811D1C4701}"/>
                </a:ext>
              </a:extLst>
            </p:cNvPr>
            <p:cNvCxnSpPr/>
            <p:nvPr/>
          </p:nvCxnSpPr>
          <p:spPr>
            <a:xfrm>
              <a:off x="551383" y="116631"/>
              <a:ext cx="1715213" cy="0"/>
            </a:xfrm>
            <a:prstGeom prst="straightConnector1">
              <a:avLst/>
            </a:pr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</p:cxnSp>
        <p:cxnSp>
          <p:nvCxnSpPr>
            <p:cNvPr id="19" name="Linie">
              <a:extLst>
                <a:ext uri="{FF2B5EF4-FFF2-40B4-BE49-F238E27FC236}">
                  <a16:creationId xmlns:a16="http://schemas.microsoft.com/office/drawing/2014/main" id="{A68D8327-D619-4695-A01D-BAB23CB39A5E}"/>
                </a:ext>
              </a:extLst>
            </p:cNvPr>
            <p:cNvCxnSpPr/>
            <p:nvPr/>
          </p:nvCxnSpPr>
          <p:spPr>
            <a:xfrm flipH="1">
              <a:off x="551383" y="373998"/>
              <a:ext cx="1715213" cy="0"/>
            </a:xfrm>
            <a:prstGeom prst="straightConnector1">
              <a:avLst/>
            </a:prstGeom>
            <a:noFill/>
            <a:ln w="6345" cap="flat">
              <a:solidFill>
                <a:srgbClr val="201859"/>
              </a:solidFill>
              <a:prstDash val="solid"/>
              <a:miter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fin 202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All Round Gothic Bold</vt:lpstr>
      <vt:lpstr>Aptos</vt:lpstr>
      <vt:lpstr>Arial</vt:lpstr>
      <vt:lpstr>Avenir Next LT Pro</vt:lpstr>
      <vt:lpstr>Segoe UI Symbol</vt:lpstr>
      <vt:lpstr>microfin 2022</vt:lpstr>
      <vt:lpstr>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Kundenbeispiel Ausschreibung Managed SAP und Non-SAP Services</dc:title>
  <dc:creator>INFPK-00027</dc:creator>
  <cp:lastModifiedBy>Khurram Abbas</cp:lastModifiedBy>
  <cp:revision>6</cp:revision>
  <dcterms:created xsi:type="dcterms:W3CDTF">2022-04-26T10:51:57Z</dcterms:created>
  <dcterms:modified xsi:type="dcterms:W3CDTF">2024-12-10T11:59:11Z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0x010100D7BFF16192B11949B7409D49B90A5FC4</vt:lpwstr>
  </property>
  <property fmtid="{D5CDD505-2E9C-101B-9397-08002B2CF9AE}" pid="3" name="MediaServiceImageTags">
    <vt:lpwstr/>
  </property>
</Properties>
</file>