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2A51B-2063-4853-906C-DF913348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34052D-179A-4E82-B9D8-440C66426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0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11A6C3-22B3-4F48-90D5-6BB1C07C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1086143"/>
            <a:ext cx="6133333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11A6C3-22B3-4F48-90D5-6BB1C07C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3" y="1086143"/>
            <a:ext cx="6133333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174154" y="3145343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61587" y="3712656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ワイド画面</PresentationFormat>
  <Paragraphs>33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3</cp:revision>
  <dcterms:created xsi:type="dcterms:W3CDTF">2020-10-03T07:24:53Z</dcterms:created>
  <dcterms:modified xsi:type="dcterms:W3CDTF">2020-10-03T07:29:04Z</dcterms:modified>
</cp:coreProperties>
</file>