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02" r:id="rId2"/>
    <p:sldId id="400" r:id="rId3"/>
    <p:sldId id="401" r:id="rId4"/>
    <p:sldId id="403" r:id="rId5"/>
    <p:sldId id="404" r:id="rId6"/>
    <p:sldId id="405" r:id="rId7"/>
    <p:sldId id="393" r:id="rId8"/>
    <p:sldId id="395" r:id="rId9"/>
    <p:sldId id="396" r:id="rId10"/>
    <p:sldId id="398" r:id="rId11"/>
    <p:sldId id="397" r:id="rId12"/>
    <p:sldId id="385" r:id="rId13"/>
    <p:sldId id="386" r:id="rId14"/>
    <p:sldId id="382" r:id="rId15"/>
    <p:sldId id="383" r:id="rId16"/>
    <p:sldId id="384" r:id="rId17"/>
    <p:sldId id="387" r:id="rId18"/>
    <p:sldId id="388" r:id="rId19"/>
    <p:sldId id="389" r:id="rId20"/>
    <p:sldId id="390" r:id="rId21"/>
    <p:sldId id="391" r:id="rId22"/>
    <p:sldId id="392" r:id="rId23"/>
    <p:sldId id="335" r:id="rId24"/>
    <p:sldId id="374" r:id="rId25"/>
    <p:sldId id="364" r:id="rId26"/>
    <p:sldId id="373" r:id="rId27"/>
    <p:sldId id="375" r:id="rId28"/>
    <p:sldId id="376" r:id="rId29"/>
    <p:sldId id="379" r:id="rId30"/>
    <p:sldId id="377" r:id="rId31"/>
    <p:sldId id="378" r:id="rId32"/>
    <p:sldId id="380" r:id="rId33"/>
    <p:sldId id="381" r:id="rId34"/>
    <p:sldId id="399" r:id="rId35"/>
    <p:sldId id="332" r:id="rId36"/>
    <p:sldId id="333" r:id="rId37"/>
    <p:sldId id="330" r:id="rId38"/>
    <p:sldId id="331" r:id="rId39"/>
    <p:sldId id="322" r:id="rId40"/>
    <p:sldId id="337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38" r:id="rId51"/>
    <p:sldId id="327" r:id="rId52"/>
    <p:sldId id="328" r:id="rId53"/>
    <p:sldId id="329" r:id="rId54"/>
    <p:sldId id="363" r:id="rId55"/>
    <p:sldId id="365" r:id="rId56"/>
    <p:sldId id="370" r:id="rId57"/>
    <p:sldId id="366" r:id="rId58"/>
    <p:sldId id="367" r:id="rId59"/>
    <p:sldId id="368" r:id="rId60"/>
    <p:sldId id="371" r:id="rId61"/>
    <p:sldId id="369" r:id="rId62"/>
    <p:sldId id="372" r:id="rId63"/>
    <p:sldId id="326" r:id="rId64"/>
    <p:sldId id="311" r:id="rId65"/>
    <p:sldId id="323" r:id="rId66"/>
    <p:sldId id="321" r:id="rId67"/>
    <p:sldId id="324" r:id="rId68"/>
    <p:sldId id="325" r:id="rId6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_generator_sys_ex01" id="{81F15CA7-689E-4D67-90DE-194E1C125CBC}">
          <p14:sldIdLst>
            <p14:sldId id="402"/>
          </p14:sldIdLst>
        </p14:section>
        <p14:section name="HydroTurbine_byPump_ex01" id="{BFD44D9A-1598-4C49-95F8-00A853BC0871}">
          <p14:sldIdLst>
            <p14:sldId id="400"/>
          </p14:sldIdLst>
        </p14:section>
        <p14:section name="HydroTurbine_byPump_ex02" id="{5E6F1561-B998-4100-905D-C86319340247}">
          <p14:sldIdLst>
            <p14:sldId id="401"/>
          </p14:sldIdLst>
        </p14:section>
        <p14:section name="CoolingSystem_ex01" id="{B8CBE525-BF73-4B17-8190-8B4FBC47F9D4}">
          <p14:sldIdLst>
            <p14:sldId id="403"/>
          </p14:sldIdLst>
        </p14:section>
        <p14:section name="OpenModelica basic procedure" id="{F483FA80-DA4C-4AC5-BC55-8658FBC67F0B}">
          <p14:sldIdLst>
            <p14:sldId id="404"/>
            <p14:sldId id="405"/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3" id="{283A44DC-06ED-44F1-B57E-0E89C60D661A}">
          <p14:sldIdLst>
            <p14:sldId id="399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52C6CA-2151-4C32-B0F0-91D25687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4"/>
          <a:stretch/>
        </p:blipFill>
        <p:spPr>
          <a:xfrm>
            <a:off x="1101001" y="0"/>
            <a:ext cx="911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485030" y="196796"/>
            <a:ext cx="11505537" cy="64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45285-1CDC-4DCC-A2FC-E8F3305E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"/>
          <a:stretch/>
        </p:blipFill>
        <p:spPr>
          <a:xfrm>
            <a:off x="0" y="182217"/>
            <a:ext cx="1152144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A0A6B57-4847-45B0-85AC-5B29B0FD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96" y="0"/>
            <a:ext cx="999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3AA345-337D-4CBD-BE7C-3164C8E3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6" r="57512" b="3738"/>
          <a:stretch/>
        </p:blipFill>
        <p:spPr>
          <a:xfrm>
            <a:off x="752724" y="411480"/>
            <a:ext cx="4662115" cy="45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7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C2824-7268-4659-AB29-E273FF0B8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18" b="53855"/>
          <a:stretch/>
        </p:blipFill>
        <p:spPr>
          <a:xfrm>
            <a:off x="468496" y="492980"/>
            <a:ext cx="3739763" cy="3164619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29E3B3AC-7E67-43E2-B10D-714E5D1E5E62}"/>
              </a:ext>
            </a:extLst>
          </p:cNvPr>
          <p:cNvSpPr/>
          <p:nvPr/>
        </p:nvSpPr>
        <p:spPr>
          <a:xfrm rot="14017618">
            <a:off x="2171913" y="1159461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8CABC0-A846-4FE6-B496-B7593BA7C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1" t="1391" r="20483" b="24870"/>
          <a:stretch/>
        </p:blipFill>
        <p:spPr>
          <a:xfrm>
            <a:off x="5271715" y="742467"/>
            <a:ext cx="5923721" cy="50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2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6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231</cp:revision>
  <dcterms:created xsi:type="dcterms:W3CDTF">2020-10-03T07:24:53Z</dcterms:created>
  <dcterms:modified xsi:type="dcterms:W3CDTF">2020-11-25T08:50:20Z</dcterms:modified>
</cp:coreProperties>
</file>