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11" r:id="rId4"/>
    <p:sldId id="323" r:id="rId5"/>
    <p:sldId id="321" r:id="rId6"/>
    <p:sldId id="324" r:id="rId7"/>
    <p:sldId id="325" r:id="rId8"/>
    <p:sldId id="322" r:id="rId9"/>
    <p:sldId id="337" r:id="rId10"/>
    <p:sldId id="338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2A51B-2063-4853-906C-DF913348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34052D-179A-4E82-B9D8-440C66426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10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11A6C3-22B3-4F48-90D5-6BB1C07C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3" y="1086143"/>
            <a:ext cx="6133333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11A6C3-22B3-4F48-90D5-6BB1C07C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3" y="1086143"/>
            <a:ext cx="6133333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174154" y="3145343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861587" y="3712656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ワイド画面</PresentationFormat>
  <Paragraphs>33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5</cp:revision>
  <dcterms:created xsi:type="dcterms:W3CDTF">2020-10-03T07:24:53Z</dcterms:created>
  <dcterms:modified xsi:type="dcterms:W3CDTF">2020-10-03T08:50:20Z</dcterms:modified>
</cp:coreProperties>
</file>