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  <p:sldId id="383" r:id="rId3"/>
    <p:sldId id="384" r:id="rId4"/>
    <p:sldId id="335" r:id="rId5"/>
    <p:sldId id="374" r:id="rId6"/>
    <p:sldId id="364" r:id="rId7"/>
    <p:sldId id="373" r:id="rId8"/>
    <p:sldId id="375" r:id="rId9"/>
    <p:sldId id="376" r:id="rId10"/>
    <p:sldId id="379" r:id="rId11"/>
    <p:sldId id="377" r:id="rId12"/>
    <p:sldId id="378" r:id="rId13"/>
    <p:sldId id="380" r:id="rId14"/>
    <p:sldId id="381" r:id="rId15"/>
    <p:sldId id="332" r:id="rId16"/>
    <p:sldId id="333" r:id="rId17"/>
    <p:sldId id="330" r:id="rId18"/>
    <p:sldId id="331" r:id="rId19"/>
    <p:sldId id="322" r:id="rId20"/>
    <p:sldId id="337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38" r:id="rId31"/>
    <p:sldId id="327" r:id="rId32"/>
    <p:sldId id="328" r:id="rId33"/>
    <p:sldId id="329" r:id="rId34"/>
    <p:sldId id="363" r:id="rId35"/>
    <p:sldId id="365" r:id="rId36"/>
    <p:sldId id="370" r:id="rId37"/>
    <p:sldId id="366" r:id="rId38"/>
    <p:sldId id="367" r:id="rId39"/>
    <p:sldId id="368" r:id="rId40"/>
    <p:sldId id="371" r:id="rId41"/>
    <p:sldId id="369" r:id="rId42"/>
    <p:sldId id="372" r:id="rId43"/>
    <p:sldId id="326" r:id="rId44"/>
    <p:sldId id="311" r:id="rId45"/>
    <p:sldId id="323" r:id="rId46"/>
    <p:sldId id="321" r:id="rId47"/>
    <p:sldId id="324" r:id="rId48"/>
    <p:sldId id="325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WithHeating_ex02" id="{05F46AB2-4F96-433B-BD6E-25A6BC78F4FE}">
          <p14:sldIdLst>
            <p14:sldId id="382"/>
            <p14:sldId id="383"/>
            <p14:sldId id="384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9AE41-0437-4578-9490-EB34A2FC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62" y="1229000"/>
            <a:ext cx="7190476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9AE41-0437-4578-9490-EB34A2FC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17" y="586221"/>
            <a:ext cx="7190476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4956084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166435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6032839" y="1488203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79515" y="1928504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304655" y="2217815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645935" y="2562917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283760" y="1621277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317527" y="1901916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4482189" y="441356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515956" y="1225704"/>
            <a:ext cx="175764" cy="9236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839062" y="2786222"/>
            <a:ext cx="280037" cy="10080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1805295" y="3794296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Microsoft Office PowerPoint</Application>
  <PresentationFormat>ワイド画面</PresentationFormat>
  <Paragraphs>153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5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143</cp:revision>
  <dcterms:created xsi:type="dcterms:W3CDTF">2020-10-03T07:24:53Z</dcterms:created>
  <dcterms:modified xsi:type="dcterms:W3CDTF">2020-11-05T11:21:45Z</dcterms:modified>
</cp:coreProperties>
</file>