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212</cp:revision>
  <dcterms:created xsi:type="dcterms:W3CDTF">2020-10-03T07:24:53Z</dcterms:created>
  <dcterms:modified xsi:type="dcterms:W3CDTF">2020-11-17T16:21:17Z</dcterms:modified>
</cp:coreProperties>
</file>