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38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6" r:id="rId28"/>
    <p:sldId id="335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  <p14:sldId id="334"/>
          </p14:sldIdLst>
        </p14:section>
        <p14:section name="タイトルなしのセクション" id="{8E4195A4-0C5E-4440-AC50-8487031D9972}">
          <p14:sldIdLst>
            <p14:sldId id="336"/>
            <p14:sldId id="335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41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137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832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333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57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442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639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179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40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98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122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35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ワイド画面</PresentationFormat>
  <Paragraphs>91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0" baseType="lpstr">
      <vt:lpstr>ＭＳ Ｐゴシック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77</cp:revision>
  <dcterms:created xsi:type="dcterms:W3CDTF">2020-10-03T07:24:53Z</dcterms:created>
  <dcterms:modified xsi:type="dcterms:W3CDTF">2020-10-19T06:55:41Z</dcterms:modified>
</cp:coreProperties>
</file>