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93" r:id="rId2"/>
    <p:sldId id="395" r:id="rId3"/>
    <p:sldId id="396" r:id="rId4"/>
    <p:sldId id="398" r:id="rId5"/>
    <p:sldId id="397" r:id="rId6"/>
    <p:sldId id="385" r:id="rId7"/>
    <p:sldId id="386" r:id="rId8"/>
    <p:sldId id="382" r:id="rId9"/>
    <p:sldId id="383" r:id="rId10"/>
    <p:sldId id="384" r:id="rId11"/>
    <p:sldId id="387" r:id="rId12"/>
    <p:sldId id="388" r:id="rId13"/>
    <p:sldId id="389" r:id="rId14"/>
    <p:sldId id="390" r:id="rId15"/>
    <p:sldId id="391" r:id="rId16"/>
    <p:sldId id="392" r:id="rId17"/>
    <p:sldId id="335" r:id="rId18"/>
    <p:sldId id="374" r:id="rId19"/>
    <p:sldId id="364" r:id="rId20"/>
    <p:sldId id="373" r:id="rId21"/>
    <p:sldId id="375" r:id="rId22"/>
    <p:sldId id="376" r:id="rId23"/>
    <p:sldId id="379" r:id="rId24"/>
    <p:sldId id="377" r:id="rId25"/>
    <p:sldId id="378" r:id="rId26"/>
    <p:sldId id="380" r:id="rId27"/>
    <p:sldId id="381" r:id="rId28"/>
    <p:sldId id="332" r:id="rId29"/>
    <p:sldId id="333" r:id="rId30"/>
    <p:sldId id="330" r:id="rId31"/>
    <p:sldId id="331" r:id="rId32"/>
    <p:sldId id="322" r:id="rId33"/>
    <p:sldId id="337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38" r:id="rId44"/>
    <p:sldId id="327" r:id="rId45"/>
    <p:sldId id="328" r:id="rId46"/>
    <p:sldId id="329" r:id="rId47"/>
    <p:sldId id="363" r:id="rId48"/>
    <p:sldId id="365" r:id="rId49"/>
    <p:sldId id="370" r:id="rId50"/>
    <p:sldId id="366" r:id="rId51"/>
    <p:sldId id="367" r:id="rId52"/>
    <p:sldId id="368" r:id="rId53"/>
    <p:sldId id="371" r:id="rId54"/>
    <p:sldId id="369" r:id="rId55"/>
    <p:sldId id="372" r:id="rId56"/>
    <p:sldId id="326" r:id="rId57"/>
    <p:sldId id="311" r:id="rId58"/>
    <p:sldId id="323" r:id="rId59"/>
    <p:sldId id="321" r:id="rId60"/>
    <p:sldId id="324" r:id="rId61"/>
    <p:sldId id="325" r:id="rId6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9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212</cp:revision>
  <dcterms:created xsi:type="dcterms:W3CDTF">2020-10-03T07:24:53Z</dcterms:created>
  <dcterms:modified xsi:type="dcterms:W3CDTF">2020-11-17T16:18:35Z</dcterms:modified>
</cp:coreProperties>
</file>