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03" r:id="rId2"/>
    <p:sldId id="385" r:id="rId3"/>
    <p:sldId id="38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olingSystem_ex01" id="{B8CBE525-BF73-4B17-8190-8B4FBC47F9D4}">
          <p14:sldIdLst>
            <p14:sldId id="403"/>
          </p14:sldIdLst>
        </p14:section>
        <p14:section name="FuelSupplySys_ex01" id="{0BE9AA52-3FFB-410A-993F-028507C788D8}">
          <p14:sldIdLst>
            <p14:sldId id="385"/>
          </p14:sldIdLst>
        </p14:section>
        <p14:section name="HotWaterSplySys_ex01" id="{56F4D049-E999-43D1-900A-5548F426E205}">
          <p14:sldIdLst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A0A6B57-4847-45B0-85AC-5B29B0FD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96" y="0"/>
            <a:ext cx="9996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067D7-4030-4908-9F9C-3F9299D8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0" y="0"/>
            <a:ext cx="936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234</cp:revision>
  <dcterms:created xsi:type="dcterms:W3CDTF">2020-10-03T07:24:53Z</dcterms:created>
  <dcterms:modified xsi:type="dcterms:W3CDTF">2021-02-14T06:09:57Z</dcterms:modified>
</cp:coreProperties>
</file>