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04" r:id="rId2"/>
    <p:sldId id="405" r:id="rId3"/>
    <p:sldId id="393" r:id="rId4"/>
    <p:sldId id="395" r:id="rId5"/>
    <p:sldId id="396" r:id="rId6"/>
    <p:sldId id="398" r:id="rId7"/>
    <p:sldId id="39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Modelica basic procedure" id="{F483FA80-DA4C-4AC5-BC55-8658FBC67F0B}">
          <p14:sldIdLst>
            <p14:sldId id="404"/>
            <p14:sldId id="405"/>
            <p14:sldId id="393"/>
            <p14:sldId id="395"/>
            <p14:sldId id="396"/>
            <p14:sldId id="398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3AA345-337D-4CBD-BE7C-3164C8E3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6" r="57512" b="3738"/>
          <a:stretch/>
        </p:blipFill>
        <p:spPr>
          <a:xfrm>
            <a:off x="752724" y="411480"/>
            <a:ext cx="4662115" cy="45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C2824-7268-4659-AB29-E273FF0B8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18" b="53855"/>
          <a:stretch/>
        </p:blipFill>
        <p:spPr>
          <a:xfrm>
            <a:off x="468496" y="492980"/>
            <a:ext cx="3739763" cy="3164619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9E3B3AC-7E67-43E2-B10D-714E5D1E5E62}"/>
              </a:ext>
            </a:extLst>
          </p:cNvPr>
          <p:cNvSpPr/>
          <p:nvPr/>
        </p:nvSpPr>
        <p:spPr>
          <a:xfrm rot="14017618">
            <a:off x="2171913" y="1159461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8CABC0-A846-4FE6-B496-B7593BA7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1" t="1391" r="20483" b="24870"/>
          <a:stretch/>
        </p:blipFill>
        <p:spPr>
          <a:xfrm>
            <a:off x="5271715" y="742467"/>
            <a:ext cx="5923721" cy="50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ワイド画面</PresentationFormat>
  <Paragraphs>21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233</cp:revision>
  <dcterms:created xsi:type="dcterms:W3CDTF">2020-10-03T07:24:53Z</dcterms:created>
  <dcterms:modified xsi:type="dcterms:W3CDTF">2021-02-14T06:13:59Z</dcterms:modified>
</cp:coreProperties>
</file>