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38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41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13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832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33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57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44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63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17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4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517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98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122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356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5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ワイド画面</PresentationFormat>
  <Paragraphs>44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0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16</cp:revision>
  <dcterms:created xsi:type="dcterms:W3CDTF">2020-10-03T07:24:53Z</dcterms:created>
  <dcterms:modified xsi:type="dcterms:W3CDTF">2020-10-11T06:36:09Z</dcterms:modified>
</cp:coreProperties>
</file>