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5" r:id="rId3"/>
    <p:sldId id="385" r:id="rId4"/>
    <p:sldId id="386" r:id="rId5"/>
    <p:sldId id="382" r:id="rId6"/>
    <p:sldId id="383" r:id="rId7"/>
    <p:sldId id="384" r:id="rId8"/>
    <p:sldId id="387" r:id="rId9"/>
    <p:sldId id="388" r:id="rId10"/>
    <p:sldId id="389" r:id="rId11"/>
    <p:sldId id="390" r:id="rId12"/>
    <p:sldId id="391" r:id="rId13"/>
    <p:sldId id="392" r:id="rId14"/>
    <p:sldId id="335" r:id="rId15"/>
    <p:sldId id="374" r:id="rId16"/>
    <p:sldId id="364" r:id="rId17"/>
    <p:sldId id="373" r:id="rId18"/>
    <p:sldId id="375" r:id="rId19"/>
    <p:sldId id="376" r:id="rId20"/>
    <p:sldId id="379" r:id="rId21"/>
    <p:sldId id="377" r:id="rId22"/>
    <p:sldId id="378" r:id="rId23"/>
    <p:sldId id="380" r:id="rId24"/>
    <p:sldId id="381" r:id="rId25"/>
    <p:sldId id="332" r:id="rId26"/>
    <p:sldId id="333" r:id="rId27"/>
    <p:sldId id="330" r:id="rId28"/>
    <p:sldId id="331" r:id="rId29"/>
    <p:sldId id="322" r:id="rId30"/>
    <p:sldId id="337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38" r:id="rId41"/>
    <p:sldId id="327" r:id="rId42"/>
    <p:sldId id="328" r:id="rId43"/>
    <p:sldId id="329" r:id="rId44"/>
    <p:sldId id="363" r:id="rId45"/>
    <p:sldId id="365" r:id="rId46"/>
    <p:sldId id="370" r:id="rId47"/>
    <p:sldId id="366" r:id="rId48"/>
    <p:sldId id="367" r:id="rId49"/>
    <p:sldId id="368" r:id="rId50"/>
    <p:sldId id="371" r:id="rId51"/>
    <p:sldId id="369" r:id="rId52"/>
    <p:sldId id="372" r:id="rId53"/>
    <p:sldId id="326" r:id="rId54"/>
    <p:sldId id="311" r:id="rId55"/>
    <p:sldId id="323" r:id="rId56"/>
    <p:sldId id="321" r:id="rId57"/>
    <p:sldId id="324" r:id="rId58"/>
    <p:sldId id="325" r:id="rId5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>
            <a:extLst>
              <a:ext uri="{FF2B5EF4-FFF2-40B4-BE49-F238E27FC236}">
                <a16:creationId xmlns:a16="http://schemas.microsoft.com/office/drawing/2014/main" id="{9235989B-0C65-4AEF-B4CB-BC62A2C92FA2}"/>
              </a:ext>
            </a:extLst>
          </p:cNvPr>
          <p:cNvSpPr txBox="1"/>
          <p:nvPr/>
        </p:nvSpPr>
        <p:spPr>
          <a:xfrm>
            <a:off x="4301807" y="3904932"/>
            <a:ext cx="358838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Fluid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を使うコンポーネントは、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package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に関する設定のソースコードを手書きする必要が有る。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(OpenModelica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Media package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を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GUI</a:t>
            </a:r>
            <a:r>
              <a:rPr lang="ja-JP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で設定する機能が無いため</a:t>
            </a:r>
            <a:r>
              <a:rPr lang="en-US" sz="1100" kern="120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sz="1400" kern="10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F42A423-3F37-4340-8679-186E1D82978B}"/>
              </a:ext>
            </a:extLst>
          </p:cNvPr>
          <p:cNvCxnSpPr/>
          <p:nvPr/>
        </p:nvCxnSpPr>
        <p:spPr>
          <a:xfrm flipH="1" flipV="1">
            <a:off x="4405312" y="2175827"/>
            <a:ext cx="1690370" cy="17284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184F191-E455-4592-96C7-9E019D2C95AB}"/>
              </a:ext>
            </a:extLst>
          </p:cNvPr>
          <p:cNvCxnSpPr/>
          <p:nvPr/>
        </p:nvCxnSpPr>
        <p:spPr>
          <a:xfrm flipV="1">
            <a:off x="6096317" y="2591117"/>
            <a:ext cx="517525" cy="13138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B5F41D1-667D-47BE-8459-46745038B4E7}"/>
              </a:ext>
            </a:extLst>
          </p:cNvPr>
          <p:cNvCxnSpPr/>
          <p:nvPr/>
        </p:nvCxnSpPr>
        <p:spPr>
          <a:xfrm flipV="1">
            <a:off x="6096317" y="3405822"/>
            <a:ext cx="438150" cy="499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061D51A-578E-44FE-B570-C23980784619}"/>
              </a:ext>
            </a:extLst>
          </p:cNvPr>
          <p:cNvCxnSpPr/>
          <p:nvPr/>
        </p:nvCxnSpPr>
        <p:spPr>
          <a:xfrm flipV="1">
            <a:off x="6096317" y="3687127"/>
            <a:ext cx="1077595" cy="2178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ワイド画面</PresentationFormat>
  <Paragraphs>188</Paragraphs>
  <Slides>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6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197</cp:revision>
  <dcterms:created xsi:type="dcterms:W3CDTF">2020-10-03T07:24:53Z</dcterms:created>
  <dcterms:modified xsi:type="dcterms:W3CDTF">2020-11-17T14:45:55Z</dcterms:modified>
</cp:coreProperties>
</file>