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11" r:id="rId3"/>
    <p:sldId id="323" r:id="rId4"/>
    <p:sldId id="321" r:id="rId5"/>
    <p:sldId id="324" r:id="rId6"/>
    <p:sldId id="325" r:id="rId7"/>
    <p:sldId id="322" r:id="rId8"/>
    <p:sldId id="337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38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6" r:id="rId26"/>
    <p:sldId id="335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AsTurbine_ex02" id="{8C44810E-A43D-46DF-BAF5-3E9A36C8C302}">
          <p14:sldIdLst>
            <p14:sldId id="332"/>
            <p14:sldId id="333"/>
            <p14:sldId id="334"/>
          </p14:sldIdLst>
        </p14:section>
        <p14:section name="タイトルなしのセクション" id="{8E4195A4-0C5E-4440-AC50-8487031D9972}">
          <p14:sldIdLst>
            <p14:sldId id="336"/>
            <p14:sldId id="335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86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27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418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13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832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333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572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442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639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179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340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517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98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12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356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5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ワイド画面</PresentationFormat>
  <Paragraphs>61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7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40</cp:revision>
  <dcterms:created xsi:type="dcterms:W3CDTF">2020-10-03T07:24:53Z</dcterms:created>
  <dcterms:modified xsi:type="dcterms:W3CDTF">2020-10-19T05:39:01Z</dcterms:modified>
</cp:coreProperties>
</file>