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38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ワイド画面</PresentationFormat>
  <Paragraphs>42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11</cp:revision>
  <dcterms:created xsi:type="dcterms:W3CDTF">2020-10-03T07:24:53Z</dcterms:created>
  <dcterms:modified xsi:type="dcterms:W3CDTF">2020-10-09T09:00:08Z</dcterms:modified>
</cp:coreProperties>
</file>