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8" r:id="rId19"/>
    <p:sldId id="327" r:id="rId20"/>
    <p:sldId id="328" r:id="rId21"/>
    <p:sldId id="329" r:id="rId22"/>
    <p:sldId id="363" r:id="rId23"/>
    <p:sldId id="365" r:id="rId24"/>
    <p:sldId id="370" r:id="rId25"/>
    <p:sldId id="366" r:id="rId26"/>
    <p:sldId id="367" r:id="rId27"/>
    <p:sldId id="368" r:id="rId28"/>
    <p:sldId id="371" r:id="rId29"/>
    <p:sldId id="369" r:id="rId30"/>
    <p:sldId id="372" r:id="rId31"/>
    <p:sldId id="330" r:id="rId32"/>
    <p:sldId id="331" r:id="rId33"/>
    <p:sldId id="332" r:id="rId34"/>
    <p:sldId id="333" r:id="rId35"/>
    <p:sldId id="335" r:id="rId36"/>
    <p:sldId id="374" r:id="rId37"/>
    <p:sldId id="364" r:id="rId38"/>
    <p:sldId id="373" r:id="rId39"/>
    <p:sldId id="375" r:id="rId40"/>
    <p:sldId id="376" r:id="rId41"/>
    <p:sldId id="379" r:id="rId42"/>
    <p:sldId id="377" r:id="rId43"/>
    <p:sldId id="378" r:id="rId44"/>
    <p:sldId id="380" r:id="rId45"/>
    <p:sldId id="381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ワイド画面</PresentationFormat>
  <Paragraphs>143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2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138</cp:revision>
  <dcterms:created xsi:type="dcterms:W3CDTF">2020-10-03T07:24:53Z</dcterms:created>
  <dcterms:modified xsi:type="dcterms:W3CDTF">2020-11-01T06:41:23Z</dcterms:modified>
</cp:coreProperties>
</file>