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11" r:id="rId3"/>
    <p:sldId id="323" r:id="rId4"/>
    <p:sldId id="321" r:id="rId5"/>
    <p:sldId id="324" r:id="rId6"/>
    <p:sldId id="325" r:id="rId7"/>
    <p:sldId id="322" r:id="rId8"/>
    <p:sldId id="337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38" r:id="rId19"/>
    <p:sldId id="327" r:id="rId20"/>
    <p:sldId id="328" r:id="rId21"/>
    <p:sldId id="329" r:id="rId22"/>
    <p:sldId id="363" r:id="rId23"/>
    <p:sldId id="330" r:id="rId24"/>
    <p:sldId id="331" r:id="rId25"/>
    <p:sldId id="332" r:id="rId26"/>
    <p:sldId id="333" r:id="rId27"/>
    <p:sldId id="334" r:id="rId28"/>
    <p:sldId id="336" r:id="rId29"/>
    <p:sldId id="335" r:id="rId30"/>
    <p:sldId id="364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AsTurbine_ex02" id="{8C44810E-A43D-46DF-BAF5-3E9A36C8C302}">
          <p14:sldIdLst>
            <p14:sldId id="332"/>
            <p14:sldId id="333"/>
            <p14:sldId id="334"/>
          </p14:sldIdLst>
        </p14:section>
        <p14:section name="タイトルなしのセクション" id="{8E4195A4-0C5E-4440-AC50-8487031D9972}">
          <p14:sldIdLst>
            <p14:sldId id="336"/>
            <p14:sldId id="335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862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278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Microsoft Office PowerPoint</Application>
  <PresentationFormat>ワイド画面</PresentationFormat>
  <Paragraphs>94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7" baseType="lpstr">
      <vt:lpstr>ＭＳ Ｐゴシック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82</cp:revision>
  <dcterms:created xsi:type="dcterms:W3CDTF">2020-10-03T07:24:53Z</dcterms:created>
  <dcterms:modified xsi:type="dcterms:W3CDTF">2020-10-24T07:23:18Z</dcterms:modified>
</cp:coreProperties>
</file>