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11" r:id="rId3"/>
    <p:sldId id="323" r:id="rId4"/>
    <p:sldId id="321" r:id="rId5"/>
    <p:sldId id="324" r:id="rId6"/>
    <p:sldId id="325" r:id="rId7"/>
    <p:sldId id="322" r:id="rId8"/>
    <p:sldId id="337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38" r:id="rId19"/>
    <p:sldId id="327" r:id="rId20"/>
    <p:sldId id="328" r:id="rId21"/>
    <p:sldId id="329" r:id="rId22"/>
    <p:sldId id="363" r:id="rId23"/>
    <p:sldId id="365" r:id="rId24"/>
    <p:sldId id="370" r:id="rId25"/>
    <p:sldId id="366" r:id="rId26"/>
    <p:sldId id="367" r:id="rId27"/>
    <p:sldId id="368" r:id="rId28"/>
    <p:sldId id="371" r:id="rId29"/>
    <p:sldId id="369" r:id="rId30"/>
    <p:sldId id="372" r:id="rId31"/>
    <p:sldId id="330" r:id="rId32"/>
    <p:sldId id="331" r:id="rId33"/>
    <p:sldId id="332" r:id="rId34"/>
    <p:sldId id="333" r:id="rId35"/>
    <p:sldId id="334" r:id="rId36"/>
    <p:sldId id="336" r:id="rId37"/>
    <p:sldId id="335" r:id="rId38"/>
    <p:sldId id="364" r:id="rId3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71"/>
            <p14:sldId id="369"/>
            <p14:sldId id="372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AsTurbine_ex02" id="{8C44810E-A43D-46DF-BAF5-3E9A36C8C302}">
          <p14:sldIdLst>
            <p14:sldId id="332"/>
            <p14:sldId id="333"/>
            <p14:sldId id="334"/>
          </p14:sldIdLst>
        </p14:section>
        <p14:section name="タイトルなしのセクション" id="{8E4195A4-0C5E-4440-AC50-8487031D9972}">
          <p14:sldIdLst>
            <p14:sldId id="336"/>
            <p14:sldId id="335"/>
            <p14:sldId id="3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32BB3-972B-4D18-903F-AB04194B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693957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7B87F-DCE7-40DB-BE70-3F611A96261F}"/>
              </a:ext>
            </a:extLst>
          </p:cNvPr>
          <p:cNvSpPr txBox="1"/>
          <p:nvPr/>
        </p:nvSpPr>
        <p:spPr>
          <a:xfrm>
            <a:off x="5116697" y="3217985"/>
            <a:ext cx="1635795" cy="361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Torque into flange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A64740-FBFD-47B9-9610-84430D87ED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7577" y="3155462"/>
            <a:ext cx="779120" cy="2432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39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87AFC4-E869-46C3-AEFD-D14EF04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09" y="468924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F60750-3B49-4F0E-857A-8ADC63AD950B}"/>
              </a:ext>
            </a:extLst>
          </p:cNvPr>
          <p:cNvSpPr txBox="1"/>
          <p:nvPr/>
        </p:nvSpPr>
        <p:spPr>
          <a:xfrm>
            <a:off x="6894311" y="4927875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difference of valve vs. mass flow rate via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459D5E-8256-446E-99A1-E26C4A393E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554498" y="4270269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2D3F0D-FFA5-488B-921D-05DBA196B2D4}"/>
              </a:ext>
            </a:extLst>
          </p:cNvPr>
          <p:cNvCxnSpPr/>
          <p:nvPr/>
        </p:nvCxnSpPr>
        <p:spPr>
          <a:xfrm flipV="1">
            <a:off x="4262182" y="4066982"/>
            <a:ext cx="1785270" cy="68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BCB7C6-F0DF-4D82-89E9-191279627F0B}"/>
              </a:ext>
            </a:extLst>
          </p:cNvPr>
          <p:cNvSpPr txBox="1"/>
          <p:nvPr/>
        </p:nvSpPr>
        <p:spPr>
          <a:xfrm>
            <a:off x="3196211" y="4066982"/>
            <a:ext cx="1958606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Increase in pump rotation speed.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9598A7-AFA4-4777-B232-F2EF2222C901}"/>
              </a:ext>
            </a:extLst>
          </p:cNvPr>
          <p:cNvCxnSpPr>
            <a:cxnSpLocks/>
          </p:cNvCxnSpPr>
          <p:nvPr/>
        </p:nvCxnSpPr>
        <p:spPr>
          <a:xfrm flipH="1" flipV="1">
            <a:off x="6857500" y="1969073"/>
            <a:ext cx="915400" cy="866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5E9BFD-A7C2-4261-BF27-43366943461C}"/>
              </a:ext>
            </a:extLst>
          </p:cNvPr>
          <p:cNvSpPr txBox="1"/>
          <p:nvPr/>
        </p:nvSpPr>
        <p:spPr>
          <a:xfrm>
            <a:off x="5772303" y="2474820"/>
            <a:ext cx="1471531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Close of valve (from 1 to 0.5).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7E26E6-595D-4022-9988-FF5BD7944550}"/>
              </a:ext>
            </a:extLst>
          </p:cNvPr>
          <p:cNvCxnSpPr>
            <a:cxnSpLocks/>
          </p:cNvCxnSpPr>
          <p:nvPr/>
        </p:nvCxnSpPr>
        <p:spPr>
          <a:xfrm flipH="1">
            <a:off x="4092704" y="1811875"/>
            <a:ext cx="1132845" cy="46285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BAC9CF-F5FA-4B76-82D9-5F8E3A05CBCF}"/>
              </a:ext>
            </a:extLst>
          </p:cNvPr>
          <p:cNvCxnSpPr>
            <a:cxnSpLocks/>
          </p:cNvCxnSpPr>
          <p:nvPr/>
        </p:nvCxnSpPr>
        <p:spPr>
          <a:xfrm flipH="1">
            <a:off x="2987391" y="928749"/>
            <a:ext cx="5084817" cy="1877358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EDFA1E-951F-4FA1-B0FB-40CDF9A3C747}"/>
              </a:ext>
            </a:extLst>
          </p:cNvPr>
          <p:cNvCxnSpPr>
            <a:cxnSpLocks/>
          </p:cNvCxnSpPr>
          <p:nvPr/>
        </p:nvCxnSpPr>
        <p:spPr>
          <a:xfrm flipV="1">
            <a:off x="6679540" y="864284"/>
            <a:ext cx="963902" cy="3799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475437-0345-47CF-9FE1-D668F99663DA}"/>
              </a:ext>
            </a:extLst>
          </p:cNvPr>
          <p:cNvSpPr txBox="1"/>
          <p:nvPr/>
        </p:nvSpPr>
        <p:spPr>
          <a:xfrm>
            <a:off x="3196211" y="1811875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reduced.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B7729C-DFC0-468F-B40B-DA09B43124FD}"/>
              </a:ext>
            </a:extLst>
          </p:cNvPr>
          <p:cNvSpPr txBox="1"/>
          <p:nvPr/>
        </p:nvSpPr>
        <p:spPr>
          <a:xfrm>
            <a:off x="5814027" y="746617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increased.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F1645D5-F783-41D9-9B24-5B11691851B9}"/>
              </a:ext>
            </a:extLst>
          </p:cNvPr>
          <p:cNvSpPr/>
          <p:nvPr/>
        </p:nvSpPr>
        <p:spPr>
          <a:xfrm>
            <a:off x="6554498" y="1410481"/>
            <a:ext cx="117873" cy="1179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936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862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278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Microsoft Office PowerPoint</Application>
  <PresentationFormat>ワイド画面</PresentationFormat>
  <Paragraphs>116</Paragraphs>
  <Slides>38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5" baseType="lpstr">
      <vt:lpstr>ＭＳ Ｐゴシック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103</cp:revision>
  <dcterms:created xsi:type="dcterms:W3CDTF">2020-10-03T07:24:53Z</dcterms:created>
  <dcterms:modified xsi:type="dcterms:W3CDTF">2020-10-28T07:46:47Z</dcterms:modified>
</cp:coreProperties>
</file>