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87" r:id="rId4"/>
    <p:sldId id="288" r:id="rId5"/>
    <p:sldId id="257" r:id="rId6"/>
    <p:sldId id="258" r:id="rId7"/>
    <p:sldId id="261" r:id="rId8"/>
    <p:sldId id="268" r:id="rId9"/>
    <p:sldId id="293" r:id="rId10"/>
    <p:sldId id="269" r:id="rId11"/>
    <p:sldId id="291" r:id="rId12"/>
    <p:sldId id="292" r:id="rId13"/>
    <p:sldId id="262" r:id="rId14"/>
    <p:sldId id="266" r:id="rId15"/>
    <p:sldId id="263" r:id="rId16"/>
    <p:sldId id="265" r:id="rId17"/>
    <p:sldId id="286" r:id="rId18"/>
    <p:sldId id="290" r:id="rId19"/>
    <p:sldId id="284" r:id="rId20"/>
    <p:sldId id="283" r:id="rId21"/>
    <p:sldId id="285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C9DC3-B783-49A8-879E-AEABB7905387}" v="77" dt="2021-04-16T14:31:35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 Wei" userId="e0ab0dc55116c53c" providerId="LiveId" clId="{383C9DC3-B783-49A8-879E-AEABB7905387}"/>
    <pc:docChg chg="undo custSel addSld delSld modSld sldOrd">
      <pc:chgData name="Lik Wei" userId="e0ab0dc55116c53c" providerId="LiveId" clId="{383C9DC3-B783-49A8-879E-AEABB7905387}" dt="2021-04-16T14:34:52.719" v="847" actId="26606"/>
      <pc:docMkLst>
        <pc:docMk/>
      </pc:docMkLst>
      <pc:sldChg chg="modSp mod">
        <pc:chgData name="Lik Wei" userId="e0ab0dc55116c53c" providerId="LiveId" clId="{383C9DC3-B783-49A8-879E-AEABB7905387}" dt="2021-04-16T13:01:45.110" v="65" actId="20577"/>
        <pc:sldMkLst>
          <pc:docMk/>
          <pc:sldMk cId="295974103" sldId="256"/>
        </pc:sldMkLst>
        <pc:spChg chg="mod">
          <ac:chgData name="Lik Wei" userId="e0ab0dc55116c53c" providerId="LiveId" clId="{383C9DC3-B783-49A8-879E-AEABB7905387}" dt="2021-04-16T13:01:45.110" v="65" actId="20577"/>
          <ac:spMkLst>
            <pc:docMk/>
            <pc:sldMk cId="295974103" sldId="256"/>
            <ac:spMk id="3" creationId="{70ACA545-8757-4BAF-896B-6B1E138F038C}"/>
          </ac:spMkLst>
        </pc:spChg>
      </pc:sldChg>
      <pc:sldChg chg="addSp delSp modSp mod setBg">
        <pc:chgData name="Lik Wei" userId="e0ab0dc55116c53c" providerId="LiveId" clId="{383C9DC3-B783-49A8-879E-AEABB7905387}" dt="2021-04-16T14:33:38.584" v="825" actId="26606"/>
        <pc:sldMkLst>
          <pc:docMk/>
          <pc:sldMk cId="2201028134" sldId="257"/>
        </pc:sldMkLst>
        <pc:spChg chg="add del">
          <ac:chgData name="Lik Wei" userId="e0ab0dc55116c53c" providerId="LiveId" clId="{383C9DC3-B783-49A8-879E-AEABB7905387}" dt="2021-04-16T13:01:32.903" v="61" actId="26606"/>
          <ac:spMkLst>
            <pc:docMk/>
            <pc:sldMk cId="2201028134" sldId="257"/>
            <ac:spMk id="2" creationId="{4F84C1E9-8DD1-425E-98D2-7242D7D32377}"/>
          </ac:spMkLst>
        </pc:spChg>
        <pc:spChg chg="add del">
          <ac:chgData name="Lik Wei" userId="e0ab0dc55116c53c" providerId="LiveId" clId="{383C9DC3-B783-49A8-879E-AEABB7905387}" dt="2021-04-16T13:01:32.900" v="60" actId="26606"/>
          <ac:spMkLst>
            <pc:docMk/>
            <pc:sldMk cId="2201028134" sldId="257"/>
            <ac:spMk id="71" creationId="{42A4FC2C-047E-45A5-965D-8E1E3BF09BC6}"/>
          </ac:spMkLst>
        </pc:spChg>
        <pc:spChg chg="add">
          <ac:chgData name="Lik Wei" userId="e0ab0dc55116c53c" providerId="LiveId" clId="{383C9DC3-B783-49A8-879E-AEABB7905387}" dt="2021-04-16T14:33:38.584" v="825" actId="26606"/>
          <ac:spMkLst>
            <pc:docMk/>
            <pc:sldMk cId="2201028134" sldId="257"/>
            <ac:spMk id="73" creationId="{01D0AF59-99C3-4251-AB9A-C966C6AD4400}"/>
          </ac:spMkLst>
        </pc:spChg>
        <pc:spChg chg="add">
          <ac:chgData name="Lik Wei" userId="e0ab0dc55116c53c" providerId="LiveId" clId="{383C9DC3-B783-49A8-879E-AEABB7905387}" dt="2021-04-16T14:33:38.584" v="825" actId="26606"/>
          <ac:spMkLst>
            <pc:docMk/>
            <pc:sldMk cId="2201028134" sldId="257"/>
            <ac:spMk id="75" creationId="{1855405F-37A2-4869-9154-F8BE3BECE6C3}"/>
          </ac:spMkLst>
        </pc:spChg>
        <pc:spChg chg="add del">
          <ac:chgData name="Lik Wei" userId="e0ab0dc55116c53c" providerId="LiveId" clId="{383C9DC3-B783-49A8-879E-AEABB7905387}" dt="2021-04-16T14:33:38.584" v="825" actId="26606"/>
          <ac:spMkLst>
            <pc:docMk/>
            <pc:sldMk cId="2201028134" sldId="257"/>
            <ac:spMk id="1028" creationId="{42A4FC2C-047E-45A5-965D-8E1E3BF09BC6}"/>
          </ac:spMkLst>
        </pc:spChg>
        <pc:picChg chg="mod">
          <ac:chgData name="Lik Wei" userId="e0ab0dc55116c53c" providerId="LiveId" clId="{383C9DC3-B783-49A8-879E-AEABB7905387}" dt="2021-04-16T14:33:38.584" v="825" actId="26606"/>
          <ac:picMkLst>
            <pc:docMk/>
            <pc:sldMk cId="2201028134" sldId="257"/>
            <ac:picMk id="1026" creationId="{39F6E8E1-3E8A-4C80-A16D-BA8F76DDF6FB}"/>
          </ac:picMkLst>
        </pc:picChg>
      </pc:sldChg>
      <pc:sldChg chg="addSp delSp modSp mod setBg setClrOvrMap">
        <pc:chgData name="Lik Wei" userId="e0ab0dc55116c53c" providerId="LiveId" clId="{383C9DC3-B783-49A8-879E-AEABB7905387}" dt="2021-04-16T14:33:35.146" v="824" actId="26606"/>
        <pc:sldMkLst>
          <pc:docMk/>
          <pc:sldMk cId="3077737340" sldId="258"/>
        </pc:sldMkLst>
        <pc:spChg chg="mod">
          <ac:chgData name="Lik Wei" userId="e0ab0dc55116c53c" providerId="LiveId" clId="{383C9DC3-B783-49A8-879E-AEABB7905387}" dt="2021-04-16T14:33:00.104" v="806" actId="26606"/>
          <ac:spMkLst>
            <pc:docMk/>
            <pc:sldMk cId="3077737340" sldId="258"/>
            <ac:spMk id="2" creationId="{F315D31D-7813-403F-BDF2-086FD60A4A49}"/>
          </ac:spMkLst>
        </pc:spChg>
        <pc:spChg chg="mod ord">
          <ac:chgData name="Lik Wei" userId="e0ab0dc55116c53c" providerId="LiveId" clId="{383C9DC3-B783-49A8-879E-AEABB7905387}" dt="2021-04-16T14:33:00.104" v="806" actId="26606"/>
          <ac:spMkLst>
            <pc:docMk/>
            <pc:sldMk cId="3077737340" sldId="258"/>
            <ac:spMk id="3" creationId="{B65FEE77-1628-403B-8E63-C42B0287FF38}"/>
          </ac:spMkLst>
        </pc:spChg>
        <pc:spChg chg="add del">
          <ac:chgData name="Lik Wei" userId="e0ab0dc55116c53c" providerId="LiveId" clId="{383C9DC3-B783-49A8-879E-AEABB7905387}" dt="2021-04-16T14:33:00.104" v="806" actId="26606"/>
          <ac:spMkLst>
            <pc:docMk/>
            <pc:sldMk cId="3077737340" sldId="258"/>
            <ac:spMk id="81" creationId="{AB902CB9-C7DC-4673-B7D5-F22DCF0EC54E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45" creationId="{26882C51-76F9-4F99-997D-31FA6242A805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47" creationId="{61FFFC16-86E2-4B9A-BC6D-213DC2654765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49" creationId="{DD3524E0-C87C-4F38-9FC7-E969C15A7906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51" creationId="{F1ED1DF4-DDDE-4464-8ABC-ED1F633CCEC1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53" creationId="{E7E01BF7-4F45-4B6D-82BF-5A5DB30A627B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55" creationId="{F2FC5C7B-261A-4268-BA85-C29488A8BED3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57" creationId="{5CB4E315-91F2-4710-B866-B119037ED97C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59" creationId="{569BABC0-B0CC-4E7B-838A-F6E644779E18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61" creationId="{DCBE1B01-A27C-45C2-ADA4-AA13C3AC1F6A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63" creationId="{BE7E1DAA-43FB-4446-A354-9283DE6686C8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65" creationId="{F6FE5468-759E-4E83-828A-5587C7F58873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67" creationId="{99FE99BC-5F7D-47C3-AA1E-16D7DBDBD18F}"/>
          </ac:spMkLst>
        </pc:spChg>
        <pc:spChg chg="add del">
          <ac:chgData name="Lik Wei" userId="e0ab0dc55116c53c" providerId="LiveId" clId="{383C9DC3-B783-49A8-879E-AEABB7905387}" dt="2021-04-16T14:33:00.088" v="805" actId="26606"/>
          <ac:spMkLst>
            <pc:docMk/>
            <pc:sldMk cId="3077737340" sldId="258"/>
            <ac:spMk id="169" creationId="{27400BAF-FCE6-4296-8A0E-9B595ADC09A4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71" creationId="{DA9994C2-211B-4BF6-B6A0-D67471594EC1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73" creationId="{837A7BE2-DF08-4ECE-A520-13927DBF4C5E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2" creationId="{8DF8AE6E-38CD-4B2A-8E02-F099DD30EF40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3" creationId="{23293907-0F26-4752-BCD0-3AC2C5026383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4" creationId="{1E32D174-F8A9-4FF0-8888-1B4F5E184961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5" creationId="{769201C5-687E-46FB-BA72-23BA40BFEE1E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6" creationId="{339141A8-FDFD-4ABE-A499-72C9669F4BE6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7" creationId="{8A439E11-755A-4258-859D-56A6B6AFCB66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8" creationId="{E916EF49-F958-4F28-A999-F8FA8D09AF86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199" creationId="{A7665D74-DFEA-412C-928C-F090E67084F3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0" creationId="{3E84BD56-679D-4E0C-9C9B-D694ABF07373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1" creationId="{2335FEDF-EF88-4E68-9CF7-5A72EF32AFC2}"/>
          </ac:spMkLst>
        </pc:spChg>
        <pc:spChg chg="add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2" creationId="{837A7BE2-DF08-4ECE-A520-13927DBF4C5E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2" creationId="{8DF8AE6E-38CD-4B2A-8E02-F099DD30EF40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3" creationId="{23293907-0F26-4752-BCD0-3AC2C5026383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4" creationId="{4CA07809-FD84-4293-BEDA-C920BB2A1F3F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5" creationId="{A06D4B98-7FBD-4771-9C71-AE026D67023F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6" creationId="{1E32D174-F8A9-4FF0-8888-1B4F5E184961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7" creationId="{769201C5-687E-46FB-BA72-23BA40BFEE1E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8" creationId="{339141A8-FDFD-4ABE-A499-72C9669F4BE6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69" creationId="{8A439E11-755A-4258-859D-56A6B6AFCB66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70" creationId="{E916EF49-F958-4F28-A999-F8FA8D09AF86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71" creationId="{A7665D74-DFEA-412C-928C-F090E67084F3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72" creationId="{3E84BD56-679D-4E0C-9C9B-D694ABF07373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73" creationId="{2335FEDF-EF88-4E68-9CF7-5A72EF32AFC2}"/>
          </ac:spMkLst>
        </pc:spChg>
        <pc:spChg chg="add del">
          <ac:chgData name="Lik Wei" userId="e0ab0dc55116c53c" providerId="LiveId" clId="{383C9DC3-B783-49A8-879E-AEABB7905387}" dt="2021-04-16T14:33:35.146" v="824" actId="26606"/>
          <ac:spMkLst>
            <pc:docMk/>
            <pc:sldMk cId="3077737340" sldId="258"/>
            <ac:spMk id="2074" creationId="{03DB71A4-74AA-406D-9553-61C0C6D23689}"/>
          </ac:spMkLst>
        </pc:spChg>
        <pc:picChg chg="mod ord">
          <ac:chgData name="Lik Wei" userId="e0ab0dc55116c53c" providerId="LiveId" clId="{383C9DC3-B783-49A8-879E-AEABB7905387}" dt="2021-04-16T14:33:35.146" v="824" actId="26606"/>
          <ac:picMkLst>
            <pc:docMk/>
            <pc:sldMk cId="3077737340" sldId="258"/>
            <ac:picMk id="2050" creationId="{835D4ECE-7624-467B-AAA4-35E846CD9CC3}"/>
          </ac:picMkLst>
        </pc:picChg>
        <pc:picChg chg="mod ord">
          <ac:chgData name="Lik Wei" userId="e0ab0dc55116c53c" providerId="LiveId" clId="{383C9DC3-B783-49A8-879E-AEABB7905387}" dt="2021-04-16T14:33:35.146" v="824" actId="26606"/>
          <ac:picMkLst>
            <pc:docMk/>
            <pc:sldMk cId="3077737340" sldId="258"/>
            <ac:picMk id="2052" creationId="{082860F8-EBC3-4AC2-AF0A-FAAC74C7F750}"/>
          </ac:picMkLst>
        </pc:picChg>
        <pc:picChg chg="mod ord">
          <ac:chgData name="Lik Wei" userId="e0ab0dc55116c53c" providerId="LiveId" clId="{383C9DC3-B783-49A8-879E-AEABB7905387}" dt="2021-04-16T14:33:35.146" v="824" actId="26606"/>
          <ac:picMkLst>
            <pc:docMk/>
            <pc:sldMk cId="3077737340" sldId="258"/>
            <ac:picMk id="2054" creationId="{7F25C582-1A6B-4FF4-A48A-F3EF65D1A5FD}"/>
          </ac:picMkLst>
        </pc:picChg>
        <pc:picChg chg="add mod ord">
          <ac:chgData name="Lik Wei" userId="e0ab0dc55116c53c" providerId="LiveId" clId="{383C9DC3-B783-49A8-879E-AEABB7905387}" dt="2021-04-16T14:33:35.146" v="824" actId="26606"/>
          <ac:picMkLst>
            <pc:docMk/>
            <pc:sldMk cId="3077737340" sldId="258"/>
            <ac:picMk id="2056" creationId="{D53FE68B-F1E2-4305-9CF6-1DC46A2430F7}"/>
          </ac:picMkLst>
        </pc:picChg>
        <pc:picChg chg="add mod ord">
          <ac:chgData name="Lik Wei" userId="e0ab0dc55116c53c" providerId="LiveId" clId="{383C9DC3-B783-49A8-879E-AEABB7905387}" dt="2021-04-16T14:33:35.146" v="824" actId="26606"/>
          <ac:picMkLst>
            <pc:docMk/>
            <pc:sldMk cId="3077737340" sldId="258"/>
            <ac:picMk id="2058" creationId="{CC8B1D31-3EA8-447D-98A4-213CC0A591A7}"/>
          </ac:picMkLst>
        </pc:picChg>
        <pc:picChg chg="add mod ord">
          <ac:chgData name="Lik Wei" userId="e0ab0dc55116c53c" providerId="LiveId" clId="{383C9DC3-B783-49A8-879E-AEABB7905387}" dt="2021-04-16T14:33:35.146" v="824" actId="26606"/>
          <ac:picMkLst>
            <pc:docMk/>
            <pc:sldMk cId="3077737340" sldId="258"/>
            <ac:picMk id="2060" creationId="{3AB9E94C-A559-493A-B50B-B322260C1A9F}"/>
          </ac:picMkLst>
        </pc:picChg>
      </pc:sldChg>
      <pc:sldChg chg="del">
        <pc:chgData name="Lik Wei" userId="e0ab0dc55116c53c" providerId="LiveId" clId="{383C9DC3-B783-49A8-879E-AEABB7905387}" dt="2021-04-16T13:02:59.043" v="89" actId="47"/>
        <pc:sldMkLst>
          <pc:docMk/>
          <pc:sldMk cId="1033940149" sldId="259"/>
        </pc:sldMkLst>
      </pc:sldChg>
      <pc:sldChg chg="del">
        <pc:chgData name="Lik Wei" userId="e0ab0dc55116c53c" providerId="LiveId" clId="{383C9DC3-B783-49A8-879E-AEABB7905387}" dt="2021-04-16T13:23:09.382" v="263" actId="47"/>
        <pc:sldMkLst>
          <pc:docMk/>
          <pc:sldMk cId="1312855104" sldId="260"/>
        </pc:sldMkLst>
      </pc:sldChg>
      <pc:sldChg chg="modSp mod">
        <pc:chgData name="Lik Wei" userId="e0ab0dc55116c53c" providerId="LiveId" clId="{383C9DC3-B783-49A8-879E-AEABB7905387}" dt="2021-04-16T13:27:30.296" v="362" actId="20577"/>
        <pc:sldMkLst>
          <pc:docMk/>
          <pc:sldMk cId="3363896258" sldId="261"/>
        </pc:sldMkLst>
        <pc:spChg chg="mod">
          <ac:chgData name="Lik Wei" userId="e0ab0dc55116c53c" providerId="LiveId" clId="{383C9DC3-B783-49A8-879E-AEABB7905387}" dt="2021-04-16T13:27:30.296" v="362" actId="20577"/>
          <ac:spMkLst>
            <pc:docMk/>
            <pc:sldMk cId="3363896258" sldId="261"/>
            <ac:spMk id="3" creationId="{FF60D680-36AF-49EF-8D3F-9BCAD6A98927}"/>
          </ac:spMkLst>
        </pc:spChg>
      </pc:sldChg>
      <pc:sldChg chg="modSp mod">
        <pc:chgData name="Lik Wei" userId="e0ab0dc55116c53c" providerId="LiveId" clId="{383C9DC3-B783-49A8-879E-AEABB7905387}" dt="2021-04-16T13:14:31.069" v="161" actId="20577"/>
        <pc:sldMkLst>
          <pc:docMk/>
          <pc:sldMk cId="655484448" sldId="262"/>
        </pc:sldMkLst>
        <pc:spChg chg="mod">
          <ac:chgData name="Lik Wei" userId="e0ab0dc55116c53c" providerId="LiveId" clId="{383C9DC3-B783-49A8-879E-AEABB7905387}" dt="2021-04-16T13:14:31.069" v="161" actId="20577"/>
          <ac:spMkLst>
            <pc:docMk/>
            <pc:sldMk cId="655484448" sldId="262"/>
            <ac:spMk id="3" creationId="{0769DD6F-D4A4-40E7-A1FE-C2483AD0533B}"/>
          </ac:spMkLst>
        </pc:spChg>
      </pc:sldChg>
      <pc:sldChg chg="ord">
        <pc:chgData name="Lik Wei" userId="e0ab0dc55116c53c" providerId="LiveId" clId="{383C9DC3-B783-49A8-879E-AEABB7905387}" dt="2021-04-16T13:15:02.783" v="163"/>
        <pc:sldMkLst>
          <pc:docMk/>
          <pc:sldMk cId="3467998253" sldId="263"/>
        </pc:sldMkLst>
      </pc:sldChg>
      <pc:sldChg chg="addSp delSp modSp mod ord setBg">
        <pc:chgData name="Lik Wei" userId="e0ab0dc55116c53c" providerId="LiveId" clId="{383C9DC3-B783-49A8-879E-AEABB7905387}" dt="2021-04-16T14:34:08.688" v="830" actId="26606"/>
        <pc:sldMkLst>
          <pc:docMk/>
          <pc:sldMk cId="4230800207" sldId="265"/>
        </pc:sldMkLst>
        <pc:spChg chg="mod">
          <ac:chgData name="Lik Wei" userId="e0ab0dc55116c53c" providerId="LiveId" clId="{383C9DC3-B783-49A8-879E-AEABB7905387}" dt="2021-04-16T14:34:08.688" v="830" actId="26606"/>
          <ac:spMkLst>
            <pc:docMk/>
            <pc:sldMk cId="4230800207" sldId="265"/>
            <ac:spMk id="2" creationId="{1A5AEA29-D5D0-434D-BF60-16E3BC6F9E3E}"/>
          </ac:spMkLst>
        </pc:spChg>
        <pc:spChg chg="del">
          <ac:chgData name="Lik Wei" userId="e0ab0dc55116c53c" providerId="LiveId" clId="{383C9DC3-B783-49A8-879E-AEABB7905387}" dt="2021-04-16T12:56:39.125" v="12"/>
          <ac:spMkLst>
            <pc:docMk/>
            <pc:sldMk cId="4230800207" sldId="265"/>
            <ac:spMk id="4" creationId="{8E9D41E8-49F4-48D4-AB55-AFC93EF8961D}"/>
          </ac:spMkLst>
        </pc:spChg>
        <pc:spChg chg="add">
          <ac:chgData name="Lik Wei" userId="e0ab0dc55116c53c" providerId="LiveId" clId="{383C9DC3-B783-49A8-879E-AEABB7905387}" dt="2021-04-16T14:34:08.688" v="830" actId="26606"/>
          <ac:spMkLst>
            <pc:docMk/>
            <pc:sldMk cId="4230800207" sldId="265"/>
            <ac:spMk id="73" creationId="{71FC7D98-7B8B-402A-90FC-F027482F2142}"/>
          </ac:spMkLst>
        </pc:spChg>
        <pc:spChg chg="add">
          <ac:chgData name="Lik Wei" userId="e0ab0dc55116c53c" providerId="LiveId" clId="{383C9DC3-B783-49A8-879E-AEABB7905387}" dt="2021-04-16T14:34:08.688" v="830" actId="26606"/>
          <ac:spMkLst>
            <pc:docMk/>
            <pc:sldMk cId="4230800207" sldId="265"/>
            <ac:spMk id="75" creationId="{AD7356EA-285B-4E5D-8FEC-104659A4FD2C}"/>
          </ac:spMkLst>
        </pc:spChg>
        <pc:picChg chg="add mod">
          <ac:chgData name="Lik Wei" userId="e0ab0dc55116c53c" providerId="LiveId" clId="{383C9DC3-B783-49A8-879E-AEABB7905387}" dt="2021-04-16T14:34:08.688" v="830" actId="26606"/>
          <ac:picMkLst>
            <pc:docMk/>
            <pc:sldMk cId="4230800207" sldId="265"/>
            <ac:picMk id="3076" creationId="{57B78BDE-8A54-4F68-BD11-46D232D4B99A}"/>
          </ac:picMkLst>
        </pc:picChg>
      </pc:sldChg>
      <pc:sldChg chg="modSp mod">
        <pc:chgData name="Lik Wei" userId="e0ab0dc55116c53c" providerId="LiveId" clId="{383C9DC3-B783-49A8-879E-AEABB7905387}" dt="2021-04-16T12:55:11.840" v="2" actId="20577"/>
        <pc:sldMkLst>
          <pc:docMk/>
          <pc:sldMk cId="1020849121" sldId="266"/>
        </pc:sldMkLst>
        <pc:spChg chg="mod">
          <ac:chgData name="Lik Wei" userId="e0ab0dc55116c53c" providerId="LiveId" clId="{383C9DC3-B783-49A8-879E-AEABB7905387}" dt="2021-04-16T12:55:11.840" v="2" actId="20577"/>
          <ac:spMkLst>
            <pc:docMk/>
            <pc:sldMk cId="1020849121" sldId="266"/>
            <ac:spMk id="4" creationId="{05873FDC-EEFB-4EF0-B983-AC2470F162A0}"/>
          </ac:spMkLst>
        </pc:spChg>
      </pc:sldChg>
      <pc:sldChg chg="addSp delSp modSp new del">
        <pc:chgData name="Lik Wei" userId="e0ab0dc55116c53c" providerId="LiveId" clId="{383C9DC3-B783-49A8-879E-AEABB7905387}" dt="2021-04-16T13:21:38.280" v="237" actId="47"/>
        <pc:sldMkLst>
          <pc:docMk/>
          <pc:sldMk cId="2429308951" sldId="267"/>
        </pc:sldMkLst>
        <pc:spChg chg="del">
          <ac:chgData name="Lik Wei" userId="e0ab0dc55116c53c" providerId="LiveId" clId="{383C9DC3-B783-49A8-879E-AEABB7905387}" dt="2021-04-16T12:57:24.235" v="14"/>
          <ac:spMkLst>
            <pc:docMk/>
            <pc:sldMk cId="2429308951" sldId="267"/>
            <ac:spMk id="2" creationId="{C3D4FAA1-8A0E-43A9-9EF1-E53199026471}"/>
          </ac:spMkLst>
        </pc:spChg>
        <pc:spChg chg="del">
          <ac:chgData name="Lik Wei" userId="e0ab0dc55116c53c" providerId="LiveId" clId="{383C9DC3-B783-49A8-879E-AEABB7905387}" dt="2021-04-16T12:57:24.235" v="14"/>
          <ac:spMkLst>
            <pc:docMk/>
            <pc:sldMk cId="2429308951" sldId="267"/>
            <ac:spMk id="3" creationId="{C50203CB-8B3E-4EF8-B7D0-A96E2791358F}"/>
          </ac:spMkLst>
        </pc:spChg>
        <pc:spChg chg="del">
          <ac:chgData name="Lik Wei" userId="e0ab0dc55116c53c" providerId="LiveId" clId="{383C9DC3-B783-49A8-879E-AEABB7905387}" dt="2021-04-16T12:57:24.235" v="14"/>
          <ac:spMkLst>
            <pc:docMk/>
            <pc:sldMk cId="2429308951" sldId="267"/>
            <ac:spMk id="4" creationId="{15A05EB0-0D30-4140-A33A-005BB12924DB}"/>
          </ac:spMkLst>
        </pc:spChg>
        <pc:spChg chg="del">
          <ac:chgData name="Lik Wei" userId="e0ab0dc55116c53c" providerId="LiveId" clId="{383C9DC3-B783-49A8-879E-AEABB7905387}" dt="2021-04-16T12:57:24.235" v="14"/>
          <ac:spMkLst>
            <pc:docMk/>
            <pc:sldMk cId="2429308951" sldId="267"/>
            <ac:spMk id="5" creationId="{5275F272-0731-4884-AEC3-8B944366C5E8}"/>
          </ac:spMkLst>
        </pc:spChg>
        <pc:spChg chg="del">
          <ac:chgData name="Lik Wei" userId="e0ab0dc55116c53c" providerId="LiveId" clId="{383C9DC3-B783-49A8-879E-AEABB7905387}" dt="2021-04-16T12:57:24.235" v="14"/>
          <ac:spMkLst>
            <pc:docMk/>
            <pc:sldMk cId="2429308951" sldId="267"/>
            <ac:spMk id="6" creationId="{5F64A2E2-76F1-4E1C-99D7-C617C26ED3BC}"/>
          </ac:spMkLst>
        </pc:spChg>
        <pc:spChg chg="add mod">
          <ac:chgData name="Lik Wei" userId="e0ab0dc55116c53c" providerId="LiveId" clId="{383C9DC3-B783-49A8-879E-AEABB7905387}" dt="2021-04-16T12:57:24.235" v="14"/>
          <ac:spMkLst>
            <pc:docMk/>
            <pc:sldMk cId="2429308951" sldId="267"/>
            <ac:spMk id="7" creationId="{DDD81996-57CE-4C9F-9FE5-6EBF8C2881AE}"/>
          </ac:spMkLst>
        </pc:spChg>
        <pc:spChg chg="add mod">
          <ac:chgData name="Lik Wei" userId="e0ab0dc55116c53c" providerId="LiveId" clId="{383C9DC3-B783-49A8-879E-AEABB7905387}" dt="2021-04-16T12:57:24.235" v="14"/>
          <ac:spMkLst>
            <pc:docMk/>
            <pc:sldMk cId="2429308951" sldId="267"/>
            <ac:spMk id="8" creationId="{288E4D3A-6D63-469D-9BD0-8FE393BEC51F}"/>
          </ac:spMkLst>
        </pc:spChg>
      </pc:sldChg>
      <pc:sldChg chg="addSp delSp modSp new mod setBg">
        <pc:chgData name="Lik Wei" userId="e0ab0dc55116c53c" providerId="LiveId" clId="{383C9DC3-B783-49A8-879E-AEABB7905387}" dt="2021-04-16T14:33:33.054" v="823" actId="26606"/>
        <pc:sldMkLst>
          <pc:docMk/>
          <pc:sldMk cId="284205630" sldId="268"/>
        </pc:sldMkLst>
        <pc:spChg chg="del">
          <ac:chgData name="Lik Wei" userId="e0ab0dc55116c53c" providerId="LiveId" clId="{383C9DC3-B783-49A8-879E-AEABB7905387}" dt="2021-04-16T12:58:54.298" v="16"/>
          <ac:spMkLst>
            <pc:docMk/>
            <pc:sldMk cId="284205630" sldId="268"/>
            <ac:spMk id="2" creationId="{CCE8C817-D372-42B6-9920-A09B19696B41}"/>
          </ac:spMkLst>
        </pc:spChg>
        <pc:spChg chg="del">
          <ac:chgData name="Lik Wei" userId="e0ab0dc55116c53c" providerId="LiveId" clId="{383C9DC3-B783-49A8-879E-AEABB7905387}" dt="2021-04-16T12:58:54.298" v="16"/>
          <ac:spMkLst>
            <pc:docMk/>
            <pc:sldMk cId="284205630" sldId="268"/>
            <ac:spMk id="3" creationId="{1D0611E1-5B22-43BD-9819-AC6B0BAEBEB4}"/>
          </ac:spMkLst>
        </pc:spChg>
        <pc:spChg chg="add del mod">
          <ac:chgData name="Lik Wei" userId="e0ab0dc55116c53c" providerId="LiveId" clId="{383C9DC3-B783-49A8-879E-AEABB7905387}" dt="2021-04-16T12:58:59.898" v="18" actId="26606"/>
          <ac:spMkLst>
            <pc:docMk/>
            <pc:sldMk cId="284205630" sldId="268"/>
            <ac:spMk id="4" creationId="{DC52DF5B-A89B-49C1-AD39-5A8DD6A03652}"/>
          </ac:spMkLst>
        </pc:spChg>
        <pc:spChg chg="add del mod">
          <ac:chgData name="Lik Wei" userId="e0ab0dc55116c53c" providerId="LiveId" clId="{383C9DC3-B783-49A8-879E-AEABB7905387}" dt="2021-04-16T12:58:57.570" v="17"/>
          <ac:spMkLst>
            <pc:docMk/>
            <pc:sldMk cId="284205630" sldId="268"/>
            <ac:spMk id="5" creationId="{B827D8CE-3F8E-4773-A619-C4098AFF019E}"/>
          </ac:spMkLst>
        </pc:spChg>
        <pc:spChg chg="add del">
          <ac:chgData name="Lik Wei" userId="e0ab0dc55116c53c" providerId="LiveId" clId="{383C9DC3-B783-49A8-879E-AEABB7905387}" dt="2021-04-16T14:33:33.054" v="823" actId="26606"/>
          <ac:spMkLst>
            <pc:docMk/>
            <pc:sldMk cId="284205630" sldId="268"/>
            <ac:spMk id="71" creationId="{32BC26D8-82FB-445E-AA49-62A77D7C1EE0}"/>
          </ac:spMkLst>
        </pc:spChg>
        <pc:spChg chg="add del">
          <ac:chgData name="Lik Wei" userId="e0ab0dc55116c53c" providerId="LiveId" clId="{383C9DC3-B783-49A8-879E-AEABB7905387}" dt="2021-04-16T14:33:33.054" v="823" actId="26606"/>
          <ac:spMkLst>
            <pc:docMk/>
            <pc:sldMk cId="284205630" sldId="268"/>
            <ac:spMk id="73" creationId="{CB44330D-EA18-4254-AA95-EB49948539B8}"/>
          </ac:spMkLst>
        </pc:spChg>
        <pc:spChg chg="add">
          <ac:chgData name="Lik Wei" userId="e0ab0dc55116c53c" providerId="LiveId" clId="{383C9DC3-B783-49A8-879E-AEABB7905387}" dt="2021-04-16T14:33:33.054" v="823" actId="26606"/>
          <ac:spMkLst>
            <pc:docMk/>
            <pc:sldMk cId="284205630" sldId="268"/>
            <ac:spMk id="135" creationId="{01D0AF59-99C3-4251-AB9A-C966C6AD4400}"/>
          </ac:spMkLst>
        </pc:spChg>
        <pc:spChg chg="add">
          <ac:chgData name="Lik Wei" userId="e0ab0dc55116c53c" providerId="LiveId" clId="{383C9DC3-B783-49A8-879E-AEABB7905387}" dt="2021-04-16T14:33:33.054" v="823" actId="26606"/>
          <ac:spMkLst>
            <pc:docMk/>
            <pc:sldMk cId="284205630" sldId="268"/>
            <ac:spMk id="137" creationId="{1855405F-37A2-4869-9154-F8BE3BECE6C3}"/>
          </ac:spMkLst>
        </pc:spChg>
        <pc:picChg chg="add mod">
          <ac:chgData name="Lik Wei" userId="e0ab0dc55116c53c" providerId="LiveId" clId="{383C9DC3-B783-49A8-879E-AEABB7905387}" dt="2021-04-16T12:58:59.898" v="18" actId="26606"/>
          <ac:picMkLst>
            <pc:docMk/>
            <pc:sldMk cId="284205630" sldId="268"/>
            <ac:picMk id="5122" creationId="{7B35E232-D79E-4909-ADFF-A431F4D5C88F}"/>
          </ac:picMkLst>
        </pc:picChg>
      </pc:sldChg>
      <pc:sldChg chg="addSp delSp modSp new mod setBg">
        <pc:chgData name="Lik Wei" userId="e0ab0dc55116c53c" providerId="LiveId" clId="{383C9DC3-B783-49A8-879E-AEABB7905387}" dt="2021-04-16T14:33:17.382" v="808" actId="26606"/>
        <pc:sldMkLst>
          <pc:docMk/>
          <pc:sldMk cId="1863809927" sldId="269"/>
        </pc:sldMkLst>
        <pc:spChg chg="del">
          <ac:chgData name="Lik Wei" userId="e0ab0dc55116c53c" providerId="LiveId" clId="{383C9DC3-B783-49A8-879E-AEABB7905387}" dt="2021-04-16T13:13:34.422" v="150" actId="26606"/>
          <ac:spMkLst>
            <pc:docMk/>
            <pc:sldMk cId="1863809927" sldId="269"/>
            <ac:spMk id="2" creationId="{4A7AA897-D8E0-4068-B8D6-0BC3773B5337}"/>
          </ac:spMkLst>
        </pc:spChg>
        <pc:spChg chg="del">
          <ac:chgData name="Lik Wei" userId="e0ab0dc55116c53c" providerId="LiveId" clId="{383C9DC3-B783-49A8-879E-AEABB7905387}" dt="2021-04-16T13:13:32.136" v="149"/>
          <ac:spMkLst>
            <pc:docMk/>
            <pc:sldMk cId="1863809927" sldId="269"/>
            <ac:spMk id="3" creationId="{F1B0B698-B5BC-4A43-88DB-408ECCE44C73}"/>
          </ac:spMkLst>
        </pc:spChg>
        <pc:spChg chg="add">
          <ac:chgData name="Lik Wei" userId="e0ab0dc55116c53c" providerId="LiveId" clId="{383C9DC3-B783-49A8-879E-AEABB7905387}" dt="2021-04-16T14:33:17.382" v="808" actId="26606"/>
          <ac:spMkLst>
            <pc:docMk/>
            <pc:sldMk cId="1863809927" sldId="269"/>
            <ac:spMk id="71" creationId="{01D0AF59-99C3-4251-AB9A-C966C6AD4400}"/>
          </ac:spMkLst>
        </pc:spChg>
        <pc:spChg chg="add">
          <ac:chgData name="Lik Wei" userId="e0ab0dc55116c53c" providerId="LiveId" clId="{383C9DC3-B783-49A8-879E-AEABB7905387}" dt="2021-04-16T14:33:17.382" v="808" actId="26606"/>
          <ac:spMkLst>
            <pc:docMk/>
            <pc:sldMk cId="1863809927" sldId="269"/>
            <ac:spMk id="73" creationId="{1855405F-37A2-4869-9154-F8BE3BECE6C3}"/>
          </ac:spMkLst>
        </pc:spChg>
        <pc:picChg chg="add mod">
          <ac:chgData name="Lik Wei" userId="e0ab0dc55116c53c" providerId="LiveId" clId="{383C9DC3-B783-49A8-879E-AEABB7905387}" dt="2021-04-16T13:13:34.422" v="150" actId="26606"/>
          <ac:picMkLst>
            <pc:docMk/>
            <pc:sldMk cId="1863809927" sldId="269"/>
            <ac:picMk id="6146" creationId="{5A25EA5E-B13A-440C-9A6F-908E841ED136}"/>
          </ac:picMkLst>
        </pc:picChg>
      </pc:sldChg>
      <pc:sldChg chg="addSp delSp modSp new mod">
        <pc:chgData name="Lik Wei" userId="e0ab0dc55116c53c" providerId="LiveId" clId="{383C9DC3-B783-49A8-879E-AEABB7905387}" dt="2021-04-16T14:32:35.219" v="803" actId="20577"/>
        <pc:sldMkLst>
          <pc:docMk/>
          <pc:sldMk cId="2656255662" sldId="270"/>
        </pc:sldMkLst>
        <pc:spChg chg="del">
          <ac:chgData name="Lik Wei" userId="e0ab0dc55116c53c" providerId="LiveId" clId="{383C9DC3-B783-49A8-879E-AEABB7905387}" dt="2021-04-16T13:02:10.264" v="67"/>
          <ac:spMkLst>
            <pc:docMk/>
            <pc:sldMk cId="2656255662" sldId="270"/>
            <ac:spMk id="2" creationId="{1049EF13-90B2-4578-88BE-980307F805FE}"/>
          </ac:spMkLst>
        </pc:spChg>
        <pc:spChg chg="del">
          <ac:chgData name="Lik Wei" userId="e0ab0dc55116c53c" providerId="LiveId" clId="{383C9DC3-B783-49A8-879E-AEABB7905387}" dt="2021-04-16T13:02:10.264" v="67"/>
          <ac:spMkLst>
            <pc:docMk/>
            <pc:sldMk cId="2656255662" sldId="270"/>
            <ac:spMk id="3" creationId="{8B6E9F21-8E94-48A3-B069-29348DA5009C}"/>
          </ac:spMkLst>
        </pc:spChg>
        <pc:spChg chg="add del mod">
          <ac:chgData name="Lik Wei" userId="e0ab0dc55116c53c" providerId="LiveId" clId="{383C9DC3-B783-49A8-879E-AEABB7905387}" dt="2021-04-16T13:02:14.186" v="68"/>
          <ac:spMkLst>
            <pc:docMk/>
            <pc:sldMk cId="2656255662" sldId="270"/>
            <ac:spMk id="4" creationId="{C81F2C60-55FF-4FAB-B834-B6C25B4C143E}"/>
          </ac:spMkLst>
        </pc:spChg>
        <pc:spChg chg="add del mod">
          <ac:chgData name="Lik Wei" userId="e0ab0dc55116c53c" providerId="LiveId" clId="{383C9DC3-B783-49A8-879E-AEABB7905387}" dt="2021-04-16T13:02:14.186" v="68"/>
          <ac:spMkLst>
            <pc:docMk/>
            <pc:sldMk cId="2656255662" sldId="270"/>
            <ac:spMk id="5" creationId="{147264C1-7167-44B3-9A9D-EAD99AD1AD0E}"/>
          </ac:spMkLst>
        </pc:spChg>
        <pc:spChg chg="add mod">
          <ac:chgData name="Lik Wei" userId="e0ab0dc55116c53c" providerId="LiveId" clId="{383C9DC3-B783-49A8-879E-AEABB7905387}" dt="2021-04-16T13:02:18.843" v="74" actId="20577"/>
          <ac:spMkLst>
            <pc:docMk/>
            <pc:sldMk cId="2656255662" sldId="270"/>
            <ac:spMk id="6" creationId="{34C2DA11-DE35-4CDB-B2C7-9F58DEC16B91}"/>
          </ac:spMkLst>
        </pc:spChg>
        <pc:spChg chg="add mod">
          <ac:chgData name="Lik Wei" userId="e0ab0dc55116c53c" providerId="LiveId" clId="{383C9DC3-B783-49A8-879E-AEABB7905387}" dt="2021-04-16T14:32:35.219" v="803" actId="20577"/>
          <ac:spMkLst>
            <pc:docMk/>
            <pc:sldMk cId="2656255662" sldId="270"/>
            <ac:spMk id="7" creationId="{6AB67D6F-B2AD-4C00-93DE-4522050B8F05}"/>
          </ac:spMkLst>
        </pc:spChg>
      </pc:sldChg>
      <pc:sldChg chg="add del">
        <pc:chgData name="Lik Wei" userId="e0ab0dc55116c53c" providerId="LiveId" clId="{383C9DC3-B783-49A8-879E-AEABB7905387}" dt="2021-04-16T13:12:38.890" v="148" actId="47"/>
        <pc:sldMkLst>
          <pc:docMk/>
          <pc:sldMk cId="845141467" sldId="282"/>
        </pc:sldMkLst>
      </pc:sldChg>
      <pc:sldChg chg="delSp add mod ord">
        <pc:chgData name="Lik Wei" userId="e0ab0dc55116c53c" providerId="LiveId" clId="{383C9DC3-B783-49A8-879E-AEABB7905387}" dt="2021-04-16T13:21:35.124" v="236"/>
        <pc:sldMkLst>
          <pc:docMk/>
          <pc:sldMk cId="1311795605" sldId="283"/>
        </pc:sldMkLst>
        <pc:spChg chg="del">
          <ac:chgData name="Lik Wei" userId="e0ab0dc55116c53c" providerId="LiveId" clId="{383C9DC3-B783-49A8-879E-AEABB7905387}" dt="2021-04-16T13:12:25.631" v="147" actId="478"/>
          <ac:spMkLst>
            <pc:docMk/>
            <pc:sldMk cId="1311795605" sldId="283"/>
            <ac:spMk id="8" creationId="{F7D253DA-B441-B249-959E-F03303FEAA2B}"/>
          </ac:spMkLst>
        </pc:spChg>
        <pc:spChg chg="del">
          <ac:chgData name="Lik Wei" userId="e0ab0dc55116c53c" providerId="LiveId" clId="{383C9DC3-B783-49A8-879E-AEABB7905387}" dt="2021-04-16T13:12:24.575" v="146" actId="478"/>
          <ac:spMkLst>
            <pc:docMk/>
            <pc:sldMk cId="1311795605" sldId="283"/>
            <ac:spMk id="9" creationId="{2B00D514-E3DA-1B4D-859D-CC43DCA9C682}"/>
          </ac:spMkLst>
        </pc:spChg>
      </pc:sldChg>
      <pc:sldChg chg="delSp add mod ord">
        <pc:chgData name="Lik Wei" userId="e0ab0dc55116c53c" providerId="LiveId" clId="{383C9DC3-B783-49A8-879E-AEABB7905387}" dt="2021-04-16T13:21:35.124" v="236"/>
        <pc:sldMkLst>
          <pc:docMk/>
          <pc:sldMk cId="1132329645" sldId="284"/>
        </pc:sldMkLst>
        <pc:spChg chg="del">
          <ac:chgData name="Lik Wei" userId="e0ab0dc55116c53c" providerId="LiveId" clId="{383C9DC3-B783-49A8-879E-AEABB7905387}" dt="2021-04-16T13:12:07.654" v="145" actId="478"/>
          <ac:spMkLst>
            <pc:docMk/>
            <pc:sldMk cId="1132329645" sldId="284"/>
            <ac:spMk id="8" creationId="{F7D253DA-B441-B249-959E-F03303FEAA2B}"/>
          </ac:spMkLst>
        </pc:spChg>
        <pc:spChg chg="del">
          <ac:chgData name="Lik Wei" userId="e0ab0dc55116c53c" providerId="LiveId" clId="{383C9DC3-B783-49A8-879E-AEABB7905387}" dt="2021-04-16T13:12:06.709" v="144" actId="478"/>
          <ac:spMkLst>
            <pc:docMk/>
            <pc:sldMk cId="1132329645" sldId="284"/>
            <ac:spMk id="9" creationId="{2B00D514-E3DA-1B4D-859D-CC43DCA9C682}"/>
          </ac:spMkLst>
        </pc:spChg>
      </pc:sldChg>
      <pc:sldChg chg="addSp delSp modSp new mod ord setBg">
        <pc:chgData name="Lik Wei" userId="e0ab0dc55116c53c" providerId="LiveId" clId="{383C9DC3-B783-49A8-879E-AEABB7905387}" dt="2021-04-16T14:34:52.719" v="847" actId="26606"/>
        <pc:sldMkLst>
          <pc:docMk/>
          <pc:sldMk cId="1684218170" sldId="285"/>
        </pc:sldMkLst>
        <pc:spChg chg="del">
          <ac:chgData name="Lik Wei" userId="e0ab0dc55116c53c" providerId="LiveId" clId="{383C9DC3-B783-49A8-879E-AEABB7905387}" dt="2021-04-16T13:14:02.829" v="152"/>
          <ac:spMkLst>
            <pc:docMk/>
            <pc:sldMk cId="1684218170" sldId="285"/>
            <ac:spMk id="2" creationId="{7C41F33C-FE6D-4AB4-9A50-AC0A472C1364}"/>
          </ac:spMkLst>
        </pc:spChg>
        <pc:spChg chg="del">
          <ac:chgData name="Lik Wei" userId="e0ab0dc55116c53c" providerId="LiveId" clId="{383C9DC3-B783-49A8-879E-AEABB7905387}" dt="2021-04-16T13:14:02.829" v="152"/>
          <ac:spMkLst>
            <pc:docMk/>
            <pc:sldMk cId="1684218170" sldId="285"/>
            <ac:spMk id="3" creationId="{27717ED3-EEE7-4BA1-91EC-E215CD028D4D}"/>
          </ac:spMkLst>
        </pc:spChg>
        <pc:spChg chg="add mod">
          <ac:chgData name="Lik Wei" userId="e0ab0dc55116c53c" providerId="LiveId" clId="{383C9DC3-B783-49A8-879E-AEABB7905387}" dt="2021-04-16T14:34:52.719" v="847" actId="26606"/>
          <ac:spMkLst>
            <pc:docMk/>
            <pc:sldMk cId="1684218170" sldId="285"/>
            <ac:spMk id="4" creationId="{28F5F608-A9BA-42F5-9813-9DE45A6A39E6}"/>
          </ac:spMkLst>
        </pc:spChg>
        <pc:spChg chg="add del mod">
          <ac:chgData name="Lik Wei" userId="e0ab0dc55116c53c" providerId="LiveId" clId="{383C9DC3-B783-49A8-879E-AEABB7905387}" dt="2021-04-16T13:23:29.940" v="266"/>
          <ac:spMkLst>
            <pc:docMk/>
            <pc:sldMk cId="1684218170" sldId="285"/>
            <ac:spMk id="5" creationId="{B87A1E82-F0C9-401F-B544-C7C8ED11E728}"/>
          </ac:spMkLst>
        </pc:spChg>
        <pc:spChg chg="add del mod">
          <ac:chgData name="Lik Wei" userId="e0ab0dc55116c53c" providerId="LiveId" clId="{383C9DC3-B783-49A8-879E-AEABB7905387}" dt="2021-04-16T14:34:52.719" v="847" actId="26606"/>
          <ac:spMkLst>
            <pc:docMk/>
            <pc:sldMk cId="1684218170" sldId="285"/>
            <ac:spMk id="6" creationId="{9C6F98E3-151C-44A5-8062-F91754C9F540}"/>
          </ac:spMkLst>
        </pc:spChg>
        <pc:spChg chg="add del">
          <ac:chgData name="Lik Wei" userId="e0ab0dc55116c53c" providerId="LiveId" clId="{383C9DC3-B783-49A8-879E-AEABB7905387}" dt="2021-04-16T14:34:40.791" v="842" actId="26606"/>
          <ac:spMkLst>
            <pc:docMk/>
            <pc:sldMk cId="1684218170" sldId="285"/>
            <ac:spMk id="12" creationId="{04812C46-200A-4DEB-A05E-3ED6C68C2387}"/>
          </ac:spMkLst>
        </pc:spChg>
        <pc:spChg chg="add del">
          <ac:chgData name="Lik Wei" userId="e0ab0dc55116c53c" providerId="LiveId" clId="{383C9DC3-B783-49A8-879E-AEABB7905387}" dt="2021-04-16T14:34:40.791" v="842" actId="26606"/>
          <ac:spMkLst>
            <pc:docMk/>
            <pc:sldMk cId="1684218170" sldId="285"/>
            <ac:spMk id="14" creationId="{D1EA859B-E555-4109-94F3-6700E046E008}"/>
          </ac:spMkLst>
        </pc:spChg>
        <pc:spChg chg="add del">
          <ac:chgData name="Lik Wei" userId="e0ab0dc55116c53c" providerId="LiveId" clId="{383C9DC3-B783-49A8-879E-AEABB7905387}" dt="2021-04-16T14:34:43.763" v="844" actId="26606"/>
          <ac:spMkLst>
            <pc:docMk/>
            <pc:sldMk cId="1684218170" sldId="285"/>
            <ac:spMk id="16" creationId="{04812C46-200A-4DEB-A05E-3ED6C68C2387}"/>
          </ac:spMkLst>
        </pc:spChg>
        <pc:spChg chg="add del">
          <ac:chgData name="Lik Wei" userId="e0ab0dc55116c53c" providerId="LiveId" clId="{383C9DC3-B783-49A8-879E-AEABB7905387}" dt="2021-04-16T14:34:43.763" v="844" actId="26606"/>
          <ac:spMkLst>
            <pc:docMk/>
            <pc:sldMk cId="1684218170" sldId="285"/>
            <ac:spMk id="18" creationId="{D1EA859B-E555-4109-94F3-6700E046E008}"/>
          </ac:spMkLst>
        </pc:spChg>
        <pc:spChg chg="add">
          <ac:chgData name="Lik Wei" userId="e0ab0dc55116c53c" providerId="LiveId" clId="{383C9DC3-B783-49A8-879E-AEABB7905387}" dt="2021-04-16T14:34:52.719" v="847" actId="26606"/>
          <ac:spMkLst>
            <pc:docMk/>
            <pc:sldMk cId="1684218170" sldId="285"/>
            <ac:spMk id="22" creationId="{7301F447-EEF7-48F5-AF73-7566EE7F64AD}"/>
          </ac:spMkLst>
        </pc:spChg>
        <pc:spChg chg="add">
          <ac:chgData name="Lik Wei" userId="e0ab0dc55116c53c" providerId="LiveId" clId="{383C9DC3-B783-49A8-879E-AEABB7905387}" dt="2021-04-16T14:34:52.719" v="847" actId="26606"/>
          <ac:spMkLst>
            <pc:docMk/>
            <pc:sldMk cId="1684218170" sldId="285"/>
            <ac:spMk id="23" creationId="{F7117410-A2A4-4085-9ADC-46744551DBDE}"/>
          </ac:spMkLst>
        </pc:spChg>
        <pc:spChg chg="add">
          <ac:chgData name="Lik Wei" userId="e0ab0dc55116c53c" providerId="LiveId" clId="{383C9DC3-B783-49A8-879E-AEABB7905387}" dt="2021-04-16T14:34:52.719" v="847" actId="26606"/>
          <ac:spMkLst>
            <pc:docMk/>
            <pc:sldMk cId="1684218170" sldId="285"/>
            <ac:spMk id="24" creationId="{99F74EB5-E547-4FB4-95F5-BCC788F3C4A0}"/>
          </ac:spMkLst>
        </pc:spChg>
        <pc:graphicFrameChg chg="add del">
          <ac:chgData name="Lik Wei" userId="e0ab0dc55116c53c" providerId="LiveId" clId="{383C9DC3-B783-49A8-879E-AEABB7905387}" dt="2021-04-16T14:34:52.698" v="846" actId="26606"/>
          <ac:graphicFrameMkLst>
            <pc:docMk/>
            <pc:sldMk cId="1684218170" sldId="285"/>
            <ac:graphicFrameMk id="20" creationId="{9151248E-73E4-44FB-987C-12FEF672D7F6}"/>
          </ac:graphicFrameMkLst>
        </pc:graphicFrameChg>
        <pc:graphicFrameChg chg="add">
          <ac:chgData name="Lik Wei" userId="e0ab0dc55116c53c" providerId="LiveId" clId="{383C9DC3-B783-49A8-879E-AEABB7905387}" dt="2021-04-16T14:34:52.719" v="847" actId="26606"/>
          <ac:graphicFrameMkLst>
            <pc:docMk/>
            <pc:sldMk cId="1684218170" sldId="285"/>
            <ac:graphicFrameMk id="25" creationId="{1EBFE4B7-67BB-4B45-8042-3AAFD88C7936}"/>
          </ac:graphicFrameMkLst>
        </pc:graphicFrameChg>
        <pc:picChg chg="add del">
          <ac:chgData name="Lik Wei" userId="e0ab0dc55116c53c" providerId="LiveId" clId="{383C9DC3-B783-49A8-879E-AEABB7905387}" dt="2021-04-16T14:34:40.791" v="842" actId="26606"/>
          <ac:picMkLst>
            <pc:docMk/>
            <pc:sldMk cId="1684218170" sldId="285"/>
            <ac:picMk id="8" creationId="{1C3DA818-EE0F-4FB9-8872-69DC11E4E38A}"/>
          </ac:picMkLst>
        </pc:picChg>
        <pc:picChg chg="add del">
          <ac:chgData name="Lik Wei" userId="e0ab0dc55116c53c" providerId="LiveId" clId="{383C9DC3-B783-49A8-879E-AEABB7905387}" dt="2021-04-16T14:34:43.763" v="844" actId="26606"/>
          <ac:picMkLst>
            <pc:docMk/>
            <pc:sldMk cId="1684218170" sldId="285"/>
            <ac:picMk id="17" creationId="{4E0870BF-8057-4C39-AEE4-05A795511D68}"/>
          </ac:picMkLst>
        </pc:picChg>
      </pc:sldChg>
      <pc:sldChg chg="addSp delSp modSp new mod setBg">
        <pc:chgData name="Lik Wei" userId="e0ab0dc55116c53c" providerId="LiveId" clId="{383C9DC3-B783-49A8-879E-AEABB7905387}" dt="2021-04-16T14:34:22.185" v="835" actId="26606"/>
        <pc:sldMkLst>
          <pc:docMk/>
          <pc:sldMk cId="2019495703" sldId="286"/>
        </pc:sldMkLst>
        <pc:spChg chg="del">
          <ac:chgData name="Lik Wei" userId="e0ab0dc55116c53c" providerId="LiveId" clId="{383C9DC3-B783-49A8-879E-AEABB7905387}" dt="2021-04-16T13:16:07.684" v="165"/>
          <ac:spMkLst>
            <pc:docMk/>
            <pc:sldMk cId="2019495703" sldId="286"/>
            <ac:spMk id="2" creationId="{CEB1566F-A56A-4BDA-8C8B-EF796D7D5F3D}"/>
          </ac:spMkLst>
        </pc:spChg>
        <pc:spChg chg="del">
          <ac:chgData name="Lik Wei" userId="e0ab0dc55116c53c" providerId="LiveId" clId="{383C9DC3-B783-49A8-879E-AEABB7905387}" dt="2021-04-16T13:16:07.684" v="165"/>
          <ac:spMkLst>
            <pc:docMk/>
            <pc:sldMk cId="2019495703" sldId="286"/>
            <ac:spMk id="3" creationId="{A108D7D0-18FA-4DD0-8289-EEBFCC681C70}"/>
          </ac:spMkLst>
        </pc:spChg>
        <pc:spChg chg="del">
          <ac:chgData name="Lik Wei" userId="e0ab0dc55116c53c" providerId="LiveId" clId="{383C9DC3-B783-49A8-879E-AEABB7905387}" dt="2021-04-16T13:16:07.684" v="165"/>
          <ac:spMkLst>
            <pc:docMk/>
            <pc:sldMk cId="2019495703" sldId="286"/>
            <ac:spMk id="4" creationId="{20C3229B-84E4-43EE-9CD4-924C0C37C429}"/>
          </ac:spMkLst>
        </pc:spChg>
        <pc:spChg chg="del">
          <ac:chgData name="Lik Wei" userId="e0ab0dc55116c53c" providerId="LiveId" clId="{383C9DC3-B783-49A8-879E-AEABB7905387}" dt="2021-04-16T13:16:07.684" v="165"/>
          <ac:spMkLst>
            <pc:docMk/>
            <pc:sldMk cId="2019495703" sldId="286"/>
            <ac:spMk id="5" creationId="{FD5CFCBF-4C7E-4ED9-A1BA-80FB89A2384C}"/>
          </ac:spMkLst>
        </pc:spChg>
        <pc:spChg chg="del">
          <ac:chgData name="Lik Wei" userId="e0ab0dc55116c53c" providerId="LiveId" clId="{383C9DC3-B783-49A8-879E-AEABB7905387}" dt="2021-04-16T13:16:07.684" v="165"/>
          <ac:spMkLst>
            <pc:docMk/>
            <pc:sldMk cId="2019495703" sldId="286"/>
            <ac:spMk id="6" creationId="{D3DC930B-7636-4055-BE9B-E6FED9426D3D}"/>
          </ac:spMkLst>
        </pc:spChg>
        <pc:spChg chg="add mod">
          <ac:chgData name="Lik Wei" userId="e0ab0dc55116c53c" providerId="LiveId" clId="{383C9DC3-B783-49A8-879E-AEABB7905387}" dt="2021-04-16T14:34:22.183" v="834" actId="26606"/>
          <ac:spMkLst>
            <pc:docMk/>
            <pc:sldMk cId="2019495703" sldId="286"/>
            <ac:spMk id="7" creationId="{66BDFDF6-F943-45EE-A8A1-4F5033B87AEA}"/>
          </ac:spMkLst>
        </pc:spChg>
        <pc:spChg chg="add mod ord">
          <ac:chgData name="Lik Wei" userId="e0ab0dc55116c53c" providerId="LiveId" clId="{383C9DC3-B783-49A8-879E-AEABB7905387}" dt="2021-04-16T14:34:22.183" v="834" actId="26606"/>
          <ac:spMkLst>
            <pc:docMk/>
            <pc:sldMk cId="2019495703" sldId="286"/>
            <ac:spMk id="8" creationId="{3D42A6CC-C96E-414E-B5CF-B5584C7DF370}"/>
          </ac:spMkLst>
        </pc:spChg>
        <pc:spChg chg="add del">
          <ac:chgData name="Lik Wei" userId="e0ab0dc55116c53c" providerId="LiveId" clId="{383C9DC3-B783-49A8-879E-AEABB7905387}" dt="2021-04-16T13:16:55.934" v="171"/>
          <ac:spMkLst>
            <pc:docMk/>
            <pc:sldMk cId="2019495703" sldId="286"/>
            <ac:spMk id="9" creationId="{BEEADFC3-FB06-40B7-BBF9-66D8D654E1DB}"/>
          </ac:spMkLst>
        </pc:spChg>
        <pc:spChg chg="add del">
          <ac:chgData name="Lik Wei" userId="e0ab0dc55116c53c" providerId="LiveId" clId="{383C9DC3-B783-49A8-879E-AEABB7905387}" dt="2021-04-16T14:34:22.185" v="835" actId="26606"/>
          <ac:spMkLst>
            <pc:docMk/>
            <pc:sldMk cId="2019495703" sldId="286"/>
            <ac:spMk id="85" creationId="{AB902CB9-C7DC-4673-B7D5-F22DCF0EC54E}"/>
          </ac:spMkLst>
        </pc:spChg>
        <pc:spChg chg="add del">
          <ac:chgData name="Lik Wei" userId="e0ab0dc55116c53c" providerId="LiveId" clId="{383C9DC3-B783-49A8-879E-AEABB7905387}" dt="2021-04-16T14:34:21.509" v="832" actId="26606"/>
          <ac:spMkLst>
            <pc:docMk/>
            <pc:sldMk cId="2019495703" sldId="286"/>
            <ac:spMk id="86" creationId="{AB902CB9-C7DC-4673-B7D5-F22DCF0EC54E}"/>
          </ac:spMkLst>
        </pc:spChg>
        <pc:spChg chg="add del">
          <ac:chgData name="Lik Wei" userId="e0ab0dc55116c53c" providerId="LiveId" clId="{383C9DC3-B783-49A8-879E-AEABB7905387}" dt="2021-04-16T14:34:22.183" v="834" actId="26606"/>
          <ac:spMkLst>
            <pc:docMk/>
            <pc:sldMk cId="2019495703" sldId="286"/>
            <ac:spMk id="7186" creationId="{33E72FA3-BD00-444A-AD9B-E6C3D069CDE3}"/>
          </ac:spMkLst>
        </pc:spChg>
        <pc:spChg chg="add">
          <ac:chgData name="Lik Wei" userId="e0ab0dc55116c53c" providerId="LiveId" clId="{383C9DC3-B783-49A8-879E-AEABB7905387}" dt="2021-04-16T14:34:22.185" v="835" actId="26606"/>
          <ac:spMkLst>
            <pc:docMk/>
            <pc:sldMk cId="2019495703" sldId="286"/>
            <ac:spMk id="7188" creationId="{AB902CB9-C7DC-4673-B7D5-F22DCF0EC54E}"/>
          </ac:spMkLst>
        </pc:spChg>
        <pc:picChg chg="add del mod ord">
          <ac:chgData name="Lik Wei" userId="e0ab0dc55116c53c" providerId="LiveId" clId="{383C9DC3-B783-49A8-879E-AEABB7905387}" dt="2021-04-16T13:17:33.016" v="181" actId="26606"/>
          <ac:picMkLst>
            <pc:docMk/>
            <pc:sldMk cId="2019495703" sldId="286"/>
            <ac:picMk id="7170" creationId="{3797D4BC-0734-4168-9514-C5ED9B9B84A9}"/>
          </ac:picMkLst>
        </pc:picChg>
        <pc:picChg chg="add del mod ord">
          <ac:chgData name="Lik Wei" userId="e0ab0dc55116c53c" providerId="LiveId" clId="{383C9DC3-B783-49A8-879E-AEABB7905387}" dt="2021-04-16T13:17:33.016" v="181" actId="26606"/>
          <ac:picMkLst>
            <pc:docMk/>
            <pc:sldMk cId="2019495703" sldId="286"/>
            <ac:picMk id="7172" creationId="{17E83979-A61E-461C-BB6C-B7343A6942DD}"/>
          </ac:picMkLst>
        </pc:picChg>
        <pc:picChg chg="add del mod">
          <ac:chgData name="Lik Wei" userId="e0ab0dc55116c53c" providerId="LiveId" clId="{383C9DC3-B783-49A8-879E-AEABB7905387}" dt="2021-04-16T13:17:33.016" v="181" actId="26606"/>
          <ac:picMkLst>
            <pc:docMk/>
            <pc:sldMk cId="2019495703" sldId="286"/>
            <ac:picMk id="7174" creationId="{EAF53BB6-B608-4AD6-8132-9F4CA5742293}"/>
          </ac:picMkLst>
        </pc:picChg>
        <pc:picChg chg="add del mod ord">
          <ac:chgData name="Lik Wei" userId="e0ab0dc55116c53c" providerId="LiveId" clId="{383C9DC3-B783-49A8-879E-AEABB7905387}" dt="2021-04-16T13:17:33.016" v="181" actId="26606"/>
          <ac:picMkLst>
            <pc:docMk/>
            <pc:sldMk cId="2019495703" sldId="286"/>
            <ac:picMk id="7176" creationId="{0117BFC4-BE3D-40B5-AEFC-185AF9276C3D}"/>
          </ac:picMkLst>
        </pc:picChg>
        <pc:picChg chg="add del mod">
          <ac:chgData name="Lik Wei" userId="e0ab0dc55116c53c" providerId="LiveId" clId="{383C9DC3-B783-49A8-879E-AEABB7905387}" dt="2021-04-16T13:17:33.016" v="181" actId="26606"/>
          <ac:picMkLst>
            <pc:docMk/>
            <pc:sldMk cId="2019495703" sldId="286"/>
            <ac:picMk id="7180" creationId="{B26FC11D-8C5E-4B4A-A4CD-B3D6114783A4}"/>
          </ac:picMkLst>
        </pc:picChg>
        <pc:picChg chg="add del">
          <ac:chgData name="Lik Wei" userId="e0ab0dc55116c53c" providerId="LiveId" clId="{383C9DC3-B783-49A8-879E-AEABB7905387}" dt="2021-04-16T13:17:30.359" v="180" actId="478"/>
          <ac:picMkLst>
            <pc:docMk/>
            <pc:sldMk cId="2019495703" sldId="286"/>
            <ac:picMk id="7182" creationId="{735F41B4-7645-42AF-B2A5-D12CCB21544E}"/>
          </ac:picMkLst>
        </pc:picChg>
        <pc:picChg chg="add del mod">
          <ac:chgData name="Lik Wei" userId="e0ab0dc55116c53c" providerId="LiveId" clId="{383C9DC3-B783-49A8-879E-AEABB7905387}" dt="2021-04-16T13:17:33.016" v="181" actId="26606"/>
          <ac:picMkLst>
            <pc:docMk/>
            <pc:sldMk cId="2019495703" sldId="286"/>
            <ac:picMk id="7184" creationId="{C30BDC1B-A22F-41FB-A9B4-90684ED7AC95}"/>
          </ac:picMkLst>
        </pc:picChg>
      </pc:sldChg>
      <pc:sldChg chg="addSp delSp modSp new mod setBg">
        <pc:chgData name="Lik Wei" userId="e0ab0dc55116c53c" providerId="LiveId" clId="{383C9DC3-B783-49A8-879E-AEABB7905387}" dt="2021-04-16T13:19:50.095" v="221" actId="478"/>
        <pc:sldMkLst>
          <pc:docMk/>
          <pc:sldMk cId="2704015378" sldId="287"/>
        </pc:sldMkLst>
        <pc:spChg chg="add del mod">
          <ac:chgData name="Lik Wei" userId="e0ab0dc55116c53c" providerId="LiveId" clId="{383C9DC3-B783-49A8-879E-AEABB7905387}" dt="2021-04-16T13:19:49.059" v="220" actId="478"/>
          <ac:spMkLst>
            <pc:docMk/>
            <pc:sldMk cId="2704015378" sldId="287"/>
            <ac:spMk id="2" creationId="{7C513DD4-8F93-44C7-9EA9-C061B3842319}"/>
          </ac:spMkLst>
        </pc:spChg>
        <pc:spChg chg="del mod">
          <ac:chgData name="Lik Wei" userId="e0ab0dc55116c53c" providerId="LiveId" clId="{383C9DC3-B783-49A8-879E-AEABB7905387}" dt="2021-04-16T13:19:50.095" v="221" actId="478"/>
          <ac:spMkLst>
            <pc:docMk/>
            <pc:sldMk cId="2704015378" sldId="287"/>
            <ac:spMk id="3" creationId="{DA18B828-DFAE-4B0C-92F9-230C28411EFA}"/>
          </ac:spMkLst>
        </pc:spChg>
        <pc:spChg chg="add">
          <ac:chgData name="Lik Wei" userId="e0ab0dc55116c53c" providerId="LiveId" clId="{383C9DC3-B783-49A8-879E-AEABB7905387}" dt="2021-04-16T13:19:40.097" v="215" actId="26606"/>
          <ac:spMkLst>
            <pc:docMk/>
            <pc:sldMk cId="2704015378" sldId="287"/>
            <ac:spMk id="71" creationId="{C1DD1A8A-57D5-4A81-AD04-532B043C5611}"/>
          </ac:spMkLst>
        </pc:spChg>
        <pc:spChg chg="add">
          <ac:chgData name="Lik Wei" userId="e0ab0dc55116c53c" providerId="LiveId" clId="{383C9DC3-B783-49A8-879E-AEABB7905387}" dt="2021-04-16T13:19:40.097" v="215" actId="26606"/>
          <ac:spMkLst>
            <pc:docMk/>
            <pc:sldMk cId="2704015378" sldId="287"/>
            <ac:spMk id="73" creationId="{007891EC-4501-44ED-A8C8-B11B6DB767AB}"/>
          </ac:spMkLst>
        </pc:spChg>
        <pc:picChg chg="add del mod ord">
          <ac:chgData name="Lik Wei" userId="e0ab0dc55116c53c" providerId="LiveId" clId="{383C9DC3-B783-49A8-879E-AEABB7905387}" dt="2021-04-16T13:19:46.304" v="219" actId="478"/>
          <ac:picMkLst>
            <pc:docMk/>
            <pc:sldMk cId="2704015378" sldId="287"/>
            <ac:picMk id="8194" creationId="{D29FDFC8-E387-4B5F-BAF2-D9C3873019B7}"/>
          </ac:picMkLst>
        </pc:picChg>
      </pc:sldChg>
      <pc:sldChg chg="addSp delSp modSp new mod setBg">
        <pc:chgData name="Lik Wei" userId="e0ab0dc55116c53c" providerId="LiveId" clId="{383C9DC3-B783-49A8-879E-AEABB7905387}" dt="2021-04-16T14:33:47.304" v="829" actId="26606"/>
        <pc:sldMkLst>
          <pc:docMk/>
          <pc:sldMk cId="2066132837" sldId="288"/>
        </pc:sldMkLst>
        <pc:spChg chg="del mod">
          <ac:chgData name="Lik Wei" userId="e0ab0dc55116c53c" providerId="LiveId" clId="{383C9DC3-B783-49A8-879E-AEABB7905387}" dt="2021-04-16T13:20:05.338" v="233" actId="478"/>
          <ac:spMkLst>
            <pc:docMk/>
            <pc:sldMk cId="2066132837" sldId="288"/>
            <ac:spMk id="2" creationId="{B2FD8040-132B-4367-BC43-4DBA0FE30316}"/>
          </ac:spMkLst>
        </pc:spChg>
        <pc:spChg chg="del mod">
          <ac:chgData name="Lik Wei" userId="e0ab0dc55116c53c" providerId="LiveId" clId="{383C9DC3-B783-49A8-879E-AEABB7905387}" dt="2021-04-16T13:20:06.845" v="234" actId="478"/>
          <ac:spMkLst>
            <pc:docMk/>
            <pc:sldMk cId="2066132837" sldId="288"/>
            <ac:spMk id="3" creationId="{C5AF2C3E-F994-497A-9EDB-EE571224F92D}"/>
          </ac:spMkLst>
        </pc:spChg>
        <pc:spChg chg="add del">
          <ac:chgData name="Lik Wei" userId="e0ab0dc55116c53c" providerId="LiveId" clId="{383C9DC3-B783-49A8-879E-AEABB7905387}" dt="2021-04-16T13:20:01.720" v="225" actId="26606"/>
          <ac:spMkLst>
            <pc:docMk/>
            <pc:sldMk cId="2066132837" sldId="288"/>
            <ac:spMk id="71" creationId="{F609FF9A-4FCE-468E-A86A-C9AB525EAE71}"/>
          </ac:spMkLst>
        </pc:spChg>
        <pc:spChg chg="add del">
          <ac:chgData name="Lik Wei" userId="e0ab0dc55116c53c" providerId="LiveId" clId="{383C9DC3-B783-49A8-879E-AEABB7905387}" dt="2021-04-16T13:20:01.720" v="225" actId="26606"/>
          <ac:spMkLst>
            <pc:docMk/>
            <pc:sldMk cId="2066132837" sldId="288"/>
            <ac:spMk id="73" creationId="{021E12D4-3A88-428D-8E5E-AF1AFD923D63}"/>
          </ac:spMkLst>
        </pc:spChg>
        <pc:spChg chg="add del">
          <ac:chgData name="Lik Wei" userId="e0ab0dc55116c53c" providerId="LiveId" clId="{383C9DC3-B783-49A8-879E-AEABB7905387}" dt="2021-04-16T14:33:44.685" v="827" actId="26606"/>
          <ac:spMkLst>
            <pc:docMk/>
            <pc:sldMk cId="2066132837" sldId="288"/>
            <ac:spMk id="83" creationId="{C3896A03-3945-419A-B66B-4EE266EDD152}"/>
          </ac:spMkLst>
        </pc:spChg>
        <pc:spChg chg="add del">
          <ac:chgData name="Lik Wei" userId="e0ab0dc55116c53c" providerId="LiveId" clId="{383C9DC3-B783-49A8-879E-AEABB7905387}" dt="2021-04-16T14:33:44.685" v="827" actId="26606"/>
          <ac:spMkLst>
            <pc:docMk/>
            <pc:sldMk cId="2066132837" sldId="288"/>
            <ac:spMk id="85" creationId="{B34F5AD2-EDBD-4BBD-A55C-EAFFD0C7097A}"/>
          </ac:spMkLst>
        </pc:spChg>
        <pc:spChg chg="add del">
          <ac:chgData name="Lik Wei" userId="e0ab0dc55116c53c" providerId="LiveId" clId="{383C9DC3-B783-49A8-879E-AEABB7905387}" dt="2021-04-16T13:20:02.208" v="227" actId="26606"/>
          <ac:spMkLst>
            <pc:docMk/>
            <pc:sldMk cId="2066132837" sldId="288"/>
            <ac:spMk id="9220" creationId="{C1DD1A8A-57D5-4A81-AD04-532B043C5611}"/>
          </ac:spMkLst>
        </pc:spChg>
        <pc:spChg chg="add del">
          <ac:chgData name="Lik Wei" userId="e0ab0dc55116c53c" providerId="LiveId" clId="{383C9DC3-B783-49A8-879E-AEABB7905387}" dt="2021-04-16T13:20:02.208" v="227" actId="26606"/>
          <ac:spMkLst>
            <pc:docMk/>
            <pc:sldMk cId="2066132837" sldId="288"/>
            <ac:spMk id="9221" creationId="{007891EC-4501-44ED-A8C8-B11B6DB767AB}"/>
          </ac:spMkLst>
        </pc:spChg>
        <pc:spChg chg="add del">
          <ac:chgData name="Lik Wei" userId="e0ab0dc55116c53c" providerId="LiveId" clId="{383C9DC3-B783-49A8-879E-AEABB7905387}" dt="2021-04-16T13:20:03.007" v="229" actId="26606"/>
          <ac:spMkLst>
            <pc:docMk/>
            <pc:sldMk cId="2066132837" sldId="288"/>
            <ac:spMk id="9223" creationId="{F609FF9A-4FCE-468E-A86A-C9AB525EAE71}"/>
          </ac:spMkLst>
        </pc:spChg>
        <pc:spChg chg="add del">
          <ac:chgData name="Lik Wei" userId="e0ab0dc55116c53c" providerId="LiveId" clId="{383C9DC3-B783-49A8-879E-AEABB7905387}" dt="2021-04-16T13:20:03.007" v="229" actId="26606"/>
          <ac:spMkLst>
            <pc:docMk/>
            <pc:sldMk cId="2066132837" sldId="288"/>
            <ac:spMk id="9224" creationId="{021E12D4-3A88-428D-8E5E-AF1AFD923D63}"/>
          </ac:spMkLst>
        </pc:spChg>
        <pc:spChg chg="add del">
          <ac:chgData name="Lik Wei" userId="e0ab0dc55116c53c" providerId="LiveId" clId="{383C9DC3-B783-49A8-879E-AEABB7905387}" dt="2021-04-16T13:20:03.602" v="231" actId="26606"/>
          <ac:spMkLst>
            <pc:docMk/>
            <pc:sldMk cId="2066132837" sldId="288"/>
            <ac:spMk id="9226" creationId="{A6EFC7BB-64AE-45E4-90F7-BA062F86E73A}"/>
          </ac:spMkLst>
        </pc:spChg>
        <pc:spChg chg="add del">
          <ac:chgData name="Lik Wei" userId="e0ab0dc55116c53c" providerId="LiveId" clId="{383C9DC3-B783-49A8-879E-AEABB7905387}" dt="2021-04-16T13:20:03.602" v="231" actId="26606"/>
          <ac:spMkLst>
            <pc:docMk/>
            <pc:sldMk cId="2066132837" sldId="288"/>
            <ac:spMk id="9227" creationId="{9FB5B51E-2110-4BFE-90CE-A5C01B4839C4}"/>
          </ac:spMkLst>
        </pc:spChg>
        <pc:spChg chg="add del">
          <ac:chgData name="Lik Wei" userId="e0ab0dc55116c53c" providerId="LiveId" clId="{383C9DC3-B783-49A8-879E-AEABB7905387}" dt="2021-04-16T14:33:47.304" v="829" actId="26606"/>
          <ac:spMkLst>
            <pc:docMk/>
            <pc:sldMk cId="2066132837" sldId="288"/>
            <ac:spMk id="9229" creationId="{C1DD1A8A-57D5-4A81-AD04-532B043C5611}"/>
          </ac:spMkLst>
        </pc:spChg>
        <pc:spChg chg="add del">
          <ac:chgData name="Lik Wei" userId="e0ab0dc55116c53c" providerId="LiveId" clId="{383C9DC3-B783-49A8-879E-AEABB7905387}" dt="2021-04-16T14:33:47.304" v="829" actId="26606"/>
          <ac:spMkLst>
            <pc:docMk/>
            <pc:sldMk cId="2066132837" sldId="288"/>
            <ac:spMk id="9230" creationId="{007891EC-4501-44ED-A8C8-B11B6DB767AB}"/>
          </ac:spMkLst>
        </pc:spChg>
        <pc:spChg chg="add del">
          <ac:chgData name="Lik Wei" userId="e0ab0dc55116c53c" providerId="LiveId" clId="{383C9DC3-B783-49A8-879E-AEABB7905387}" dt="2021-04-16T14:33:47.304" v="829" actId="26606"/>
          <ac:spMkLst>
            <pc:docMk/>
            <pc:sldMk cId="2066132837" sldId="288"/>
            <ac:spMk id="9232" creationId="{C3896A03-3945-419A-B66B-4EE266EDD152}"/>
          </ac:spMkLst>
        </pc:spChg>
        <pc:spChg chg="add del">
          <ac:chgData name="Lik Wei" userId="e0ab0dc55116c53c" providerId="LiveId" clId="{383C9DC3-B783-49A8-879E-AEABB7905387}" dt="2021-04-16T14:33:47.304" v="829" actId="26606"/>
          <ac:spMkLst>
            <pc:docMk/>
            <pc:sldMk cId="2066132837" sldId="288"/>
            <ac:spMk id="9233" creationId="{B34F5AD2-EDBD-4BBD-A55C-EAFFD0C7097A}"/>
          </ac:spMkLst>
        </pc:spChg>
        <pc:picChg chg="add mod ord">
          <ac:chgData name="Lik Wei" userId="e0ab0dc55116c53c" providerId="LiveId" clId="{383C9DC3-B783-49A8-879E-AEABB7905387}" dt="2021-04-16T14:33:47.304" v="829" actId="26606"/>
          <ac:picMkLst>
            <pc:docMk/>
            <pc:sldMk cId="2066132837" sldId="288"/>
            <ac:picMk id="9218" creationId="{D301767D-B4D9-4A54-8E75-11A1BE3091EC}"/>
          </ac:picMkLst>
        </pc:picChg>
      </pc:sldChg>
      <pc:sldChg chg="addSp modSp new mod">
        <pc:chgData name="Lik Wei" userId="e0ab0dc55116c53c" providerId="LiveId" clId="{383C9DC3-B783-49A8-879E-AEABB7905387}" dt="2021-04-16T13:21:53.411" v="262" actId="20577"/>
        <pc:sldMkLst>
          <pc:docMk/>
          <pc:sldMk cId="135579818" sldId="289"/>
        </pc:sldMkLst>
        <pc:spChg chg="add mod">
          <ac:chgData name="Lik Wei" userId="e0ab0dc55116c53c" providerId="LiveId" clId="{383C9DC3-B783-49A8-879E-AEABB7905387}" dt="2021-04-16T13:21:49.692" v="259" actId="20577"/>
          <ac:spMkLst>
            <pc:docMk/>
            <pc:sldMk cId="135579818" sldId="289"/>
            <ac:spMk id="2" creationId="{0551AEF2-31C9-4F68-92B3-FB4E296A2420}"/>
          </ac:spMkLst>
        </pc:spChg>
        <pc:spChg chg="add mod">
          <ac:chgData name="Lik Wei" userId="e0ab0dc55116c53c" providerId="LiveId" clId="{383C9DC3-B783-49A8-879E-AEABB7905387}" dt="2021-04-16T13:21:53.411" v="262" actId="20577"/>
          <ac:spMkLst>
            <pc:docMk/>
            <pc:sldMk cId="135579818" sldId="289"/>
            <ac:spMk id="3" creationId="{84BB8243-CC4F-4C65-AFFD-211859F513C5}"/>
          </ac:spMkLst>
        </pc:spChg>
      </pc:sldChg>
      <pc:sldChg chg="addSp delSp modSp new mod">
        <pc:chgData name="Lik Wei" userId="e0ab0dc55116c53c" providerId="LiveId" clId="{383C9DC3-B783-49A8-879E-AEABB7905387}" dt="2021-04-16T14:34:29.523" v="840" actId="26606"/>
        <pc:sldMkLst>
          <pc:docMk/>
          <pc:sldMk cId="725535270" sldId="290"/>
        </pc:sldMkLst>
        <pc:spChg chg="mod">
          <ac:chgData name="Lik Wei" userId="e0ab0dc55116c53c" providerId="LiveId" clId="{383C9DC3-B783-49A8-879E-AEABB7905387}" dt="2021-04-16T13:28:17.693" v="365" actId="20577"/>
          <ac:spMkLst>
            <pc:docMk/>
            <pc:sldMk cId="725535270" sldId="290"/>
            <ac:spMk id="2" creationId="{41F3E4ED-FC79-47A5-A948-47ACE2C89DDF}"/>
          </ac:spMkLst>
        </pc:spChg>
        <pc:spChg chg="add del mod">
          <ac:chgData name="Lik Wei" userId="e0ab0dc55116c53c" providerId="LiveId" clId="{383C9DC3-B783-49A8-879E-AEABB7905387}" dt="2021-04-16T14:34:29.523" v="840" actId="26606"/>
          <ac:spMkLst>
            <pc:docMk/>
            <pc:sldMk cId="725535270" sldId="290"/>
            <ac:spMk id="3" creationId="{B23AFCB7-B262-4E76-A3CF-155AB0EF8EDF}"/>
          </ac:spMkLst>
        </pc:spChg>
        <pc:spChg chg="add mod">
          <ac:chgData name="Lik Wei" userId="e0ab0dc55116c53c" providerId="LiveId" clId="{383C9DC3-B783-49A8-879E-AEABB7905387}" dt="2021-04-16T13:29:37.426" v="444" actId="1076"/>
          <ac:spMkLst>
            <pc:docMk/>
            <pc:sldMk cId="725535270" sldId="290"/>
            <ac:spMk id="4" creationId="{94719EAE-E2A1-4811-98EC-DEC6DD910FB3}"/>
          </ac:spMkLst>
        </pc:spChg>
        <pc:graphicFrameChg chg="add del">
          <ac:chgData name="Lik Wei" userId="e0ab0dc55116c53c" providerId="LiveId" clId="{383C9DC3-B783-49A8-879E-AEABB7905387}" dt="2021-04-16T14:34:28.352" v="837" actId="26606"/>
          <ac:graphicFrameMkLst>
            <pc:docMk/>
            <pc:sldMk cId="725535270" sldId="290"/>
            <ac:graphicFrameMk id="6" creationId="{3EE9B00B-44A5-4784-9CCE-566A64AE4AFE}"/>
          </ac:graphicFrameMkLst>
        </pc:graphicFrameChg>
        <pc:graphicFrameChg chg="add del">
          <ac:chgData name="Lik Wei" userId="e0ab0dc55116c53c" providerId="LiveId" clId="{383C9DC3-B783-49A8-879E-AEABB7905387}" dt="2021-04-16T14:34:29.500" v="839" actId="26606"/>
          <ac:graphicFrameMkLst>
            <pc:docMk/>
            <pc:sldMk cId="725535270" sldId="290"/>
            <ac:graphicFrameMk id="8" creationId="{A323D1C4-52D0-4301-A544-938B12712FC9}"/>
          </ac:graphicFrameMkLst>
        </pc:graphicFrameChg>
        <pc:graphicFrameChg chg="add">
          <ac:chgData name="Lik Wei" userId="e0ab0dc55116c53c" providerId="LiveId" clId="{383C9DC3-B783-49A8-879E-AEABB7905387}" dt="2021-04-16T14:34:29.523" v="840" actId="26606"/>
          <ac:graphicFrameMkLst>
            <pc:docMk/>
            <pc:sldMk cId="725535270" sldId="290"/>
            <ac:graphicFrameMk id="10" creationId="{3EE9B00B-44A5-4784-9CCE-566A64AE4AFE}"/>
          </ac:graphicFrameMkLst>
        </pc:graphicFrameChg>
      </pc:sldChg>
      <pc:sldChg chg="addSp delSp modSp new mod setBg">
        <pc:chgData name="Lik Wei" userId="e0ab0dc55116c53c" providerId="LiveId" clId="{383C9DC3-B783-49A8-879E-AEABB7905387}" dt="2021-04-16T14:33:23.513" v="809" actId="26606"/>
        <pc:sldMkLst>
          <pc:docMk/>
          <pc:sldMk cId="1986965353" sldId="291"/>
        </pc:sldMkLst>
        <pc:spChg chg="mod">
          <ac:chgData name="Lik Wei" userId="e0ab0dc55116c53c" providerId="LiveId" clId="{383C9DC3-B783-49A8-879E-AEABB7905387}" dt="2021-04-16T14:33:23.513" v="809" actId="26606"/>
          <ac:spMkLst>
            <pc:docMk/>
            <pc:sldMk cId="1986965353" sldId="291"/>
            <ac:spMk id="2" creationId="{F743355A-7976-4DDA-BE99-E0C59A96C59B}"/>
          </ac:spMkLst>
        </pc:spChg>
        <pc:spChg chg="mod">
          <ac:chgData name="Lik Wei" userId="e0ab0dc55116c53c" providerId="LiveId" clId="{383C9DC3-B783-49A8-879E-AEABB7905387}" dt="2021-04-16T14:33:23.513" v="809" actId="26606"/>
          <ac:spMkLst>
            <pc:docMk/>
            <pc:sldMk cId="1986965353" sldId="291"/>
            <ac:spMk id="3" creationId="{7E44FFE6-E20D-49C0-A70B-437DF5ABA3A2}"/>
          </ac:spMkLst>
        </pc:spChg>
        <pc:spChg chg="add del mod">
          <ac:chgData name="Lik Wei" userId="e0ab0dc55116c53c" providerId="LiveId" clId="{383C9DC3-B783-49A8-879E-AEABB7905387}" dt="2021-04-16T14:31:15.356" v="768"/>
          <ac:spMkLst>
            <pc:docMk/>
            <pc:sldMk cId="1986965353" sldId="291"/>
            <ac:spMk id="4" creationId="{98735362-85B6-4F42-B76C-215ECE132CB6}"/>
          </ac:spMkLst>
        </pc:spChg>
        <pc:spChg chg="add del">
          <ac:chgData name="Lik Wei" userId="e0ab0dc55116c53c" providerId="LiveId" clId="{383C9DC3-B783-49A8-879E-AEABB7905387}" dt="2021-04-16T14:31:22.538" v="770"/>
          <ac:spMkLst>
            <pc:docMk/>
            <pc:sldMk cId="1986965353" sldId="291"/>
            <ac:spMk id="5" creationId="{88480021-4E3C-4C5D-AF07-7AD0A0E6BE80}"/>
          </ac:spMkLst>
        </pc:spChg>
        <pc:spChg chg="add del">
          <ac:chgData name="Lik Wei" userId="e0ab0dc55116c53c" providerId="LiveId" clId="{383C9DC3-B783-49A8-879E-AEABB7905387}" dt="2021-04-16T14:33:23.513" v="809" actId="26606"/>
          <ac:spMkLst>
            <pc:docMk/>
            <pc:sldMk cId="1986965353" sldId="291"/>
            <ac:spMk id="75" creationId="{33CD251C-A887-4D2F-925B-FC097198538B}"/>
          </ac:spMkLst>
        </pc:spChg>
        <pc:spChg chg="add del">
          <ac:chgData name="Lik Wei" userId="e0ab0dc55116c53c" providerId="LiveId" clId="{383C9DC3-B783-49A8-879E-AEABB7905387}" dt="2021-04-16T14:33:23.513" v="809" actId="26606"/>
          <ac:spMkLst>
            <pc:docMk/>
            <pc:sldMk cId="1986965353" sldId="291"/>
            <ac:spMk id="77" creationId="{B19D093C-27FB-4032-B282-42C4563F257C}"/>
          </ac:spMkLst>
        </pc:spChg>
        <pc:spChg chg="add">
          <ac:chgData name="Lik Wei" userId="e0ab0dc55116c53c" providerId="LiveId" clId="{383C9DC3-B783-49A8-879E-AEABB7905387}" dt="2021-04-16T14:33:23.513" v="809" actId="26606"/>
          <ac:spMkLst>
            <pc:docMk/>
            <pc:sldMk cId="1986965353" sldId="291"/>
            <ac:spMk id="139" creationId="{5E39A796-BE83-48B1-B33F-35C4A32AAB57}"/>
          </ac:spMkLst>
        </pc:spChg>
        <pc:spChg chg="add">
          <ac:chgData name="Lik Wei" userId="e0ab0dc55116c53c" providerId="LiveId" clId="{383C9DC3-B783-49A8-879E-AEABB7905387}" dt="2021-04-16T14:33:23.513" v="809" actId="26606"/>
          <ac:spMkLst>
            <pc:docMk/>
            <pc:sldMk cId="1986965353" sldId="291"/>
            <ac:spMk id="141" creationId="{72F84B47-E267-4194-8194-831DB7B5547F}"/>
          </ac:spMkLst>
        </pc:spChg>
        <pc:grpChg chg="add del">
          <ac:chgData name="Lik Wei" userId="e0ab0dc55116c53c" providerId="LiveId" clId="{383C9DC3-B783-49A8-879E-AEABB7905387}" dt="2021-04-16T14:33:23.513" v="809" actId="26606"/>
          <ac:grpSpMkLst>
            <pc:docMk/>
            <pc:sldMk cId="1986965353" sldId="291"/>
            <ac:grpSpMk id="79" creationId="{35EE815E-1BD3-4777-B652-6D98825BF66B}"/>
          </ac:grpSpMkLst>
        </pc:grpChg>
        <pc:picChg chg="add mod">
          <ac:chgData name="Lik Wei" userId="e0ab0dc55116c53c" providerId="LiveId" clId="{383C9DC3-B783-49A8-879E-AEABB7905387}" dt="2021-04-16T14:33:23.513" v="809" actId="26606"/>
          <ac:picMkLst>
            <pc:docMk/>
            <pc:sldMk cId="1986965353" sldId="291"/>
            <ac:picMk id="2054" creationId="{C3C1913D-469D-4A5B-9E7E-A973A591C8A6}"/>
          </ac:picMkLst>
        </pc:picChg>
      </pc:sldChg>
      <pc:sldChg chg="addSp delSp modSp new mod setBg setClrOvrMap">
        <pc:chgData name="Lik Wei" userId="e0ab0dc55116c53c" providerId="LiveId" clId="{383C9DC3-B783-49A8-879E-AEABB7905387}" dt="2021-04-16T14:33:30.604" v="822" actId="26606"/>
        <pc:sldMkLst>
          <pc:docMk/>
          <pc:sldMk cId="3438664798" sldId="292"/>
        </pc:sldMkLst>
        <pc:spChg chg="mod">
          <ac:chgData name="Lik Wei" userId="e0ab0dc55116c53c" providerId="LiveId" clId="{383C9DC3-B783-49A8-879E-AEABB7905387}" dt="2021-04-16T14:33:30.604" v="822" actId="26606"/>
          <ac:spMkLst>
            <pc:docMk/>
            <pc:sldMk cId="3438664798" sldId="292"/>
            <ac:spMk id="2" creationId="{939310B6-3641-44C7-9606-9AA8ED4C5C73}"/>
          </ac:spMkLst>
        </pc:spChg>
        <pc:spChg chg="mod">
          <ac:chgData name="Lik Wei" userId="e0ab0dc55116c53c" providerId="LiveId" clId="{383C9DC3-B783-49A8-879E-AEABB7905387}" dt="2021-04-16T14:33:30.604" v="822" actId="26606"/>
          <ac:spMkLst>
            <pc:docMk/>
            <pc:sldMk cId="3438664798" sldId="292"/>
            <ac:spMk id="3" creationId="{A428DC80-6388-4016-8DBC-DCCF36356EDD}"/>
          </ac:spMkLst>
        </pc:spChg>
        <pc:spChg chg="add del">
          <ac:chgData name="Lik Wei" userId="e0ab0dc55116c53c" providerId="LiveId" clId="{383C9DC3-B783-49A8-879E-AEABB7905387}" dt="2021-04-16T14:33:30.604" v="822" actId="26606"/>
          <ac:spMkLst>
            <pc:docMk/>
            <pc:sldMk cId="3438664798" sldId="292"/>
            <ac:spMk id="71" creationId="{F2B38F72-8FC4-4001-8C67-FA6B86DEC767}"/>
          </ac:spMkLst>
        </pc:spChg>
        <pc:spChg chg="add del">
          <ac:chgData name="Lik Wei" userId="e0ab0dc55116c53c" providerId="LiveId" clId="{383C9DC3-B783-49A8-879E-AEABB7905387}" dt="2021-04-16T14:33:27.938" v="811" actId="26606"/>
          <ac:spMkLst>
            <pc:docMk/>
            <pc:sldMk cId="3438664798" sldId="292"/>
            <ac:spMk id="135" creationId="{5E39A796-BE83-48B1-B33F-35C4A32AAB57}"/>
          </ac:spMkLst>
        </pc:spChg>
        <pc:spChg chg="add del">
          <ac:chgData name="Lik Wei" userId="e0ab0dc55116c53c" providerId="LiveId" clId="{383C9DC3-B783-49A8-879E-AEABB7905387}" dt="2021-04-16T14:33:27.938" v="811" actId="26606"/>
          <ac:spMkLst>
            <pc:docMk/>
            <pc:sldMk cId="3438664798" sldId="292"/>
            <ac:spMk id="137" creationId="{72F84B47-E267-4194-8194-831DB7B5547F}"/>
          </ac:spMkLst>
        </pc:spChg>
        <pc:spChg chg="add del">
          <ac:chgData name="Lik Wei" userId="e0ab0dc55116c53c" providerId="LiveId" clId="{383C9DC3-B783-49A8-879E-AEABB7905387}" dt="2021-04-16T14:33:28.498" v="813" actId="26606"/>
          <ac:spMkLst>
            <pc:docMk/>
            <pc:sldMk cId="3438664798" sldId="292"/>
            <ac:spMk id="139" creationId="{A660F4F9-5DF5-4F15-BE6A-CD8648BB1148}"/>
          </ac:spMkLst>
        </pc:spChg>
        <pc:spChg chg="add del">
          <ac:chgData name="Lik Wei" userId="e0ab0dc55116c53c" providerId="LiveId" clId="{383C9DC3-B783-49A8-879E-AEABB7905387}" dt="2021-04-16T14:33:28.498" v="813" actId="26606"/>
          <ac:spMkLst>
            <pc:docMk/>
            <pc:sldMk cId="3438664798" sldId="292"/>
            <ac:spMk id="1028" creationId="{5F63FF5A-B9E2-4989-825C-C62CD37CBB8B}"/>
          </ac:spMkLst>
        </pc:spChg>
        <pc:spChg chg="add del">
          <ac:chgData name="Lik Wei" userId="e0ab0dc55116c53c" providerId="LiveId" clId="{383C9DC3-B783-49A8-879E-AEABB7905387}" dt="2021-04-16T14:33:28.498" v="813" actId="26606"/>
          <ac:spMkLst>
            <pc:docMk/>
            <pc:sldMk cId="3438664798" sldId="292"/>
            <ac:spMk id="1029" creationId="{577D1452-F0B7-431E-9A24-D3F7103D8510}"/>
          </ac:spMkLst>
        </pc:spChg>
        <pc:spChg chg="add del">
          <ac:chgData name="Lik Wei" userId="e0ab0dc55116c53c" providerId="LiveId" clId="{383C9DC3-B783-49A8-879E-AEABB7905387}" dt="2021-04-16T14:33:28.993" v="815" actId="26606"/>
          <ac:spMkLst>
            <pc:docMk/>
            <pc:sldMk cId="3438664798" sldId="292"/>
            <ac:spMk id="1031" creationId="{5E39A796-BE83-48B1-B33F-35C4A32AAB57}"/>
          </ac:spMkLst>
        </pc:spChg>
        <pc:spChg chg="add del">
          <ac:chgData name="Lik Wei" userId="e0ab0dc55116c53c" providerId="LiveId" clId="{383C9DC3-B783-49A8-879E-AEABB7905387}" dt="2021-04-16T14:33:28.993" v="815" actId="26606"/>
          <ac:spMkLst>
            <pc:docMk/>
            <pc:sldMk cId="3438664798" sldId="292"/>
            <ac:spMk id="1032" creationId="{72F84B47-E267-4194-8194-831DB7B5547F}"/>
          </ac:spMkLst>
        </pc:spChg>
        <pc:spChg chg="add del">
          <ac:chgData name="Lik Wei" userId="e0ab0dc55116c53c" providerId="LiveId" clId="{383C9DC3-B783-49A8-879E-AEABB7905387}" dt="2021-04-16T14:33:29.488" v="817" actId="26606"/>
          <ac:spMkLst>
            <pc:docMk/>
            <pc:sldMk cId="3438664798" sldId="292"/>
            <ac:spMk id="1034" creationId="{5F63FF5A-B9E2-4989-825C-C62CD37CBB8B}"/>
          </ac:spMkLst>
        </pc:spChg>
        <pc:spChg chg="add del">
          <ac:chgData name="Lik Wei" userId="e0ab0dc55116c53c" providerId="LiveId" clId="{383C9DC3-B783-49A8-879E-AEABB7905387}" dt="2021-04-16T14:33:29.488" v="817" actId="26606"/>
          <ac:spMkLst>
            <pc:docMk/>
            <pc:sldMk cId="3438664798" sldId="292"/>
            <ac:spMk id="1035" creationId="{577D1452-F0B7-431E-9A24-D3F7103D8510}"/>
          </ac:spMkLst>
        </pc:spChg>
        <pc:spChg chg="add del">
          <ac:chgData name="Lik Wei" userId="e0ab0dc55116c53c" providerId="LiveId" clId="{383C9DC3-B783-49A8-879E-AEABB7905387}" dt="2021-04-16T14:33:29.488" v="817" actId="26606"/>
          <ac:spMkLst>
            <pc:docMk/>
            <pc:sldMk cId="3438664798" sldId="292"/>
            <ac:spMk id="1036" creationId="{A660F4F9-5DF5-4F15-BE6A-CD8648BB1148}"/>
          </ac:spMkLst>
        </pc:spChg>
        <pc:spChg chg="add del">
          <ac:chgData name="Lik Wei" userId="e0ab0dc55116c53c" providerId="LiveId" clId="{383C9DC3-B783-49A8-879E-AEABB7905387}" dt="2021-04-16T14:33:30.126" v="819" actId="26606"/>
          <ac:spMkLst>
            <pc:docMk/>
            <pc:sldMk cId="3438664798" sldId="292"/>
            <ac:spMk id="1038" creationId="{5E39A796-BE83-48B1-B33F-35C4A32AAB57}"/>
          </ac:spMkLst>
        </pc:spChg>
        <pc:spChg chg="add del">
          <ac:chgData name="Lik Wei" userId="e0ab0dc55116c53c" providerId="LiveId" clId="{383C9DC3-B783-49A8-879E-AEABB7905387}" dt="2021-04-16T14:33:30.126" v="819" actId="26606"/>
          <ac:spMkLst>
            <pc:docMk/>
            <pc:sldMk cId="3438664798" sldId="292"/>
            <ac:spMk id="1039" creationId="{72F84B47-E267-4194-8194-831DB7B5547F}"/>
          </ac:spMkLst>
        </pc:spChg>
        <pc:spChg chg="add del">
          <ac:chgData name="Lik Wei" userId="e0ab0dc55116c53c" providerId="LiveId" clId="{383C9DC3-B783-49A8-879E-AEABB7905387}" dt="2021-04-16T14:33:30.599" v="821" actId="26606"/>
          <ac:spMkLst>
            <pc:docMk/>
            <pc:sldMk cId="3438664798" sldId="292"/>
            <ac:spMk id="1041" creationId="{5F63FF5A-B9E2-4989-825C-C62CD37CBB8B}"/>
          </ac:spMkLst>
        </pc:spChg>
        <pc:spChg chg="add del">
          <ac:chgData name="Lik Wei" userId="e0ab0dc55116c53c" providerId="LiveId" clId="{383C9DC3-B783-49A8-879E-AEABB7905387}" dt="2021-04-16T14:33:30.599" v="821" actId="26606"/>
          <ac:spMkLst>
            <pc:docMk/>
            <pc:sldMk cId="3438664798" sldId="292"/>
            <ac:spMk id="1042" creationId="{577D1452-F0B7-431E-9A24-D3F7103D8510}"/>
          </ac:spMkLst>
        </pc:spChg>
        <pc:spChg chg="add del">
          <ac:chgData name="Lik Wei" userId="e0ab0dc55116c53c" providerId="LiveId" clId="{383C9DC3-B783-49A8-879E-AEABB7905387}" dt="2021-04-16T14:33:30.599" v="821" actId="26606"/>
          <ac:spMkLst>
            <pc:docMk/>
            <pc:sldMk cId="3438664798" sldId="292"/>
            <ac:spMk id="1043" creationId="{A660F4F9-5DF5-4F15-BE6A-CD8648BB1148}"/>
          </ac:spMkLst>
        </pc:spChg>
        <pc:spChg chg="add">
          <ac:chgData name="Lik Wei" userId="e0ab0dc55116c53c" providerId="LiveId" clId="{383C9DC3-B783-49A8-879E-AEABB7905387}" dt="2021-04-16T14:33:30.604" v="822" actId="26606"/>
          <ac:spMkLst>
            <pc:docMk/>
            <pc:sldMk cId="3438664798" sldId="292"/>
            <ac:spMk id="1045" creationId="{5E39A796-BE83-48B1-B33F-35C4A32AAB57}"/>
          </ac:spMkLst>
        </pc:spChg>
        <pc:spChg chg="add">
          <ac:chgData name="Lik Wei" userId="e0ab0dc55116c53c" providerId="LiveId" clId="{383C9DC3-B783-49A8-879E-AEABB7905387}" dt="2021-04-16T14:33:30.604" v="822" actId="26606"/>
          <ac:spMkLst>
            <pc:docMk/>
            <pc:sldMk cId="3438664798" sldId="292"/>
            <ac:spMk id="1046" creationId="{72F84B47-E267-4194-8194-831DB7B5547F}"/>
          </ac:spMkLst>
        </pc:spChg>
        <pc:picChg chg="add mod">
          <ac:chgData name="Lik Wei" userId="e0ab0dc55116c53c" providerId="LiveId" clId="{383C9DC3-B783-49A8-879E-AEABB7905387}" dt="2021-04-16T14:33:30.604" v="822" actId="26606"/>
          <ac:picMkLst>
            <pc:docMk/>
            <pc:sldMk cId="3438664798" sldId="292"/>
            <ac:picMk id="1026" creationId="{5A8319D9-4189-44BF-B167-D3FA27DBB37F}"/>
          </ac:picMkLst>
        </pc:picChg>
      </pc:sldChg>
      <pc:sldChg chg="modSp new mod">
        <pc:chgData name="Lik Wei" userId="e0ab0dc55116c53c" providerId="LiveId" clId="{383C9DC3-B783-49A8-879E-AEABB7905387}" dt="2021-04-16T14:28:51.677" v="761" actId="20577"/>
        <pc:sldMkLst>
          <pc:docMk/>
          <pc:sldMk cId="1249881071" sldId="293"/>
        </pc:sldMkLst>
        <pc:spChg chg="mod">
          <ac:chgData name="Lik Wei" userId="e0ab0dc55116c53c" providerId="LiveId" clId="{383C9DC3-B783-49A8-879E-AEABB7905387}" dt="2021-04-16T14:26:35.435" v="732" actId="20577"/>
          <ac:spMkLst>
            <pc:docMk/>
            <pc:sldMk cId="1249881071" sldId="293"/>
            <ac:spMk id="2" creationId="{4B376196-14A2-4842-8037-DAFFBA0FC319}"/>
          </ac:spMkLst>
        </pc:spChg>
        <pc:spChg chg="mod">
          <ac:chgData name="Lik Wei" userId="e0ab0dc55116c53c" providerId="LiveId" clId="{383C9DC3-B783-49A8-879E-AEABB7905387}" dt="2021-04-16T14:28:51.677" v="761" actId="20577"/>
          <ac:spMkLst>
            <pc:docMk/>
            <pc:sldMk cId="1249881071" sldId="293"/>
            <ac:spMk id="3" creationId="{24D46EE8-7E39-4978-99B1-43D14590EC7E}"/>
          </ac:spMkLst>
        </pc:spChg>
      </pc:sldChg>
      <pc:sldChg chg="modSp new del mod">
        <pc:chgData name="Lik Wei" userId="e0ab0dc55116c53c" providerId="LiveId" clId="{383C9DC3-B783-49A8-879E-AEABB7905387}" dt="2021-04-16T14:22:42.604" v="614" actId="2696"/>
        <pc:sldMkLst>
          <pc:docMk/>
          <pc:sldMk cId="1945016441" sldId="293"/>
        </pc:sldMkLst>
        <pc:spChg chg="mod">
          <ac:chgData name="Lik Wei" userId="e0ab0dc55116c53c" providerId="LiveId" clId="{383C9DC3-B783-49A8-879E-AEABB7905387}" dt="2021-04-16T14:22:27.269" v="575" actId="20577"/>
          <ac:spMkLst>
            <pc:docMk/>
            <pc:sldMk cId="1945016441" sldId="293"/>
            <ac:spMk id="2" creationId="{4B22EECE-9DD0-43B1-B77C-8CF5E666B18D}"/>
          </ac:spMkLst>
        </pc:spChg>
        <pc:spChg chg="mod">
          <ac:chgData name="Lik Wei" userId="e0ab0dc55116c53c" providerId="LiveId" clId="{383C9DC3-B783-49A8-879E-AEABB7905387}" dt="2021-04-16T14:22:35.678" v="613" actId="20577"/>
          <ac:spMkLst>
            <pc:docMk/>
            <pc:sldMk cId="1945016441" sldId="293"/>
            <ac:spMk id="3" creationId="{8541111A-DBA4-4427-A044-54FDA635C2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hyperlink" Target="https://www.codecademy.com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hyperlink" Target="https://www.w3schools.com/" TargetMode="External"/><Relationship Id="rId1" Type="http://schemas.openxmlformats.org/officeDocument/2006/relationships/hyperlink" Target="https://www.kaggle.com/" TargetMode="Externa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hyperlink" Target="https://www.freecodecamp.org/learn" TargetMode="External"/><Relationship Id="rId9" Type="http://schemas.openxmlformats.org/officeDocument/2006/relationships/image" Target="../media/image5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hyperlink" Target="https://www.kaggle.com/" TargetMode="External"/><Relationship Id="rId7" Type="http://schemas.openxmlformats.org/officeDocument/2006/relationships/image" Target="../media/image54.png"/><Relationship Id="rId12" Type="http://schemas.openxmlformats.org/officeDocument/2006/relationships/hyperlink" Target="https://www.freecodecamp.org/learn" TargetMode="External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hyperlink" Target="https://www.w3schools.com/" TargetMode="External"/><Relationship Id="rId11" Type="http://schemas.openxmlformats.org/officeDocument/2006/relationships/image" Target="../media/image57.svg"/><Relationship Id="rId5" Type="http://schemas.openxmlformats.org/officeDocument/2006/relationships/image" Target="../media/image53.sv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hyperlink" Target="https://www.codecademy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47E7F-1B09-4BA7-9BD1-16C99DB40B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C7A3E-7392-4CFE-866D-D5CC8F06D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</a:t>
          </a:r>
        </a:p>
      </dgm:t>
    </dgm:pt>
    <dgm:pt modelId="{037E14EC-2CC3-455C-B722-5256BC504428}" type="parTrans" cxnId="{FB4DB7E5-8D86-4072-8467-8676D3C804C4}">
      <dgm:prSet/>
      <dgm:spPr/>
      <dgm:t>
        <a:bodyPr/>
        <a:lstStyle/>
        <a:p>
          <a:endParaRPr lang="en-US"/>
        </a:p>
      </dgm:t>
    </dgm:pt>
    <dgm:pt modelId="{1D6807DF-CE3A-4B8D-AAB8-E365E8A70197}" type="sibTrans" cxnId="{FB4DB7E5-8D86-4072-8467-8676D3C804C4}">
      <dgm:prSet/>
      <dgm:spPr/>
      <dgm:t>
        <a:bodyPr/>
        <a:lstStyle/>
        <a:p>
          <a:endParaRPr lang="en-US"/>
        </a:p>
      </dgm:t>
    </dgm:pt>
    <dgm:pt modelId="{D19FCE05-5416-4CFE-93ED-5458E1049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WHERE</a:t>
          </a:r>
        </a:p>
      </dgm:t>
    </dgm:pt>
    <dgm:pt modelId="{BD44FD52-38DC-4CE5-ADA4-7D31BD955D8F}" type="parTrans" cxnId="{175BD839-3504-4946-8BF4-BB170874FFD9}">
      <dgm:prSet/>
      <dgm:spPr/>
      <dgm:t>
        <a:bodyPr/>
        <a:lstStyle/>
        <a:p>
          <a:endParaRPr lang="en-US"/>
        </a:p>
      </dgm:t>
    </dgm:pt>
    <dgm:pt modelId="{628137B7-3B7C-4167-A01F-F2B2CF68F490}" type="sibTrans" cxnId="{175BD839-3504-4946-8BF4-BB170874FFD9}">
      <dgm:prSet/>
      <dgm:spPr/>
      <dgm:t>
        <a:bodyPr/>
        <a:lstStyle/>
        <a:p>
          <a:endParaRPr lang="en-US"/>
        </a:p>
      </dgm:t>
    </dgm:pt>
    <dgm:pt modelId="{45DD3C30-FD9B-4F14-8985-69AE92B3B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JOIN</a:t>
          </a:r>
        </a:p>
      </dgm:t>
    </dgm:pt>
    <dgm:pt modelId="{A21FF569-7AC1-4E1B-AD00-4283790C4486}" type="parTrans" cxnId="{6180B48B-4FD2-46C8-A7A6-427A9215F73E}">
      <dgm:prSet/>
      <dgm:spPr/>
      <dgm:t>
        <a:bodyPr/>
        <a:lstStyle/>
        <a:p>
          <a:endParaRPr lang="en-US"/>
        </a:p>
      </dgm:t>
    </dgm:pt>
    <dgm:pt modelId="{F729B72A-7331-4999-A272-07BE352EB15D}" type="sibTrans" cxnId="{6180B48B-4FD2-46C8-A7A6-427A9215F73E}">
      <dgm:prSet/>
      <dgm:spPr/>
      <dgm:t>
        <a:bodyPr/>
        <a:lstStyle/>
        <a:p>
          <a:endParaRPr lang="en-US"/>
        </a:p>
      </dgm:t>
    </dgm:pt>
    <dgm:pt modelId="{EF8F1D78-425B-4AD5-91F7-3918BAB9AA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BY</a:t>
          </a:r>
        </a:p>
      </dgm:t>
    </dgm:pt>
    <dgm:pt modelId="{A6E8F116-48DF-42BA-9B71-399C5726D2E2}" type="parTrans" cxnId="{9E1A82CA-DF1A-4869-9590-B6A7CAE1D0D8}">
      <dgm:prSet/>
      <dgm:spPr/>
      <dgm:t>
        <a:bodyPr/>
        <a:lstStyle/>
        <a:p>
          <a:endParaRPr lang="en-US"/>
        </a:p>
      </dgm:t>
    </dgm:pt>
    <dgm:pt modelId="{1A50E725-573B-458A-9BD8-BDA499DDB737}" type="sibTrans" cxnId="{9E1A82CA-DF1A-4869-9590-B6A7CAE1D0D8}">
      <dgm:prSet/>
      <dgm:spPr/>
      <dgm:t>
        <a:bodyPr/>
        <a:lstStyle/>
        <a:p>
          <a:endParaRPr lang="en-US"/>
        </a:p>
      </dgm:t>
    </dgm:pt>
    <dgm:pt modelId="{0245A6C9-0AD4-46D9-92D6-CE462A20D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 BY</a:t>
          </a:r>
        </a:p>
      </dgm:t>
    </dgm:pt>
    <dgm:pt modelId="{225930AE-0E84-473F-8617-35580F3D2F98}" type="parTrans" cxnId="{00163090-91DF-46E5-9114-93891FCA2290}">
      <dgm:prSet/>
      <dgm:spPr/>
      <dgm:t>
        <a:bodyPr/>
        <a:lstStyle/>
        <a:p>
          <a:endParaRPr lang="en-US"/>
        </a:p>
      </dgm:t>
    </dgm:pt>
    <dgm:pt modelId="{F1B6708F-62DE-4EEE-8C73-868E88544DAD}" type="sibTrans" cxnId="{00163090-91DF-46E5-9114-93891FCA2290}">
      <dgm:prSet/>
      <dgm:spPr/>
      <dgm:t>
        <a:bodyPr/>
        <a:lstStyle/>
        <a:p>
          <a:endParaRPr lang="en-US"/>
        </a:p>
      </dgm:t>
    </dgm:pt>
    <dgm:pt modelId="{79592CAC-AE66-478B-B665-C12C565DC4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COUNT, AVG, SUM</a:t>
          </a:r>
        </a:p>
      </dgm:t>
    </dgm:pt>
    <dgm:pt modelId="{BF65E3ED-BD75-4CB4-93B2-4AF2690BA404}" type="parTrans" cxnId="{32624638-1D49-48EF-B124-38892032CBE2}">
      <dgm:prSet/>
      <dgm:spPr/>
      <dgm:t>
        <a:bodyPr/>
        <a:lstStyle/>
        <a:p>
          <a:endParaRPr lang="en-US"/>
        </a:p>
      </dgm:t>
    </dgm:pt>
    <dgm:pt modelId="{7D273293-243B-4026-8C2F-4A1EA28AB0D5}" type="sibTrans" cxnId="{32624638-1D49-48EF-B124-38892032CBE2}">
      <dgm:prSet/>
      <dgm:spPr/>
      <dgm:t>
        <a:bodyPr/>
        <a:lstStyle/>
        <a:p>
          <a:endParaRPr lang="en-US"/>
        </a:p>
      </dgm:t>
    </dgm:pt>
    <dgm:pt modelId="{B3727F75-41BB-4F92-AB06-E0FF9F93C48B}" type="pres">
      <dgm:prSet presAssocID="{45847E7F-1B09-4BA7-9BD1-16C99DB40B2A}" presName="root" presStyleCnt="0">
        <dgm:presLayoutVars>
          <dgm:dir/>
          <dgm:resizeHandles val="exact"/>
        </dgm:presLayoutVars>
      </dgm:prSet>
      <dgm:spPr/>
    </dgm:pt>
    <dgm:pt modelId="{9C3E6C6A-8BCC-468C-AA01-CD5C04256A20}" type="pres">
      <dgm:prSet presAssocID="{5E1C7A3E-7392-4CFE-866D-D5CC8F06DC11}" presName="compNode" presStyleCnt="0"/>
      <dgm:spPr/>
    </dgm:pt>
    <dgm:pt modelId="{4529EB91-821A-4190-A6E9-A5C7713CC7BE}" type="pres">
      <dgm:prSet presAssocID="{5E1C7A3E-7392-4CFE-866D-D5CC8F06DC1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428AF0-CB52-470E-BE77-A1A2F0E06691}" type="pres">
      <dgm:prSet presAssocID="{5E1C7A3E-7392-4CFE-866D-D5CC8F06DC11}" presName="spaceRect" presStyleCnt="0"/>
      <dgm:spPr/>
    </dgm:pt>
    <dgm:pt modelId="{9003C68A-4ED6-4D83-9C1E-A81D5577A876}" type="pres">
      <dgm:prSet presAssocID="{5E1C7A3E-7392-4CFE-866D-D5CC8F06DC11}" presName="textRect" presStyleLbl="revTx" presStyleIdx="0" presStyleCnt="6">
        <dgm:presLayoutVars>
          <dgm:chMax val="1"/>
          <dgm:chPref val="1"/>
        </dgm:presLayoutVars>
      </dgm:prSet>
      <dgm:spPr/>
    </dgm:pt>
    <dgm:pt modelId="{4B76EF12-B73A-4520-B83E-CEA12654FDB0}" type="pres">
      <dgm:prSet presAssocID="{1D6807DF-CE3A-4B8D-AAB8-E365E8A70197}" presName="sibTrans" presStyleCnt="0"/>
      <dgm:spPr/>
    </dgm:pt>
    <dgm:pt modelId="{19E9FB68-1E15-4CCA-9BA2-572F8E2D858F}" type="pres">
      <dgm:prSet presAssocID="{D19FCE05-5416-4CFE-93ED-5458E10496FA}" presName="compNode" presStyleCnt="0"/>
      <dgm:spPr/>
    </dgm:pt>
    <dgm:pt modelId="{3533AC2B-4936-4F2E-9C58-A6E98DE6378C}" type="pres">
      <dgm:prSet presAssocID="{D19FCE05-5416-4CFE-93ED-5458E10496F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01093C53-2885-468F-BF78-28626FC74CE2}" type="pres">
      <dgm:prSet presAssocID="{D19FCE05-5416-4CFE-93ED-5458E10496FA}" presName="spaceRect" presStyleCnt="0"/>
      <dgm:spPr/>
    </dgm:pt>
    <dgm:pt modelId="{4A7AD7D1-707F-463E-81DB-7635B9CC8C0C}" type="pres">
      <dgm:prSet presAssocID="{D19FCE05-5416-4CFE-93ED-5458E10496FA}" presName="textRect" presStyleLbl="revTx" presStyleIdx="1" presStyleCnt="6">
        <dgm:presLayoutVars>
          <dgm:chMax val="1"/>
          <dgm:chPref val="1"/>
        </dgm:presLayoutVars>
      </dgm:prSet>
      <dgm:spPr/>
    </dgm:pt>
    <dgm:pt modelId="{C9591176-5498-4A7D-9736-49B6460EA423}" type="pres">
      <dgm:prSet presAssocID="{628137B7-3B7C-4167-A01F-F2B2CF68F490}" presName="sibTrans" presStyleCnt="0"/>
      <dgm:spPr/>
    </dgm:pt>
    <dgm:pt modelId="{4C7291E0-8DBB-4E50-8525-4F3EA8731A32}" type="pres">
      <dgm:prSet presAssocID="{45DD3C30-FD9B-4F14-8985-69AE92B3B5F4}" presName="compNode" presStyleCnt="0"/>
      <dgm:spPr/>
    </dgm:pt>
    <dgm:pt modelId="{C79AD34A-8A21-44EE-973A-44A1F7F3A93A}" type="pres">
      <dgm:prSet presAssocID="{45DD3C30-FD9B-4F14-8985-69AE92B3B5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32383E2-5FF3-4FFE-9D9D-EFCD3B0667CD}" type="pres">
      <dgm:prSet presAssocID="{45DD3C30-FD9B-4F14-8985-69AE92B3B5F4}" presName="spaceRect" presStyleCnt="0"/>
      <dgm:spPr/>
    </dgm:pt>
    <dgm:pt modelId="{5C8DE1A0-E006-4B58-ACC5-CE37ED730E81}" type="pres">
      <dgm:prSet presAssocID="{45DD3C30-FD9B-4F14-8985-69AE92B3B5F4}" presName="textRect" presStyleLbl="revTx" presStyleIdx="2" presStyleCnt="6">
        <dgm:presLayoutVars>
          <dgm:chMax val="1"/>
          <dgm:chPref val="1"/>
        </dgm:presLayoutVars>
      </dgm:prSet>
      <dgm:spPr/>
    </dgm:pt>
    <dgm:pt modelId="{18E66B12-910F-4E45-AB30-6CFD69FF5677}" type="pres">
      <dgm:prSet presAssocID="{F729B72A-7331-4999-A272-07BE352EB15D}" presName="sibTrans" presStyleCnt="0"/>
      <dgm:spPr/>
    </dgm:pt>
    <dgm:pt modelId="{563A9AD6-DE0E-482B-8156-177589BF70CB}" type="pres">
      <dgm:prSet presAssocID="{EF8F1D78-425B-4AD5-91F7-3918BAB9AA89}" presName="compNode" presStyleCnt="0"/>
      <dgm:spPr/>
    </dgm:pt>
    <dgm:pt modelId="{A191FAF2-0ED7-4E50-9DE6-2ABBA26E0667}" type="pres">
      <dgm:prSet presAssocID="{EF8F1D78-425B-4AD5-91F7-3918BAB9AA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785911C-2136-4499-A61A-C837AE5571CA}" type="pres">
      <dgm:prSet presAssocID="{EF8F1D78-425B-4AD5-91F7-3918BAB9AA89}" presName="spaceRect" presStyleCnt="0"/>
      <dgm:spPr/>
    </dgm:pt>
    <dgm:pt modelId="{874E8768-84E8-4E1B-A2CD-B69F8E6F989A}" type="pres">
      <dgm:prSet presAssocID="{EF8F1D78-425B-4AD5-91F7-3918BAB9AA89}" presName="textRect" presStyleLbl="revTx" presStyleIdx="3" presStyleCnt="6">
        <dgm:presLayoutVars>
          <dgm:chMax val="1"/>
          <dgm:chPref val="1"/>
        </dgm:presLayoutVars>
      </dgm:prSet>
      <dgm:spPr/>
    </dgm:pt>
    <dgm:pt modelId="{77E46089-D493-49B0-9BB8-588E9EEB7289}" type="pres">
      <dgm:prSet presAssocID="{1A50E725-573B-458A-9BD8-BDA499DDB737}" presName="sibTrans" presStyleCnt="0"/>
      <dgm:spPr/>
    </dgm:pt>
    <dgm:pt modelId="{5C0CCA7D-345D-4811-B41D-01AD8FF44E1B}" type="pres">
      <dgm:prSet presAssocID="{0245A6C9-0AD4-46D9-92D6-CE462A20DD8E}" presName="compNode" presStyleCnt="0"/>
      <dgm:spPr/>
    </dgm:pt>
    <dgm:pt modelId="{65BC273C-CC66-4D16-8B77-02B7591B0ADA}" type="pres">
      <dgm:prSet presAssocID="{0245A6C9-0AD4-46D9-92D6-CE462A20DD8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orities2"/>
        </a:ext>
      </dgm:extLst>
    </dgm:pt>
    <dgm:pt modelId="{7FFD2CA7-23CB-4FD7-9C46-F5EEE50E7CEB}" type="pres">
      <dgm:prSet presAssocID="{0245A6C9-0AD4-46D9-92D6-CE462A20DD8E}" presName="spaceRect" presStyleCnt="0"/>
      <dgm:spPr/>
    </dgm:pt>
    <dgm:pt modelId="{154EFB2B-4B2F-40DA-A654-C85D550D6FEF}" type="pres">
      <dgm:prSet presAssocID="{0245A6C9-0AD4-46D9-92D6-CE462A20DD8E}" presName="textRect" presStyleLbl="revTx" presStyleIdx="4" presStyleCnt="6">
        <dgm:presLayoutVars>
          <dgm:chMax val="1"/>
          <dgm:chPref val="1"/>
        </dgm:presLayoutVars>
      </dgm:prSet>
      <dgm:spPr/>
    </dgm:pt>
    <dgm:pt modelId="{503FF707-1E0C-404C-8243-0E67311768CE}" type="pres">
      <dgm:prSet presAssocID="{F1B6708F-62DE-4EEE-8C73-868E88544DAD}" presName="sibTrans" presStyleCnt="0"/>
      <dgm:spPr/>
    </dgm:pt>
    <dgm:pt modelId="{D6F725DD-171F-47DF-AC7C-36031D565CAE}" type="pres">
      <dgm:prSet presAssocID="{79592CAC-AE66-478B-B665-C12C565DC4D2}" presName="compNode" presStyleCnt="0"/>
      <dgm:spPr/>
    </dgm:pt>
    <dgm:pt modelId="{BDEA55C1-1822-47AD-92CB-BA141FFB8B96}" type="pres">
      <dgm:prSet presAssocID="{79592CAC-AE66-478B-B665-C12C565DC4D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240B1D4-9587-459B-AB9E-D22380AE0B41}" type="pres">
      <dgm:prSet presAssocID="{79592CAC-AE66-478B-B665-C12C565DC4D2}" presName="spaceRect" presStyleCnt="0"/>
      <dgm:spPr/>
    </dgm:pt>
    <dgm:pt modelId="{E28930E8-3217-4F3F-9925-C9F4F95488B1}" type="pres">
      <dgm:prSet presAssocID="{79592CAC-AE66-478B-B665-C12C565DC4D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1D24104-A0CD-4C43-9C50-95DF99DFC2D5}" type="presOf" srcId="{0245A6C9-0AD4-46D9-92D6-CE462A20DD8E}" destId="{154EFB2B-4B2F-40DA-A654-C85D550D6FEF}" srcOrd="0" destOrd="0" presId="urn:microsoft.com/office/officeart/2018/2/layout/IconLabelList"/>
    <dgm:cxn modelId="{4DD7740C-05A9-4173-8688-920CE169869D}" type="presOf" srcId="{45847E7F-1B09-4BA7-9BD1-16C99DB40B2A}" destId="{B3727F75-41BB-4F92-AB06-E0FF9F93C48B}" srcOrd="0" destOrd="0" presId="urn:microsoft.com/office/officeart/2018/2/layout/IconLabelList"/>
    <dgm:cxn modelId="{32624638-1D49-48EF-B124-38892032CBE2}" srcId="{45847E7F-1B09-4BA7-9BD1-16C99DB40B2A}" destId="{79592CAC-AE66-478B-B665-C12C565DC4D2}" srcOrd="5" destOrd="0" parTransId="{BF65E3ED-BD75-4CB4-93B2-4AF2690BA404}" sibTransId="{7D273293-243B-4026-8C2F-4A1EA28AB0D5}"/>
    <dgm:cxn modelId="{175BD839-3504-4946-8BF4-BB170874FFD9}" srcId="{45847E7F-1B09-4BA7-9BD1-16C99DB40B2A}" destId="{D19FCE05-5416-4CFE-93ED-5458E10496FA}" srcOrd="1" destOrd="0" parTransId="{BD44FD52-38DC-4CE5-ADA4-7D31BD955D8F}" sibTransId="{628137B7-3B7C-4167-A01F-F2B2CF68F490}"/>
    <dgm:cxn modelId="{4CB4EC87-4F68-4593-8DF6-E2704972DB02}" type="presOf" srcId="{45DD3C30-FD9B-4F14-8985-69AE92B3B5F4}" destId="{5C8DE1A0-E006-4B58-ACC5-CE37ED730E81}" srcOrd="0" destOrd="0" presId="urn:microsoft.com/office/officeart/2018/2/layout/IconLabelList"/>
    <dgm:cxn modelId="{6180B48B-4FD2-46C8-A7A6-427A9215F73E}" srcId="{45847E7F-1B09-4BA7-9BD1-16C99DB40B2A}" destId="{45DD3C30-FD9B-4F14-8985-69AE92B3B5F4}" srcOrd="2" destOrd="0" parTransId="{A21FF569-7AC1-4E1B-AD00-4283790C4486}" sibTransId="{F729B72A-7331-4999-A272-07BE352EB15D}"/>
    <dgm:cxn modelId="{00163090-91DF-46E5-9114-93891FCA2290}" srcId="{45847E7F-1B09-4BA7-9BD1-16C99DB40B2A}" destId="{0245A6C9-0AD4-46D9-92D6-CE462A20DD8E}" srcOrd="4" destOrd="0" parTransId="{225930AE-0E84-473F-8617-35580F3D2F98}" sibTransId="{F1B6708F-62DE-4EEE-8C73-868E88544DAD}"/>
    <dgm:cxn modelId="{085674AA-DF09-4B20-9562-2A1EB18668AA}" type="presOf" srcId="{EF8F1D78-425B-4AD5-91F7-3918BAB9AA89}" destId="{874E8768-84E8-4E1B-A2CD-B69F8E6F989A}" srcOrd="0" destOrd="0" presId="urn:microsoft.com/office/officeart/2018/2/layout/IconLabelList"/>
    <dgm:cxn modelId="{28668BC3-15A6-4781-9AB4-9682F7A9BA5C}" type="presOf" srcId="{D19FCE05-5416-4CFE-93ED-5458E10496FA}" destId="{4A7AD7D1-707F-463E-81DB-7635B9CC8C0C}" srcOrd="0" destOrd="0" presId="urn:microsoft.com/office/officeart/2018/2/layout/IconLabelList"/>
    <dgm:cxn modelId="{9E1A82CA-DF1A-4869-9590-B6A7CAE1D0D8}" srcId="{45847E7F-1B09-4BA7-9BD1-16C99DB40B2A}" destId="{EF8F1D78-425B-4AD5-91F7-3918BAB9AA89}" srcOrd="3" destOrd="0" parTransId="{A6E8F116-48DF-42BA-9B71-399C5726D2E2}" sibTransId="{1A50E725-573B-458A-9BD8-BDA499DDB737}"/>
    <dgm:cxn modelId="{FB4DB7E5-8D86-4072-8467-8676D3C804C4}" srcId="{45847E7F-1B09-4BA7-9BD1-16C99DB40B2A}" destId="{5E1C7A3E-7392-4CFE-866D-D5CC8F06DC11}" srcOrd="0" destOrd="0" parTransId="{037E14EC-2CC3-455C-B722-5256BC504428}" sibTransId="{1D6807DF-CE3A-4B8D-AAB8-E365E8A70197}"/>
    <dgm:cxn modelId="{3C3F02F8-7CC8-46DB-A767-A555BA97358E}" type="presOf" srcId="{79592CAC-AE66-478B-B665-C12C565DC4D2}" destId="{E28930E8-3217-4F3F-9925-C9F4F95488B1}" srcOrd="0" destOrd="0" presId="urn:microsoft.com/office/officeart/2018/2/layout/IconLabelList"/>
    <dgm:cxn modelId="{37112EFE-484B-40B6-934B-66E8F6B67D68}" type="presOf" srcId="{5E1C7A3E-7392-4CFE-866D-D5CC8F06DC11}" destId="{9003C68A-4ED6-4D83-9C1E-A81D5577A876}" srcOrd="0" destOrd="0" presId="urn:microsoft.com/office/officeart/2018/2/layout/IconLabelList"/>
    <dgm:cxn modelId="{2A612F21-F7C3-426B-89C1-B656392E6F87}" type="presParOf" srcId="{B3727F75-41BB-4F92-AB06-E0FF9F93C48B}" destId="{9C3E6C6A-8BCC-468C-AA01-CD5C04256A20}" srcOrd="0" destOrd="0" presId="urn:microsoft.com/office/officeart/2018/2/layout/IconLabelList"/>
    <dgm:cxn modelId="{0348F652-174D-4863-8F9E-AD523114B288}" type="presParOf" srcId="{9C3E6C6A-8BCC-468C-AA01-CD5C04256A20}" destId="{4529EB91-821A-4190-A6E9-A5C7713CC7BE}" srcOrd="0" destOrd="0" presId="urn:microsoft.com/office/officeart/2018/2/layout/IconLabelList"/>
    <dgm:cxn modelId="{87D32C45-E896-47EC-A908-F9F91DEADD2C}" type="presParOf" srcId="{9C3E6C6A-8BCC-468C-AA01-CD5C04256A20}" destId="{CB428AF0-CB52-470E-BE77-A1A2F0E06691}" srcOrd="1" destOrd="0" presId="urn:microsoft.com/office/officeart/2018/2/layout/IconLabelList"/>
    <dgm:cxn modelId="{2AD42011-2FEF-4C7E-9F0B-6A6E339395F7}" type="presParOf" srcId="{9C3E6C6A-8BCC-468C-AA01-CD5C04256A20}" destId="{9003C68A-4ED6-4D83-9C1E-A81D5577A876}" srcOrd="2" destOrd="0" presId="urn:microsoft.com/office/officeart/2018/2/layout/IconLabelList"/>
    <dgm:cxn modelId="{36F5E8DB-84F6-4806-8685-9680DE1725E0}" type="presParOf" srcId="{B3727F75-41BB-4F92-AB06-E0FF9F93C48B}" destId="{4B76EF12-B73A-4520-B83E-CEA12654FDB0}" srcOrd="1" destOrd="0" presId="urn:microsoft.com/office/officeart/2018/2/layout/IconLabelList"/>
    <dgm:cxn modelId="{21180DE2-D0B3-4137-BA27-C435A56EDB1B}" type="presParOf" srcId="{B3727F75-41BB-4F92-AB06-E0FF9F93C48B}" destId="{19E9FB68-1E15-4CCA-9BA2-572F8E2D858F}" srcOrd="2" destOrd="0" presId="urn:microsoft.com/office/officeart/2018/2/layout/IconLabelList"/>
    <dgm:cxn modelId="{9A274E65-4DDD-4946-AB91-33D9C10EDF2E}" type="presParOf" srcId="{19E9FB68-1E15-4CCA-9BA2-572F8E2D858F}" destId="{3533AC2B-4936-4F2E-9C58-A6E98DE6378C}" srcOrd="0" destOrd="0" presId="urn:microsoft.com/office/officeart/2018/2/layout/IconLabelList"/>
    <dgm:cxn modelId="{15DF1610-67E8-42A8-BD6B-EFFF24758B1F}" type="presParOf" srcId="{19E9FB68-1E15-4CCA-9BA2-572F8E2D858F}" destId="{01093C53-2885-468F-BF78-28626FC74CE2}" srcOrd="1" destOrd="0" presId="urn:microsoft.com/office/officeart/2018/2/layout/IconLabelList"/>
    <dgm:cxn modelId="{CA685DC8-6BF5-49D4-9B5B-177F9CA1F212}" type="presParOf" srcId="{19E9FB68-1E15-4CCA-9BA2-572F8E2D858F}" destId="{4A7AD7D1-707F-463E-81DB-7635B9CC8C0C}" srcOrd="2" destOrd="0" presId="urn:microsoft.com/office/officeart/2018/2/layout/IconLabelList"/>
    <dgm:cxn modelId="{544C09CB-1D66-41FF-A73D-DACC8234CC66}" type="presParOf" srcId="{B3727F75-41BB-4F92-AB06-E0FF9F93C48B}" destId="{C9591176-5498-4A7D-9736-49B6460EA423}" srcOrd="3" destOrd="0" presId="urn:microsoft.com/office/officeart/2018/2/layout/IconLabelList"/>
    <dgm:cxn modelId="{D67F1767-7334-4D77-90EE-F1813E3FB5BA}" type="presParOf" srcId="{B3727F75-41BB-4F92-AB06-E0FF9F93C48B}" destId="{4C7291E0-8DBB-4E50-8525-4F3EA8731A32}" srcOrd="4" destOrd="0" presId="urn:microsoft.com/office/officeart/2018/2/layout/IconLabelList"/>
    <dgm:cxn modelId="{5899A86E-BCD2-427C-8F04-70A8437DA4FA}" type="presParOf" srcId="{4C7291E0-8DBB-4E50-8525-4F3EA8731A32}" destId="{C79AD34A-8A21-44EE-973A-44A1F7F3A93A}" srcOrd="0" destOrd="0" presId="urn:microsoft.com/office/officeart/2018/2/layout/IconLabelList"/>
    <dgm:cxn modelId="{AB76F149-66FA-4EC8-87C3-E39C37697EA0}" type="presParOf" srcId="{4C7291E0-8DBB-4E50-8525-4F3EA8731A32}" destId="{032383E2-5FF3-4FFE-9D9D-EFCD3B0667CD}" srcOrd="1" destOrd="0" presId="urn:microsoft.com/office/officeart/2018/2/layout/IconLabelList"/>
    <dgm:cxn modelId="{EA3EB525-C74E-4790-AD0A-6C32CB5D8FC0}" type="presParOf" srcId="{4C7291E0-8DBB-4E50-8525-4F3EA8731A32}" destId="{5C8DE1A0-E006-4B58-ACC5-CE37ED730E81}" srcOrd="2" destOrd="0" presId="urn:microsoft.com/office/officeart/2018/2/layout/IconLabelList"/>
    <dgm:cxn modelId="{27D05420-C6C2-4832-9423-E0946AFEA156}" type="presParOf" srcId="{B3727F75-41BB-4F92-AB06-E0FF9F93C48B}" destId="{18E66B12-910F-4E45-AB30-6CFD69FF5677}" srcOrd="5" destOrd="0" presId="urn:microsoft.com/office/officeart/2018/2/layout/IconLabelList"/>
    <dgm:cxn modelId="{1EB2F304-A4BA-432F-B338-E3936BCDA451}" type="presParOf" srcId="{B3727F75-41BB-4F92-AB06-E0FF9F93C48B}" destId="{563A9AD6-DE0E-482B-8156-177589BF70CB}" srcOrd="6" destOrd="0" presId="urn:microsoft.com/office/officeart/2018/2/layout/IconLabelList"/>
    <dgm:cxn modelId="{B50A10F6-EF8A-4382-B62E-BD15E5DDB090}" type="presParOf" srcId="{563A9AD6-DE0E-482B-8156-177589BF70CB}" destId="{A191FAF2-0ED7-4E50-9DE6-2ABBA26E0667}" srcOrd="0" destOrd="0" presId="urn:microsoft.com/office/officeart/2018/2/layout/IconLabelList"/>
    <dgm:cxn modelId="{D4DFF572-33CA-4E46-A078-533C78DAC1D6}" type="presParOf" srcId="{563A9AD6-DE0E-482B-8156-177589BF70CB}" destId="{F785911C-2136-4499-A61A-C837AE5571CA}" srcOrd="1" destOrd="0" presId="urn:microsoft.com/office/officeart/2018/2/layout/IconLabelList"/>
    <dgm:cxn modelId="{2AA36C5B-E640-4EA3-BA8F-96EFE87B67D8}" type="presParOf" srcId="{563A9AD6-DE0E-482B-8156-177589BF70CB}" destId="{874E8768-84E8-4E1B-A2CD-B69F8E6F989A}" srcOrd="2" destOrd="0" presId="urn:microsoft.com/office/officeart/2018/2/layout/IconLabelList"/>
    <dgm:cxn modelId="{9C6BEC7C-C93F-4A36-859D-46526760A98D}" type="presParOf" srcId="{B3727F75-41BB-4F92-AB06-E0FF9F93C48B}" destId="{77E46089-D493-49B0-9BB8-588E9EEB7289}" srcOrd="7" destOrd="0" presId="urn:microsoft.com/office/officeart/2018/2/layout/IconLabelList"/>
    <dgm:cxn modelId="{66B248C4-0308-4B1C-A77C-1B0E9848DEB6}" type="presParOf" srcId="{B3727F75-41BB-4F92-AB06-E0FF9F93C48B}" destId="{5C0CCA7D-345D-4811-B41D-01AD8FF44E1B}" srcOrd="8" destOrd="0" presId="urn:microsoft.com/office/officeart/2018/2/layout/IconLabelList"/>
    <dgm:cxn modelId="{235813E0-CC3C-4241-A90C-D3A78D7E11B9}" type="presParOf" srcId="{5C0CCA7D-345D-4811-B41D-01AD8FF44E1B}" destId="{65BC273C-CC66-4D16-8B77-02B7591B0ADA}" srcOrd="0" destOrd="0" presId="urn:microsoft.com/office/officeart/2018/2/layout/IconLabelList"/>
    <dgm:cxn modelId="{65546B6E-2208-4A53-A0DE-EC13A0CD745A}" type="presParOf" srcId="{5C0CCA7D-345D-4811-B41D-01AD8FF44E1B}" destId="{7FFD2CA7-23CB-4FD7-9C46-F5EEE50E7CEB}" srcOrd="1" destOrd="0" presId="urn:microsoft.com/office/officeart/2018/2/layout/IconLabelList"/>
    <dgm:cxn modelId="{FA2AF9A6-A117-4383-AD12-4A51DA906B0A}" type="presParOf" srcId="{5C0CCA7D-345D-4811-B41D-01AD8FF44E1B}" destId="{154EFB2B-4B2F-40DA-A654-C85D550D6FEF}" srcOrd="2" destOrd="0" presId="urn:microsoft.com/office/officeart/2018/2/layout/IconLabelList"/>
    <dgm:cxn modelId="{B1732110-279B-4A4A-927B-767F6B4B6E5E}" type="presParOf" srcId="{B3727F75-41BB-4F92-AB06-E0FF9F93C48B}" destId="{503FF707-1E0C-404C-8243-0E67311768CE}" srcOrd="9" destOrd="0" presId="urn:microsoft.com/office/officeart/2018/2/layout/IconLabelList"/>
    <dgm:cxn modelId="{727C02B7-606A-4ECE-8817-0C56E5D3915B}" type="presParOf" srcId="{B3727F75-41BB-4F92-AB06-E0FF9F93C48B}" destId="{D6F725DD-171F-47DF-AC7C-36031D565CAE}" srcOrd="10" destOrd="0" presId="urn:microsoft.com/office/officeart/2018/2/layout/IconLabelList"/>
    <dgm:cxn modelId="{7069BF03-10AE-4985-8304-95B6CFF6CB04}" type="presParOf" srcId="{D6F725DD-171F-47DF-AC7C-36031D565CAE}" destId="{BDEA55C1-1822-47AD-92CB-BA141FFB8B96}" srcOrd="0" destOrd="0" presId="urn:microsoft.com/office/officeart/2018/2/layout/IconLabelList"/>
    <dgm:cxn modelId="{D39A2B43-DB93-4296-964F-E56904250A05}" type="presParOf" srcId="{D6F725DD-171F-47DF-AC7C-36031D565CAE}" destId="{5240B1D4-9587-459B-AB9E-D22380AE0B41}" srcOrd="1" destOrd="0" presId="urn:microsoft.com/office/officeart/2018/2/layout/IconLabelList"/>
    <dgm:cxn modelId="{6B8593D0-1855-4EBB-9D6D-13D765FE1C4B}" type="presParOf" srcId="{D6F725DD-171F-47DF-AC7C-36031D565CAE}" destId="{E28930E8-3217-4F3F-9925-C9F4F95488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B5644-0CF3-4036-B102-8660B89877A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DFD198-02F1-4E17-AFD1-FB0E338ABFBC}">
      <dgm:prSet/>
      <dgm:spPr/>
      <dgm:t>
        <a:bodyPr/>
        <a:lstStyle/>
        <a:p>
          <a:r>
            <a:rPr lang="en-MY">
              <a:hlinkClick xmlns:r="http://schemas.openxmlformats.org/officeDocument/2006/relationships" r:id="rId1"/>
            </a:rPr>
            <a:t>https://www.kaggle.com/</a:t>
          </a:r>
          <a:r>
            <a:rPr lang="en-MY"/>
            <a:t> - Data Science</a:t>
          </a:r>
          <a:endParaRPr lang="en-US"/>
        </a:p>
      </dgm:t>
    </dgm:pt>
    <dgm:pt modelId="{E67DD8AB-4202-4237-BF68-2E189CC787CE}" type="parTrans" cxnId="{41004F8D-8887-4848-9DE8-7298F9B23DA5}">
      <dgm:prSet/>
      <dgm:spPr/>
      <dgm:t>
        <a:bodyPr/>
        <a:lstStyle/>
        <a:p>
          <a:endParaRPr lang="en-US"/>
        </a:p>
      </dgm:t>
    </dgm:pt>
    <dgm:pt modelId="{6582FAAD-CACA-4BEE-A1F2-D0A2A68CB1F3}" type="sibTrans" cxnId="{41004F8D-8887-4848-9DE8-7298F9B23DA5}">
      <dgm:prSet/>
      <dgm:spPr/>
      <dgm:t>
        <a:bodyPr/>
        <a:lstStyle/>
        <a:p>
          <a:endParaRPr lang="en-US"/>
        </a:p>
      </dgm:t>
    </dgm:pt>
    <dgm:pt modelId="{177E49AB-52E5-4687-B206-489293050DA8}">
      <dgm:prSet/>
      <dgm:spPr/>
      <dgm:t>
        <a:bodyPr/>
        <a:lstStyle/>
        <a:p>
          <a:r>
            <a:rPr lang="en-MY">
              <a:hlinkClick xmlns:r="http://schemas.openxmlformats.org/officeDocument/2006/relationships" r:id="rId2"/>
            </a:rPr>
            <a:t>https://www.w3schools.com/</a:t>
          </a:r>
          <a:r>
            <a:rPr lang="en-MY"/>
            <a:t> - HTML, CSS, Python, SQL, …</a:t>
          </a:r>
          <a:endParaRPr lang="en-US"/>
        </a:p>
      </dgm:t>
    </dgm:pt>
    <dgm:pt modelId="{5DF479FC-AF46-4CF9-8BDA-77638C31B305}" type="parTrans" cxnId="{0B1E951B-0F6B-4C16-85C3-EB46A5E245B6}">
      <dgm:prSet/>
      <dgm:spPr/>
      <dgm:t>
        <a:bodyPr/>
        <a:lstStyle/>
        <a:p>
          <a:endParaRPr lang="en-US"/>
        </a:p>
      </dgm:t>
    </dgm:pt>
    <dgm:pt modelId="{54D330A2-600E-45B4-8790-F27C1E01CAAF}" type="sibTrans" cxnId="{0B1E951B-0F6B-4C16-85C3-EB46A5E245B6}">
      <dgm:prSet/>
      <dgm:spPr/>
      <dgm:t>
        <a:bodyPr/>
        <a:lstStyle/>
        <a:p>
          <a:endParaRPr lang="en-US"/>
        </a:p>
      </dgm:t>
    </dgm:pt>
    <dgm:pt modelId="{2ACACAD4-B35F-432F-B85E-DE85E364247A}">
      <dgm:prSet/>
      <dgm:spPr/>
      <dgm:t>
        <a:bodyPr/>
        <a:lstStyle/>
        <a:p>
          <a:r>
            <a:rPr lang="en-MY">
              <a:hlinkClick xmlns:r="http://schemas.openxmlformats.org/officeDocument/2006/relationships" r:id="rId3"/>
            </a:rPr>
            <a:t>https://www.codecademy.com/</a:t>
          </a:r>
          <a:r>
            <a:rPr lang="en-MY"/>
            <a:t> - HTML , CSS, Python, SQL, …</a:t>
          </a:r>
          <a:endParaRPr lang="en-US"/>
        </a:p>
      </dgm:t>
    </dgm:pt>
    <dgm:pt modelId="{9F5E101E-7237-4073-9A4C-D137C86713D9}" type="parTrans" cxnId="{8FDDB5BB-D03E-4845-B33D-1BFB699085E1}">
      <dgm:prSet/>
      <dgm:spPr/>
      <dgm:t>
        <a:bodyPr/>
        <a:lstStyle/>
        <a:p>
          <a:endParaRPr lang="en-US"/>
        </a:p>
      </dgm:t>
    </dgm:pt>
    <dgm:pt modelId="{013611C8-A387-4CD0-89CE-2A6123CB15DD}" type="sibTrans" cxnId="{8FDDB5BB-D03E-4845-B33D-1BFB699085E1}">
      <dgm:prSet/>
      <dgm:spPr/>
      <dgm:t>
        <a:bodyPr/>
        <a:lstStyle/>
        <a:p>
          <a:endParaRPr lang="en-US"/>
        </a:p>
      </dgm:t>
    </dgm:pt>
    <dgm:pt modelId="{F2AADAEA-D08F-47D1-A6E6-8BF7B8B8C7E2}">
      <dgm:prSet/>
      <dgm:spPr/>
      <dgm:t>
        <a:bodyPr/>
        <a:lstStyle/>
        <a:p>
          <a:r>
            <a:rPr lang="en-MY">
              <a:hlinkClick xmlns:r="http://schemas.openxmlformats.org/officeDocument/2006/relationships" r:id="rId4"/>
            </a:rPr>
            <a:t>https://www.freecodecamp.org/learn</a:t>
          </a:r>
          <a:r>
            <a:rPr lang="en-MY"/>
            <a:t> - ALL</a:t>
          </a:r>
          <a:endParaRPr lang="en-US"/>
        </a:p>
      </dgm:t>
    </dgm:pt>
    <dgm:pt modelId="{639EBC3A-38AF-4155-B4CB-72E5A169B510}" type="parTrans" cxnId="{B6C9CC25-3AD1-4D80-AD27-A7187F396AE6}">
      <dgm:prSet/>
      <dgm:spPr/>
      <dgm:t>
        <a:bodyPr/>
        <a:lstStyle/>
        <a:p>
          <a:endParaRPr lang="en-US"/>
        </a:p>
      </dgm:t>
    </dgm:pt>
    <dgm:pt modelId="{80001BC5-93E4-49F6-B8E2-3B30E39C64F3}" type="sibTrans" cxnId="{B6C9CC25-3AD1-4D80-AD27-A7187F396AE6}">
      <dgm:prSet/>
      <dgm:spPr/>
      <dgm:t>
        <a:bodyPr/>
        <a:lstStyle/>
        <a:p>
          <a:endParaRPr lang="en-US"/>
        </a:p>
      </dgm:t>
    </dgm:pt>
    <dgm:pt modelId="{1EBFF104-EC63-4D76-848B-F3843B3E2C9C}" type="pres">
      <dgm:prSet presAssocID="{455B5644-0CF3-4036-B102-8660B89877AA}" presName="root" presStyleCnt="0">
        <dgm:presLayoutVars>
          <dgm:dir/>
          <dgm:resizeHandles val="exact"/>
        </dgm:presLayoutVars>
      </dgm:prSet>
      <dgm:spPr/>
    </dgm:pt>
    <dgm:pt modelId="{1BF441B2-3511-4C08-9E0C-FF6D308A4044}" type="pres">
      <dgm:prSet presAssocID="{455B5644-0CF3-4036-B102-8660B89877AA}" presName="container" presStyleCnt="0">
        <dgm:presLayoutVars>
          <dgm:dir/>
          <dgm:resizeHandles val="exact"/>
        </dgm:presLayoutVars>
      </dgm:prSet>
      <dgm:spPr/>
    </dgm:pt>
    <dgm:pt modelId="{3F61F9BA-AA30-4261-B262-82460AB2C1DC}" type="pres">
      <dgm:prSet presAssocID="{BEDFD198-02F1-4E17-AFD1-FB0E338ABFBC}" presName="compNode" presStyleCnt="0"/>
      <dgm:spPr/>
    </dgm:pt>
    <dgm:pt modelId="{D0A42DC3-8ACC-4638-B97D-3724C7318D47}" type="pres">
      <dgm:prSet presAssocID="{BEDFD198-02F1-4E17-AFD1-FB0E338ABFBC}" presName="iconBgRect" presStyleLbl="bgShp" presStyleIdx="0" presStyleCnt="4"/>
      <dgm:spPr/>
    </dgm:pt>
    <dgm:pt modelId="{799F34CE-C862-4A79-B261-E5F2E17CE9FE}" type="pres">
      <dgm:prSet presAssocID="{BEDFD198-02F1-4E17-AFD1-FB0E338ABFBC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BF4026C-4BFA-450D-A922-A143A9F6AB86}" type="pres">
      <dgm:prSet presAssocID="{BEDFD198-02F1-4E17-AFD1-FB0E338ABFBC}" presName="spaceRect" presStyleCnt="0"/>
      <dgm:spPr/>
    </dgm:pt>
    <dgm:pt modelId="{6168CB56-1EBA-4FF4-B924-8702EA87528E}" type="pres">
      <dgm:prSet presAssocID="{BEDFD198-02F1-4E17-AFD1-FB0E338ABFBC}" presName="textRect" presStyleLbl="revTx" presStyleIdx="0" presStyleCnt="4">
        <dgm:presLayoutVars>
          <dgm:chMax val="1"/>
          <dgm:chPref val="1"/>
        </dgm:presLayoutVars>
      </dgm:prSet>
      <dgm:spPr/>
    </dgm:pt>
    <dgm:pt modelId="{89490343-F189-42C9-A90B-688871B92B3A}" type="pres">
      <dgm:prSet presAssocID="{6582FAAD-CACA-4BEE-A1F2-D0A2A68CB1F3}" presName="sibTrans" presStyleLbl="sibTrans2D1" presStyleIdx="0" presStyleCnt="0"/>
      <dgm:spPr/>
    </dgm:pt>
    <dgm:pt modelId="{09D09782-F7FF-4A28-8D32-1DED25A43944}" type="pres">
      <dgm:prSet presAssocID="{177E49AB-52E5-4687-B206-489293050DA8}" presName="compNode" presStyleCnt="0"/>
      <dgm:spPr/>
    </dgm:pt>
    <dgm:pt modelId="{0A8B4772-73B5-44BF-8557-7C15A11F0744}" type="pres">
      <dgm:prSet presAssocID="{177E49AB-52E5-4687-B206-489293050DA8}" presName="iconBgRect" presStyleLbl="bgShp" presStyleIdx="1" presStyleCnt="4"/>
      <dgm:spPr/>
    </dgm:pt>
    <dgm:pt modelId="{42FF0BCA-DD8A-4D99-851A-E1A0095FC17B}" type="pres">
      <dgm:prSet presAssocID="{177E49AB-52E5-4687-B206-489293050DA8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35C01C-399A-40B6-9254-C63EA43CEF85}" type="pres">
      <dgm:prSet presAssocID="{177E49AB-52E5-4687-B206-489293050DA8}" presName="spaceRect" presStyleCnt="0"/>
      <dgm:spPr/>
    </dgm:pt>
    <dgm:pt modelId="{B3E4EEC6-1E29-469D-A429-91FAEB1FB946}" type="pres">
      <dgm:prSet presAssocID="{177E49AB-52E5-4687-B206-489293050DA8}" presName="textRect" presStyleLbl="revTx" presStyleIdx="1" presStyleCnt="4">
        <dgm:presLayoutVars>
          <dgm:chMax val="1"/>
          <dgm:chPref val="1"/>
        </dgm:presLayoutVars>
      </dgm:prSet>
      <dgm:spPr/>
    </dgm:pt>
    <dgm:pt modelId="{321CE6B4-0E3F-4932-AF9B-63A43DACBF93}" type="pres">
      <dgm:prSet presAssocID="{54D330A2-600E-45B4-8790-F27C1E01CAAF}" presName="sibTrans" presStyleLbl="sibTrans2D1" presStyleIdx="0" presStyleCnt="0"/>
      <dgm:spPr/>
    </dgm:pt>
    <dgm:pt modelId="{B76C6451-EA92-4C6D-A3EB-0061E6773F96}" type="pres">
      <dgm:prSet presAssocID="{2ACACAD4-B35F-432F-B85E-DE85E364247A}" presName="compNode" presStyleCnt="0"/>
      <dgm:spPr/>
    </dgm:pt>
    <dgm:pt modelId="{CCD68190-F8F7-46C3-A4AF-5E9446AC1009}" type="pres">
      <dgm:prSet presAssocID="{2ACACAD4-B35F-432F-B85E-DE85E364247A}" presName="iconBgRect" presStyleLbl="bgShp" presStyleIdx="2" presStyleCnt="4"/>
      <dgm:spPr/>
    </dgm:pt>
    <dgm:pt modelId="{23C89083-91FE-4A78-AEAC-5D9944D706F9}" type="pres">
      <dgm:prSet presAssocID="{2ACACAD4-B35F-432F-B85E-DE85E364247A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3CBE392-1D86-4278-AFDE-E0FE219EAB45}" type="pres">
      <dgm:prSet presAssocID="{2ACACAD4-B35F-432F-B85E-DE85E364247A}" presName="spaceRect" presStyleCnt="0"/>
      <dgm:spPr/>
    </dgm:pt>
    <dgm:pt modelId="{4E2F1E07-081D-4247-9D0E-770DFDB5746A}" type="pres">
      <dgm:prSet presAssocID="{2ACACAD4-B35F-432F-B85E-DE85E364247A}" presName="textRect" presStyleLbl="revTx" presStyleIdx="2" presStyleCnt="4">
        <dgm:presLayoutVars>
          <dgm:chMax val="1"/>
          <dgm:chPref val="1"/>
        </dgm:presLayoutVars>
      </dgm:prSet>
      <dgm:spPr/>
    </dgm:pt>
    <dgm:pt modelId="{705FC9C7-17F8-4B01-8F23-3B8B943F3B97}" type="pres">
      <dgm:prSet presAssocID="{013611C8-A387-4CD0-89CE-2A6123CB15DD}" presName="sibTrans" presStyleLbl="sibTrans2D1" presStyleIdx="0" presStyleCnt="0"/>
      <dgm:spPr/>
    </dgm:pt>
    <dgm:pt modelId="{50926A25-DDBD-4DA2-BAEA-B44437908DFB}" type="pres">
      <dgm:prSet presAssocID="{F2AADAEA-D08F-47D1-A6E6-8BF7B8B8C7E2}" presName="compNode" presStyleCnt="0"/>
      <dgm:spPr/>
    </dgm:pt>
    <dgm:pt modelId="{8E9BF157-FBE1-49A9-B217-43AA843F8DA0}" type="pres">
      <dgm:prSet presAssocID="{F2AADAEA-D08F-47D1-A6E6-8BF7B8B8C7E2}" presName="iconBgRect" presStyleLbl="bgShp" presStyleIdx="3" presStyleCnt="4"/>
      <dgm:spPr/>
    </dgm:pt>
    <dgm:pt modelId="{094AADEE-FB31-4185-AEA9-12ABB3EF98F0}" type="pres">
      <dgm:prSet presAssocID="{F2AADAEA-D08F-47D1-A6E6-8BF7B8B8C7E2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728F661-FB89-417C-AC3F-D2A52F99A4F1}" type="pres">
      <dgm:prSet presAssocID="{F2AADAEA-D08F-47D1-A6E6-8BF7B8B8C7E2}" presName="spaceRect" presStyleCnt="0"/>
      <dgm:spPr/>
    </dgm:pt>
    <dgm:pt modelId="{3D2CD3A9-1418-41C1-BA72-ABA2672C08F5}" type="pres">
      <dgm:prSet presAssocID="{F2AADAEA-D08F-47D1-A6E6-8BF7B8B8C7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C3A119-6316-4F3D-A456-6BC73A327F7C}" type="presOf" srcId="{6582FAAD-CACA-4BEE-A1F2-D0A2A68CB1F3}" destId="{89490343-F189-42C9-A90B-688871B92B3A}" srcOrd="0" destOrd="0" presId="urn:microsoft.com/office/officeart/2018/2/layout/IconCircleList"/>
    <dgm:cxn modelId="{0B1E951B-0F6B-4C16-85C3-EB46A5E245B6}" srcId="{455B5644-0CF3-4036-B102-8660B89877AA}" destId="{177E49AB-52E5-4687-B206-489293050DA8}" srcOrd="1" destOrd="0" parTransId="{5DF479FC-AF46-4CF9-8BDA-77638C31B305}" sibTransId="{54D330A2-600E-45B4-8790-F27C1E01CAAF}"/>
    <dgm:cxn modelId="{B6C9CC25-3AD1-4D80-AD27-A7187F396AE6}" srcId="{455B5644-0CF3-4036-B102-8660B89877AA}" destId="{F2AADAEA-D08F-47D1-A6E6-8BF7B8B8C7E2}" srcOrd="3" destOrd="0" parTransId="{639EBC3A-38AF-4155-B4CB-72E5A169B510}" sibTransId="{80001BC5-93E4-49F6-B8E2-3B30E39C64F3}"/>
    <dgm:cxn modelId="{FAB2945C-1513-4F74-8D91-11B25B01B959}" type="presOf" srcId="{013611C8-A387-4CD0-89CE-2A6123CB15DD}" destId="{705FC9C7-17F8-4B01-8F23-3B8B943F3B97}" srcOrd="0" destOrd="0" presId="urn:microsoft.com/office/officeart/2018/2/layout/IconCircleList"/>
    <dgm:cxn modelId="{96401C42-373A-4734-899B-441AFEB26C68}" type="presOf" srcId="{2ACACAD4-B35F-432F-B85E-DE85E364247A}" destId="{4E2F1E07-081D-4247-9D0E-770DFDB5746A}" srcOrd="0" destOrd="0" presId="urn:microsoft.com/office/officeart/2018/2/layout/IconCircleList"/>
    <dgm:cxn modelId="{CF9C1C4C-D8C6-4490-8F1E-96FA827F1266}" type="presOf" srcId="{F2AADAEA-D08F-47D1-A6E6-8BF7B8B8C7E2}" destId="{3D2CD3A9-1418-41C1-BA72-ABA2672C08F5}" srcOrd="0" destOrd="0" presId="urn:microsoft.com/office/officeart/2018/2/layout/IconCircleList"/>
    <dgm:cxn modelId="{D5BC1656-B55E-4972-9C82-D99D4EF96F58}" type="presOf" srcId="{177E49AB-52E5-4687-B206-489293050DA8}" destId="{B3E4EEC6-1E29-469D-A429-91FAEB1FB946}" srcOrd="0" destOrd="0" presId="urn:microsoft.com/office/officeart/2018/2/layout/IconCircleList"/>
    <dgm:cxn modelId="{E52BD083-145B-4872-A5FE-60B819A3D182}" type="presOf" srcId="{54D330A2-600E-45B4-8790-F27C1E01CAAF}" destId="{321CE6B4-0E3F-4932-AF9B-63A43DACBF93}" srcOrd="0" destOrd="0" presId="urn:microsoft.com/office/officeart/2018/2/layout/IconCircleList"/>
    <dgm:cxn modelId="{41004F8D-8887-4848-9DE8-7298F9B23DA5}" srcId="{455B5644-0CF3-4036-B102-8660B89877AA}" destId="{BEDFD198-02F1-4E17-AFD1-FB0E338ABFBC}" srcOrd="0" destOrd="0" parTransId="{E67DD8AB-4202-4237-BF68-2E189CC787CE}" sibTransId="{6582FAAD-CACA-4BEE-A1F2-D0A2A68CB1F3}"/>
    <dgm:cxn modelId="{86FE4FA5-2CB8-4159-9C35-0BFD16EAFCCB}" type="presOf" srcId="{BEDFD198-02F1-4E17-AFD1-FB0E338ABFBC}" destId="{6168CB56-1EBA-4FF4-B924-8702EA87528E}" srcOrd="0" destOrd="0" presId="urn:microsoft.com/office/officeart/2018/2/layout/IconCircleList"/>
    <dgm:cxn modelId="{8FDDB5BB-D03E-4845-B33D-1BFB699085E1}" srcId="{455B5644-0CF3-4036-B102-8660B89877AA}" destId="{2ACACAD4-B35F-432F-B85E-DE85E364247A}" srcOrd="2" destOrd="0" parTransId="{9F5E101E-7237-4073-9A4C-D137C86713D9}" sibTransId="{013611C8-A387-4CD0-89CE-2A6123CB15DD}"/>
    <dgm:cxn modelId="{9A8759FC-3926-44C4-9383-1A92846C7B8F}" type="presOf" srcId="{455B5644-0CF3-4036-B102-8660B89877AA}" destId="{1EBFF104-EC63-4D76-848B-F3843B3E2C9C}" srcOrd="0" destOrd="0" presId="urn:microsoft.com/office/officeart/2018/2/layout/IconCircleList"/>
    <dgm:cxn modelId="{2611237F-69AB-4912-A5C5-2BC2D54D38B2}" type="presParOf" srcId="{1EBFF104-EC63-4D76-848B-F3843B3E2C9C}" destId="{1BF441B2-3511-4C08-9E0C-FF6D308A4044}" srcOrd="0" destOrd="0" presId="urn:microsoft.com/office/officeart/2018/2/layout/IconCircleList"/>
    <dgm:cxn modelId="{CF539D50-FB9F-4AB1-BD8D-D6DA8553E0CA}" type="presParOf" srcId="{1BF441B2-3511-4C08-9E0C-FF6D308A4044}" destId="{3F61F9BA-AA30-4261-B262-82460AB2C1DC}" srcOrd="0" destOrd="0" presId="urn:microsoft.com/office/officeart/2018/2/layout/IconCircleList"/>
    <dgm:cxn modelId="{DEEDD999-1889-41E6-9D66-F9216EA8001B}" type="presParOf" srcId="{3F61F9BA-AA30-4261-B262-82460AB2C1DC}" destId="{D0A42DC3-8ACC-4638-B97D-3724C7318D47}" srcOrd="0" destOrd="0" presId="urn:microsoft.com/office/officeart/2018/2/layout/IconCircleList"/>
    <dgm:cxn modelId="{45338744-40EF-446B-BA98-F541FF5B6937}" type="presParOf" srcId="{3F61F9BA-AA30-4261-B262-82460AB2C1DC}" destId="{799F34CE-C862-4A79-B261-E5F2E17CE9FE}" srcOrd="1" destOrd="0" presId="urn:microsoft.com/office/officeart/2018/2/layout/IconCircleList"/>
    <dgm:cxn modelId="{AFDCBA6E-D486-40D7-9DAB-84C065B84CB5}" type="presParOf" srcId="{3F61F9BA-AA30-4261-B262-82460AB2C1DC}" destId="{BBF4026C-4BFA-450D-A922-A143A9F6AB86}" srcOrd="2" destOrd="0" presId="urn:microsoft.com/office/officeart/2018/2/layout/IconCircleList"/>
    <dgm:cxn modelId="{8B31F364-6131-4B60-91E7-CE63BD21A7CE}" type="presParOf" srcId="{3F61F9BA-AA30-4261-B262-82460AB2C1DC}" destId="{6168CB56-1EBA-4FF4-B924-8702EA87528E}" srcOrd="3" destOrd="0" presId="urn:microsoft.com/office/officeart/2018/2/layout/IconCircleList"/>
    <dgm:cxn modelId="{AA7F8F21-7865-43D2-84D7-ED57149B1C7C}" type="presParOf" srcId="{1BF441B2-3511-4C08-9E0C-FF6D308A4044}" destId="{89490343-F189-42C9-A90B-688871B92B3A}" srcOrd="1" destOrd="0" presId="urn:microsoft.com/office/officeart/2018/2/layout/IconCircleList"/>
    <dgm:cxn modelId="{3E53D1C0-3D1B-4C8E-A6AE-3C85311B6A9A}" type="presParOf" srcId="{1BF441B2-3511-4C08-9E0C-FF6D308A4044}" destId="{09D09782-F7FF-4A28-8D32-1DED25A43944}" srcOrd="2" destOrd="0" presId="urn:microsoft.com/office/officeart/2018/2/layout/IconCircleList"/>
    <dgm:cxn modelId="{F9E4803A-6272-40BD-BF33-802240B64C40}" type="presParOf" srcId="{09D09782-F7FF-4A28-8D32-1DED25A43944}" destId="{0A8B4772-73B5-44BF-8557-7C15A11F0744}" srcOrd="0" destOrd="0" presId="urn:microsoft.com/office/officeart/2018/2/layout/IconCircleList"/>
    <dgm:cxn modelId="{5144E915-C924-41C1-8A2D-32BCF695DAAE}" type="presParOf" srcId="{09D09782-F7FF-4A28-8D32-1DED25A43944}" destId="{42FF0BCA-DD8A-4D99-851A-E1A0095FC17B}" srcOrd="1" destOrd="0" presId="urn:microsoft.com/office/officeart/2018/2/layout/IconCircleList"/>
    <dgm:cxn modelId="{E0991523-C9F3-403E-B4D2-F5149E0C3506}" type="presParOf" srcId="{09D09782-F7FF-4A28-8D32-1DED25A43944}" destId="{3D35C01C-399A-40B6-9254-C63EA43CEF85}" srcOrd="2" destOrd="0" presId="urn:microsoft.com/office/officeart/2018/2/layout/IconCircleList"/>
    <dgm:cxn modelId="{56FBA2C9-F226-4728-B32B-D708E1BA5917}" type="presParOf" srcId="{09D09782-F7FF-4A28-8D32-1DED25A43944}" destId="{B3E4EEC6-1E29-469D-A429-91FAEB1FB946}" srcOrd="3" destOrd="0" presId="urn:microsoft.com/office/officeart/2018/2/layout/IconCircleList"/>
    <dgm:cxn modelId="{616F8D7E-96C9-4687-842A-3D65B441E734}" type="presParOf" srcId="{1BF441B2-3511-4C08-9E0C-FF6D308A4044}" destId="{321CE6B4-0E3F-4932-AF9B-63A43DACBF93}" srcOrd="3" destOrd="0" presId="urn:microsoft.com/office/officeart/2018/2/layout/IconCircleList"/>
    <dgm:cxn modelId="{BFE684AF-22F7-4CD6-9AC5-C06A117B7047}" type="presParOf" srcId="{1BF441B2-3511-4C08-9E0C-FF6D308A4044}" destId="{B76C6451-EA92-4C6D-A3EB-0061E6773F96}" srcOrd="4" destOrd="0" presId="urn:microsoft.com/office/officeart/2018/2/layout/IconCircleList"/>
    <dgm:cxn modelId="{C27596DD-8DE8-448A-B268-6A65FF21C44D}" type="presParOf" srcId="{B76C6451-EA92-4C6D-A3EB-0061E6773F96}" destId="{CCD68190-F8F7-46C3-A4AF-5E9446AC1009}" srcOrd="0" destOrd="0" presId="urn:microsoft.com/office/officeart/2018/2/layout/IconCircleList"/>
    <dgm:cxn modelId="{55761695-2D87-458F-822B-FC1E49AFAA48}" type="presParOf" srcId="{B76C6451-EA92-4C6D-A3EB-0061E6773F96}" destId="{23C89083-91FE-4A78-AEAC-5D9944D706F9}" srcOrd="1" destOrd="0" presId="urn:microsoft.com/office/officeart/2018/2/layout/IconCircleList"/>
    <dgm:cxn modelId="{A1272D8A-F969-46E5-972C-2F98AD32CC29}" type="presParOf" srcId="{B76C6451-EA92-4C6D-A3EB-0061E6773F96}" destId="{03CBE392-1D86-4278-AFDE-E0FE219EAB45}" srcOrd="2" destOrd="0" presId="urn:microsoft.com/office/officeart/2018/2/layout/IconCircleList"/>
    <dgm:cxn modelId="{7910BF18-3369-46C0-947A-2D2A619756CC}" type="presParOf" srcId="{B76C6451-EA92-4C6D-A3EB-0061E6773F96}" destId="{4E2F1E07-081D-4247-9D0E-770DFDB5746A}" srcOrd="3" destOrd="0" presId="urn:microsoft.com/office/officeart/2018/2/layout/IconCircleList"/>
    <dgm:cxn modelId="{B5F264A0-5CEC-4559-8615-DD64CFFB748C}" type="presParOf" srcId="{1BF441B2-3511-4C08-9E0C-FF6D308A4044}" destId="{705FC9C7-17F8-4B01-8F23-3B8B943F3B97}" srcOrd="5" destOrd="0" presId="urn:microsoft.com/office/officeart/2018/2/layout/IconCircleList"/>
    <dgm:cxn modelId="{50196B2B-43FC-4485-82AE-4B01F3D39975}" type="presParOf" srcId="{1BF441B2-3511-4C08-9E0C-FF6D308A4044}" destId="{50926A25-DDBD-4DA2-BAEA-B44437908DFB}" srcOrd="6" destOrd="0" presId="urn:microsoft.com/office/officeart/2018/2/layout/IconCircleList"/>
    <dgm:cxn modelId="{45638820-FFDE-45FE-8893-223F0C983853}" type="presParOf" srcId="{50926A25-DDBD-4DA2-BAEA-B44437908DFB}" destId="{8E9BF157-FBE1-49A9-B217-43AA843F8DA0}" srcOrd="0" destOrd="0" presId="urn:microsoft.com/office/officeart/2018/2/layout/IconCircleList"/>
    <dgm:cxn modelId="{D709F8F6-EF7C-4AA0-AD6D-693BC17B223F}" type="presParOf" srcId="{50926A25-DDBD-4DA2-BAEA-B44437908DFB}" destId="{094AADEE-FB31-4185-AEA9-12ABB3EF98F0}" srcOrd="1" destOrd="0" presId="urn:microsoft.com/office/officeart/2018/2/layout/IconCircleList"/>
    <dgm:cxn modelId="{44481916-1FAD-47BF-BF38-D10423C9A716}" type="presParOf" srcId="{50926A25-DDBD-4DA2-BAEA-B44437908DFB}" destId="{4728F661-FB89-417C-AC3F-D2A52F99A4F1}" srcOrd="2" destOrd="0" presId="urn:microsoft.com/office/officeart/2018/2/layout/IconCircleList"/>
    <dgm:cxn modelId="{F1103834-B306-4F38-A3AC-3C9E0988581E}" type="presParOf" srcId="{50926A25-DDBD-4DA2-BAEA-B44437908DFB}" destId="{3D2CD3A9-1418-41C1-BA72-ABA2672C08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9EB91-821A-4190-A6E9-A5C7713CC7B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3C68A-4ED6-4D83-9C1E-A81D5577A876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</a:t>
          </a:r>
        </a:p>
      </dsp:txBody>
      <dsp:txXfrm>
        <a:off x="841" y="2344441"/>
        <a:ext cx="1529296" cy="611718"/>
      </dsp:txXfrm>
    </dsp:sp>
    <dsp:sp modelId="{3533AC2B-4936-4F2E-9C58-A6E98DE6378C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AD7D1-707F-463E-81DB-7635B9CC8C0C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WHERE</a:t>
          </a:r>
        </a:p>
      </dsp:txBody>
      <dsp:txXfrm>
        <a:off x="1797765" y="2344441"/>
        <a:ext cx="1529296" cy="611718"/>
      </dsp:txXfrm>
    </dsp:sp>
    <dsp:sp modelId="{C79AD34A-8A21-44EE-973A-44A1F7F3A93A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E1A0-E006-4B58-ACC5-CE37ED730E81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JOIN</a:t>
          </a:r>
        </a:p>
      </dsp:txBody>
      <dsp:txXfrm>
        <a:off x="3594689" y="2344441"/>
        <a:ext cx="1529296" cy="611718"/>
      </dsp:txXfrm>
    </dsp:sp>
    <dsp:sp modelId="{A191FAF2-0ED7-4E50-9DE6-2ABBA26E0667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E8768-84E8-4E1B-A2CD-B69F8E6F989A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BY</a:t>
          </a:r>
        </a:p>
      </dsp:txBody>
      <dsp:txXfrm>
        <a:off x="5391613" y="2344441"/>
        <a:ext cx="1529296" cy="611718"/>
      </dsp:txXfrm>
    </dsp:sp>
    <dsp:sp modelId="{65BC273C-CC66-4D16-8B77-02B7591B0ADA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EFB2B-4B2F-40DA-A654-C85D550D6FEF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ORDER BY</a:t>
          </a:r>
        </a:p>
      </dsp:txBody>
      <dsp:txXfrm>
        <a:off x="7188537" y="2344441"/>
        <a:ext cx="1529296" cy="611718"/>
      </dsp:txXfrm>
    </dsp:sp>
    <dsp:sp modelId="{BDEA55C1-1822-47AD-92CB-BA141FFB8B96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930E8-3217-4F3F-9925-C9F4F95488B1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COUNT, AVG, SUM</a:t>
          </a:r>
        </a:p>
      </dsp:txBody>
      <dsp:txXfrm>
        <a:off x="8985461" y="234444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42DC3-8ACC-4638-B97D-3724C7318D47}">
      <dsp:nvSpPr>
        <dsp:cNvPr id="0" name=""/>
        <dsp:cNvSpPr/>
      </dsp:nvSpPr>
      <dsp:spPr>
        <a:xfrm>
          <a:off x="210785" y="547086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F34CE-C862-4A79-B261-E5F2E17CE9FE}">
      <dsp:nvSpPr>
        <dsp:cNvPr id="0" name=""/>
        <dsp:cNvSpPr/>
      </dsp:nvSpPr>
      <dsp:spPr>
        <a:xfrm>
          <a:off x="491159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8CB56-1EBA-4FF4-B924-8702EA87528E}">
      <dsp:nvSpPr>
        <dsp:cNvPr id="0" name=""/>
        <dsp:cNvSpPr/>
      </dsp:nvSpPr>
      <dsp:spPr>
        <a:xfrm>
          <a:off x="1831996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>
              <a:hlinkClick xmlns:r="http://schemas.openxmlformats.org/officeDocument/2006/relationships" r:id="rId3"/>
            </a:rPr>
            <a:t>https://www.kaggle.com/</a:t>
          </a:r>
          <a:r>
            <a:rPr lang="en-MY" sz="1600" kern="1200"/>
            <a:t> - Data Science</a:t>
          </a:r>
          <a:endParaRPr lang="en-US" sz="1600" kern="1200"/>
        </a:p>
      </dsp:txBody>
      <dsp:txXfrm>
        <a:off x="1831996" y="547086"/>
        <a:ext cx="3147056" cy="1335114"/>
      </dsp:txXfrm>
    </dsp:sp>
    <dsp:sp modelId="{0A8B4772-73B5-44BF-8557-7C15A11F0744}">
      <dsp:nvSpPr>
        <dsp:cNvPr id="0" name=""/>
        <dsp:cNvSpPr/>
      </dsp:nvSpPr>
      <dsp:spPr>
        <a:xfrm>
          <a:off x="5527403" y="547086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F0BCA-DD8A-4D99-851A-E1A0095FC17B}">
      <dsp:nvSpPr>
        <dsp:cNvPr id="0" name=""/>
        <dsp:cNvSpPr/>
      </dsp:nvSpPr>
      <dsp:spPr>
        <a:xfrm>
          <a:off x="5807777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4EEC6-1E29-469D-A429-91FAEB1FB946}">
      <dsp:nvSpPr>
        <dsp:cNvPr id="0" name=""/>
        <dsp:cNvSpPr/>
      </dsp:nvSpPr>
      <dsp:spPr>
        <a:xfrm>
          <a:off x="7148614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>
              <a:hlinkClick xmlns:r="http://schemas.openxmlformats.org/officeDocument/2006/relationships" r:id="rId6"/>
            </a:rPr>
            <a:t>https://www.w3schools.com/</a:t>
          </a:r>
          <a:r>
            <a:rPr lang="en-MY" sz="1600" kern="1200"/>
            <a:t> - HTML, CSS, Python, SQL, …</a:t>
          </a:r>
          <a:endParaRPr lang="en-US" sz="1600" kern="1200"/>
        </a:p>
      </dsp:txBody>
      <dsp:txXfrm>
        <a:off x="7148614" y="547086"/>
        <a:ext cx="3147056" cy="1335114"/>
      </dsp:txXfrm>
    </dsp:sp>
    <dsp:sp modelId="{CCD68190-F8F7-46C3-A4AF-5E9446AC1009}">
      <dsp:nvSpPr>
        <dsp:cNvPr id="0" name=""/>
        <dsp:cNvSpPr/>
      </dsp:nvSpPr>
      <dsp:spPr>
        <a:xfrm>
          <a:off x="210785" y="265322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89083-91FE-4A78-AEAC-5D9944D706F9}">
      <dsp:nvSpPr>
        <dsp:cNvPr id="0" name=""/>
        <dsp:cNvSpPr/>
      </dsp:nvSpPr>
      <dsp:spPr>
        <a:xfrm>
          <a:off x="491159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F1E07-081D-4247-9D0E-770DFDB5746A}">
      <dsp:nvSpPr>
        <dsp:cNvPr id="0" name=""/>
        <dsp:cNvSpPr/>
      </dsp:nvSpPr>
      <dsp:spPr>
        <a:xfrm>
          <a:off x="1831996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>
              <a:hlinkClick xmlns:r="http://schemas.openxmlformats.org/officeDocument/2006/relationships" r:id="rId9"/>
            </a:rPr>
            <a:t>https://www.codecademy.com/</a:t>
          </a:r>
          <a:r>
            <a:rPr lang="en-MY" sz="1600" kern="1200"/>
            <a:t> - HTML , CSS, Python, SQL, …</a:t>
          </a:r>
          <a:endParaRPr lang="en-US" sz="1600" kern="1200"/>
        </a:p>
      </dsp:txBody>
      <dsp:txXfrm>
        <a:off x="1831996" y="2653223"/>
        <a:ext cx="3147056" cy="1335114"/>
      </dsp:txXfrm>
    </dsp:sp>
    <dsp:sp modelId="{8E9BF157-FBE1-49A9-B217-43AA843F8DA0}">
      <dsp:nvSpPr>
        <dsp:cNvPr id="0" name=""/>
        <dsp:cNvSpPr/>
      </dsp:nvSpPr>
      <dsp:spPr>
        <a:xfrm>
          <a:off x="5527403" y="265322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AADEE-FB31-4185-AEA9-12ABB3EF98F0}">
      <dsp:nvSpPr>
        <dsp:cNvPr id="0" name=""/>
        <dsp:cNvSpPr/>
      </dsp:nvSpPr>
      <dsp:spPr>
        <a:xfrm>
          <a:off x="5807777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CD3A9-1418-41C1-BA72-ABA2672C08F5}">
      <dsp:nvSpPr>
        <dsp:cNvPr id="0" name=""/>
        <dsp:cNvSpPr/>
      </dsp:nvSpPr>
      <dsp:spPr>
        <a:xfrm>
          <a:off x="7148614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>
              <a:hlinkClick xmlns:r="http://schemas.openxmlformats.org/officeDocument/2006/relationships" r:id="rId12"/>
            </a:rPr>
            <a:t>https://www.freecodecamp.org/learn</a:t>
          </a:r>
          <a:r>
            <a:rPr lang="en-MY" sz="1600" kern="1200"/>
            <a:t> - ALL</a:t>
          </a:r>
          <a:endParaRPr lang="en-US" sz="1600" kern="1200"/>
        </a:p>
      </dsp:txBody>
      <dsp:txXfrm>
        <a:off x="7148614" y="2653223"/>
        <a:ext cx="3147056" cy="1335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26CE4-86EA-46EF-8119-CD0BA8838AF8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F898A-3424-45C8-9200-339874021D9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28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1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0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3A69-25A4-480D-BA5A-20380A12B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3D9E4-82CD-4E74-A9EC-3D6D5C3C3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93786-DE11-42C6-BE8C-877C9870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6526-ABB6-4ABE-B6E5-3B26E780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B4BB-8E12-4C8C-924A-C155E21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51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8EC9-D3E5-47C6-AF4D-4326A0F4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5F0F-6A22-4ACE-BDD3-F89088A64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12B0-7A69-49B8-A9C4-07430C41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D231-657E-41A0-90DB-9F3126D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B855-352B-4063-9709-B9F4861E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7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7D542-21AF-4EEB-B7A2-EC0CC1195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0D065-0AD4-40C4-B39E-9F11FAC5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2DAC-3F82-4AC1-B01A-60005227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F38C-5FD1-4FCC-A8AB-979343B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6E50-E750-470E-9ABC-A21BE3B4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683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6B42-0AB6-45DB-9BC7-4368D48E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B1E6-26FF-4CEC-9A54-023E1BDF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03F6-B328-4AD7-94B2-9F434AAE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5E22-021D-4AEB-93FC-EB570118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F60C-47FD-40D7-926C-7758F0AC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286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F459-1FD6-498C-87F3-F3C1F3D0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E85C-3A5E-4820-950B-93FAB15FE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D36A8-C63B-4915-BFF7-50914780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455E-A184-4E74-BF39-346DF509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18AA-2861-4B5D-97A7-CD53A472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07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2DB-C6A2-4C12-BFED-1188685F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B544-9F82-4D6F-A8E3-728D9A0C1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E7697-F32A-48AC-AAAA-09850BF4E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8DADA-9ADB-425C-99D0-6FE2F9C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1D29-241C-47AA-B078-4EB147FC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84D7-3BFF-4797-8353-3D1AAD56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19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FB4-9156-4779-B671-54C89C2E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4303-767E-44FA-9D3A-C5CD0CD9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22A84-56F8-449F-BB1B-C6B1D31F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E64AC-1261-4CF6-BCCC-73EF3215C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05F99-01F8-40BA-8EBC-623E66F5B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FEDC-7910-4B75-93E7-B5E4CFA6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AA75B-AAEB-4B02-B3BB-2EA55B5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D6CE0-6B98-4117-84A1-12F48938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476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F055-2892-489E-9630-B8C03E3E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6B76-8089-4046-B2A3-04D9F78C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A95E6-E995-46A5-A49C-7BE431FE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09CCF-82F8-43D3-8C3E-5231B78D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31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5335B-B198-4E3A-8071-47989D13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162A7-B27D-42CE-949F-1641F36D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B9149-8D82-40D2-B937-9862FB34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1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3113-7472-41E5-B19C-516E3385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1293-D29F-4A06-AAE1-03B425F2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D2D5F-C264-4158-BB37-72B482D6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3156-153A-46A7-9810-8F9A2757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64B23-829C-4425-B56A-0D2EBD59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73A8-DFAB-4E12-A79A-CD04E75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708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04B7-DDC7-4F7B-B487-35924D3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F68C0-F996-435B-BB19-51628EF15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C85AA-22DF-4CA6-A828-E312C05C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C317E-EAF0-4869-86AE-116096F3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B33C-982B-4F7F-97C6-32915F35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F166F-D31B-4EEA-AAB5-ED66717D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954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BFB40-9078-4B50-8E84-8FD32230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A56E-D411-41C6-9889-200F87D1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661D-7D13-4FAC-86C0-34AE7B3A2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7C9E-EB67-4B1C-BF60-C58633F0F0DF}" type="datetimeFigureOut">
              <a:rPr lang="en-MY" smtClean="0"/>
              <a:t>16/4/2021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092D-CDD9-4A12-A394-82FF8CB10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A178-5BD9-4907-B182-F6372D9B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16309-36B6-485A-BFE4-2175B11865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96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hanupalagati/advanced-house-price-prediction-using-xgboost" TargetMode="External"/><Relationship Id="rId2" Type="http://schemas.openxmlformats.org/officeDocument/2006/relationships/hyperlink" Target="https://www.kaggle.com/rafetcan/titanic-ann-predi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kaggle.com/kushal1996/customer-segmentation-k-means-analys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w3schools.com/sql/default.asp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hyperlink" Target="https://github.com/likweitan/Hostel-Curfew-Automation-System" TargetMode="External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hyperlink" Target="https://www.youtube.com/watch?v=StGXbfp1XxM&amp;ab_channel=LikWeiTan" TargetMode="Externa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kweitan/COCA-COLA-Malaysia-Human-Resource-Automation-Project" TargetMode="External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10" Type="http://schemas.openxmlformats.org/officeDocument/2006/relationships/image" Target="../media/image49.jpg"/><Relationship Id="rId4" Type="http://schemas.openxmlformats.org/officeDocument/2006/relationships/image" Target="../media/image44.jpg"/><Relationship Id="rId9" Type="http://schemas.openxmlformats.org/officeDocument/2006/relationships/image" Target="../media/image4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bin/windows/ba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4C8F-E220-432D-BDB4-A63F1077F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A545-8757-4BAF-896B-6B1E138F0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你好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97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3 Types of Machine Learning - New Tech Dojo">
            <a:extLst>
              <a:ext uri="{FF2B5EF4-FFF2-40B4-BE49-F238E27FC236}">
                <a16:creationId xmlns:a16="http://schemas.microsoft.com/office/drawing/2014/main" id="{5A25EA5E-B13A-440C-9A6F-908E841ED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590" y="643466"/>
            <a:ext cx="771082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0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355A-7976-4DDA-BE99-E0C59A96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Supervised Learning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FFE6-E20D-49C0-A70B-437DF5AB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Classification</a:t>
            </a:r>
          </a:p>
          <a:p>
            <a:pPr lvl="1"/>
            <a:r>
              <a:rPr lang="en-US" sz="2000">
                <a:hlinkClick r:id="rId2"/>
              </a:rPr>
              <a:t>https://www.kaggle.com/rafetcan/titanic-ann-prediction</a:t>
            </a:r>
            <a:r>
              <a:rPr lang="en-US" sz="2000"/>
              <a:t> </a:t>
            </a:r>
          </a:p>
          <a:p>
            <a:r>
              <a:rPr lang="en-US" sz="2000"/>
              <a:t>Regression</a:t>
            </a:r>
          </a:p>
          <a:p>
            <a:pPr lvl="1"/>
            <a:r>
              <a:rPr lang="en-MY" sz="2000">
                <a:hlinkClick r:id="rId3"/>
              </a:rPr>
              <a:t>https://www.kaggle.com/bhanupalagati/advanced-house-price-prediction-using-xgboost</a:t>
            </a:r>
            <a:r>
              <a:rPr lang="en-MY" sz="2000"/>
              <a:t>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Logistic Regression with Python. Logistic regression was once the most… |  by ODSC - Open Data Science | Medium">
            <a:extLst>
              <a:ext uri="{FF2B5EF4-FFF2-40B4-BE49-F238E27FC236}">
                <a16:creationId xmlns:a16="http://schemas.microsoft.com/office/drawing/2014/main" id="{C3C1913D-469D-4A5B-9E7E-A973A591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2012834"/>
            <a:ext cx="6019331" cy="28290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6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10B6-3641-44C7-9606-9AA8ED4C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Unsupervised Learning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DC80-6388-4016-8DBC-DCCF363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Clustering</a:t>
            </a:r>
          </a:p>
          <a:p>
            <a:pPr lvl="1"/>
            <a:r>
              <a:rPr lang="en-MY" sz="2000">
                <a:hlinkClick r:id="rId2"/>
              </a:rPr>
              <a:t>https://www.kaggle.com/kushal1996/customer-segmentation-k-means-analysis</a:t>
            </a:r>
            <a:r>
              <a:rPr lang="en-MY" sz="2000"/>
              <a:t> </a:t>
            </a:r>
          </a:p>
        </p:txBody>
      </p:sp>
      <p:sp>
        <p:nvSpPr>
          <p:cNvPr id="1045" name="Rectangle 13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NN Classification using Scikit-learn - DataCamp">
            <a:extLst>
              <a:ext uri="{FF2B5EF4-FFF2-40B4-BE49-F238E27FC236}">
                <a16:creationId xmlns:a16="http://schemas.microsoft.com/office/drawing/2014/main" id="{5A8319D9-4189-44BF-B167-D3FA27DBB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" r="2" b="2"/>
          <a:stretch/>
        </p:blipFill>
        <p:spPr bwMode="auto">
          <a:xfrm>
            <a:off x="5467700" y="807593"/>
            <a:ext cx="5895655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6FFF-975D-4EEB-BA77-EC6AA781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DD6F-D4A4-40E7-A1FE-C2483AD0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554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73FDC-EEFB-4EF0-B983-AC2470F1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3D9FF-3334-43AF-8B9B-D8CE82E29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3310E9-1A2E-4C47-8CE1-78BC3A2E0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MY" dirty="0"/>
          </a:p>
        </p:txBody>
      </p:sp>
      <p:pic>
        <p:nvPicPr>
          <p:cNvPr id="9" name="Picture 2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33232540-7B0D-44E9-84F0-CF6AF417C9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916889"/>
            <a:ext cx="5157787" cy="28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's the Best RESTful Web API Framework – Part 2 | OptimalBI">
            <a:extLst>
              <a:ext uri="{FF2B5EF4-FFF2-40B4-BE49-F238E27FC236}">
                <a16:creationId xmlns:a16="http://schemas.microsoft.com/office/drawing/2014/main" id="{0C6A87AB-CFE7-41D6-883E-180FA440F48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7623"/>
            <a:ext cx="5183188" cy="32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4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9270-AC0C-4242-B184-BFE447AD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1EB3-7D77-4489-B2B6-B082AB5B2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F39C6-40CC-4C10-B2F8-10B202E999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Full-stack web framework that follows the batteries-included approach.</a:t>
            </a:r>
          </a:p>
          <a:p>
            <a:r>
              <a:rPr lang="en-US" dirty="0"/>
              <a:t>Developers already have access to the most common features that makes development faster.</a:t>
            </a:r>
          </a:p>
          <a:p>
            <a:r>
              <a:rPr lang="en-US" dirty="0"/>
              <a:t>Django comes with a ready-to-use admin framework that can be customized.</a:t>
            </a:r>
          </a:p>
          <a:p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4F0F1-B968-497F-87D1-2CECE82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Django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82A5D-8EA8-402E-8C48-332A371E56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Light-weight framework with minimalistic features. </a:t>
            </a:r>
          </a:p>
          <a:p>
            <a:r>
              <a:rPr lang="en-US" dirty="0"/>
              <a:t>Developers can explore and keep control of the core of the application.</a:t>
            </a:r>
          </a:p>
          <a:p>
            <a:r>
              <a:rPr lang="en-US" dirty="0"/>
              <a:t>Flask doesn’t have any such feature to handle administration tasks.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799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EA29-D5D0-434D-BF60-16E3BC6F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Harvest NoSQL Speed With The Combination Of PHP">
            <a:extLst>
              <a:ext uri="{FF2B5EF4-FFF2-40B4-BE49-F238E27FC236}">
                <a16:creationId xmlns:a16="http://schemas.microsoft.com/office/drawing/2014/main" id="{57B78BDE-8A54-4F68-BD11-46D232D4B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1735" y="1196161"/>
            <a:ext cx="5934456" cy="44656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80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8" name="Rectangle 85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BDFDF6-F943-45EE-A8A1-4F5033B8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569"/>
            <a:ext cx="10515595" cy="947856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Database</a:t>
            </a:r>
            <a:endParaRPr lang="en-MY" sz="4000" dirty="0"/>
          </a:p>
        </p:txBody>
      </p:sp>
      <p:pic>
        <p:nvPicPr>
          <p:cNvPr id="7174" name="Picture 6" descr="MariaDB (@mariadb) | Twitter">
            <a:extLst>
              <a:ext uri="{FF2B5EF4-FFF2-40B4-BE49-F238E27FC236}">
                <a16:creationId xmlns:a16="http://schemas.microsoft.com/office/drawing/2014/main" id="{EAF53BB6-B608-4AD6-8132-9F4CA574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9175" y="171715"/>
            <a:ext cx="1871927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Business Intelligence for PostgreSQL- Holistics | Self-service BI and Data  Modeling Platform">
            <a:extLst>
              <a:ext uri="{FF2B5EF4-FFF2-40B4-BE49-F238E27FC236}">
                <a16:creationId xmlns:a16="http://schemas.microsoft.com/office/drawing/2014/main" id="{B26FC11D-8C5E-4B4A-A4CD-B3D61147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3122" y="171715"/>
            <a:ext cx="2495902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mazon RDS for MySQL – Amazon Web Services (AWS)">
            <a:extLst>
              <a:ext uri="{FF2B5EF4-FFF2-40B4-BE49-F238E27FC236}">
                <a16:creationId xmlns:a16="http://schemas.microsoft.com/office/drawing/2014/main" id="{17E83979-A61E-461C-BB6C-B7343A69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05" y="171715"/>
            <a:ext cx="3617250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The Firebase Blog: Firebase expands to become a unified app platform">
            <a:extLst>
              <a:ext uri="{FF2B5EF4-FFF2-40B4-BE49-F238E27FC236}">
                <a16:creationId xmlns:a16="http://schemas.microsoft.com/office/drawing/2014/main" id="{C30BDC1B-A22F-41FB-A9B4-90684ED7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69" y="2199909"/>
            <a:ext cx="3652539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QLite - Wikipedia">
            <a:extLst>
              <a:ext uri="{FF2B5EF4-FFF2-40B4-BE49-F238E27FC236}">
                <a16:creationId xmlns:a16="http://schemas.microsoft.com/office/drawing/2014/main" id="{3797D4BC-0734-4168-9514-C5ED9B9B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2235083"/>
            <a:ext cx="3792797" cy="18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ow to get started with MongoDB in 10 minutes | by Navindu Jayatilake |  freeCodeCamp.org | Medium">
            <a:extLst>
              <a:ext uri="{FF2B5EF4-FFF2-40B4-BE49-F238E27FC236}">
                <a16:creationId xmlns:a16="http://schemas.microsoft.com/office/drawing/2014/main" id="{0117BFC4-BE3D-40B5-AEFC-185AF927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2633327"/>
            <a:ext cx="3792797" cy="10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42A6CC-C96E-414E-B5CF-B5584C7D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0183"/>
            <a:ext cx="10515595" cy="7221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/>
              <a:t>SQL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01949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E4ED-FC79-47A5-A948-47ACE2C8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MY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EE9B00B-44A5-4784-9CCE-566A64AE4A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719EAE-E2A1-4811-98EC-DEC6DD910FB3}"/>
              </a:ext>
            </a:extLst>
          </p:cNvPr>
          <p:cNvSpPr/>
          <p:nvPr/>
        </p:nvSpPr>
        <p:spPr>
          <a:xfrm>
            <a:off x="3889306" y="6308209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hlinkClick r:id="rId7"/>
              </a:rPr>
              <a:t>https://www.w3schools.com/sql/default.asp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53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65B2E6-4468-B24A-B7B9-87056DCBF114}"/>
              </a:ext>
            </a:extLst>
          </p:cNvPr>
          <p:cNvSpPr/>
          <p:nvPr/>
        </p:nvSpPr>
        <p:spPr>
          <a:xfrm>
            <a:off x="0" y="1983188"/>
            <a:ext cx="4791808" cy="547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HOSTEL CURFEW AUTOAMTION SYSTEM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C86D62-974B-B349-A1D7-68E94E055F97}"/>
              </a:ext>
            </a:extLst>
          </p:cNvPr>
          <p:cNvSpPr/>
          <p:nvPr/>
        </p:nvSpPr>
        <p:spPr>
          <a:xfrm>
            <a:off x="607326" y="2723954"/>
            <a:ext cx="5430840" cy="708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Students could use their ID card to gain access into hostel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The system is connected to the student database system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2F648-3490-486E-86DE-D210C7471FF6}"/>
              </a:ext>
            </a:extLst>
          </p:cNvPr>
          <p:cNvSpPr/>
          <p:nvPr/>
        </p:nvSpPr>
        <p:spPr>
          <a:xfrm>
            <a:off x="-1" y="6585586"/>
            <a:ext cx="12192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 err="1"/>
              <a:t>Github</a:t>
            </a:r>
            <a:r>
              <a:rPr lang="en-MY" sz="1200" dirty="0"/>
              <a:t> Project Link: </a:t>
            </a:r>
            <a:r>
              <a:rPr lang="en-MY" sz="1200" dirty="0">
                <a:hlinkClick r:id="rId3"/>
              </a:rPr>
              <a:t>https://github.com/likweitan/Hostel-Curfew-Automation-System</a:t>
            </a:r>
            <a:r>
              <a:rPr lang="en-MY" sz="1200" dirty="0"/>
              <a:t>              </a:t>
            </a:r>
            <a:r>
              <a:rPr lang="en-MY" sz="1200" dirty="0" err="1"/>
              <a:t>Youtube</a:t>
            </a:r>
            <a:r>
              <a:rPr lang="en-MY" sz="1200" dirty="0"/>
              <a:t> Link: </a:t>
            </a:r>
            <a:r>
              <a:rPr lang="en-MY" sz="1200" dirty="0">
                <a:hlinkClick r:id="rId4"/>
              </a:rPr>
              <a:t>https://www.youtube.com/watch?v=StGXbfp1XxM&amp;ab_channel=LikWeiTan</a:t>
            </a:r>
            <a:r>
              <a:rPr lang="en-MY" sz="1200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45C97E-F779-414C-B424-FFF43954AF7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50903" y="3964746"/>
            <a:ext cx="4401141" cy="2402134"/>
          </a:xfrm>
          <a:prstGeom prst="rect">
            <a:avLst/>
          </a:prstGeom>
        </p:spPr>
      </p:pic>
      <p:pic>
        <p:nvPicPr>
          <p:cNvPr id="19" name="Picture 18" descr="A picture containing indoor, table, desk, computer&#10;&#10;Description automatically generated">
            <a:extLst>
              <a:ext uri="{FF2B5EF4-FFF2-40B4-BE49-F238E27FC236}">
                <a16:creationId xmlns:a16="http://schemas.microsoft.com/office/drawing/2014/main" id="{E6C6E4D8-3E9B-48FA-B033-C802A71B2DD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r="12498"/>
          <a:stretch/>
        </p:blipFill>
        <p:spPr>
          <a:xfrm>
            <a:off x="10178323" y="2002565"/>
            <a:ext cx="1828800" cy="1828800"/>
          </a:xfrm>
          <a:prstGeom prst="rect">
            <a:avLst/>
          </a:prstGeom>
        </p:spPr>
      </p:pic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68A2AC49-2B0A-4E3C-A079-BE555B28D1C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r="12498"/>
          <a:stretch/>
        </p:blipFill>
        <p:spPr>
          <a:xfrm>
            <a:off x="8235959" y="2002565"/>
            <a:ext cx="1828800" cy="1828800"/>
          </a:xfrm>
          <a:prstGeom prst="rect">
            <a:avLst/>
          </a:prstGeom>
        </p:spPr>
      </p:pic>
      <p:pic>
        <p:nvPicPr>
          <p:cNvPr id="23" name="Picture 22" descr="A picture containing indoor, computer, table, desk&#10;&#10;Description automatically generated">
            <a:extLst>
              <a:ext uri="{FF2B5EF4-FFF2-40B4-BE49-F238E27FC236}">
                <a16:creationId xmlns:a16="http://schemas.microsoft.com/office/drawing/2014/main" id="{4F4D3341-3B04-4179-B34B-A445F26C4355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r="12498"/>
          <a:stretch/>
        </p:blipFill>
        <p:spPr>
          <a:xfrm>
            <a:off x="8235959" y="40385"/>
            <a:ext cx="1828800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A9EACD-D5F7-4B28-A7ED-FE3313D91C79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r="6765"/>
          <a:stretch/>
        </p:blipFill>
        <p:spPr>
          <a:xfrm>
            <a:off x="10178323" y="40385"/>
            <a:ext cx="1828800" cy="18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B195F5-8944-4887-BE73-73F84F5F0A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3266" y="16712"/>
            <a:ext cx="1969130" cy="182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B4F2B9-E780-4F8A-815D-06D6821ECA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3266" y="2009785"/>
            <a:ext cx="1969129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AE8CEB0-030F-47C0-86B6-4F082FE97A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67144" y="3964746"/>
            <a:ext cx="4439979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C2DA11-DE35-4CDB-B2C7-9F58DEC1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B67D6F-B2AD-4C00-93DE-4522050B8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它很强大，所以不简单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625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CB568A4F-CF02-44A8-A6EF-40D50A9E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25" y="815696"/>
            <a:ext cx="3658333" cy="20607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65B2E6-4468-B24A-B7B9-87056DCBF114}"/>
              </a:ext>
            </a:extLst>
          </p:cNvPr>
          <p:cNvSpPr/>
          <p:nvPr/>
        </p:nvSpPr>
        <p:spPr>
          <a:xfrm>
            <a:off x="0" y="1983188"/>
            <a:ext cx="4528943" cy="547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HR AUTOMATION WEB BASED SYSTEM</a:t>
            </a:r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C86D62-974B-B349-A1D7-68E94E055F97}"/>
              </a:ext>
            </a:extLst>
          </p:cNvPr>
          <p:cNvSpPr/>
          <p:nvPr/>
        </p:nvSpPr>
        <p:spPr>
          <a:xfrm>
            <a:off x="607327" y="2910409"/>
            <a:ext cx="3921616" cy="264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Built many features for the human resource automation forms website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Rewards system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Form's automation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Gamification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Virtual staff ID card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Analytical dashboard system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…</a:t>
            </a:r>
          </a:p>
        </p:txBody>
      </p:sp>
      <p:pic>
        <p:nvPicPr>
          <p:cNvPr id="16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ED0C3D1-D70E-4FBF-8009-0B7ADB12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853" y="1125356"/>
            <a:ext cx="4539762" cy="2551514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D9023D-58B7-494A-8980-1A21C62DD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24" y="2445478"/>
            <a:ext cx="3156244" cy="1772869"/>
          </a:xfrm>
          <a:prstGeom prst="rect">
            <a:avLst/>
          </a:prstGeom>
        </p:spPr>
      </p:pic>
      <p:pic>
        <p:nvPicPr>
          <p:cNvPr id="26" name="Picture 2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E9308AA-402D-4AC1-A2CD-1D6BF5146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26" y="4724151"/>
            <a:ext cx="3310978" cy="1861435"/>
          </a:xfrm>
          <a:prstGeom prst="rect">
            <a:avLst/>
          </a:prstGeom>
        </p:spPr>
      </p:pic>
      <p:pic>
        <p:nvPicPr>
          <p:cNvPr id="22" name="Picture 2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44597E8-E397-47FD-997F-CD852672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4104" y="4257705"/>
            <a:ext cx="3877408" cy="2176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C2F648-3490-486E-86DE-D210C7471FF6}"/>
              </a:ext>
            </a:extLst>
          </p:cNvPr>
          <p:cNvSpPr/>
          <p:nvPr/>
        </p:nvSpPr>
        <p:spPr>
          <a:xfrm>
            <a:off x="0" y="6585586"/>
            <a:ext cx="10638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 err="1"/>
              <a:t>Github</a:t>
            </a:r>
            <a:r>
              <a:rPr lang="en-MY" sz="1200" dirty="0"/>
              <a:t> Project Link: </a:t>
            </a:r>
            <a:r>
              <a:rPr lang="en-MY" sz="1200" dirty="0">
                <a:hlinkClick r:id="rId8"/>
              </a:rPr>
              <a:t>https://github.com/likweitan/COCA-COLA-Malaysia-Human-Resource-Automation-Project</a:t>
            </a:r>
            <a:r>
              <a:rPr lang="en-MY" sz="1200" dirty="0"/>
              <a:t> </a:t>
            </a:r>
          </a:p>
        </p:txBody>
      </p:sp>
      <p:pic>
        <p:nvPicPr>
          <p:cNvPr id="30" name="Picture 2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53CA470-9145-493C-B60B-076783F2DF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0658" y="4349772"/>
            <a:ext cx="3547788" cy="1992800"/>
          </a:xfrm>
          <a:prstGeom prst="rect">
            <a:avLst/>
          </a:prstGeom>
        </p:spPr>
      </p:pic>
      <p:pic>
        <p:nvPicPr>
          <p:cNvPr id="24" name="Picture 2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3FD6226-25CE-45A5-9BAB-FC6FBB4C26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7873" y="2760680"/>
            <a:ext cx="3434861" cy="19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F5F608-A9BA-42F5-9813-9DE45A6A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MY" sz="4000"/>
              <a:t>References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5">
            <a:extLst>
              <a:ext uri="{FF2B5EF4-FFF2-40B4-BE49-F238E27FC236}">
                <a16:creationId xmlns:a16="http://schemas.microsoft.com/office/drawing/2014/main" id="{1EBFE4B7-67BB-4B45-8042-3AAFD88C7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1231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21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AEF2-31C9-4F68-92B3-FB4E296A2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8243-CC4F-4C65-AFFD-211859F51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5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Top 10 Programming Languages To Learn in 2021 | Hacker Noon">
            <a:extLst>
              <a:ext uri="{FF2B5EF4-FFF2-40B4-BE49-F238E27FC236}">
                <a16:creationId xmlns:a16="http://schemas.microsoft.com/office/drawing/2014/main" id="{D29FDFC8-E387-4B5F-BAF2-D9C387301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7" b="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9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Programming Languages Trends in 2021: The Future of Tech | Codica">
            <a:extLst>
              <a:ext uri="{FF2B5EF4-FFF2-40B4-BE49-F238E27FC236}">
                <a16:creationId xmlns:a16="http://schemas.microsoft.com/office/drawing/2014/main" id="{D301767D-B4D9-4A54-8E75-11A1BE309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0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3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developers profiled: What you use, what you do | InfoWorld">
            <a:extLst>
              <a:ext uri="{FF2B5EF4-FFF2-40B4-BE49-F238E27FC236}">
                <a16:creationId xmlns:a16="http://schemas.microsoft.com/office/drawing/2014/main" id="{39F6E8E1-3E8A-4C80-A16D-BA8F76DDF6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3"/>
          <a:stretch/>
        </p:blipFill>
        <p:spPr bwMode="auto">
          <a:xfrm>
            <a:off x="659216" y="643467"/>
            <a:ext cx="1087356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2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D31D-7813-403F-BDF2-086FD60A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3" y="4928180"/>
            <a:ext cx="3521122" cy="1286354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Python</a:t>
            </a:r>
            <a:endParaRPr lang="en-MY" sz="38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Keras - Wikipedia">
            <a:extLst>
              <a:ext uri="{FF2B5EF4-FFF2-40B4-BE49-F238E27FC236}">
                <a16:creationId xmlns:a16="http://schemas.microsoft.com/office/drawing/2014/main" id="{3AB9E94C-A559-493A-B50B-B322260C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653" y="742789"/>
            <a:ext cx="632042" cy="63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ight Triangle 192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dding real-time notifications to your Django CBVs with django-pusherable">
            <a:extLst>
              <a:ext uri="{FF2B5EF4-FFF2-40B4-BE49-F238E27FC236}">
                <a16:creationId xmlns:a16="http://schemas.microsoft.com/office/drawing/2014/main" id="{835D4ECE-7624-467B-AAA4-35E846CD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6061" y="1771214"/>
            <a:ext cx="1758154" cy="79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ight Triangle 197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TensorFlow – Medium">
            <a:extLst>
              <a:ext uri="{FF2B5EF4-FFF2-40B4-BE49-F238E27FC236}">
                <a16:creationId xmlns:a16="http://schemas.microsoft.com/office/drawing/2014/main" id="{D53FE68B-F1E2-4305-9CF6-1DC46A2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47" y="3529598"/>
            <a:ext cx="2032216" cy="20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ight Triangle 198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Using scrapy to create a generic and scalable crawling framework | by  Chetan Mishra | Medium">
            <a:extLst>
              <a:ext uri="{FF2B5EF4-FFF2-40B4-BE49-F238E27FC236}">
                <a16:creationId xmlns:a16="http://schemas.microsoft.com/office/drawing/2014/main" id="{7F25C582-1A6B-4FF4-A48A-F3EF65D1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5354" y="1003102"/>
            <a:ext cx="3644730" cy="146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andas (software) - Wikipedia">
            <a:extLst>
              <a:ext uri="{FF2B5EF4-FFF2-40B4-BE49-F238E27FC236}">
                <a16:creationId xmlns:a16="http://schemas.microsoft.com/office/drawing/2014/main" id="{CC8B1D31-3EA8-447D-98A4-213CC0A5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397" y="3167717"/>
            <a:ext cx="3049060" cy="12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Triangle 201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EE77-1628-403B-8E63-C42B0287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1800"/>
              <a:t>拥有非常多种类的</a:t>
            </a:r>
            <a:r>
              <a:rPr lang="en-US" sz="1800"/>
              <a:t>library</a:t>
            </a:r>
            <a:endParaRPr lang="en-MY" sz="1800"/>
          </a:p>
        </p:txBody>
      </p:sp>
      <p:pic>
        <p:nvPicPr>
          <p:cNvPr id="2052" name="Picture 4" descr="scikit-learn - Wikipedia">
            <a:extLst>
              <a:ext uri="{FF2B5EF4-FFF2-40B4-BE49-F238E27FC236}">
                <a16:creationId xmlns:a16="http://schemas.microsoft.com/office/drawing/2014/main" id="{082860F8-EBC3-4AC2-AF0A-FAAC74C7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27" y="805622"/>
            <a:ext cx="942095" cy="5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37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2836-2FDF-4BA2-9270-D4146277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D680-36AF-49EF-8D3F-9BCAD6A98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真的了解吗？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38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Are Artificial Intelligence, Machine Learning, and Deep Learning? -  KDnuggets">
            <a:extLst>
              <a:ext uri="{FF2B5EF4-FFF2-40B4-BE49-F238E27FC236}">
                <a16:creationId xmlns:a16="http://schemas.microsoft.com/office/drawing/2014/main" id="{7B35E232-D79E-4909-ADFF-A431F4D5C8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76" y="643466"/>
            <a:ext cx="1051144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196-14A2-4842-8037-DAFFBA0F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Programming Languages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6EE8-7E39-4978-99B1-43D14590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- </a:t>
            </a:r>
            <a:r>
              <a:rPr lang="en-US" dirty="0">
                <a:hlinkClick r:id="rId2"/>
              </a:rPr>
              <a:t>https://www.anaconda.com/products/individual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Spyder</a:t>
            </a:r>
          </a:p>
          <a:p>
            <a:pPr lvl="1"/>
            <a:r>
              <a:rPr lang="en-US" dirty="0"/>
              <a:t>R-Studio</a:t>
            </a:r>
            <a:endParaRPr lang="en-MY" dirty="0"/>
          </a:p>
          <a:p>
            <a:r>
              <a:rPr lang="en-MY" dirty="0"/>
              <a:t>Python &amp; R</a:t>
            </a:r>
          </a:p>
          <a:p>
            <a:pPr lvl="1"/>
            <a:r>
              <a:rPr lang="en-US" dirty="0">
                <a:hlinkClick r:id="rId3"/>
              </a:rPr>
              <a:t>https://www.python.org/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https://cran.r-project.org/bin/windows/base/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8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384</Words>
  <Application>Microsoft Office PowerPoint</Application>
  <PresentationFormat>Widescreen</PresentationFormat>
  <Paragraphs>69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Source Han Sans CN Normal</vt:lpstr>
      <vt:lpstr>Arial</vt:lpstr>
      <vt:lpstr>Calibri</vt:lpstr>
      <vt:lpstr>Calibri Light</vt:lpstr>
      <vt:lpstr>Office Theme</vt:lpstr>
      <vt:lpstr>Hi</vt:lpstr>
      <vt:lpstr>Python</vt:lpstr>
      <vt:lpstr>PowerPoint Presentation</vt:lpstr>
      <vt:lpstr>PowerPoint Presentation</vt:lpstr>
      <vt:lpstr>PowerPoint Presentation</vt:lpstr>
      <vt:lpstr>Python</vt:lpstr>
      <vt:lpstr>Data Science</vt:lpstr>
      <vt:lpstr>PowerPoint Presentation</vt:lpstr>
      <vt:lpstr>Software &amp; Programming Languages</vt:lpstr>
      <vt:lpstr>PowerPoint Presentation</vt:lpstr>
      <vt:lpstr>Supervised Learning</vt:lpstr>
      <vt:lpstr>Unsupervised Learning</vt:lpstr>
      <vt:lpstr>Web Development</vt:lpstr>
      <vt:lpstr>Web</vt:lpstr>
      <vt:lpstr>Framework</vt:lpstr>
      <vt:lpstr>Databases</vt:lpstr>
      <vt:lpstr>Database</vt:lpstr>
      <vt:lpstr>SQL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Lik Wei</dc:creator>
  <cp:lastModifiedBy>Lik Wei</cp:lastModifiedBy>
  <cp:revision>3</cp:revision>
  <dcterms:created xsi:type="dcterms:W3CDTF">2021-04-16T09:00:04Z</dcterms:created>
  <dcterms:modified xsi:type="dcterms:W3CDTF">2021-04-16T14:34:58Z</dcterms:modified>
</cp:coreProperties>
</file>