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29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7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7702" y="1080471"/>
            <a:ext cx="11986032" cy="1436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ybrosys.com/bl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8948161"/>
            <a:ext cx="18307050" cy="1348740"/>
            <a:chOff x="-9359" y="8948161"/>
            <a:chExt cx="18307050" cy="1348740"/>
          </a:xfrm>
        </p:grpSpPr>
        <p:sp>
          <p:nvSpPr>
            <p:cNvPr id="3" name="object 3" descr=""/>
            <p:cNvSpPr/>
            <p:nvPr/>
          </p:nvSpPr>
          <p:spPr>
            <a:xfrm>
              <a:off x="17146777" y="8957513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1037462" y="0"/>
                  </a:moveTo>
                  <a:lnTo>
                    <a:pt x="983487" y="1447"/>
                  </a:lnTo>
                  <a:lnTo>
                    <a:pt x="928750" y="5765"/>
                  </a:lnTo>
                  <a:lnTo>
                    <a:pt x="875537" y="12966"/>
                  </a:lnTo>
                  <a:lnTo>
                    <a:pt x="822197" y="23050"/>
                  </a:lnTo>
                  <a:lnTo>
                    <a:pt x="768984" y="35280"/>
                  </a:lnTo>
                  <a:lnTo>
                    <a:pt x="717168" y="51130"/>
                  </a:lnTo>
                  <a:lnTo>
                    <a:pt x="665987" y="69126"/>
                  </a:lnTo>
                  <a:lnTo>
                    <a:pt x="615568" y="89999"/>
                  </a:lnTo>
                  <a:lnTo>
                    <a:pt x="566673" y="113037"/>
                  </a:lnTo>
                  <a:lnTo>
                    <a:pt x="519175" y="138959"/>
                  </a:lnTo>
                  <a:lnTo>
                    <a:pt x="473074" y="167756"/>
                  </a:lnTo>
                  <a:lnTo>
                    <a:pt x="428370" y="197994"/>
                  </a:lnTo>
                  <a:lnTo>
                    <a:pt x="385190" y="231113"/>
                  </a:lnTo>
                  <a:lnTo>
                    <a:pt x="343407" y="266395"/>
                  </a:lnTo>
                  <a:lnTo>
                    <a:pt x="304545" y="303830"/>
                  </a:lnTo>
                  <a:lnTo>
                    <a:pt x="267080" y="343429"/>
                  </a:lnTo>
                  <a:lnTo>
                    <a:pt x="231901" y="384465"/>
                  </a:lnTo>
                  <a:lnTo>
                    <a:pt x="198754" y="427666"/>
                  </a:lnTo>
                  <a:lnTo>
                    <a:pt x="167766" y="472304"/>
                  </a:lnTo>
                  <a:lnTo>
                    <a:pt x="139699" y="518380"/>
                  </a:lnTo>
                  <a:lnTo>
                    <a:pt x="113791" y="566621"/>
                  </a:lnTo>
                  <a:lnTo>
                    <a:pt x="90042" y="615576"/>
                  </a:lnTo>
                  <a:lnTo>
                    <a:pt x="69849" y="665255"/>
                  </a:lnTo>
                  <a:lnTo>
                    <a:pt x="51180" y="716372"/>
                  </a:lnTo>
                  <a:lnTo>
                    <a:pt x="36067" y="768208"/>
                  </a:lnTo>
                  <a:lnTo>
                    <a:pt x="23113" y="821489"/>
                  </a:lnTo>
                  <a:lnTo>
                    <a:pt x="13715" y="874765"/>
                  </a:lnTo>
                  <a:lnTo>
                    <a:pt x="6476" y="928764"/>
                  </a:lnTo>
                  <a:lnTo>
                    <a:pt x="2158" y="982760"/>
                  </a:lnTo>
                  <a:lnTo>
                    <a:pt x="761" y="1036759"/>
                  </a:lnTo>
                  <a:lnTo>
                    <a:pt x="0" y="1036759"/>
                  </a:lnTo>
                  <a:lnTo>
                    <a:pt x="1396" y="1090754"/>
                  </a:lnTo>
                  <a:lnTo>
                    <a:pt x="5714" y="1144753"/>
                  </a:lnTo>
                  <a:lnTo>
                    <a:pt x="12953" y="1198749"/>
                  </a:lnTo>
                  <a:lnTo>
                    <a:pt x="23113" y="1252029"/>
                  </a:lnTo>
                  <a:lnTo>
                    <a:pt x="35305" y="1305305"/>
                  </a:lnTo>
                  <a:lnTo>
                    <a:pt x="1141162" y="1329484"/>
                  </a:lnTo>
                  <a:lnTo>
                    <a:pt x="1141162" y="5369"/>
                  </a:lnTo>
                  <a:lnTo>
                    <a:pt x="1091564" y="1447"/>
                  </a:lnTo>
                  <a:lnTo>
                    <a:pt x="1037462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146822" y="8957521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762" y="1036751"/>
                  </a:moveTo>
                  <a:lnTo>
                    <a:pt x="2159" y="982751"/>
                  </a:lnTo>
                  <a:lnTo>
                    <a:pt x="6477" y="928756"/>
                  </a:lnTo>
                  <a:lnTo>
                    <a:pt x="13716" y="874756"/>
                  </a:lnTo>
                  <a:lnTo>
                    <a:pt x="23114" y="821481"/>
                  </a:lnTo>
                  <a:lnTo>
                    <a:pt x="36068" y="768201"/>
                  </a:lnTo>
                  <a:lnTo>
                    <a:pt x="51181" y="716364"/>
                  </a:lnTo>
                  <a:lnTo>
                    <a:pt x="69850" y="665247"/>
                  </a:lnTo>
                  <a:lnTo>
                    <a:pt x="90043" y="615567"/>
                  </a:lnTo>
                  <a:lnTo>
                    <a:pt x="113793" y="566613"/>
                  </a:lnTo>
                  <a:lnTo>
                    <a:pt x="139701" y="518374"/>
                  </a:lnTo>
                  <a:lnTo>
                    <a:pt x="167768" y="472296"/>
                  </a:lnTo>
                  <a:lnTo>
                    <a:pt x="198756" y="427658"/>
                  </a:lnTo>
                  <a:lnTo>
                    <a:pt x="231904" y="384458"/>
                  </a:lnTo>
                  <a:lnTo>
                    <a:pt x="267210" y="343421"/>
                  </a:lnTo>
                  <a:lnTo>
                    <a:pt x="304549" y="303822"/>
                  </a:lnTo>
                  <a:lnTo>
                    <a:pt x="343538" y="266387"/>
                  </a:lnTo>
                  <a:lnTo>
                    <a:pt x="385194" y="231105"/>
                  </a:lnTo>
                  <a:lnTo>
                    <a:pt x="428375" y="197986"/>
                  </a:lnTo>
                  <a:lnTo>
                    <a:pt x="473079" y="167749"/>
                  </a:lnTo>
                  <a:lnTo>
                    <a:pt x="519181" y="138951"/>
                  </a:lnTo>
                  <a:lnTo>
                    <a:pt x="566679" y="113030"/>
                  </a:lnTo>
                  <a:lnTo>
                    <a:pt x="615575" y="89991"/>
                  </a:lnTo>
                  <a:lnTo>
                    <a:pt x="665994" y="69112"/>
                  </a:lnTo>
                  <a:lnTo>
                    <a:pt x="717176" y="51117"/>
                  </a:lnTo>
                  <a:lnTo>
                    <a:pt x="768992" y="35280"/>
                  </a:lnTo>
                  <a:lnTo>
                    <a:pt x="822206" y="23037"/>
                  </a:lnTo>
                  <a:lnTo>
                    <a:pt x="875546" y="12953"/>
                  </a:lnTo>
                  <a:lnTo>
                    <a:pt x="928760" y="5753"/>
                  </a:lnTo>
                  <a:lnTo>
                    <a:pt x="983497" y="1435"/>
                  </a:lnTo>
                  <a:lnTo>
                    <a:pt x="1037600" y="0"/>
                  </a:lnTo>
                  <a:lnTo>
                    <a:pt x="1091575" y="1435"/>
                  </a:lnTo>
                  <a:lnTo>
                    <a:pt x="1141118" y="5343"/>
                  </a:lnTo>
                </a:path>
                <a:path w="1141730" h="1329690">
                  <a:moveTo>
                    <a:pt x="42711" y="1329476"/>
                  </a:moveTo>
                  <a:lnTo>
                    <a:pt x="23114" y="1252021"/>
                  </a:lnTo>
                  <a:lnTo>
                    <a:pt x="12954" y="1198740"/>
                  </a:lnTo>
                  <a:lnTo>
                    <a:pt x="5842" y="1144746"/>
                  </a:lnTo>
                  <a:lnTo>
                    <a:pt x="1524" y="1090746"/>
                  </a:lnTo>
                  <a:lnTo>
                    <a:pt x="0" y="1036751"/>
                  </a:lnTo>
                  <a:lnTo>
                    <a:pt x="762" y="103675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146822" y="8957521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762" y="1036751"/>
                  </a:moveTo>
                  <a:lnTo>
                    <a:pt x="2159" y="982751"/>
                  </a:lnTo>
                  <a:lnTo>
                    <a:pt x="6477" y="928756"/>
                  </a:lnTo>
                  <a:lnTo>
                    <a:pt x="13716" y="874756"/>
                  </a:lnTo>
                  <a:lnTo>
                    <a:pt x="23114" y="821481"/>
                  </a:lnTo>
                  <a:lnTo>
                    <a:pt x="36068" y="768201"/>
                  </a:lnTo>
                  <a:lnTo>
                    <a:pt x="51181" y="716364"/>
                  </a:lnTo>
                  <a:lnTo>
                    <a:pt x="69850" y="665247"/>
                  </a:lnTo>
                  <a:lnTo>
                    <a:pt x="90043" y="615567"/>
                  </a:lnTo>
                  <a:lnTo>
                    <a:pt x="113793" y="566613"/>
                  </a:lnTo>
                  <a:lnTo>
                    <a:pt x="139701" y="518374"/>
                  </a:lnTo>
                  <a:lnTo>
                    <a:pt x="167768" y="472296"/>
                  </a:lnTo>
                  <a:lnTo>
                    <a:pt x="198756" y="427658"/>
                  </a:lnTo>
                  <a:lnTo>
                    <a:pt x="231904" y="384458"/>
                  </a:lnTo>
                  <a:lnTo>
                    <a:pt x="267210" y="343421"/>
                  </a:lnTo>
                  <a:lnTo>
                    <a:pt x="304549" y="303822"/>
                  </a:lnTo>
                  <a:lnTo>
                    <a:pt x="343538" y="266387"/>
                  </a:lnTo>
                  <a:lnTo>
                    <a:pt x="385194" y="231105"/>
                  </a:lnTo>
                  <a:lnTo>
                    <a:pt x="428375" y="197986"/>
                  </a:lnTo>
                  <a:lnTo>
                    <a:pt x="473079" y="167749"/>
                  </a:lnTo>
                  <a:lnTo>
                    <a:pt x="519181" y="138951"/>
                  </a:lnTo>
                  <a:lnTo>
                    <a:pt x="566679" y="113030"/>
                  </a:lnTo>
                  <a:lnTo>
                    <a:pt x="615575" y="89991"/>
                  </a:lnTo>
                  <a:lnTo>
                    <a:pt x="665994" y="69112"/>
                  </a:lnTo>
                  <a:lnTo>
                    <a:pt x="717176" y="51117"/>
                  </a:lnTo>
                  <a:lnTo>
                    <a:pt x="768992" y="35280"/>
                  </a:lnTo>
                  <a:lnTo>
                    <a:pt x="822206" y="23037"/>
                  </a:lnTo>
                  <a:lnTo>
                    <a:pt x="875546" y="12953"/>
                  </a:lnTo>
                  <a:lnTo>
                    <a:pt x="928760" y="5753"/>
                  </a:lnTo>
                  <a:lnTo>
                    <a:pt x="983497" y="1435"/>
                  </a:lnTo>
                  <a:lnTo>
                    <a:pt x="1037600" y="0"/>
                  </a:lnTo>
                  <a:lnTo>
                    <a:pt x="1091575" y="1435"/>
                  </a:lnTo>
                  <a:lnTo>
                    <a:pt x="1141118" y="5343"/>
                  </a:lnTo>
                </a:path>
                <a:path w="1141730" h="1329690">
                  <a:moveTo>
                    <a:pt x="42711" y="1329476"/>
                  </a:moveTo>
                  <a:lnTo>
                    <a:pt x="23114" y="1252021"/>
                  </a:lnTo>
                  <a:lnTo>
                    <a:pt x="12954" y="1198740"/>
                  </a:lnTo>
                  <a:lnTo>
                    <a:pt x="5842" y="1144746"/>
                  </a:lnTo>
                  <a:lnTo>
                    <a:pt x="1524" y="1090746"/>
                  </a:lnTo>
                  <a:lnTo>
                    <a:pt x="0" y="1036751"/>
                  </a:lnTo>
                  <a:lnTo>
                    <a:pt x="762" y="103675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409933" y="2620918"/>
            <a:ext cx="7466965" cy="65284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15290" marR="407670">
              <a:lnSpc>
                <a:spcPct val="100499"/>
              </a:lnSpc>
              <a:spcBef>
                <a:spcPts val="95"/>
              </a:spcBef>
            </a:pPr>
            <a:r>
              <a:rPr dirty="0" sz="5300">
                <a:solidFill>
                  <a:srgbClr val="262425"/>
                </a:solidFill>
                <a:latin typeface="Microsoft Sans Serif"/>
                <a:cs typeface="Microsoft Sans Serif"/>
              </a:rPr>
              <a:t>Developing</a:t>
            </a:r>
            <a:r>
              <a:rPr dirty="0" sz="5300" spc="-95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95">
                <a:solidFill>
                  <a:srgbClr val="262425"/>
                </a:solidFill>
                <a:latin typeface="Microsoft Sans Serif"/>
                <a:cs typeface="Microsoft Sans Serif"/>
              </a:rPr>
              <a:t>Intelligent </a:t>
            </a:r>
            <a:r>
              <a:rPr dirty="0" sz="5300" spc="-75">
                <a:solidFill>
                  <a:srgbClr val="262425"/>
                </a:solidFill>
                <a:latin typeface="Microsoft Sans Serif"/>
                <a:cs typeface="Microsoft Sans Serif"/>
              </a:rPr>
              <a:t>Voicebots:</a:t>
            </a:r>
            <a:r>
              <a:rPr dirty="0" sz="5300" spc="-254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335">
                <a:solidFill>
                  <a:srgbClr val="262425"/>
                </a:solidFill>
                <a:latin typeface="Microsoft Sans Serif"/>
                <a:cs typeface="Microsoft Sans Serif"/>
              </a:rPr>
              <a:t>A </a:t>
            </a:r>
            <a:r>
              <a:rPr dirty="0" sz="5300" spc="-60">
                <a:solidFill>
                  <a:srgbClr val="262425"/>
                </a:solidFill>
                <a:latin typeface="Microsoft Sans Serif"/>
                <a:cs typeface="Microsoft Sans Serif"/>
              </a:rPr>
              <a:t>Comprehensive</a:t>
            </a:r>
            <a:r>
              <a:rPr dirty="0" sz="5300" spc="-24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10">
                <a:solidFill>
                  <a:srgbClr val="262425"/>
                </a:solidFill>
                <a:latin typeface="Microsoft Sans Serif"/>
                <a:cs typeface="Microsoft Sans Serif"/>
              </a:rPr>
              <a:t>Guide </a:t>
            </a:r>
            <a:r>
              <a:rPr dirty="0" sz="5300" spc="-40">
                <a:solidFill>
                  <a:srgbClr val="262425"/>
                </a:solidFill>
                <a:latin typeface="Microsoft Sans Serif"/>
                <a:cs typeface="Microsoft Sans Serif"/>
              </a:rPr>
              <a:t>Using</a:t>
            </a:r>
            <a:r>
              <a:rPr dirty="0" sz="5300" spc="-65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300">
                <a:solidFill>
                  <a:srgbClr val="262425"/>
                </a:solidFill>
                <a:latin typeface="Microsoft Sans Serif"/>
                <a:cs typeface="Microsoft Sans Serif"/>
              </a:rPr>
              <a:t>Streamlit</a:t>
            </a:r>
            <a:r>
              <a:rPr dirty="0" sz="5300" spc="-5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25">
                <a:solidFill>
                  <a:srgbClr val="262425"/>
                </a:solidFill>
                <a:latin typeface="Microsoft Sans Serif"/>
                <a:cs typeface="Microsoft Sans Serif"/>
              </a:rPr>
              <a:t>and </a:t>
            </a:r>
            <a:r>
              <a:rPr dirty="0" sz="5300" spc="-10">
                <a:solidFill>
                  <a:srgbClr val="262425"/>
                </a:solidFill>
                <a:latin typeface="Microsoft Sans Serif"/>
                <a:cs typeface="Microsoft Sans Serif"/>
              </a:rPr>
              <a:t>OpenAI</a:t>
            </a:r>
            <a:endParaRPr sz="5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5300">
              <a:latin typeface="Microsoft Sans Serif"/>
              <a:cs typeface="Microsoft Sans Serif"/>
            </a:endParaRPr>
          </a:p>
          <a:p>
            <a:pPr algn="ctr" marL="12700" marR="5080">
              <a:lnSpc>
                <a:spcPts val="6450"/>
              </a:lnSpc>
            </a:pPr>
            <a:r>
              <a:rPr dirty="0" sz="5500" spc="-360" i="1">
                <a:solidFill>
                  <a:srgbClr val="4A86E8"/>
                </a:solidFill>
                <a:latin typeface="Arial"/>
                <a:cs typeface="Arial"/>
              </a:rPr>
              <a:t>By</a:t>
            </a:r>
            <a:r>
              <a:rPr dirty="0" sz="5500" spc="-225" i="1">
                <a:solidFill>
                  <a:srgbClr val="4A86E8"/>
                </a:solidFill>
                <a:latin typeface="Arial"/>
                <a:cs typeface="Arial"/>
              </a:rPr>
              <a:t> </a:t>
            </a:r>
            <a:r>
              <a:rPr dirty="0" sz="5500" spc="-190" i="1">
                <a:solidFill>
                  <a:srgbClr val="4A86E8"/>
                </a:solidFill>
                <a:latin typeface="Arial"/>
                <a:cs typeface="Arial"/>
              </a:rPr>
              <a:t>Khushal</a:t>
            </a:r>
            <a:r>
              <a:rPr dirty="0" sz="5500" spc="-225" i="1">
                <a:solidFill>
                  <a:srgbClr val="4A86E8"/>
                </a:solidFill>
                <a:latin typeface="Arial"/>
                <a:cs typeface="Arial"/>
              </a:rPr>
              <a:t> </a:t>
            </a:r>
            <a:r>
              <a:rPr dirty="0" sz="5500" spc="-280" i="1">
                <a:solidFill>
                  <a:srgbClr val="4A86E8"/>
                </a:solidFill>
                <a:latin typeface="Arial"/>
                <a:cs typeface="Arial"/>
              </a:rPr>
              <a:t>singh(MST03- </a:t>
            </a:r>
            <a:r>
              <a:rPr dirty="0" sz="5500" spc="-40" i="1">
                <a:solidFill>
                  <a:srgbClr val="4A86E8"/>
                </a:solidFill>
                <a:latin typeface="Arial"/>
                <a:cs typeface="Arial"/>
              </a:rPr>
              <a:t>0078)</a:t>
            </a:r>
            <a:endParaRPr sz="55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8" name="object 8" descr="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7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1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1" y="3662946"/>
                  </a:lnTo>
                  <a:lnTo>
                    <a:pt x="3703586" y="3801185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5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0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5763" y="1049833"/>
            <a:ext cx="5562599" cy="15906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-9359"/>
            <a:ext cx="18307050" cy="10306050"/>
            <a:chOff x="-9359" y="-9359"/>
            <a:chExt cx="18307050" cy="10306050"/>
          </a:xfrm>
        </p:grpSpPr>
        <p:sp>
          <p:nvSpPr>
            <p:cNvPr id="3" name="object 3" descr="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69" y="0"/>
                  </a:moveTo>
                  <a:lnTo>
                    <a:pt x="3337771" y="196532"/>
                  </a:lnTo>
                  <a:lnTo>
                    <a:pt x="3420575" y="370763"/>
                  </a:lnTo>
                  <a:lnTo>
                    <a:pt x="3498337" y="546455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67"/>
                  </a:lnTo>
                  <a:lnTo>
                    <a:pt x="3820891" y="1451483"/>
                  </a:lnTo>
                  <a:lnTo>
                    <a:pt x="3871285" y="1637245"/>
                  </a:lnTo>
                  <a:lnTo>
                    <a:pt x="3917373" y="1823720"/>
                  </a:lnTo>
                  <a:lnTo>
                    <a:pt x="3958407" y="2011641"/>
                  </a:lnTo>
                  <a:lnTo>
                    <a:pt x="3994411" y="2200274"/>
                  </a:lnTo>
                  <a:lnTo>
                    <a:pt x="4026085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7" y="3154984"/>
                  </a:lnTo>
                  <a:lnTo>
                    <a:pt x="4111772" y="3347224"/>
                  </a:lnTo>
                  <a:lnTo>
                    <a:pt x="4113931" y="3539464"/>
                  </a:lnTo>
                  <a:lnTo>
                    <a:pt x="4111772" y="3731704"/>
                  </a:lnTo>
                  <a:lnTo>
                    <a:pt x="4103847" y="3923944"/>
                  </a:lnTo>
                  <a:lnTo>
                    <a:pt x="4092328" y="4116184"/>
                  </a:lnTo>
                  <a:lnTo>
                    <a:pt x="4075044" y="4307700"/>
                  </a:lnTo>
                  <a:lnTo>
                    <a:pt x="4053441" y="4498504"/>
                  </a:lnTo>
                  <a:lnTo>
                    <a:pt x="4026085" y="4688585"/>
                  </a:lnTo>
                  <a:lnTo>
                    <a:pt x="3995135" y="4878654"/>
                  </a:lnTo>
                  <a:lnTo>
                    <a:pt x="3958407" y="5067299"/>
                  </a:lnTo>
                  <a:lnTo>
                    <a:pt x="3917373" y="5255208"/>
                  </a:lnTo>
                  <a:lnTo>
                    <a:pt x="3871285" y="5441695"/>
                  </a:lnTo>
                  <a:lnTo>
                    <a:pt x="3820891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2"/>
                  </a:lnTo>
                  <a:lnTo>
                    <a:pt x="3572492" y="6355359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9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4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8" y="8185594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0" y="8628392"/>
                  </a:lnTo>
                  <a:lnTo>
                    <a:pt x="2025226" y="8768790"/>
                  </a:lnTo>
                  <a:lnTo>
                    <a:pt x="1890580" y="8907030"/>
                  </a:lnTo>
                  <a:lnTo>
                    <a:pt x="1753065" y="9040949"/>
                  </a:lnTo>
                  <a:lnTo>
                    <a:pt x="1611942" y="9171986"/>
                  </a:lnTo>
                  <a:lnTo>
                    <a:pt x="1467950" y="9298704"/>
                  </a:lnTo>
                  <a:lnTo>
                    <a:pt x="1320350" y="9422544"/>
                  </a:lnTo>
                  <a:lnTo>
                    <a:pt x="1169868" y="9542063"/>
                  </a:lnTo>
                  <a:lnTo>
                    <a:pt x="1016503" y="9657985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35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67" y="876922"/>
                  </a:lnTo>
                  <a:lnTo>
                    <a:pt x="876935" y="876922"/>
                  </a:lnTo>
                  <a:lnTo>
                    <a:pt x="876935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67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35" y="0"/>
                  </a:lnTo>
                  <a:lnTo>
                    <a:pt x="876935" y="876922"/>
                  </a:lnTo>
                  <a:lnTo>
                    <a:pt x="438467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529901" y="1387309"/>
            <a:ext cx="7301865" cy="38696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2492375" marR="2484755" indent="-635">
              <a:lnSpc>
                <a:spcPct val="100699"/>
              </a:lnSpc>
              <a:spcBef>
                <a:spcPts val="70"/>
              </a:spcBef>
            </a:pPr>
            <a:r>
              <a:rPr dirty="0" sz="3600" spc="-10">
                <a:solidFill>
                  <a:srgbClr val="262425"/>
                </a:solidFill>
                <a:latin typeface="Microsoft Sans Serif"/>
                <a:cs typeface="Microsoft Sans Serif"/>
              </a:rPr>
              <a:t>Thanks! </a:t>
            </a:r>
            <a:r>
              <a:rPr dirty="0" sz="3600" spc="-40">
                <a:solidFill>
                  <a:srgbClr val="262425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3600" spc="-19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340">
                <a:solidFill>
                  <a:srgbClr val="262425"/>
                </a:solidFill>
                <a:latin typeface="Microsoft Sans Serif"/>
                <a:cs typeface="Microsoft Sans Serif"/>
              </a:rPr>
              <a:t>:</a:t>
            </a:r>
            <a:endParaRPr sz="3600">
              <a:latin typeface="Microsoft Sans Serif"/>
              <a:cs typeface="Microsoft Sans Serif"/>
            </a:endParaRPr>
          </a:p>
          <a:p>
            <a:pPr algn="ctr" marL="12065" marR="5080" indent="-635">
              <a:lnSpc>
                <a:spcPts val="4350"/>
              </a:lnSpc>
              <a:spcBef>
                <a:spcPts val="75"/>
              </a:spcBef>
            </a:pPr>
            <a:r>
              <a:rPr dirty="0" sz="3600" spc="40">
                <a:solidFill>
                  <a:srgbClr val="262425"/>
                </a:solidFill>
                <a:latin typeface="Microsoft Sans Serif"/>
                <a:cs typeface="Microsoft Sans Serif"/>
              </a:rPr>
              <a:t>https://platform.openai.com/docs/g </a:t>
            </a:r>
            <a:r>
              <a:rPr dirty="0" sz="3600" spc="60">
                <a:solidFill>
                  <a:srgbClr val="262425"/>
                </a:solidFill>
                <a:latin typeface="Microsoft Sans Serif"/>
                <a:cs typeface="Microsoft Sans Serif"/>
              </a:rPr>
              <a:t>uides/text-</a:t>
            </a:r>
            <a:r>
              <a:rPr dirty="0" sz="3600" spc="-25">
                <a:solidFill>
                  <a:srgbClr val="262425"/>
                </a:solidFill>
                <a:latin typeface="Microsoft Sans Serif"/>
                <a:cs typeface="Microsoft Sans Serif"/>
              </a:rPr>
              <a:t>to-</a:t>
            </a:r>
            <a:endParaRPr sz="3600">
              <a:latin typeface="Microsoft Sans Serif"/>
              <a:cs typeface="Microsoft Sans Serif"/>
            </a:endParaRPr>
          </a:p>
          <a:p>
            <a:pPr algn="ctr" marL="12065" marR="5080">
              <a:lnSpc>
                <a:spcPts val="4280"/>
              </a:lnSpc>
              <a:spcBef>
                <a:spcPts val="55"/>
              </a:spcBef>
            </a:pPr>
            <a:r>
              <a:rPr dirty="0" sz="3600" spc="-10">
                <a:solidFill>
                  <a:srgbClr val="262425"/>
                </a:solidFill>
                <a:latin typeface="Microsoft Sans Serif"/>
                <a:cs typeface="Microsoft Sans Serif"/>
              </a:rPr>
              <a:t>spee</a:t>
            </a:r>
            <a:r>
              <a:rPr dirty="0" sz="3600" spc="-10">
                <a:solidFill>
                  <a:srgbClr val="262425"/>
                </a:solidFill>
                <a:latin typeface="Microsoft Sans Serif"/>
                <a:cs typeface="Microsoft Sans Serif"/>
                <a:hlinkClick r:id="rId2"/>
              </a:rPr>
              <a:t>chhttps://ww</a:t>
            </a:r>
            <a:r>
              <a:rPr dirty="0" sz="3600" spc="-10">
                <a:solidFill>
                  <a:srgbClr val="262425"/>
                </a:solidFill>
                <a:latin typeface="Microsoft Sans Serif"/>
                <a:cs typeface="Microsoft Sans Serif"/>
              </a:rPr>
              <a:t>w.cybr</a:t>
            </a:r>
            <a:r>
              <a:rPr dirty="0" sz="3600" spc="-10">
                <a:solidFill>
                  <a:srgbClr val="262425"/>
                </a:solidFill>
                <a:latin typeface="Microsoft Sans Serif"/>
                <a:cs typeface="Microsoft Sans Serif"/>
                <a:hlinkClick r:id="rId2"/>
              </a:rPr>
              <a:t>osys.com/bl</a:t>
            </a:r>
            <a:r>
              <a:rPr dirty="0" sz="3600" spc="-1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95">
                <a:solidFill>
                  <a:srgbClr val="262425"/>
                </a:solidFill>
                <a:latin typeface="Microsoft Sans Serif"/>
                <a:cs typeface="Microsoft Sans Serif"/>
              </a:rPr>
              <a:t>og/how-</a:t>
            </a:r>
            <a:r>
              <a:rPr dirty="0" sz="3600">
                <a:solidFill>
                  <a:srgbClr val="262425"/>
                </a:solidFill>
                <a:latin typeface="Microsoft Sans Serif"/>
                <a:cs typeface="Microsoft Sans Serif"/>
              </a:rPr>
              <a:t>to-</a:t>
            </a:r>
            <a:r>
              <a:rPr dirty="0" sz="3600" spc="-25">
                <a:solidFill>
                  <a:srgbClr val="262425"/>
                </a:solidFill>
                <a:latin typeface="Microsoft Sans Serif"/>
                <a:cs typeface="Microsoft Sans Serif"/>
              </a:rPr>
              <a:t>create-</a:t>
            </a:r>
            <a:r>
              <a:rPr dirty="0" sz="3600" spc="-70">
                <a:solidFill>
                  <a:srgbClr val="262425"/>
                </a:solidFill>
                <a:latin typeface="Microsoft Sans Serif"/>
                <a:cs typeface="Microsoft Sans Serif"/>
              </a:rPr>
              <a:t>a-</a:t>
            </a:r>
            <a:r>
              <a:rPr dirty="0" sz="3600">
                <a:solidFill>
                  <a:srgbClr val="262425"/>
                </a:solidFill>
                <a:latin typeface="Microsoft Sans Serif"/>
                <a:cs typeface="Microsoft Sans Serif"/>
              </a:rPr>
              <a:t>voice-</a:t>
            </a:r>
            <a:r>
              <a:rPr dirty="0" sz="3600" spc="-10">
                <a:solidFill>
                  <a:srgbClr val="262425"/>
                </a:solidFill>
                <a:latin typeface="Microsoft Sans Serif"/>
                <a:cs typeface="Microsoft Sans Serif"/>
              </a:rPr>
              <a:t>chatbot-</a:t>
            </a:r>
            <a:endParaRPr sz="3600">
              <a:latin typeface="Microsoft Sans Serif"/>
              <a:cs typeface="Microsoft Sans Serif"/>
            </a:endParaRPr>
          </a:p>
          <a:p>
            <a:pPr algn="ctr">
              <a:lnSpc>
                <a:spcPts val="4210"/>
              </a:lnSpc>
            </a:pPr>
            <a:r>
              <a:rPr dirty="0" sz="3600" spc="-40">
                <a:solidFill>
                  <a:srgbClr val="262425"/>
                </a:solidFill>
                <a:latin typeface="Microsoft Sans Serif"/>
                <a:cs typeface="Microsoft Sans Serif"/>
              </a:rPr>
              <a:t>using-openai-</a:t>
            </a:r>
            <a:r>
              <a:rPr dirty="0" sz="3600" spc="-30">
                <a:solidFill>
                  <a:srgbClr val="262425"/>
                </a:solidFill>
                <a:latin typeface="Microsoft Sans Serif"/>
                <a:cs typeface="Microsoft Sans Serif"/>
              </a:rPr>
              <a:t>s-</a:t>
            </a:r>
            <a:r>
              <a:rPr dirty="0" sz="3600" spc="-25">
                <a:solidFill>
                  <a:srgbClr val="262425"/>
                </a:solidFill>
                <a:latin typeface="Microsoft Sans Serif"/>
                <a:cs typeface="Microsoft Sans Serif"/>
              </a:rPr>
              <a:t>api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4" name="object 4" descr="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228" y="2993885"/>
            <a:ext cx="1394587" cy="23798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3224" y="3355835"/>
            <a:ext cx="3963276" cy="30280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8256" y="4451210"/>
            <a:ext cx="1265047" cy="23798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6243180" y="4455744"/>
            <a:ext cx="1026160" cy="295275"/>
          </a:xfrm>
          <a:custGeom>
            <a:avLst/>
            <a:gdLst/>
            <a:ahLst/>
            <a:cxnLst/>
            <a:rect l="l" t="t" r="r" b="b"/>
            <a:pathLst>
              <a:path w="1026159" h="295275">
                <a:moveTo>
                  <a:pt x="108026" y="0"/>
                </a:moveTo>
                <a:lnTo>
                  <a:pt x="65138" y="9601"/>
                </a:lnTo>
                <a:lnTo>
                  <a:pt x="30708" y="35471"/>
                </a:lnTo>
                <a:lnTo>
                  <a:pt x="8039" y="72491"/>
                </a:lnTo>
                <a:lnTo>
                  <a:pt x="0" y="115976"/>
                </a:lnTo>
                <a:lnTo>
                  <a:pt x="485" y="126806"/>
                </a:lnTo>
                <a:lnTo>
                  <a:pt x="12039" y="168696"/>
                </a:lnTo>
                <a:lnTo>
                  <a:pt x="37049" y="203765"/>
                </a:lnTo>
                <a:lnTo>
                  <a:pt x="73779" y="226451"/>
                </a:lnTo>
                <a:lnTo>
                  <a:pt x="107734" y="231889"/>
                </a:lnTo>
                <a:lnTo>
                  <a:pt x="119169" y="231284"/>
                </a:lnTo>
                <a:lnTo>
                  <a:pt x="160147" y="217366"/>
                </a:lnTo>
                <a:lnTo>
                  <a:pt x="181688" y="200063"/>
                </a:lnTo>
                <a:lnTo>
                  <a:pt x="107734" y="200063"/>
                </a:lnTo>
                <a:lnTo>
                  <a:pt x="99796" y="199641"/>
                </a:lnTo>
                <a:lnTo>
                  <a:pt x="59815" y="180326"/>
                </a:lnTo>
                <a:lnTo>
                  <a:pt x="39331" y="147802"/>
                </a:lnTo>
                <a:lnTo>
                  <a:pt x="33985" y="115976"/>
                </a:lnTo>
                <a:lnTo>
                  <a:pt x="34311" y="108173"/>
                </a:lnTo>
                <a:lnTo>
                  <a:pt x="45583" y="70839"/>
                </a:lnTo>
                <a:lnTo>
                  <a:pt x="77470" y="39116"/>
                </a:lnTo>
                <a:lnTo>
                  <a:pt x="107734" y="32194"/>
                </a:lnTo>
                <a:lnTo>
                  <a:pt x="181625" y="32194"/>
                </a:lnTo>
                <a:lnTo>
                  <a:pt x="178659" y="28977"/>
                </a:lnTo>
                <a:lnTo>
                  <a:pt x="141985" y="5689"/>
                </a:lnTo>
                <a:lnTo>
                  <a:pt x="119901" y="633"/>
                </a:lnTo>
                <a:lnTo>
                  <a:pt x="108026" y="0"/>
                </a:lnTo>
                <a:close/>
              </a:path>
              <a:path w="1026159" h="295275">
                <a:moveTo>
                  <a:pt x="181625" y="32194"/>
                </a:moveTo>
                <a:lnTo>
                  <a:pt x="107734" y="32194"/>
                </a:lnTo>
                <a:lnTo>
                  <a:pt x="115742" y="32627"/>
                </a:lnTo>
                <a:lnTo>
                  <a:pt x="123215" y="33869"/>
                </a:lnTo>
                <a:lnTo>
                  <a:pt x="160667" y="57404"/>
                </a:lnTo>
                <a:lnTo>
                  <a:pt x="178429" y="91951"/>
                </a:lnTo>
                <a:lnTo>
                  <a:pt x="181483" y="115976"/>
                </a:lnTo>
                <a:lnTo>
                  <a:pt x="181161" y="123786"/>
                </a:lnTo>
                <a:lnTo>
                  <a:pt x="170073" y="161088"/>
                </a:lnTo>
                <a:lnTo>
                  <a:pt x="138214" y="193001"/>
                </a:lnTo>
                <a:lnTo>
                  <a:pt x="107734" y="200063"/>
                </a:lnTo>
                <a:lnTo>
                  <a:pt x="181688" y="200063"/>
                </a:lnTo>
                <a:lnTo>
                  <a:pt x="207429" y="159842"/>
                </a:lnTo>
                <a:lnTo>
                  <a:pt x="215455" y="116281"/>
                </a:lnTo>
                <a:lnTo>
                  <a:pt x="214972" y="105598"/>
                </a:lnTo>
                <a:lnTo>
                  <a:pt x="203465" y="64221"/>
                </a:lnTo>
                <a:lnTo>
                  <a:pt x="186016" y="36957"/>
                </a:lnTo>
                <a:lnTo>
                  <a:pt x="181625" y="32194"/>
                </a:lnTo>
                <a:close/>
              </a:path>
              <a:path w="1026159" h="295275">
                <a:moveTo>
                  <a:pt x="268732" y="59105"/>
                </a:moveTo>
                <a:lnTo>
                  <a:pt x="237502" y="59105"/>
                </a:lnTo>
                <a:lnTo>
                  <a:pt x="237502" y="295224"/>
                </a:lnTo>
                <a:lnTo>
                  <a:pt x="270891" y="295224"/>
                </a:lnTo>
                <a:lnTo>
                  <a:pt x="269481" y="209156"/>
                </a:lnTo>
                <a:lnTo>
                  <a:pt x="379569" y="209156"/>
                </a:lnTo>
                <a:lnTo>
                  <a:pt x="381739" y="206887"/>
                </a:lnTo>
                <a:lnTo>
                  <a:pt x="384939" y="202514"/>
                </a:lnTo>
                <a:lnTo>
                  <a:pt x="312318" y="202514"/>
                </a:lnTo>
                <a:lnTo>
                  <a:pt x="305739" y="200952"/>
                </a:lnTo>
                <a:lnTo>
                  <a:pt x="273469" y="173697"/>
                </a:lnTo>
                <a:lnTo>
                  <a:pt x="270899" y="167673"/>
                </a:lnTo>
                <a:lnTo>
                  <a:pt x="270980" y="120073"/>
                </a:lnTo>
                <a:lnTo>
                  <a:pt x="297129" y="91821"/>
                </a:lnTo>
                <a:lnTo>
                  <a:pt x="312102" y="87287"/>
                </a:lnTo>
                <a:lnTo>
                  <a:pt x="382874" y="87287"/>
                </a:lnTo>
                <a:lnTo>
                  <a:pt x="380098" y="83794"/>
                </a:lnTo>
                <a:lnTo>
                  <a:pt x="374908" y="78346"/>
                </a:lnTo>
                <a:lnTo>
                  <a:pt x="267550" y="78346"/>
                </a:lnTo>
                <a:lnTo>
                  <a:pt x="268732" y="59105"/>
                </a:lnTo>
                <a:close/>
              </a:path>
              <a:path w="1026159" h="295275">
                <a:moveTo>
                  <a:pt x="379569" y="209156"/>
                </a:moveTo>
                <a:lnTo>
                  <a:pt x="269481" y="209156"/>
                </a:lnTo>
                <a:lnTo>
                  <a:pt x="269811" y="210705"/>
                </a:lnTo>
                <a:lnTo>
                  <a:pt x="304269" y="230624"/>
                </a:lnTo>
                <a:lnTo>
                  <a:pt x="324866" y="233451"/>
                </a:lnTo>
                <a:lnTo>
                  <a:pt x="336310" y="232684"/>
                </a:lnTo>
                <a:lnTo>
                  <a:pt x="374436" y="214523"/>
                </a:lnTo>
                <a:lnTo>
                  <a:pt x="379569" y="209156"/>
                </a:lnTo>
                <a:close/>
              </a:path>
              <a:path w="1026159" h="295275">
                <a:moveTo>
                  <a:pt x="382874" y="87287"/>
                </a:moveTo>
                <a:lnTo>
                  <a:pt x="323938" y="87287"/>
                </a:lnTo>
                <a:lnTo>
                  <a:pt x="330784" y="88823"/>
                </a:lnTo>
                <a:lnTo>
                  <a:pt x="343471" y="94970"/>
                </a:lnTo>
                <a:lnTo>
                  <a:pt x="349097" y="99161"/>
                </a:lnTo>
                <a:lnTo>
                  <a:pt x="353999" y="104457"/>
                </a:lnTo>
                <a:lnTo>
                  <a:pt x="358965" y="109766"/>
                </a:lnTo>
                <a:lnTo>
                  <a:pt x="362750" y="115900"/>
                </a:lnTo>
                <a:lnTo>
                  <a:pt x="365379" y="122897"/>
                </a:lnTo>
                <a:lnTo>
                  <a:pt x="368058" y="129832"/>
                </a:lnTo>
                <a:lnTo>
                  <a:pt x="369392" y="137172"/>
                </a:lnTo>
                <a:lnTo>
                  <a:pt x="369392" y="152336"/>
                </a:lnTo>
                <a:lnTo>
                  <a:pt x="368185" y="159524"/>
                </a:lnTo>
                <a:lnTo>
                  <a:pt x="365329" y="167673"/>
                </a:lnTo>
                <a:lnTo>
                  <a:pt x="363372" y="173355"/>
                </a:lnTo>
                <a:lnTo>
                  <a:pt x="333603" y="200977"/>
                </a:lnTo>
                <a:lnTo>
                  <a:pt x="326745" y="202514"/>
                </a:lnTo>
                <a:lnTo>
                  <a:pt x="384939" y="202514"/>
                </a:lnTo>
                <a:lnTo>
                  <a:pt x="400586" y="167652"/>
                </a:lnTo>
                <a:lnTo>
                  <a:pt x="402996" y="144907"/>
                </a:lnTo>
                <a:lnTo>
                  <a:pt x="402620" y="136470"/>
                </a:lnTo>
                <a:lnTo>
                  <a:pt x="389747" y="97116"/>
                </a:lnTo>
                <a:lnTo>
                  <a:pt x="385225" y="90245"/>
                </a:lnTo>
                <a:lnTo>
                  <a:pt x="382874" y="87287"/>
                </a:lnTo>
                <a:close/>
              </a:path>
              <a:path w="1026159" h="295275">
                <a:moveTo>
                  <a:pt x="321513" y="56362"/>
                </a:moveTo>
                <a:lnTo>
                  <a:pt x="284568" y="66471"/>
                </a:lnTo>
                <a:lnTo>
                  <a:pt x="267550" y="78346"/>
                </a:lnTo>
                <a:lnTo>
                  <a:pt x="374908" y="78346"/>
                </a:lnTo>
                <a:lnTo>
                  <a:pt x="338689" y="58239"/>
                </a:lnTo>
                <a:lnTo>
                  <a:pt x="321513" y="56362"/>
                </a:lnTo>
                <a:close/>
              </a:path>
              <a:path w="1026159" h="295275">
                <a:moveTo>
                  <a:pt x="499948" y="56362"/>
                </a:moveTo>
                <a:lnTo>
                  <a:pt x="455866" y="68402"/>
                </a:lnTo>
                <a:lnTo>
                  <a:pt x="425386" y="100444"/>
                </a:lnTo>
                <a:lnTo>
                  <a:pt x="414451" y="144310"/>
                </a:lnTo>
                <a:lnTo>
                  <a:pt x="414847" y="153282"/>
                </a:lnTo>
                <a:lnTo>
                  <a:pt x="428455" y="193714"/>
                </a:lnTo>
                <a:lnTo>
                  <a:pt x="458362" y="222527"/>
                </a:lnTo>
                <a:lnTo>
                  <a:pt x="500253" y="233451"/>
                </a:lnTo>
                <a:lnTo>
                  <a:pt x="508453" y="233111"/>
                </a:lnTo>
                <a:lnTo>
                  <a:pt x="545282" y="221440"/>
                </a:lnTo>
                <a:lnTo>
                  <a:pt x="564039" y="204978"/>
                </a:lnTo>
                <a:lnTo>
                  <a:pt x="501142" y="204978"/>
                </a:lnTo>
                <a:lnTo>
                  <a:pt x="494513" y="204540"/>
                </a:lnTo>
                <a:lnTo>
                  <a:pt x="461262" y="184887"/>
                </a:lnTo>
                <a:lnTo>
                  <a:pt x="449326" y="158508"/>
                </a:lnTo>
                <a:lnTo>
                  <a:pt x="583069" y="158508"/>
                </a:lnTo>
                <a:lnTo>
                  <a:pt x="584212" y="154000"/>
                </a:lnTo>
                <a:lnTo>
                  <a:pt x="584784" y="150876"/>
                </a:lnTo>
                <a:lnTo>
                  <a:pt x="584784" y="144005"/>
                </a:lnTo>
                <a:lnTo>
                  <a:pt x="584105" y="132456"/>
                </a:lnTo>
                <a:lnTo>
                  <a:pt x="583838" y="131000"/>
                </a:lnTo>
                <a:lnTo>
                  <a:pt x="448589" y="131000"/>
                </a:lnTo>
                <a:lnTo>
                  <a:pt x="448983" y="125158"/>
                </a:lnTo>
                <a:lnTo>
                  <a:pt x="475056" y="91821"/>
                </a:lnTo>
                <a:lnTo>
                  <a:pt x="500253" y="85128"/>
                </a:lnTo>
                <a:lnTo>
                  <a:pt x="563114" y="85128"/>
                </a:lnTo>
                <a:lnTo>
                  <a:pt x="561103" y="82661"/>
                </a:lnTo>
                <a:lnTo>
                  <a:pt x="523648" y="59410"/>
                </a:lnTo>
                <a:lnTo>
                  <a:pt x="512192" y="57124"/>
                </a:lnTo>
                <a:lnTo>
                  <a:pt x="499948" y="56362"/>
                </a:lnTo>
                <a:close/>
              </a:path>
              <a:path w="1026159" h="295275">
                <a:moveTo>
                  <a:pt x="546188" y="175158"/>
                </a:moveTo>
                <a:lnTo>
                  <a:pt x="514562" y="203226"/>
                </a:lnTo>
                <a:lnTo>
                  <a:pt x="501142" y="204978"/>
                </a:lnTo>
                <a:lnTo>
                  <a:pt x="564039" y="204978"/>
                </a:lnTo>
                <a:lnTo>
                  <a:pt x="567574" y="200215"/>
                </a:lnTo>
                <a:lnTo>
                  <a:pt x="572228" y="192314"/>
                </a:lnTo>
                <a:lnTo>
                  <a:pt x="576529" y="183261"/>
                </a:lnTo>
                <a:lnTo>
                  <a:pt x="546188" y="175158"/>
                </a:lnTo>
                <a:close/>
              </a:path>
              <a:path w="1026159" h="295275">
                <a:moveTo>
                  <a:pt x="563114" y="85128"/>
                </a:moveTo>
                <a:lnTo>
                  <a:pt x="500253" y="85128"/>
                </a:lnTo>
                <a:lnTo>
                  <a:pt x="507023" y="85547"/>
                </a:lnTo>
                <a:lnTo>
                  <a:pt x="513503" y="86802"/>
                </a:lnTo>
                <a:lnTo>
                  <a:pt x="544421" y="110324"/>
                </a:lnTo>
                <a:lnTo>
                  <a:pt x="552221" y="131000"/>
                </a:lnTo>
                <a:lnTo>
                  <a:pt x="583838" y="131000"/>
                </a:lnTo>
                <a:lnTo>
                  <a:pt x="582069" y="121372"/>
                </a:lnTo>
                <a:lnTo>
                  <a:pt x="578645" y="110686"/>
                </a:lnTo>
                <a:lnTo>
                  <a:pt x="573925" y="100596"/>
                </a:lnTo>
                <a:lnTo>
                  <a:pt x="568024" y="91150"/>
                </a:lnTo>
                <a:lnTo>
                  <a:pt x="563114" y="85128"/>
                </a:lnTo>
                <a:close/>
              </a:path>
              <a:path w="1026159" h="295275">
                <a:moveTo>
                  <a:pt x="635647" y="59105"/>
                </a:moveTo>
                <a:lnTo>
                  <a:pt x="604126" y="59105"/>
                </a:lnTo>
                <a:lnTo>
                  <a:pt x="604126" y="230403"/>
                </a:lnTo>
                <a:lnTo>
                  <a:pt x="637514" y="230403"/>
                </a:lnTo>
                <a:lnTo>
                  <a:pt x="637514" y="127876"/>
                </a:lnTo>
                <a:lnTo>
                  <a:pt x="639686" y="120599"/>
                </a:lnTo>
                <a:lnTo>
                  <a:pt x="674776" y="89662"/>
                </a:lnTo>
                <a:lnTo>
                  <a:pt x="681888" y="87884"/>
                </a:lnTo>
                <a:lnTo>
                  <a:pt x="744094" y="87884"/>
                </a:lnTo>
                <a:lnTo>
                  <a:pt x="743209" y="85509"/>
                </a:lnTo>
                <a:lnTo>
                  <a:pt x="633018" y="85509"/>
                </a:lnTo>
                <a:lnTo>
                  <a:pt x="635647" y="59105"/>
                </a:lnTo>
                <a:close/>
              </a:path>
              <a:path w="1026159" h="295275">
                <a:moveTo>
                  <a:pt x="744094" y="87884"/>
                </a:moveTo>
                <a:lnTo>
                  <a:pt x="698500" y="87884"/>
                </a:lnTo>
                <a:lnTo>
                  <a:pt x="705485" y="91452"/>
                </a:lnTo>
                <a:lnTo>
                  <a:pt x="709993" y="98590"/>
                </a:lnTo>
                <a:lnTo>
                  <a:pt x="712986" y="104909"/>
                </a:lnTo>
                <a:lnTo>
                  <a:pt x="715125" y="113161"/>
                </a:lnTo>
                <a:lnTo>
                  <a:pt x="716410" y="123344"/>
                </a:lnTo>
                <a:lnTo>
                  <a:pt x="716838" y="135458"/>
                </a:lnTo>
                <a:lnTo>
                  <a:pt x="716838" y="230403"/>
                </a:lnTo>
                <a:lnTo>
                  <a:pt x="750138" y="230403"/>
                </a:lnTo>
                <a:lnTo>
                  <a:pt x="750069" y="127876"/>
                </a:lnTo>
                <a:lnTo>
                  <a:pt x="745858" y="92621"/>
                </a:lnTo>
                <a:lnTo>
                  <a:pt x="744094" y="87884"/>
                </a:lnTo>
                <a:close/>
              </a:path>
              <a:path w="1026159" h="295275">
                <a:moveTo>
                  <a:pt x="696620" y="56362"/>
                </a:moveTo>
                <a:lnTo>
                  <a:pt x="653975" y="67898"/>
                </a:lnTo>
                <a:lnTo>
                  <a:pt x="633018" y="85509"/>
                </a:lnTo>
                <a:lnTo>
                  <a:pt x="743209" y="85509"/>
                </a:lnTo>
                <a:lnTo>
                  <a:pt x="742911" y="84709"/>
                </a:lnTo>
                <a:lnTo>
                  <a:pt x="738695" y="77914"/>
                </a:lnTo>
                <a:lnTo>
                  <a:pt x="734529" y="71081"/>
                </a:lnTo>
                <a:lnTo>
                  <a:pt x="703682" y="56715"/>
                </a:lnTo>
                <a:lnTo>
                  <a:pt x="696620" y="56362"/>
                </a:lnTo>
                <a:close/>
              </a:path>
              <a:path w="1026159" h="295275">
                <a:moveTo>
                  <a:pt x="881430" y="1562"/>
                </a:moveTo>
                <a:lnTo>
                  <a:pt x="855027" y="1562"/>
                </a:lnTo>
                <a:lnTo>
                  <a:pt x="759282" y="230403"/>
                </a:lnTo>
                <a:lnTo>
                  <a:pt x="795858" y="230403"/>
                </a:lnTo>
                <a:lnTo>
                  <a:pt x="823582" y="162826"/>
                </a:lnTo>
                <a:lnTo>
                  <a:pt x="948437" y="162826"/>
                </a:lnTo>
                <a:lnTo>
                  <a:pt x="936200" y="133375"/>
                </a:lnTo>
                <a:lnTo>
                  <a:pt x="833399" y="133375"/>
                </a:lnTo>
                <a:lnTo>
                  <a:pt x="868045" y="49517"/>
                </a:lnTo>
                <a:lnTo>
                  <a:pt x="901356" y="49517"/>
                </a:lnTo>
                <a:lnTo>
                  <a:pt x="881430" y="1562"/>
                </a:lnTo>
                <a:close/>
              </a:path>
              <a:path w="1026159" h="295275">
                <a:moveTo>
                  <a:pt x="948437" y="162826"/>
                </a:moveTo>
                <a:lnTo>
                  <a:pt x="912279" y="162826"/>
                </a:lnTo>
                <a:lnTo>
                  <a:pt x="940308" y="230403"/>
                </a:lnTo>
                <a:lnTo>
                  <a:pt x="976515" y="230403"/>
                </a:lnTo>
                <a:lnTo>
                  <a:pt x="948437" y="162826"/>
                </a:lnTo>
                <a:close/>
              </a:path>
              <a:path w="1026159" h="295275">
                <a:moveTo>
                  <a:pt x="901356" y="49517"/>
                </a:moveTo>
                <a:lnTo>
                  <a:pt x="868045" y="49517"/>
                </a:lnTo>
                <a:lnTo>
                  <a:pt x="902246" y="133375"/>
                </a:lnTo>
                <a:lnTo>
                  <a:pt x="936200" y="133375"/>
                </a:lnTo>
                <a:lnTo>
                  <a:pt x="901356" y="49517"/>
                </a:lnTo>
                <a:close/>
              </a:path>
              <a:path w="1026159" h="295275">
                <a:moveTo>
                  <a:pt x="1025715" y="1562"/>
                </a:moveTo>
                <a:lnTo>
                  <a:pt x="991806" y="1562"/>
                </a:lnTo>
                <a:lnTo>
                  <a:pt x="991806" y="230403"/>
                </a:lnTo>
                <a:lnTo>
                  <a:pt x="1025715" y="230403"/>
                </a:lnTo>
                <a:lnTo>
                  <a:pt x="1025715" y="1562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987702" y="2911608"/>
            <a:ext cx="6529705" cy="2943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83995">
              <a:lnSpc>
                <a:spcPts val="2865"/>
              </a:lnSpc>
              <a:spcBef>
                <a:spcPts val="95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are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automated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systems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that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utilize</a:t>
            </a:r>
            <a:endParaRPr sz="2400">
              <a:latin typeface="Trebuchet MS"/>
              <a:cs typeface="Trebuchet MS"/>
            </a:endParaRPr>
          </a:p>
          <a:p>
            <a:pPr marL="12700" marR="5080" indent="4073525">
              <a:lnSpc>
                <a:spcPts val="2850"/>
              </a:lnSpc>
              <a:spcBef>
                <a:spcPts val="105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interact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with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users.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presentation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guide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you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through</a:t>
            </a:r>
            <a:endParaRPr sz="2400">
              <a:latin typeface="Trebuchet MS"/>
              <a:cs typeface="Trebuchet MS"/>
            </a:endParaRPr>
          </a:p>
          <a:p>
            <a:pPr marL="12700" marR="1377315">
              <a:lnSpc>
                <a:spcPts val="2850"/>
              </a:lnSpc>
              <a:spcBef>
                <a:spcPts val="75"/>
              </a:spcBef>
              <a:tabLst>
                <a:tab pos="3631565" algn="l"/>
              </a:tabLst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process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developing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intelligent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voicebots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technologies.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85">
                <a:solidFill>
                  <a:srgbClr val="262425"/>
                </a:solidFill>
                <a:latin typeface="Trebuchet MS"/>
                <a:cs typeface="Trebuchet MS"/>
              </a:rPr>
              <a:t>We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aim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 provide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 marR="550545">
              <a:lnSpc>
                <a:spcPts val="2850"/>
              </a:lnSpc>
              <a:spcBef>
                <a:spcPts val="75"/>
              </a:spcBef>
            </a:pP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comprehensive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understanding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tools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methodologies</a:t>
            </a:r>
            <a:r>
              <a:rPr dirty="0" sz="24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involved.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79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-160"/>
              <a:t>INTRODUCTION</a:t>
            </a:r>
            <a:r>
              <a:rPr dirty="0" sz="3900" spc="-60"/>
              <a:t> </a:t>
            </a:r>
            <a:r>
              <a:rPr dirty="0" sz="3900" spc="-254"/>
              <a:t>TO</a:t>
            </a:r>
            <a:r>
              <a:rPr dirty="0" sz="3900" spc="-60"/>
              <a:t> </a:t>
            </a:r>
            <a:r>
              <a:rPr dirty="0" sz="3900" spc="-315"/>
              <a:t>VOICEBOTS</a:t>
            </a:r>
            <a:endParaRPr sz="3900"/>
          </a:p>
        </p:txBody>
      </p:sp>
      <p:sp>
        <p:nvSpPr>
          <p:cNvPr id="14" name="object 14" descr="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4" name="object 4" descr="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2477" y="3355835"/>
            <a:ext cx="2684614" cy="30280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345019" y="3355835"/>
            <a:ext cx="971550" cy="238125"/>
          </a:xfrm>
          <a:custGeom>
            <a:avLst/>
            <a:gdLst/>
            <a:ahLst/>
            <a:cxnLst/>
            <a:rect l="l" t="t" r="r" b="b"/>
            <a:pathLst>
              <a:path w="971550" h="238125">
                <a:moveTo>
                  <a:pt x="31521" y="63639"/>
                </a:moveTo>
                <a:lnTo>
                  <a:pt x="0" y="63639"/>
                </a:lnTo>
                <a:lnTo>
                  <a:pt x="0" y="234937"/>
                </a:lnTo>
                <a:lnTo>
                  <a:pt x="33388" y="234937"/>
                </a:lnTo>
                <a:lnTo>
                  <a:pt x="33388" y="132410"/>
                </a:lnTo>
                <a:lnTo>
                  <a:pt x="35572" y="125120"/>
                </a:lnTo>
                <a:lnTo>
                  <a:pt x="70662" y="94195"/>
                </a:lnTo>
                <a:lnTo>
                  <a:pt x="77774" y="92417"/>
                </a:lnTo>
                <a:lnTo>
                  <a:pt x="139967" y="92417"/>
                </a:lnTo>
                <a:lnTo>
                  <a:pt x="139083" y="90043"/>
                </a:lnTo>
                <a:lnTo>
                  <a:pt x="28892" y="90043"/>
                </a:lnTo>
                <a:lnTo>
                  <a:pt x="31521" y="63639"/>
                </a:lnTo>
                <a:close/>
              </a:path>
              <a:path w="971550" h="238125">
                <a:moveTo>
                  <a:pt x="139967" y="92417"/>
                </a:moveTo>
                <a:lnTo>
                  <a:pt x="94373" y="92417"/>
                </a:lnTo>
                <a:lnTo>
                  <a:pt x="101358" y="95986"/>
                </a:lnTo>
                <a:lnTo>
                  <a:pt x="105867" y="103111"/>
                </a:lnTo>
                <a:lnTo>
                  <a:pt x="108860" y="109438"/>
                </a:lnTo>
                <a:lnTo>
                  <a:pt x="110999" y="117694"/>
                </a:lnTo>
                <a:lnTo>
                  <a:pt x="112284" y="127878"/>
                </a:lnTo>
                <a:lnTo>
                  <a:pt x="112712" y="139992"/>
                </a:lnTo>
                <a:lnTo>
                  <a:pt x="112712" y="234937"/>
                </a:lnTo>
                <a:lnTo>
                  <a:pt x="146024" y="234937"/>
                </a:lnTo>
                <a:lnTo>
                  <a:pt x="145955" y="132410"/>
                </a:lnTo>
                <a:lnTo>
                  <a:pt x="141732" y="97155"/>
                </a:lnTo>
                <a:lnTo>
                  <a:pt x="139967" y="92417"/>
                </a:lnTo>
                <a:close/>
              </a:path>
              <a:path w="971550" h="238125">
                <a:moveTo>
                  <a:pt x="92494" y="60883"/>
                </a:moveTo>
                <a:lnTo>
                  <a:pt x="49853" y="72432"/>
                </a:lnTo>
                <a:lnTo>
                  <a:pt x="28892" y="90043"/>
                </a:lnTo>
                <a:lnTo>
                  <a:pt x="139083" y="90043"/>
                </a:lnTo>
                <a:lnTo>
                  <a:pt x="138785" y="89242"/>
                </a:lnTo>
                <a:lnTo>
                  <a:pt x="134569" y="82448"/>
                </a:lnTo>
                <a:lnTo>
                  <a:pt x="130403" y="75615"/>
                </a:lnTo>
                <a:lnTo>
                  <a:pt x="99561" y="61238"/>
                </a:lnTo>
                <a:lnTo>
                  <a:pt x="92494" y="60883"/>
                </a:lnTo>
                <a:close/>
              </a:path>
              <a:path w="971550" h="238125">
                <a:moveTo>
                  <a:pt x="246075" y="128168"/>
                </a:moveTo>
                <a:lnTo>
                  <a:pt x="238048" y="128168"/>
                </a:lnTo>
                <a:lnTo>
                  <a:pt x="227847" y="128573"/>
                </a:lnTo>
                <a:lnTo>
                  <a:pt x="185896" y="142578"/>
                </a:lnTo>
                <a:lnTo>
                  <a:pt x="165353" y="174679"/>
                </a:lnTo>
                <a:lnTo>
                  <a:pt x="164846" y="184531"/>
                </a:lnTo>
                <a:lnTo>
                  <a:pt x="165227" y="190393"/>
                </a:lnTo>
                <a:lnTo>
                  <a:pt x="187537" y="226687"/>
                </a:lnTo>
                <a:lnTo>
                  <a:pt x="224663" y="237985"/>
                </a:lnTo>
                <a:lnTo>
                  <a:pt x="234143" y="237482"/>
                </a:lnTo>
                <a:lnTo>
                  <a:pt x="271792" y="225653"/>
                </a:lnTo>
                <a:lnTo>
                  <a:pt x="281444" y="217678"/>
                </a:lnTo>
                <a:lnTo>
                  <a:pt x="319011" y="217678"/>
                </a:lnTo>
                <a:lnTo>
                  <a:pt x="319011" y="209499"/>
                </a:lnTo>
                <a:lnTo>
                  <a:pt x="222732" y="209499"/>
                </a:lnTo>
                <a:lnTo>
                  <a:pt x="216865" y="208114"/>
                </a:lnTo>
                <a:lnTo>
                  <a:pt x="197154" y="173520"/>
                </a:lnTo>
                <a:lnTo>
                  <a:pt x="200977" y="167132"/>
                </a:lnTo>
                <a:lnTo>
                  <a:pt x="240499" y="154863"/>
                </a:lnTo>
                <a:lnTo>
                  <a:pt x="311353" y="154863"/>
                </a:lnTo>
                <a:lnTo>
                  <a:pt x="311353" y="132715"/>
                </a:lnTo>
                <a:lnTo>
                  <a:pt x="278041" y="132715"/>
                </a:lnTo>
                <a:lnTo>
                  <a:pt x="276860" y="132207"/>
                </a:lnTo>
                <a:lnTo>
                  <a:pt x="271894" y="131343"/>
                </a:lnTo>
                <a:lnTo>
                  <a:pt x="254457" y="128816"/>
                </a:lnTo>
                <a:lnTo>
                  <a:pt x="246075" y="128168"/>
                </a:lnTo>
                <a:close/>
              </a:path>
              <a:path w="971550" h="238125">
                <a:moveTo>
                  <a:pt x="319011" y="217678"/>
                </a:moveTo>
                <a:lnTo>
                  <a:pt x="281444" y="217678"/>
                </a:lnTo>
                <a:lnTo>
                  <a:pt x="282194" y="221564"/>
                </a:lnTo>
                <a:lnTo>
                  <a:pt x="302348" y="235521"/>
                </a:lnTo>
                <a:lnTo>
                  <a:pt x="303491" y="235775"/>
                </a:lnTo>
                <a:lnTo>
                  <a:pt x="305054" y="235775"/>
                </a:lnTo>
                <a:lnTo>
                  <a:pt x="307047" y="235521"/>
                </a:lnTo>
                <a:lnTo>
                  <a:pt x="319011" y="234416"/>
                </a:lnTo>
                <a:lnTo>
                  <a:pt x="319011" y="217678"/>
                </a:lnTo>
                <a:close/>
              </a:path>
              <a:path w="971550" h="238125">
                <a:moveTo>
                  <a:pt x="311353" y="154863"/>
                </a:moveTo>
                <a:lnTo>
                  <a:pt x="247637" y="154863"/>
                </a:lnTo>
                <a:lnTo>
                  <a:pt x="254723" y="155536"/>
                </a:lnTo>
                <a:lnTo>
                  <a:pt x="268808" y="158203"/>
                </a:lnTo>
                <a:lnTo>
                  <a:pt x="274231" y="159626"/>
                </a:lnTo>
                <a:lnTo>
                  <a:pt x="278041" y="161112"/>
                </a:lnTo>
                <a:lnTo>
                  <a:pt x="278041" y="181013"/>
                </a:lnTo>
                <a:lnTo>
                  <a:pt x="277571" y="182537"/>
                </a:lnTo>
                <a:lnTo>
                  <a:pt x="276631" y="184531"/>
                </a:lnTo>
                <a:lnTo>
                  <a:pt x="275742" y="186512"/>
                </a:lnTo>
                <a:lnTo>
                  <a:pt x="242623" y="208202"/>
                </a:lnTo>
                <a:lnTo>
                  <a:pt x="229577" y="209499"/>
                </a:lnTo>
                <a:lnTo>
                  <a:pt x="319011" y="209499"/>
                </a:lnTo>
                <a:lnTo>
                  <a:pt x="319011" y="206311"/>
                </a:lnTo>
                <a:lnTo>
                  <a:pt x="314147" y="205955"/>
                </a:lnTo>
                <a:lnTo>
                  <a:pt x="311658" y="205740"/>
                </a:lnTo>
                <a:lnTo>
                  <a:pt x="311505" y="205638"/>
                </a:lnTo>
                <a:lnTo>
                  <a:pt x="311393" y="205346"/>
                </a:lnTo>
                <a:lnTo>
                  <a:pt x="311353" y="154863"/>
                </a:lnTo>
                <a:close/>
              </a:path>
              <a:path w="971550" h="238125">
                <a:moveTo>
                  <a:pt x="301381" y="90932"/>
                </a:moveTo>
                <a:lnTo>
                  <a:pt x="239610" y="90932"/>
                </a:lnTo>
                <a:lnTo>
                  <a:pt x="248271" y="91558"/>
                </a:lnTo>
                <a:lnTo>
                  <a:pt x="255890" y="93438"/>
                </a:lnTo>
                <a:lnTo>
                  <a:pt x="278023" y="128168"/>
                </a:lnTo>
                <a:lnTo>
                  <a:pt x="278041" y="132715"/>
                </a:lnTo>
                <a:lnTo>
                  <a:pt x="311353" y="132715"/>
                </a:lnTo>
                <a:lnTo>
                  <a:pt x="311242" y="128816"/>
                </a:lnTo>
                <a:lnTo>
                  <a:pt x="310172" y="115006"/>
                </a:lnTo>
                <a:lnTo>
                  <a:pt x="306630" y="101463"/>
                </a:lnTo>
                <a:lnTo>
                  <a:pt x="301381" y="90932"/>
                </a:lnTo>
                <a:close/>
              </a:path>
              <a:path w="971550" h="238125">
                <a:moveTo>
                  <a:pt x="241693" y="60883"/>
                </a:moveTo>
                <a:lnTo>
                  <a:pt x="201044" y="69907"/>
                </a:lnTo>
                <a:lnTo>
                  <a:pt x="172554" y="86537"/>
                </a:lnTo>
                <a:lnTo>
                  <a:pt x="186524" y="112268"/>
                </a:lnTo>
                <a:lnTo>
                  <a:pt x="195373" y="106493"/>
                </a:lnTo>
                <a:lnTo>
                  <a:pt x="203328" y="101742"/>
                </a:lnTo>
                <a:lnTo>
                  <a:pt x="210390" y="98016"/>
                </a:lnTo>
                <a:lnTo>
                  <a:pt x="216560" y="95313"/>
                </a:lnTo>
                <a:lnTo>
                  <a:pt x="224193" y="92392"/>
                </a:lnTo>
                <a:lnTo>
                  <a:pt x="231876" y="90932"/>
                </a:lnTo>
                <a:lnTo>
                  <a:pt x="301381" y="90932"/>
                </a:lnTo>
                <a:lnTo>
                  <a:pt x="300728" y="89621"/>
                </a:lnTo>
                <a:lnTo>
                  <a:pt x="292468" y="79476"/>
                </a:lnTo>
                <a:lnTo>
                  <a:pt x="282214" y="71342"/>
                </a:lnTo>
                <a:lnTo>
                  <a:pt x="270333" y="65532"/>
                </a:lnTo>
                <a:lnTo>
                  <a:pt x="256826" y="62045"/>
                </a:lnTo>
                <a:lnTo>
                  <a:pt x="241693" y="60883"/>
                </a:lnTo>
                <a:close/>
              </a:path>
              <a:path w="971550" h="238125">
                <a:moveTo>
                  <a:pt x="382346" y="92710"/>
                </a:moveTo>
                <a:lnTo>
                  <a:pt x="348957" y="92710"/>
                </a:lnTo>
                <a:lnTo>
                  <a:pt x="348957" y="207975"/>
                </a:lnTo>
                <a:lnTo>
                  <a:pt x="375551" y="235445"/>
                </a:lnTo>
                <a:lnTo>
                  <a:pt x="382016" y="236791"/>
                </a:lnTo>
                <a:lnTo>
                  <a:pt x="395058" y="236791"/>
                </a:lnTo>
                <a:lnTo>
                  <a:pt x="400824" y="236118"/>
                </a:lnTo>
                <a:lnTo>
                  <a:pt x="411441" y="233400"/>
                </a:lnTo>
                <a:lnTo>
                  <a:pt x="415848" y="231876"/>
                </a:lnTo>
                <a:lnTo>
                  <a:pt x="422935" y="228612"/>
                </a:lnTo>
                <a:lnTo>
                  <a:pt x="427342" y="226822"/>
                </a:lnTo>
                <a:lnTo>
                  <a:pt x="432600" y="224891"/>
                </a:lnTo>
                <a:lnTo>
                  <a:pt x="426080" y="204965"/>
                </a:lnTo>
                <a:lnTo>
                  <a:pt x="391782" y="204965"/>
                </a:lnTo>
                <a:lnTo>
                  <a:pt x="388835" y="204050"/>
                </a:lnTo>
                <a:lnTo>
                  <a:pt x="386359" y="202222"/>
                </a:lnTo>
                <a:lnTo>
                  <a:pt x="383933" y="200380"/>
                </a:lnTo>
                <a:lnTo>
                  <a:pt x="382587" y="197637"/>
                </a:lnTo>
                <a:lnTo>
                  <a:pt x="382346" y="193967"/>
                </a:lnTo>
                <a:lnTo>
                  <a:pt x="382346" y="92710"/>
                </a:lnTo>
                <a:close/>
              </a:path>
              <a:path w="971550" h="238125">
                <a:moveTo>
                  <a:pt x="422262" y="193294"/>
                </a:moveTo>
                <a:lnTo>
                  <a:pt x="417017" y="197815"/>
                </a:lnTo>
                <a:lnTo>
                  <a:pt x="412407" y="200875"/>
                </a:lnTo>
                <a:lnTo>
                  <a:pt x="404469" y="204152"/>
                </a:lnTo>
                <a:lnTo>
                  <a:pt x="400062" y="204965"/>
                </a:lnTo>
                <a:lnTo>
                  <a:pt x="426080" y="204965"/>
                </a:lnTo>
                <a:lnTo>
                  <a:pt x="422262" y="193294"/>
                </a:lnTo>
                <a:close/>
              </a:path>
              <a:path w="971550" h="238125">
                <a:moveTo>
                  <a:pt x="418846" y="63639"/>
                </a:moveTo>
                <a:lnTo>
                  <a:pt x="327025" y="63639"/>
                </a:lnTo>
                <a:lnTo>
                  <a:pt x="327025" y="92710"/>
                </a:lnTo>
                <a:lnTo>
                  <a:pt x="418846" y="92710"/>
                </a:lnTo>
                <a:lnTo>
                  <a:pt x="418846" y="63639"/>
                </a:lnTo>
                <a:close/>
              </a:path>
              <a:path w="971550" h="238125">
                <a:moveTo>
                  <a:pt x="382346" y="10045"/>
                </a:moveTo>
                <a:lnTo>
                  <a:pt x="348957" y="10045"/>
                </a:lnTo>
                <a:lnTo>
                  <a:pt x="348957" y="63639"/>
                </a:lnTo>
                <a:lnTo>
                  <a:pt x="382346" y="63639"/>
                </a:lnTo>
                <a:lnTo>
                  <a:pt x="382346" y="10045"/>
                </a:lnTo>
                <a:close/>
              </a:path>
              <a:path w="971550" h="238125">
                <a:moveTo>
                  <a:pt x="476097" y="63639"/>
                </a:moveTo>
                <a:lnTo>
                  <a:pt x="442785" y="63639"/>
                </a:lnTo>
                <a:lnTo>
                  <a:pt x="442785" y="163118"/>
                </a:lnTo>
                <a:lnTo>
                  <a:pt x="450859" y="207735"/>
                </a:lnTo>
                <a:lnTo>
                  <a:pt x="486443" y="236766"/>
                </a:lnTo>
                <a:lnTo>
                  <a:pt x="499668" y="237985"/>
                </a:lnTo>
                <a:lnTo>
                  <a:pt x="510658" y="237283"/>
                </a:lnTo>
                <a:lnTo>
                  <a:pt x="552500" y="220218"/>
                </a:lnTo>
                <a:lnTo>
                  <a:pt x="560641" y="214401"/>
                </a:lnTo>
                <a:lnTo>
                  <a:pt x="598246" y="214401"/>
                </a:lnTo>
                <a:lnTo>
                  <a:pt x="598246" y="207048"/>
                </a:lnTo>
                <a:lnTo>
                  <a:pt x="506653" y="207048"/>
                </a:lnTo>
                <a:lnTo>
                  <a:pt x="499598" y="206347"/>
                </a:lnTo>
                <a:lnTo>
                  <a:pt x="476581" y="171168"/>
                </a:lnTo>
                <a:lnTo>
                  <a:pt x="476097" y="159473"/>
                </a:lnTo>
                <a:lnTo>
                  <a:pt x="476097" y="63639"/>
                </a:lnTo>
                <a:close/>
              </a:path>
              <a:path w="971550" h="238125">
                <a:moveTo>
                  <a:pt x="598246" y="214401"/>
                </a:moveTo>
                <a:lnTo>
                  <a:pt x="560641" y="214401"/>
                </a:lnTo>
                <a:lnTo>
                  <a:pt x="560984" y="220116"/>
                </a:lnTo>
                <a:lnTo>
                  <a:pt x="581888" y="235521"/>
                </a:lnTo>
                <a:lnTo>
                  <a:pt x="583425" y="235521"/>
                </a:lnTo>
                <a:lnTo>
                  <a:pt x="584936" y="235470"/>
                </a:lnTo>
                <a:lnTo>
                  <a:pt x="587959" y="235280"/>
                </a:lnTo>
                <a:lnTo>
                  <a:pt x="598246" y="234416"/>
                </a:lnTo>
                <a:lnTo>
                  <a:pt x="598246" y="214401"/>
                </a:lnTo>
                <a:close/>
              </a:path>
              <a:path w="971550" h="238125">
                <a:moveTo>
                  <a:pt x="590880" y="63639"/>
                </a:moveTo>
                <a:lnTo>
                  <a:pt x="557580" y="63639"/>
                </a:lnTo>
                <a:lnTo>
                  <a:pt x="557580" y="168770"/>
                </a:lnTo>
                <a:lnTo>
                  <a:pt x="555002" y="176047"/>
                </a:lnTo>
                <a:lnTo>
                  <a:pt x="520827" y="205460"/>
                </a:lnTo>
                <a:lnTo>
                  <a:pt x="513842" y="207048"/>
                </a:lnTo>
                <a:lnTo>
                  <a:pt x="598246" y="207048"/>
                </a:lnTo>
                <a:lnTo>
                  <a:pt x="598246" y="206387"/>
                </a:lnTo>
                <a:lnTo>
                  <a:pt x="593585" y="205981"/>
                </a:lnTo>
                <a:lnTo>
                  <a:pt x="591185" y="205740"/>
                </a:lnTo>
                <a:lnTo>
                  <a:pt x="591032" y="205638"/>
                </a:lnTo>
                <a:lnTo>
                  <a:pt x="590929" y="205460"/>
                </a:lnTo>
                <a:lnTo>
                  <a:pt x="590880" y="63639"/>
                </a:lnTo>
                <a:close/>
              </a:path>
              <a:path w="971550" h="238125">
                <a:moveTo>
                  <a:pt x="657275" y="63639"/>
                </a:moveTo>
                <a:lnTo>
                  <a:pt x="625157" y="63639"/>
                </a:lnTo>
                <a:lnTo>
                  <a:pt x="625157" y="234937"/>
                </a:lnTo>
                <a:lnTo>
                  <a:pt x="658533" y="234937"/>
                </a:lnTo>
                <a:lnTo>
                  <a:pt x="658533" y="131000"/>
                </a:lnTo>
                <a:lnTo>
                  <a:pt x="661786" y="123294"/>
                </a:lnTo>
                <a:lnTo>
                  <a:pt x="694775" y="97396"/>
                </a:lnTo>
                <a:lnTo>
                  <a:pt x="716965" y="94424"/>
                </a:lnTo>
                <a:lnTo>
                  <a:pt x="716965" y="88379"/>
                </a:lnTo>
                <a:lnTo>
                  <a:pt x="655408" y="88379"/>
                </a:lnTo>
                <a:lnTo>
                  <a:pt x="657275" y="63639"/>
                </a:lnTo>
                <a:close/>
              </a:path>
              <a:path w="971550" h="238125">
                <a:moveTo>
                  <a:pt x="708837" y="62750"/>
                </a:moveTo>
                <a:lnTo>
                  <a:pt x="705167" y="62750"/>
                </a:lnTo>
                <a:lnTo>
                  <a:pt x="703160" y="62852"/>
                </a:lnTo>
                <a:lnTo>
                  <a:pt x="660806" y="82143"/>
                </a:lnTo>
                <a:lnTo>
                  <a:pt x="655408" y="88379"/>
                </a:lnTo>
                <a:lnTo>
                  <a:pt x="716965" y="88379"/>
                </a:lnTo>
                <a:lnTo>
                  <a:pt x="716965" y="64160"/>
                </a:lnTo>
                <a:lnTo>
                  <a:pt x="712165" y="63220"/>
                </a:lnTo>
                <a:lnTo>
                  <a:pt x="708837" y="62750"/>
                </a:lnTo>
                <a:close/>
              </a:path>
              <a:path w="971550" h="238125">
                <a:moveTo>
                  <a:pt x="799973" y="128168"/>
                </a:moveTo>
                <a:lnTo>
                  <a:pt x="791933" y="128168"/>
                </a:lnTo>
                <a:lnTo>
                  <a:pt x="781737" y="128573"/>
                </a:lnTo>
                <a:lnTo>
                  <a:pt x="739786" y="142578"/>
                </a:lnTo>
                <a:lnTo>
                  <a:pt x="719249" y="174679"/>
                </a:lnTo>
                <a:lnTo>
                  <a:pt x="718743" y="184531"/>
                </a:lnTo>
                <a:lnTo>
                  <a:pt x="719123" y="190393"/>
                </a:lnTo>
                <a:lnTo>
                  <a:pt x="741422" y="226687"/>
                </a:lnTo>
                <a:lnTo>
                  <a:pt x="778560" y="237985"/>
                </a:lnTo>
                <a:lnTo>
                  <a:pt x="788033" y="237482"/>
                </a:lnTo>
                <a:lnTo>
                  <a:pt x="825690" y="225653"/>
                </a:lnTo>
                <a:lnTo>
                  <a:pt x="835329" y="217678"/>
                </a:lnTo>
                <a:lnTo>
                  <a:pt x="872896" y="217678"/>
                </a:lnTo>
                <a:lnTo>
                  <a:pt x="872896" y="209499"/>
                </a:lnTo>
                <a:lnTo>
                  <a:pt x="776630" y="209499"/>
                </a:lnTo>
                <a:lnTo>
                  <a:pt x="770750" y="208114"/>
                </a:lnTo>
                <a:lnTo>
                  <a:pt x="751052" y="173520"/>
                </a:lnTo>
                <a:lnTo>
                  <a:pt x="754862" y="167132"/>
                </a:lnTo>
                <a:lnTo>
                  <a:pt x="794397" y="154863"/>
                </a:lnTo>
                <a:lnTo>
                  <a:pt x="865238" y="154863"/>
                </a:lnTo>
                <a:lnTo>
                  <a:pt x="865238" y="132715"/>
                </a:lnTo>
                <a:lnTo>
                  <a:pt x="831938" y="132715"/>
                </a:lnTo>
                <a:lnTo>
                  <a:pt x="830745" y="132207"/>
                </a:lnTo>
                <a:lnTo>
                  <a:pt x="825792" y="131343"/>
                </a:lnTo>
                <a:lnTo>
                  <a:pt x="808342" y="128816"/>
                </a:lnTo>
                <a:lnTo>
                  <a:pt x="799973" y="128168"/>
                </a:lnTo>
                <a:close/>
              </a:path>
              <a:path w="971550" h="238125">
                <a:moveTo>
                  <a:pt x="872896" y="217678"/>
                </a:moveTo>
                <a:lnTo>
                  <a:pt x="835329" y="217678"/>
                </a:lnTo>
                <a:lnTo>
                  <a:pt x="836091" y="221564"/>
                </a:lnTo>
                <a:lnTo>
                  <a:pt x="856246" y="235521"/>
                </a:lnTo>
                <a:lnTo>
                  <a:pt x="857389" y="235775"/>
                </a:lnTo>
                <a:lnTo>
                  <a:pt x="858951" y="235775"/>
                </a:lnTo>
                <a:lnTo>
                  <a:pt x="860933" y="235521"/>
                </a:lnTo>
                <a:lnTo>
                  <a:pt x="872896" y="234416"/>
                </a:lnTo>
                <a:lnTo>
                  <a:pt x="872896" y="217678"/>
                </a:lnTo>
                <a:close/>
              </a:path>
              <a:path w="971550" h="238125">
                <a:moveTo>
                  <a:pt x="865238" y="154863"/>
                </a:moveTo>
                <a:lnTo>
                  <a:pt x="801535" y="154863"/>
                </a:lnTo>
                <a:lnTo>
                  <a:pt x="808621" y="155536"/>
                </a:lnTo>
                <a:lnTo>
                  <a:pt x="822693" y="158203"/>
                </a:lnTo>
                <a:lnTo>
                  <a:pt x="828116" y="159626"/>
                </a:lnTo>
                <a:lnTo>
                  <a:pt x="831938" y="161112"/>
                </a:lnTo>
                <a:lnTo>
                  <a:pt x="831938" y="181013"/>
                </a:lnTo>
                <a:lnTo>
                  <a:pt x="831469" y="182537"/>
                </a:lnTo>
                <a:lnTo>
                  <a:pt x="830529" y="184531"/>
                </a:lnTo>
                <a:lnTo>
                  <a:pt x="829627" y="186512"/>
                </a:lnTo>
                <a:lnTo>
                  <a:pt x="796510" y="208202"/>
                </a:lnTo>
                <a:lnTo>
                  <a:pt x="783463" y="209499"/>
                </a:lnTo>
                <a:lnTo>
                  <a:pt x="872896" y="209499"/>
                </a:lnTo>
                <a:lnTo>
                  <a:pt x="872896" y="206311"/>
                </a:lnTo>
                <a:lnTo>
                  <a:pt x="868045" y="205955"/>
                </a:lnTo>
                <a:lnTo>
                  <a:pt x="865543" y="205740"/>
                </a:lnTo>
                <a:lnTo>
                  <a:pt x="865390" y="205638"/>
                </a:lnTo>
                <a:lnTo>
                  <a:pt x="865278" y="205346"/>
                </a:lnTo>
                <a:lnTo>
                  <a:pt x="865238" y="154863"/>
                </a:lnTo>
                <a:close/>
              </a:path>
              <a:path w="971550" h="238125">
                <a:moveTo>
                  <a:pt x="855277" y="90932"/>
                </a:moveTo>
                <a:lnTo>
                  <a:pt x="793508" y="90932"/>
                </a:lnTo>
                <a:lnTo>
                  <a:pt x="802163" y="91558"/>
                </a:lnTo>
                <a:lnTo>
                  <a:pt x="809782" y="93438"/>
                </a:lnTo>
                <a:lnTo>
                  <a:pt x="831921" y="128168"/>
                </a:lnTo>
                <a:lnTo>
                  <a:pt x="831938" y="132715"/>
                </a:lnTo>
                <a:lnTo>
                  <a:pt x="865238" y="132715"/>
                </a:lnTo>
                <a:lnTo>
                  <a:pt x="865127" y="128816"/>
                </a:lnTo>
                <a:lnTo>
                  <a:pt x="864059" y="115006"/>
                </a:lnTo>
                <a:lnTo>
                  <a:pt x="860521" y="101463"/>
                </a:lnTo>
                <a:lnTo>
                  <a:pt x="855277" y="90932"/>
                </a:lnTo>
                <a:close/>
              </a:path>
              <a:path w="971550" h="238125">
                <a:moveTo>
                  <a:pt x="795578" y="60883"/>
                </a:moveTo>
                <a:lnTo>
                  <a:pt x="754936" y="69907"/>
                </a:lnTo>
                <a:lnTo>
                  <a:pt x="726440" y="86537"/>
                </a:lnTo>
                <a:lnTo>
                  <a:pt x="740422" y="112268"/>
                </a:lnTo>
                <a:lnTo>
                  <a:pt x="749266" y="106493"/>
                </a:lnTo>
                <a:lnTo>
                  <a:pt x="757221" y="101742"/>
                </a:lnTo>
                <a:lnTo>
                  <a:pt x="764286" y="98016"/>
                </a:lnTo>
                <a:lnTo>
                  <a:pt x="770458" y="95313"/>
                </a:lnTo>
                <a:lnTo>
                  <a:pt x="778090" y="92392"/>
                </a:lnTo>
                <a:lnTo>
                  <a:pt x="785774" y="90932"/>
                </a:lnTo>
                <a:lnTo>
                  <a:pt x="855277" y="90932"/>
                </a:lnTo>
                <a:lnTo>
                  <a:pt x="854624" y="89621"/>
                </a:lnTo>
                <a:lnTo>
                  <a:pt x="846366" y="79476"/>
                </a:lnTo>
                <a:lnTo>
                  <a:pt x="836105" y="71342"/>
                </a:lnTo>
                <a:lnTo>
                  <a:pt x="824220" y="65532"/>
                </a:lnTo>
                <a:lnTo>
                  <a:pt x="810711" y="62045"/>
                </a:lnTo>
                <a:lnTo>
                  <a:pt x="795578" y="60883"/>
                </a:lnTo>
                <a:close/>
              </a:path>
              <a:path w="971550" h="238125">
                <a:moveTo>
                  <a:pt x="931646" y="0"/>
                </a:moveTo>
                <a:lnTo>
                  <a:pt x="898271" y="0"/>
                </a:lnTo>
                <a:lnTo>
                  <a:pt x="898312" y="200215"/>
                </a:lnTo>
                <a:lnTo>
                  <a:pt x="920369" y="234284"/>
                </a:lnTo>
                <a:lnTo>
                  <a:pt x="935367" y="236791"/>
                </a:lnTo>
                <a:lnTo>
                  <a:pt x="939825" y="236791"/>
                </a:lnTo>
                <a:lnTo>
                  <a:pt x="945032" y="236245"/>
                </a:lnTo>
                <a:lnTo>
                  <a:pt x="956970" y="234061"/>
                </a:lnTo>
                <a:lnTo>
                  <a:pt x="963739" y="231927"/>
                </a:lnTo>
                <a:lnTo>
                  <a:pt x="971283" y="228765"/>
                </a:lnTo>
                <a:lnTo>
                  <a:pt x="966205" y="205562"/>
                </a:lnTo>
                <a:lnTo>
                  <a:pt x="937501" y="205562"/>
                </a:lnTo>
                <a:lnTo>
                  <a:pt x="935494" y="204914"/>
                </a:lnTo>
                <a:lnTo>
                  <a:pt x="933958" y="203631"/>
                </a:lnTo>
                <a:lnTo>
                  <a:pt x="932421" y="202298"/>
                </a:lnTo>
                <a:lnTo>
                  <a:pt x="931646" y="198653"/>
                </a:lnTo>
                <a:lnTo>
                  <a:pt x="931646" y="0"/>
                </a:lnTo>
                <a:close/>
              </a:path>
              <a:path w="971550" h="238125">
                <a:moveTo>
                  <a:pt x="965034" y="200215"/>
                </a:moveTo>
                <a:lnTo>
                  <a:pt x="958189" y="202298"/>
                </a:lnTo>
                <a:lnTo>
                  <a:pt x="953084" y="203708"/>
                </a:lnTo>
                <a:lnTo>
                  <a:pt x="946404" y="205193"/>
                </a:lnTo>
                <a:lnTo>
                  <a:pt x="943152" y="205562"/>
                </a:lnTo>
                <a:lnTo>
                  <a:pt x="966205" y="205562"/>
                </a:lnTo>
                <a:lnTo>
                  <a:pt x="965034" y="200215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4126" y="3717785"/>
            <a:ext cx="3419449" cy="30280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8859" y="3717785"/>
            <a:ext cx="1020191" cy="29975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08657" y="4089260"/>
            <a:ext cx="1296720" cy="30311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987702" y="2911608"/>
            <a:ext cx="6130290" cy="25819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5187950" algn="l"/>
              </a:tabLst>
            </a:pPr>
            <a:r>
              <a:rPr dirty="0" sz="2400" spc="195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25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voicebot's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architecture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consists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several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key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components: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-40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3465829">
              <a:lnSpc>
                <a:spcPts val="2760"/>
              </a:lnSpc>
            </a:pPr>
            <a:r>
              <a:rPr dirty="0" sz="2400" spc="-35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 marR="113030" indent="1303020">
              <a:lnSpc>
                <a:spcPct val="99800"/>
              </a:lnSpc>
              <a:spcBef>
                <a:spcPts val="50"/>
              </a:spcBef>
            </a:pPr>
            <a:r>
              <a:rPr dirty="0" sz="2400" spc="-434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Each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component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plays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crucial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role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ensuring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communication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between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user</a:t>
            </a:r>
            <a:r>
              <a:rPr dirty="0" sz="24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bot,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facilitating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seamless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interaction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experience.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478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0"/>
              <a:t>UNDERSTANDING</a:t>
            </a:r>
            <a:r>
              <a:rPr dirty="0" sz="2800"/>
              <a:t> </a:t>
            </a:r>
            <a:r>
              <a:rPr dirty="0" sz="2800" spc="-200"/>
              <a:t>VOICEBOT</a:t>
            </a:r>
            <a:r>
              <a:rPr dirty="0" sz="2800" spc="5"/>
              <a:t> </a:t>
            </a:r>
            <a:r>
              <a:rPr dirty="0" sz="2800" spc="-190"/>
              <a:t>ARCHITECTURE</a:t>
            </a:r>
            <a:endParaRPr sz="2800"/>
          </a:p>
        </p:txBody>
      </p:sp>
      <p:sp>
        <p:nvSpPr>
          <p:cNvPr id="15" name="object 15" descr="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4" name="object 4" descr="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0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50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8365" y="2993885"/>
            <a:ext cx="1265047" cy="23798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987711" y="2911608"/>
            <a:ext cx="6352540" cy="258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9215">
              <a:lnSpc>
                <a:spcPct val="99800"/>
              </a:lnSpc>
              <a:spcBef>
                <a:spcPts val="100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an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open-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source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framework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that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simplifies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creation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2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web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applications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for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science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projects. 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allows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developers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build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interactive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interfaces</a:t>
            </a:r>
            <a:r>
              <a:rPr dirty="0" sz="2400" spc="-1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minimal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coding,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making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an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ideal</a:t>
            </a:r>
            <a:r>
              <a:rPr dirty="0" sz="240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choice</a:t>
            </a:r>
            <a:r>
              <a:rPr dirty="0" sz="2400" spc="-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for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deploying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voicebot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applications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quickly</a:t>
            </a:r>
            <a:r>
              <a:rPr dirty="0" sz="2400" spc="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effciently.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478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85"/>
              <a:t>INTRODUCTION</a:t>
            </a:r>
            <a:r>
              <a:rPr dirty="0" sz="4000" spc="-55"/>
              <a:t> </a:t>
            </a:r>
            <a:r>
              <a:rPr dirty="0" sz="4000" spc="-275"/>
              <a:t>TO</a:t>
            </a:r>
            <a:r>
              <a:rPr dirty="0" sz="4000" spc="-55"/>
              <a:t> </a:t>
            </a:r>
            <a:r>
              <a:rPr dirty="0" sz="4000" spc="-310"/>
              <a:t>STREAMLIT</a:t>
            </a:r>
            <a:endParaRPr sz="4000"/>
          </a:p>
        </p:txBody>
      </p:sp>
      <p:sp>
        <p:nvSpPr>
          <p:cNvPr id="11" name="object 11" descr="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36"/>
            <a:ext cx="8247989" cy="82296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4" name="object 4" descr="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0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50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3224" y="3355835"/>
            <a:ext cx="3963276" cy="30280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7116" y="3355835"/>
            <a:ext cx="1500416" cy="30280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193544" y="3273558"/>
            <a:ext cx="8318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484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87715" y="2911608"/>
            <a:ext cx="5663565" cy="1115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OpenAI's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API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powerful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tools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endParaRPr sz="2400">
              <a:latin typeface="Trebuchet MS"/>
              <a:cs typeface="Trebuchet MS"/>
            </a:endParaRPr>
          </a:p>
          <a:p>
            <a:pPr marL="4086225">
              <a:lnSpc>
                <a:spcPts val="2850"/>
              </a:lnSpc>
            </a:pP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dirty="0" sz="2400" spc="16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dirty="0" sz="2400" spc="-1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integrating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dirty="0" sz="2400" spc="-1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API,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developers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87715" y="4006983"/>
            <a:ext cx="6431915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enhance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their</a:t>
            </a:r>
            <a:r>
              <a:rPr dirty="0" sz="2400" spc="-20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voicebots'</a:t>
            </a:r>
            <a:r>
              <a:rPr dirty="0" sz="2400" spc="-1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capabilities,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allowing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them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understand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complex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queries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respond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intelligently,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thereby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improving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262425"/>
                </a:solidFill>
                <a:latin typeface="Trebuchet MS"/>
                <a:cs typeface="Trebuchet MS"/>
              </a:rPr>
              <a:t>user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satisfaction.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87715" y="1523663"/>
            <a:ext cx="7064375" cy="7378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650" spc="-355"/>
              <a:t>LEVERAGING</a:t>
            </a:r>
            <a:r>
              <a:rPr dirty="0" sz="4650" spc="-90"/>
              <a:t> </a:t>
            </a:r>
            <a:r>
              <a:rPr dirty="0" sz="4650" spc="-290"/>
              <a:t>OPENAI'S</a:t>
            </a:r>
            <a:r>
              <a:rPr dirty="0" sz="4650" spc="-90"/>
              <a:t> </a:t>
            </a:r>
            <a:r>
              <a:rPr dirty="0" sz="4650" spc="-80"/>
              <a:t>API</a:t>
            </a:r>
            <a:endParaRPr sz="4650"/>
          </a:p>
        </p:txBody>
      </p:sp>
      <p:sp>
        <p:nvSpPr>
          <p:cNvPr id="14" name="object 14" descr="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4" name="object 4" descr="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0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50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6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987715" y="2911608"/>
            <a:ext cx="636587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build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simple</a:t>
            </a:r>
            <a:r>
              <a:rPr dirty="0" sz="240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voicebot,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start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setting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up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7259" y="3355835"/>
            <a:ext cx="1265047" cy="23798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987702" y="3273558"/>
            <a:ext cx="654050" cy="7531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your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549118" y="3722319"/>
            <a:ext cx="1565275" cy="295275"/>
          </a:xfrm>
          <a:custGeom>
            <a:avLst/>
            <a:gdLst/>
            <a:ahLst/>
            <a:cxnLst/>
            <a:rect l="l" t="t" r="r" b="b"/>
            <a:pathLst>
              <a:path w="1565275" h="295275">
                <a:moveTo>
                  <a:pt x="108026" y="0"/>
                </a:moveTo>
                <a:lnTo>
                  <a:pt x="65125" y="9588"/>
                </a:lnTo>
                <a:lnTo>
                  <a:pt x="30708" y="35471"/>
                </a:lnTo>
                <a:lnTo>
                  <a:pt x="8039" y="72491"/>
                </a:lnTo>
                <a:lnTo>
                  <a:pt x="0" y="115976"/>
                </a:lnTo>
                <a:lnTo>
                  <a:pt x="483" y="126806"/>
                </a:lnTo>
                <a:lnTo>
                  <a:pt x="12039" y="168696"/>
                </a:lnTo>
                <a:lnTo>
                  <a:pt x="37044" y="203763"/>
                </a:lnTo>
                <a:lnTo>
                  <a:pt x="73774" y="226451"/>
                </a:lnTo>
                <a:lnTo>
                  <a:pt x="107734" y="231889"/>
                </a:lnTo>
                <a:lnTo>
                  <a:pt x="119169" y="231284"/>
                </a:lnTo>
                <a:lnTo>
                  <a:pt x="160142" y="217366"/>
                </a:lnTo>
                <a:lnTo>
                  <a:pt x="181688" y="200063"/>
                </a:lnTo>
                <a:lnTo>
                  <a:pt x="107734" y="200063"/>
                </a:lnTo>
                <a:lnTo>
                  <a:pt x="99796" y="199641"/>
                </a:lnTo>
                <a:lnTo>
                  <a:pt x="59815" y="180326"/>
                </a:lnTo>
                <a:lnTo>
                  <a:pt x="39331" y="147802"/>
                </a:lnTo>
                <a:lnTo>
                  <a:pt x="33985" y="115976"/>
                </a:lnTo>
                <a:lnTo>
                  <a:pt x="34309" y="108173"/>
                </a:lnTo>
                <a:lnTo>
                  <a:pt x="45578" y="70839"/>
                </a:lnTo>
                <a:lnTo>
                  <a:pt x="77470" y="39116"/>
                </a:lnTo>
                <a:lnTo>
                  <a:pt x="107734" y="32194"/>
                </a:lnTo>
                <a:lnTo>
                  <a:pt x="181625" y="32194"/>
                </a:lnTo>
                <a:lnTo>
                  <a:pt x="178659" y="28977"/>
                </a:lnTo>
                <a:lnTo>
                  <a:pt x="141985" y="5689"/>
                </a:lnTo>
                <a:lnTo>
                  <a:pt x="119901" y="633"/>
                </a:lnTo>
                <a:lnTo>
                  <a:pt x="108026" y="0"/>
                </a:lnTo>
                <a:close/>
              </a:path>
              <a:path w="1565275" h="295275">
                <a:moveTo>
                  <a:pt x="181625" y="32194"/>
                </a:moveTo>
                <a:lnTo>
                  <a:pt x="107734" y="32194"/>
                </a:lnTo>
                <a:lnTo>
                  <a:pt x="115742" y="32627"/>
                </a:lnTo>
                <a:lnTo>
                  <a:pt x="123215" y="33869"/>
                </a:lnTo>
                <a:lnTo>
                  <a:pt x="160667" y="57391"/>
                </a:lnTo>
                <a:lnTo>
                  <a:pt x="178423" y="91951"/>
                </a:lnTo>
                <a:lnTo>
                  <a:pt x="181483" y="115976"/>
                </a:lnTo>
                <a:lnTo>
                  <a:pt x="181161" y="123786"/>
                </a:lnTo>
                <a:lnTo>
                  <a:pt x="170073" y="161088"/>
                </a:lnTo>
                <a:lnTo>
                  <a:pt x="138214" y="193001"/>
                </a:lnTo>
                <a:lnTo>
                  <a:pt x="107734" y="200063"/>
                </a:lnTo>
                <a:lnTo>
                  <a:pt x="181688" y="200063"/>
                </a:lnTo>
                <a:lnTo>
                  <a:pt x="207429" y="159842"/>
                </a:lnTo>
                <a:lnTo>
                  <a:pt x="215455" y="116281"/>
                </a:lnTo>
                <a:lnTo>
                  <a:pt x="214972" y="105598"/>
                </a:lnTo>
                <a:lnTo>
                  <a:pt x="203463" y="64221"/>
                </a:lnTo>
                <a:lnTo>
                  <a:pt x="186016" y="36957"/>
                </a:lnTo>
                <a:lnTo>
                  <a:pt x="181625" y="32194"/>
                </a:lnTo>
                <a:close/>
              </a:path>
              <a:path w="1565275" h="295275">
                <a:moveTo>
                  <a:pt x="268732" y="59105"/>
                </a:moveTo>
                <a:lnTo>
                  <a:pt x="237502" y="59105"/>
                </a:lnTo>
                <a:lnTo>
                  <a:pt x="237502" y="295224"/>
                </a:lnTo>
                <a:lnTo>
                  <a:pt x="270891" y="295224"/>
                </a:lnTo>
                <a:lnTo>
                  <a:pt x="269481" y="209156"/>
                </a:lnTo>
                <a:lnTo>
                  <a:pt x="379562" y="209156"/>
                </a:lnTo>
                <a:lnTo>
                  <a:pt x="381733" y="206887"/>
                </a:lnTo>
                <a:lnTo>
                  <a:pt x="384935" y="202514"/>
                </a:lnTo>
                <a:lnTo>
                  <a:pt x="312318" y="202514"/>
                </a:lnTo>
                <a:lnTo>
                  <a:pt x="305727" y="200952"/>
                </a:lnTo>
                <a:lnTo>
                  <a:pt x="273469" y="173697"/>
                </a:lnTo>
                <a:lnTo>
                  <a:pt x="270899" y="167673"/>
                </a:lnTo>
                <a:lnTo>
                  <a:pt x="270980" y="120073"/>
                </a:lnTo>
                <a:lnTo>
                  <a:pt x="297129" y="91821"/>
                </a:lnTo>
                <a:lnTo>
                  <a:pt x="312102" y="87287"/>
                </a:lnTo>
                <a:lnTo>
                  <a:pt x="382874" y="87287"/>
                </a:lnTo>
                <a:lnTo>
                  <a:pt x="380098" y="83794"/>
                </a:lnTo>
                <a:lnTo>
                  <a:pt x="374907" y="78346"/>
                </a:lnTo>
                <a:lnTo>
                  <a:pt x="267550" y="78346"/>
                </a:lnTo>
                <a:lnTo>
                  <a:pt x="268732" y="59105"/>
                </a:lnTo>
                <a:close/>
              </a:path>
              <a:path w="1565275" h="295275">
                <a:moveTo>
                  <a:pt x="379562" y="209156"/>
                </a:moveTo>
                <a:lnTo>
                  <a:pt x="269481" y="209156"/>
                </a:lnTo>
                <a:lnTo>
                  <a:pt x="269811" y="210705"/>
                </a:lnTo>
                <a:lnTo>
                  <a:pt x="304269" y="230624"/>
                </a:lnTo>
                <a:lnTo>
                  <a:pt x="324866" y="233451"/>
                </a:lnTo>
                <a:lnTo>
                  <a:pt x="336308" y="232684"/>
                </a:lnTo>
                <a:lnTo>
                  <a:pt x="374425" y="214523"/>
                </a:lnTo>
                <a:lnTo>
                  <a:pt x="379562" y="209156"/>
                </a:lnTo>
                <a:close/>
              </a:path>
              <a:path w="1565275" h="295275">
                <a:moveTo>
                  <a:pt x="382874" y="87287"/>
                </a:moveTo>
                <a:lnTo>
                  <a:pt x="323938" y="87287"/>
                </a:lnTo>
                <a:lnTo>
                  <a:pt x="330784" y="88823"/>
                </a:lnTo>
                <a:lnTo>
                  <a:pt x="343471" y="94970"/>
                </a:lnTo>
                <a:lnTo>
                  <a:pt x="349097" y="99148"/>
                </a:lnTo>
                <a:lnTo>
                  <a:pt x="353999" y="104457"/>
                </a:lnTo>
                <a:lnTo>
                  <a:pt x="358952" y="109766"/>
                </a:lnTo>
                <a:lnTo>
                  <a:pt x="362750" y="115900"/>
                </a:lnTo>
                <a:lnTo>
                  <a:pt x="365379" y="122897"/>
                </a:lnTo>
                <a:lnTo>
                  <a:pt x="368058" y="129832"/>
                </a:lnTo>
                <a:lnTo>
                  <a:pt x="369392" y="137172"/>
                </a:lnTo>
                <a:lnTo>
                  <a:pt x="369392" y="152336"/>
                </a:lnTo>
                <a:lnTo>
                  <a:pt x="368185" y="159524"/>
                </a:lnTo>
                <a:lnTo>
                  <a:pt x="365329" y="167673"/>
                </a:lnTo>
                <a:lnTo>
                  <a:pt x="363372" y="173355"/>
                </a:lnTo>
                <a:lnTo>
                  <a:pt x="333603" y="200977"/>
                </a:lnTo>
                <a:lnTo>
                  <a:pt x="326745" y="202514"/>
                </a:lnTo>
                <a:lnTo>
                  <a:pt x="384935" y="202514"/>
                </a:lnTo>
                <a:lnTo>
                  <a:pt x="400582" y="167652"/>
                </a:lnTo>
                <a:lnTo>
                  <a:pt x="402996" y="144907"/>
                </a:lnTo>
                <a:lnTo>
                  <a:pt x="402620" y="136470"/>
                </a:lnTo>
                <a:lnTo>
                  <a:pt x="389747" y="97116"/>
                </a:lnTo>
                <a:lnTo>
                  <a:pt x="385225" y="90245"/>
                </a:lnTo>
                <a:lnTo>
                  <a:pt x="382874" y="87287"/>
                </a:lnTo>
                <a:close/>
              </a:path>
              <a:path w="1565275" h="295275">
                <a:moveTo>
                  <a:pt x="321513" y="56362"/>
                </a:moveTo>
                <a:lnTo>
                  <a:pt x="284568" y="66471"/>
                </a:lnTo>
                <a:lnTo>
                  <a:pt x="267550" y="78346"/>
                </a:lnTo>
                <a:lnTo>
                  <a:pt x="374907" y="78346"/>
                </a:lnTo>
                <a:lnTo>
                  <a:pt x="338688" y="58239"/>
                </a:lnTo>
                <a:lnTo>
                  <a:pt x="321513" y="56362"/>
                </a:lnTo>
                <a:close/>
              </a:path>
              <a:path w="1565275" h="295275">
                <a:moveTo>
                  <a:pt x="499948" y="56362"/>
                </a:moveTo>
                <a:lnTo>
                  <a:pt x="455866" y="68402"/>
                </a:lnTo>
                <a:lnTo>
                  <a:pt x="425386" y="100444"/>
                </a:lnTo>
                <a:lnTo>
                  <a:pt x="414451" y="144310"/>
                </a:lnTo>
                <a:lnTo>
                  <a:pt x="414847" y="153280"/>
                </a:lnTo>
                <a:lnTo>
                  <a:pt x="428455" y="193708"/>
                </a:lnTo>
                <a:lnTo>
                  <a:pt x="458362" y="222522"/>
                </a:lnTo>
                <a:lnTo>
                  <a:pt x="500253" y="233451"/>
                </a:lnTo>
                <a:lnTo>
                  <a:pt x="508453" y="233111"/>
                </a:lnTo>
                <a:lnTo>
                  <a:pt x="545282" y="221440"/>
                </a:lnTo>
                <a:lnTo>
                  <a:pt x="564040" y="204965"/>
                </a:lnTo>
                <a:lnTo>
                  <a:pt x="501142" y="204965"/>
                </a:lnTo>
                <a:lnTo>
                  <a:pt x="494507" y="204529"/>
                </a:lnTo>
                <a:lnTo>
                  <a:pt x="461262" y="184887"/>
                </a:lnTo>
                <a:lnTo>
                  <a:pt x="449326" y="158508"/>
                </a:lnTo>
                <a:lnTo>
                  <a:pt x="583069" y="158508"/>
                </a:lnTo>
                <a:lnTo>
                  <a:pt x="584212" y="154000"/>
                </a:lnTo>
                <a:lnTo>
                  <a:pt x="584784" y="150876"/>
                </a:lnTo>
                <a:lnTo>
                  <a:pt x="584784" y="144005"/>
                </a:lnTo>
                <a:lnTo>
                  <a:pt x="584105" y="132456"/>
                </a:lnTo>
                <a:lnTo>
                  <a:pt x="583838" y="131000"/>
                </a:lnTo>
                <a:lnTo>
                  <a:pt x="448576" y="131000"/>
                </a:lnTo>
                <a:lnTo>
                  <a:pt x="448970" y="125158"/>
                </a:lnTo>
                <a:lnTo>
                  <a:pt x="475043" y="91821"/>
                </a:lnTo>
                <a:lnTo>
                  <a:pt x="500253" y="85128"/>
                </a:lnTo>
                <a:lnTo>
                  <a:pt x="563113" y="85128"/>
                </a:lnTo>
                <a:lnTo>
                  <a:pt x="561101" y="82661"/>
                </a:lnTo>
                <a:lnTo>
                  <a:pt x="523646" y="59410"/>
                </a:lnTo>
                <a:lnTo>
                  <a:pt x="512192" y="57124"/>
                </a:lnTo>
                <a:lnTo>
                  <a:pt x="499948" y="56362"/>
                </a:lnTo>
                <a:close/>
              </a:path>
              <a:path w="1565275" h="295275">
                <a:moveTo>
                  <a:pt x="546188" y="175158"/>
                </a:moveTo>
                <a:lnTo>
                  <a:pt x="514562" y="203220"/>
                </a:lnTo>
                <a:lnTo>
                  <a:pt x="501142" y="204965"/>
                </a:lnTo>
                <a:lnTo>
                  <a:pt x="564040" y="204965"/>
                </a:lnTo>
                <a:lnTo>
                  <a:pt x="567564" y="200215"/>
                </a:lnTo>
                <a:lnTo>
                  <a:pt x="572221" y="192314"/>
                </a:lnTo>
                <a:lnTo>
                  <a:pt x="576529" y="183261"/>
                </a:lnTo>
                <a:lnTo>
                  <a:pt x="546188" y="175158"/>
                </a:lnTo>
                <a:close/>
              </a:path>
              <a:path w="1565275" h="295275">
                <a:moveTo>
                  <a:pt x="563113" y="85128"/>
                </a:moveTo>
                <a:lnTo>
                  <a:pt x="500253" y="85128"/>
                </a:lnTo>
                <a:lnTo>
                  <a:pt x="507023" y="85547"/>
                </a:lnTo>
                <a:lnTo>
                  <a:pt x="513503" y="86802"/>
                </a:lnTo>
                <a:lnTo>
                  <a:pt x="544421" y="110324"/>
                </a:lnTo>
                <a:lnTo>
                  <a:pt x="552221" y="131000"/>
                </a:lnTo>
                <a:lnTo>
                  <a:pt x="583838" y="131000"/>
                </a:lnTo>
                <a:lnTo>
                  <a:pt x="582069" y="121372"/>
                </a:lnTo>
                <a:lnTo>
                  <a:pt x="578645" y="110686"/>
                </a:lnTo>
                <a:lnTo>
                  <a:pt x="573925" y="100596"/>
                </a:lnTo>
                <a:lnTo>
                  <a:pt x="568024" y="91150"/>
                </a:lnTo>
                <a:lnTo>
                  <a:pt x="563113" y="85128"/>
                </a:lnTo>
                <a:close/>
              </a:path>
              <a:path w="1565275" h="295275">
                <a:moveTo>
                  <a:pt x="635647" y="59105"/>
                </a:moveTo>
                <a:lnTo>
                  <a:pt x="604126" y="59105"/>
                </a:lnTo>
                <a:lnTo>
                  <a:pt x="604126" y="230403"/>
                </a:lnTo>
                <a:lnTo>
                  <a:pt x="637514" y="230403"/>
                </a:lnTo>
                <a:lnTo>
                  <a:pt x="637514" y="127876"/>
                </a:lnTo>
                <a:lnTo>
                  <a:pt x="639686" y="120586"/>
                </a:lnTo>
                <a:lnTo>
                  <a:pt x="674776" y="89662"/>
                </a:lnTo>
                <a:lnTo>
                  <a:pt x="681888" y="87884"/>
                </a:lnTo>
                <a:lnTo>
                  <a:pt x="744081" y="87884"/>
                </a:lnTo>
                <a:lnTo>
                  <a:pt x="743197" y="85509"/>
                </a:lnTo>
                <a:lnTo>
                  <a:pt x="633018" y="85509"/>
                </a:lnTo>
                <a:lnTo>
                  <a:pt x="635647" y="59105"/>
                </a:lnTo>
                <a:close/>
              </a:path>
              <a:path w="1565275" h="295275">
                <a:moveTo>
                  <a:pt x="744081" y="87884"/>
                </a:moveTo>
                <a:lnTo>
                  <a:pt x="698500" y="87884"/>
                </a:lnTo>
                <a:lnTo>
                  <a:pt x="705485" y="91452"/>
                </a:lnTo>
                <a:lnTo>
                  <a:pt x="709993" y="98590"/>
                </a:lnTo>
                <a:lnTo>
                  <a:pt x="712986" y="104909"/>
                </a:lnTo>
                <a:lnTo>
                  <a:pt x="715125" y="113161"/>
                </a:lnTo>
                <a:lnTo>
                  <a:pt x="716410" y="123344"/>
                </a:lnTo>
                <a:lnTo>
                  <a:pt x="716838" y="135458"/>
                </a:lnTo>
                <a:lnTo>
                  <a:pt x="716838" y="230403"/>
                </a:lnTo>
                <a:lnTo>
                  <a:pt x="750138" y="230403"/>
                </a:lnTo>
                <a:lnTo>
                  <a:pt x="750069" y="127876"/>
                </a:lnTo>
                <a:lnTo>
                  <a:pt x="745845" y="92621"/>
                </a:lnTo>
                <a:lnTo>
                  <a:pt x="744081" y="87884"/>
                </a:lnTo>
                <a:close/>
              </a:path>
              <a:path w="1565275" h="295275">
                <a:moveTo>
                  <a:pt x="696620" y="56362"/>
                </a:moveTo>
                <a:lnTo>
                  <a:pt x="653975" y="67898"/>
                </a:lnTo>
                <a:lnTo>
                  <a:pt x="633018" y="85509"/>
                </a:lnTo>
                <a:lnTo>
                  <a:pt x="743197" y="85509"/>
                </a:lnTo>
                <a:lnTo>
                  <a:pt x="742899" y="84709"/>
                </a:lnTo>
                <a:lnTo>
                  <a:pt x="738695" y="77914"/>
                </a:lnTo>
                <a:lnTo>
                  <a:pt x="734529" y="71081"/>
                </a:lnTo>
                <a:lnTo>
                  <a:pt x="703682" y="56715"/>
                </a:lnTo>
                <a:lnTo>
                  <a:pt x="696620" y="56362"/>
                </a:lnTo>
                <a:close/>
              </a:path>
              <a:path w="1565275" h="295275">
                <a:moveTo>
                  <a:pt x="881418" y="1562"/>
                </a:moveTo>
                <a:lnTo>
                  <a:pt x="855027" y="1562"/>
                </a:lnTo>
                <a:lnTo>
                  <a:pt x="759282" y="230403"/>
                </a:lnTo>
                <a:lnTo>
                  <a:pt x="795858" y="230403"/>
                </a:lnTo>
                <a:lnTo>
                  <a:pt x="823582" y="162814"/>
                </a:lnTo>
                <a:lnTo>
                  <a:pt x="948428" y="162814"/>
                </a:lnTo>
                <a:lnTo>
                  <a:pt x="936194" y="133375"/>
                </a:lnTo>
                <a:lnTo>
                  <a:pt x="833399" y="133375"/>
                </a:lnTo>
                <a:lnTo>
                  <a:pt x="868045" y="49517"/>
                </a:lnTo>
                <a:lnTo>
                  <a:pt x="901346" y="49517"/>
                </a:lnTo>
                <a:lnTo>
                  <a:pt x="881418" y="1562"/>
                </a:lnTo>
                <a:close/>
              </a:path>
              <a:path w="1565275" h="295275">
                <a:moveTo>
                  <a:pt x="948428" y="162814"/>
                </a:moveTo>
                <a:lnTo>
                  <a:pt x="912279" y="162814"/>
                </a:lnTo>
                <a:lnTo>
                  <a:pt x="940308" y="230403"/>
                </a:lnTo>
                <a:lnTo>
                  <a:pt x="976515" y="230403"/>
                </a:lnTo>
                <a:lnTo>
                  <a:pt x="948428" y="162814"/>
                </a:lnTo>
                <a:close/>
              </a:path>
              <a:path w="1565275" h="295275">
                <a:moveTo>
                  <a:pt x="901346" y="49517"/>
                </a:moveTo>
                <a:lnTo>
                  <a:pt x="868045" y="49517"/>
                </a:lnTo>
                <a:lnTo>
                  <a:pt x="902246" y="133375"/>
                </a:lnTo>
                <a:lnTo>
                  <a:pt x="936194" y="133375"/>
                </a:lnTo>
                <a:lnTo>
                  <a:pt x="901346" y="49517"/>
                </a:lnTo>
                <a:close/>
              </a:path>
              <a:path w="1565275" h="295275">
                <a:moveTo>
                  <a:pt x="1025715" y="1562"/>
                </a:moveTo>
                <a:lnTo>
                  <a:pt x="991806" y="1562"/>
                </a:lnTo>
                <a:lnTo>
                  <a:pt x="991806" y="230403"/>
                </a:lnTo>
                <a:lnTo>
                  <a:pt x="1025715" y="230403"/>
                </a:lnTo>
                <a:lnTo>
                  <a:pt x="1025715" y="1562"/>
                </a:lnTo>
                <a:close/>
              </a:path>
              <a:path w="1565275" h="295275">
                <a:moveTo>
                  <a:pt x="1230985" y="1562"/>
                </a:moveTo>
                <a:lnTo>
                  <a:pt x="1204595" y="1562"/>
                </a:lnTo>
                <a:lnTo>
                  <a:pt x="1108849" y="230403"/>
                </a:lnTo>
                <a:lnTo>
                  <a:pt x="1145425" y="230403"/>
                </a:lnTo>
                <a:lnTo>
                  <a:pt x="1173149" y="162814"/>
                </a:lnTo>
                <a:lnTo>
                  <a:pt x="1297995" y="162814"/>
                </a:lnTo>
                <a:lnTo>
                  <a:pt x="1285762" y="133375"/>
                </a:lnTo>
                <a:lnTo>
                  <a:pt x="1182966" y="133375"/>
                </a:lnTo>
                <a:lnTo>
                  <a:pt x="1217612" y="49517"/>
                </a:lnTo>
                <a:lnTo>
                  <a:pt x="1250913" y="49517"/>
                </a:lnTo>
                <a:lnTo>
                  <a:pt x="1230985" y="1562"/>
                </a:lnTo>
                <a:close/>
              </a:path>
              <a:path w="1565275" h="295275">
                <a:moveTo>
                  <a:pt x="1297995" y="162814"/>
                </a:moveTo>
                <a:lnTo>
                  <a:pt x="1261846" y="162814"/>
                </a:lnTo>
                <a:lnTo>
                  <a:pt x="1289875" y="230403"/>
                </a:lnTo>
                <a:lnTo>
                  <a:pt x="1326083" y="230403"/>
                </a:lnTo>
                <a:lnTo>
                  <a:pt x="1297995" y="162814"/>
                </a:lnTo>
                <a:close/>
              </a:path>
              <a:path w="1565275" h="295275">
                <a:moveTo>
                  <a:pt x="1250913" y="49517"/>
                </a:moveTo>
                <a:lnTo>
                  <a:pt x="1217612" y="49517"/>
                </a:lnTo>
                <a:lnTo>
                  <a:pt x="1251813" y="133375"/>
                </a:lnTo>
                <a:lnTo>
                  <a:pt x="1285762" y="133375"/>
                </a:lnTo>
                <a:lnTo>
                  <a:pt x="1250913" y="49517"/>
                </a:lnTo>
                <a:close/>
              </a:path>
              <a:path w="1565275" h="295275">
                <a:moveTo>
                  <a:pt x="1437208" y="1562"/>
                </a:moveTo>
                <a:lnTo>
                  <a:pt x="1341374" y="1562"/>
                </a:lnTo>
                <a:lnTo>
                  <a:pt x="1341374" y="230403"/>
                </a:lnTo>
                <a:lnTo>
                  <a:pt x="1375283" y="230403"/>
                </a:lnTo>
                <a:lnTo>
                  <a:pt x="1375283" y="150622"/>
                </a:lnTo>
                <a:lnTo>
                  <a:pt x="1438998" y="150622"/>
                </a:lnTo>
                <a:lnTo>
                  <a:pt x="1482642" y="134070"/>
                </a:lnTo>
                <a:lnTo>
                  <a:pt x="1495223" y="119100"/>
                </a:lnTo>
                <a:lnTo>
                  <a:pt x="1375283" y="119100"/>
                </a:lnTo>
                <a:lnTo>
                  <a:pt x="1375283" y="33083"/>
                </a:lnTo>
                <a:lnTo>
                  <a:pt x="1493922" y="33083"/>
                </a:lnTo>
                <a:lnTo>
                  <a:pt x="1492308" y="30667"/>
                </a:lnTo>
                <a:lnTo>
                  <a:pt x="1458980" y="5162"/>
                </a:lnTo>
                <a:lnTo>
                  <a:pt x="1444783" y="1962"/>
                </a:lnTo>
                <a:lnTo>
                  <a:pt x="1437208" y="1562"/>
                </a:lnTo>
                <a:close/>
              </a:path>
              <a:path w="1565275" h="295275">
                <a:moveTo>
                  <a:pt x="1493922" y="33083"/>
                </a:moveTo>
                <a:lnTo>
                  <a:pt x="1442885" y="33083"/>
                </a:lnTo>
                <a:lnTo>
                  <a:pt x="1449006" y="34950"/>
                </a:lnTo>
                <a:lnTo>
                  <a:pt x="1460258" y="42379"/>
                </a:lnTo>
                <a:lnTo>
                  <a:pt x="1464868" y="47536"/>
                </a:lnTo>
                <a:lnTo>
                  <a:pt x="1472006" y="60718"/>
                </a:lnTo>
                <a:lnTo>
                  <a:pt x="1473784" y="67932"/>
                </a:lnTo>
                <a:lnTo>
                  <a:pt x="1473784" y="83540"/>
                </a:lnTo>
                <a:lnTo>
                  <a:pt x="1451457" y="117144"/>
                </a:lnTo>
                <a:lnTo>
                  <a:pt x="1445234" y="119100"/>
                </a:lnTo>
                <a:lnTo>
                  <a:pt x="1495223" y="119100"/>
                </a:lnTo>
                <a:lnTo>
                  <a:pt x="1507756" y="75768"/>
                </a:lnTo>
                <a:lnTo>
                  <a:pt x="1507427" y="68936"/>
                </a:lnTo>
                <a:lnTo>
                  <a:pt x="1496198" y="36488"/>
                </a:lnTo>
                <a:lnTo>
                  <a:pt x="1493922" y="33083"/>
                </a:lnTo>
                <a:close/>
              </a:path>
              <a:path w="1565275" h="295275">
                <a:moveTo>
                  <a:pt x="1564678" y="1562"/>
                </a:moveTo>
                <a:lnTo>
                  <a:pt x="1530781" y="1562"/>
                </a:lnTo>
                <a:lnTo>
                  <a:pt x="1530781" y="230403"/>
                </a:lnTo>
                <a:lnTo>
                  <a:pt x="1564678" y="230403"/>
                </a:lnTo>
                <a:lnTo>
                  <a:pt x="1564678" y="1562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026170" y="3273558"/>
            <a:ext cx="4051300" cy="753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environment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integrating</a:t>
            </a:r>
            <a:endParaRPr sz="2400">
              <a:latin typeface="Trebuchet MS"/>
              <a:cs typeface="Trebuchet MS"/>
            </a:endParaRPr>
          </a:p>
          <a:p>
            <a:pPr marL="101600">
              <a:lnSpc>
                <a:spcPts val="2865"/>
              </a:lnSpc>
            </a:pPr>
            <a:r>
              <a:rPr dirty="0" sz="2400" spc="-434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involves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creating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input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7702" y="4006983"/>
            <a:ext cx="6466205" cy="11150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fields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user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queries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output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areas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for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displaying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responses,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ensuring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user-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friendly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experience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while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maintaining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functionality.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79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-145"/>
              <a:t>BUILDING</a:t>
            </a:r>
            <a:r>
              <a:rPr dirty="0" sz="4050" spc="-100"/>
              <a:t> </a:t>
            </a:r>
            <a:r>
              <a:rPr dirty="0" sz="4050" spc="-225"/>
              <a:t>A</a:t>
            </a:r>
            <a:r>
              <a:rPr dirty="0" sz="4050" spc="-95"/>
              <a:t> </a:t>
            </a:r>
            <a:r>
              <a:rPr dirty="0" sz="4050" spc="-305"/>
              <a:t>SIMPLE</a:t>
            </a:r>
            <a:r>
              <a:rPr dirty="0" sz="4050" spc="-100"/>
              <a:t> </a:t>
            </a:r>
            <a:r>
              <a:rPr dirty="0" sz="4050" spc="-280"/>
              <a:t>VOICEBOT</a:t>
            </a:r>
            <a:endParaRPr sz="4050"/>
          </a:p>
        </p:txBody>
      </p:sp>
      <p:sp>
        <p:nvSpPr>
          <p:cNvPr id="15" name="object 15" descr="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4" name="object 4" descr="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7237958" y="2993885"/>
            <a:ext cx="941705" cy="302895"/>
          </a:xfrm>
          <a:custGeom>
            <a:avLst/>
            <a:gdLst/>
            <a:ahLst/>
            <a:cxnLst/>
            <a:rect l="l" t="t" r="r" b="b"/>
            <a:pathLst>
              <a:path w="941704" h="302895">
                <a:moveTo>
                  <a:pt x="189077" y="60896"/>
                </a:moveTo>
                <a:lnTo>
                  <a:pt x="144995" y="72936"/>
                </a:lnTo>
                <a:lnTo>
                  <a:pt x="114503" y="104978"/>
                </a:lnTo>
                <a:lnTo>
                  <a:pt x="103581" y="148844"/>
                </a:lnTo>
                <a:lnTo>
                  <a:pt x="103976" y="157816"/>
                </a:lnTo>
                <a:lnTo>
                  <a:pt x="117571" y="198248"/>
                </a:lnTo>
                <a:lnTo>
                  <a:pt x="147490" y="227061"/>
                </a:lnTo>
                <a:lnTo>
                  <a:pt x="189369" y="237985"/>
                </a:lnTo>
                <a:lnTo>
                  <a:pt x="197575" y="237644"/>
                </a:lnTo>
                <a:lnTo>
                  <a:pt x="234433" y="225958"/>
                </a:lnTo>
                <a:lnTo>
                  <a:pt x="253156" y="209511"/>
                </a:lnTo>
                <a:lnTo>
                  <a:pt x="190271" y="209511"/>
                </a:lnTo>
                <a:lnTo>
                  <a:pt x="183637" y="209073"/>
                </a:lnTo>
                <a:lnTo>
                  <a:pt x="150386" y="189420"/>
                </a:lnTo>
                <a:lnTo>
                  <a:pt x="138455" y="163042"/>
                </a:lnTo>
                <a:lnTo>
                  <a:pt x="272199" y="163042"/>
                </a:lnTo>
                <a:lnTo>
                  <a:pt x="273329" y="158534"/>
                </a:lnTo>
                <a:lnTo>
                  <a:pt x="273900" y="155409"/>
                </a:lnTo>
                <a:lnTo>
                  <a:pt x="273900" y="148539"/>
                </a:lnTo>
                <a:lnTo>
                  <a:pt x="273222" y="136989"/>
                </a:lnTo>
                <a:lnTo>
                  <a:pt x="272954" y="135534"/>
                </a:lnTo>
                <a:lnTo>
                  <a:pt x="137706" y="135534"/>
                </a:lnTo>
                <a:lnTo>
                  <a:pt x="138099" y="129692"/>
                </a:lnTo>
                <a:lnTo>
                  <a:pt x="164172" y="96354"/>
                </a:lnTo>
                <a:lnTo>
                  <a:pt x="189369" y="89662"/>
                </a:lnTo>
                <a:lnTo>
                  <a:pt x="252236" y="89662"/>
                </a:lnTo>
                <a:lnTo>
                  <a:pt x="250224" y="87195"/>
                </a:lnTo>
                <a:lnTo>
                  <a:pt x="212775" y="63944"/>
                </a:lnTo>
                <a:lnTo>
                  <a:pt x="201321" y="61658"/>
                </a:lnTo>
                <a:lnTo>
                  <a:pt x="189077" y="60896"/>
                </a:lnTo>
                <a:close/>
              </a:path>
              <a:path w="941704" h="302895">
                <a:moveTo>
                  <a:pt x="55308" y="92710"/>
                </a:moveTo>
                <a:lnTo>
                  <a:pt x="21932" y="92710"/>
                </a:lnTo>
                <a:lnTo>
                  <a:pt x="21932" y="207975"/>
                </a:lnTo>
                <a:lnTo>
                  <a:pt x="48526" y="235458"/>
                </a:lnTo>
                <a:lnTo>
                  <a:pt x="54991" y="236791"/>
                </a:lnTo>
                <a:lnTo>
                  <a:pt x="68021" y="236791"/>
                </a:lnTo>
                <a:lnTo>
                  <a:pt x="73799" y="236118"/>
                </a:lnTo>
                <a:lnTo>
                  <a:pt x="84404" y="233400"/>
                </a:lnTo>
                <a:lnTo>
                  <a:pt x="88823" y="231876"/>
                </a:lnTo>
                <a:lnTo>
                  <a:pt x="95910" y="228612"/>
                </a:lnTo>
                <a:lnTo>
                  <a:pt x="100317" y="226822"/>
                </a:lnTo>
                <a:lnTo>
                  <a:pt x="105562" y="224891"/>
                </a:lnTo>
                <a:lnTo>
                  <a:pt x="99048" y="204965"/>
                </a:lnTo>
                <a:lnTo>
                  <a:pt x="64757" y="204965"/>
                </a:lnTo>
                <a:lnTo>
                  <a:pt x="61810" y="204050"/>
                </a:lnTo>
                <a:lnTo>
                  <a:pt x="59321" y="202222"/>
                </a:lnTo>
                <a:lnTo>
                  <a:pt x="56896" y="200380"/>
                </a:lnTo>
                <a:lnTo>
                  <a:pt x="55562" y="197637"/>
                </a:lnTo>
                <a:lnTo>
                  <a:pt x="55340" y="194433"/>
                </a:lnTo>
                <a:lnTo>
                  <a:pt x="55308" y="92710"/>
                </a:lnTo>
                <a:close/>
              </a:path>
              <a:path w="941704" h="302895">
                <a:moveTo>
                  <a:pt x="235318" y="179692"/>
                </a:moveTo>
                <a:lnTo>
                  <a:pt x="203685" y="207760"/>
                </a:lnTo>
                <a:lnTo>
                  <a:pt x="190271" y="209511"/>
                </a:lnTo>
                <a:lnTo>
                  <a:pt x="253156" y="209511"/>
                </a:lnTo>
                <a:lnTo>
                  <a:pt x="256692" y="204749"/>
                </a:lnTo>
                <a:lnTo>
                  <a:pt x="261350" y="196848"/>
                </a:lnTo>
                <a:lnTo>
                  <a:pt x="265658" y="187794"/>
                </a:lnTo>
                <a:lnTo>
                  <a:pt x="235318" y="179692"/>
                </a:lnTo>
                <a:close/>
              </a:path>
              <a:path w="941704" h="302895">
                <a:moveTo>
                  <a:pt x="95237" y="193306"/>
                </a:moveTo>
                <a:lnTo>
                  <a:pt x="89979" y="197815"/>
                </a:lnTo>
                <a:lnTo>
                  <a:pt x="85369" y="200875"/>
                </a:lnTo>
                <a:lnTo>
                  <a:pt x="77444" y="204152"/>
                </a:lnTo>
                <a:lnTo>
                  <a:pt x="73037" y="204965"/>
                </a:lnTo>
                <a:lnTo>
                  <a:pt x="99048" y="204965"/>
                </a:lnTo>
                <a:lnTo>
                  <a:pt x="95237" y="193306"/>
                </a:lnTo>
                <a:close/>
              </a:path>
              <a:path w="941704" h="302895">
                <a:moveTo>
                  <a:pt x="252236" y="89662"/>
                </a:moveTo>
                <a:lnTo>
                  <a:pt x="189369" y="89662"/>
                </a:lnTo>
                <a:lnTo>
                  <a:pt x="196141" y="90080"/>
                </a:lnTo>
                <a:lnTo>
                  <a:pt x="202625" y="91336"/>
                </a:lnTo>
                <a:lnTo>
                  <a:pt x="233558" y="114871"/>
                </a:lnTo>
                <a:lnTo>
                  <a:pt x="241338" y="135534"/>
                </a:lnTo>
                <a:lnTo>
                  <a:pt x="272954" y="135534"/>
                </a:lnTo>
                <a:lnTo>
                  <a:pt x="271186" y="125906"/>
                </a:lnTo>
                <a:lnTo>
                  <a:pt x="267761" y="115220"/>
                </a:lnTo>
                <a:lnTo>
                  <a:pt x="263042" y="105130"/>
                </a:lnTo>
                <a:lnTo>
                  <a:pt x="257146" y="95684"/>
                </a:lnTo>
                <a:lnTo>
                  <a:pt x="252236" y="89662"/>
                </a:lnTo>
                <a:close/>
              </a:path>
              <a:path w="941704" h="302895">
                <a:moveTo>
                  <a:pt x="91821" y="63639"/>
                </a:moveTo>
                <a:lnTo>
                  <a:pt x="0" y="63639"/>
                </a:lnTo>
                <a:lnTo>
                  <a:pt x="0" y="92710"/>
                </a:lnTo>
                <a:lnTo>
                  <a:pt x="91821" y="92710"/>
                </a:lnTo>
                <a:lnTo>
                  <a:pt x="91821" y="63639"/>
                </a:lnTo>
                <a:close/>
              </a:path>
              <a:path w="941704" h="302895">
                <a:moveTo>
                  <a:pt x="55308" y="10045"/>
                </a:moveTo>
                <a:lnTo>
                  <a:pt x="21932" y="10045"/>
                </a:lnTo>
                <a:lnTo>
                  <a:pt x="21932" y="63639"/>
                </a:lnTo>
                <a:lnTo>
                  <a:pt x="55308" y="63639"/>
                </a:lnTo>
                <a:lnTo>
                  <a:pt x="55308" y="10045"/>
                </a:lnTo>
                <a:close/>
              </a:path>
              <a:path w="941704" h="302895">
                <a:moveTo>
                  <a:pt x="293547" y="181102"/>
                </a:moveTo>
                <a:lnTo>
                  <a:pt x="278676" y="206679"/>
                </a:lnTo>
                <a:lnTo>
                  <a:pt x="286955" y="214787"/>
                </a:lnTo>
                <a:lnTo>
                  <a:pt x="295428" y="221567"/>
                </a:lnTo>
                <a:lnTo>
                  <a:pt x="331630" y="236272"/>
                </a:lnTo>
                <a:lnTo>
                  <a:pt x="351688" y="237985"/>
                </a:lnTo>
                <a:lnTo>
                  <a:pt x="365746" y="237106"/>
                </a:lnTo>
                <a:lnTo>
                  <a:pt x="408272" y="216192"/>
                </a:lnTo>
                <a:lnTo>
                  <a:pt x="413158" y="208610"/>
                </a:lnTo>
                <a:lnTo>
                  <a:pt x="350723" y="208610"/>
                </a:lnTo>
                <a:lnTo>
                  <a:pt x="343858" y="208286"/>
                </a:lnTo>
                <a:lnTo>
                  <a:pt x="302358" y="188910"/>
                </a:lnTo>
                <a:lnTo>
                  <a:pt x="293547" y="181102"/>
                </a:lnTo>
                <a:close/>
              </a:path>
              <a:path w="941704" h="302895">
                <a:moveTo>
                  <a:pt x="355028" y="60896"/>
                </a:moveTo>
                <a:lnTo>
                  <a:pt x="315032" y="70071"/>
                </a:lnTo>
                <a:lnTo>
                  <a:pt x="289865" y="105352"/>
                </a:lnTo>
                <a:lnTo>
                  <a:pt x="289306" y="123545"/>
                </a:lnTo>
                <a:lnTo>
                  <a:pt x="291566" y="131495"/>
                </a:lnTo>
                <a:lnTo>
                  <a:pt x="328209" y="157653"/>
                </a:lnTo>
                <a:lnTo>
                  <a:pt x="353618" y="164947"/>
                </a:lnTo>
                <a:lnTo>
                  <a:pt x="361696" y="167157"/>
                </a:lnTo>
                <a:lnTo>
                  <a:pt x="374738" y="171119"/>
                </a:lnTo>
                <a:lnTo>
                  <a:pt x="379349" y="173329"/>
                </a:lnTo>
                <a:lnTo>
                  <a:pt x="382016" y="175755"/>
                </a:lnTo>
                <a:lnTo>
                  <a:pt x="384746" y="178181"/>
                </a:lnTo>
                <a:lnTo>
                  <a:pt x="386105" y="181610"/>
                </a:lnTo>
                <a:lnTo>
                  <a:pt x="386105" y="193052"/>
                </a:lnTo>
                <a:lnTo>
                  <a:pt x="350723" y="208610"/>
                </a:lnTo>
                <a:lnTo>
                  <a:pt x="413158" y="208610"/>
                </a:lnTo>
                <a:lnTo>
                  <a:pt x="414173" y="207033"/>
                </a:lnTo>
                <a:lnTo>
                  <a:pt x="417715" y="196453"/>
                </a:lnTo>
                <a:lnTo>
                  <a:pt x="418896" y="184454"/>
                </a:lnTo>
                <a:lnTo>
                  <a:pt x="418351" y="176551"/>
                </a:lnTo>
                <a:lnTo>
                  <a:pt x="394081" y="146563"/>
                </a:lnTo>
                <a:lnTo>
                  <a:pt x="354888" y="133299"/>
                </a:lnTo>
                <a:lnTo>
                  <a:pt x="346748" y="130924"/>
                </a:lnTo>
                <a:lnTo>
                  <a:pt x="321424" y="115430"/>
                </a:lnTo>
                <a:lnTo>
                  <a:pt x="321424" y="106172"/>
                </a:lnTo>
                <a:lnTo>
                  <a:pt x="347865" y="90258"/>
                </a:lnTo>
                <a:lnTo>
                  <a:pt x="417082" y="90258"/>
                </a:lnTo>
                <a:lnTo>
                  <a:pt x="418147" y="88773"/>
                </a:lnTo>
                <a:lnTo>
                  <a:pt x="381865" y="64443"/>
                </a:lnTo>
                <a:lnTo>
                  <a:pt x="364506" y="61289"/>
                </a:lnTo>
                <a:lnTo>
                  <a:pt x="355028" y="60896"/>
                </a:lnTo>
                <a:close/>
              </a:path>
              <a:path w="941704" h="302895">
                <a:moveTo>
                  <a:pt x="417082" y="90258"/>
                </a:moveTo>
                <a:lnTo>
                  <a:pt x="362534" y="90258"/>
                </a:lnTo>
                <a:lnTo>
                  <a:pt x="370395" y="91668"/>
                </a:lnTo>
                <a:lnTo>
                  <a:pt x="377329" y="94500"/>
                </a:lnTo>
                <a:lnTo>
                  <a:pt x="382692" y="97229"/>
                </a:lnTo>
                <a:lnTo>
                  <a:pt x="388359" y="101261"/>
                </a:lnTo>
                <a:lnTo>
                  <a:pt x="394331" y="106596"/>
                </a:lnTo>
                <a:lnTo>
                  <a:pt x="400608" y="113233"/>
                </a:lnTo>
                <a:lnTo>
                  <a:pt x="417082" y="90258"/>
                </a:lnTo>
                <a:close/>
              </a:path>
              <a:path w="941704" h="302895">
                <a:moveTo>
                  <a:pt x="480402" y="92710"/>
                </a:moveTo>
                <a:lnTo>
                  <a:pt x="447014" y="92710"/>
                </a:lnTo>
                <a:lnTo>
                  <a:pt x="447014" y="207975"/>
                </a:lnTo>
                <a:lnTo>
                  <a:pt x="473608" y="235458"/>
                </a:lnTo>
                <a:lnTo>
                  <a:pt x="480085" y="236791"/>
                </a:lnTo>
                <a:lnTo>
                  <a:pt x="493115" y="236791"/>
                </a:lnTo>
                <a:lnTo>
                  <a:pt x="498881" y="236118"/>
                </a:lnTo>
                <a:lnTo>
                  <a:pt x="509498" y="233400"/>
                </a:lnTo>
                <a:lnTo>
                  <a:pt x="513905" y="231876"/>
                </a:lnTo>
                <a:lnTo>
                  <a:pt x="520992" y="228612"/>
                </a:lnTo>
                <a:lnTo>
                  <a:pt x="525399" y="226822"/>
                </a:lnTo>
                <a:lnTo>
                  <a:pt x="530656" y="224891"/>
                </a:lnTo>
                <a:lnTo>
                  <a:pt x="524134" y="204965"/>
                </a:lnTo>
                <a:lnTo>
                  <a:pt x="489839" y="204965"/>
                </a:lnTo>
                <a:lnTo>
                  <a:pt x="486892" y="204050"/>
                </a:lnTo>
                <a:lnTo>
                  <a:pt x="484416" y="202222"/>
                </a:lnTo>
                <a:lnTo>
                  <a:pt x="481990" y="200380"/>
                </a:lnTo>
                <a:lnTo>
                  <a:pt x="480644" y="197637"/>
                </a:lnTo>
                <a:lnTo>
                  <a:pt x="480402" y="193967"/>
                </a:lnTo>
                <a:lnTo>
                  <a:pt x="480402" y="92710"/>
                </a:lnTo>
                <a:close/>
              </a:path>
              <a:path w="941704" h="302895">
                <a:moveTo>
                  <a:pt x="520319" y="193306"/>
                </a:moveTo>
                <a:lnTo>
                  <a:pt x="515073" y="197815"/>
                </a:lnTo>
                <a:lnTo>
                  <a:pt x="510463" y="200875"/>
                </a:lnTo>
                <a:lnTo>
                  <a:pt x="502526" y="204152"/>
                </a:lnTo>
                <a:lnTo>
                  <a:pt x="498119" y="204965"/>
                </a:lnTo>
                <a:lnTo>
                  <a:pt x="524134" y="204965"/>
                </a:lnTo>
                <a:lnTo>
                  <a:pt x="520319" y="193306"/>
                </a:lnTo>
                <a:close/>
              </a:path>
              <a:path w="941704" h="302895">
                <a:moveTo>
                  <a:pt x="516902" y="63639"/>
                </a:moveTo>
                <a:lnTo>
                  <a:pt x="425081" y="63639"/>
                </a:lnTo>
                <a:lnTo>
                  <a:pt x="425081" y="92710"/>
                </a:lnTo>
                <a:lnTo>
                  <a:pt x="516902" y="92710"/>
                </a:lnTo>
                <a:lnTo>
                  <a:pt x="516902" y="63639"/>
                </a:lnTo>
                <a:close/>
              </a:path>
              <a:path w="941704" h="302895">
                <a:moveTo>
                  <a:pt x="480402" y="10045"/>
                </a:moveTo>
                <a:lnTo>
                  <a:pt x="447014" y="10045"/>
                </a:lnTo>
                <a:lnTo>
                  <a:pt x="447014" y="63639"/>
                </a:lnTo>
                <a:lnTo>
                  <a:pt x="480402" y="63639"/>
                </a:lnTo>
                <a:lnTo>
                  <a:pt x="480402" y="10045"/>
                </a:lnTo>
                <a:close/>
              </a:path>
              <a:path w="941704" h="302895">
                <a:moveTo>
                  <a:pt x="575716" y="0"/>
                </a:moveTo>
                <a:lnTo>
                  <a:pt x="542328" y="0"/>
                </a:lnTo>
                <a:lnTo>
                  <a:pt x="542328" y="43129"/>
                </a:lnTo>
                <a:lnTo>
                  <a:pt x="575716" y="43129"/>
                </a:lnTo>
                <a:lnTo>
                  <a:pt x="575716" y="0"/>
                </a:lnTo>
                <a:close/>
              </a:path>
              <a:path w="941704" h="302895">
                <a:moveTo>
                  <a:pt x="575716" y="63639"/>
                </a:moveTo>
                <a:lnTo>
                  <a:pt x="542328" y="63639"/>
                </a:lnTo>
                <a:lnTo>
                  <a:pt x="542328" y="234937"/>
                </a:lnTo>
                <a:lnTo>
                  <a:pt x="575716" y="234937"/>
                </a:lnTo>
                <a:lnTo>
                  <a:pt x="575716" y="63639"/>
                </a:lnTo>
                <a:close/>
              </a:path>
              <a:path w="941704" h="302895">
                <a:moveTo>
                  <a:pt x="640232" y="63639"/>
                </a:moveTo>
                <a:lnTo>
                  <a:pt x="608711" y="63639"/>
                </a:lnTo>
                <a:lnTo>
                  <a:pt x="608711" y="234937"/>
                </a:lnTo>
                <a:lnTo>
                  <a:pt x="642099" y="234937"/>
                </a:lnTo>
                <a:lnTo>
                  <a:pt x="642099" y="132410"/>
                </a:lnTo>
                <a:lnTo>
                  <a:pt x="644283" y="125133"/>
                </a:lnTo>
                <a:lnTo>
                  <a:pt x="679373" y="94195"/>
                </a:lnTo>
                <a:lnTo>
                  <a:pt x="686485" y="92417"/>
                </a:lnTo>
                <a:lnTo>
                  <a:pt x="748678" y="92417"/>
                </a:lnTo>
                <a:lnTo>
                  <a:pt x="747799" y="90055"/>
                </a:lnTo>
                <a:lnTo>
                  <a:pt x="637603" y="90055"/>
                </a:lnTo>
                <a:lnTo>
                  <a:pt x="640232" y="63639"/>
                </a:lnTo>
                <a:close/>
              </a:path>
              <a:path w="941704" h="302895">
                <a:moveTo>
                  <a:pt x="748678" y="92417"/>
                </a:moveTo>
                <a:lnTo>
                  <a:pt x="703084" y="92417"/>
                </a:lnTo>
                <a:lnTo>
                  <a:pt x="710069" y="95986"/>
                </a:lnTo>
                <a:lnTo>
                  <a:pt x="714578" y="103124"/>
                </a:lnTo>
                <a:lnTo>
                  <a:pt x="717571" y="109443"/>
                </a:lnTo>
                <a:lnTo>
                  <a:pt x="719710" y="117695"/>
                </a:lnTo>
                <a:lnTo>
                  <a:pt x="720995" y="127878"/>
                </a:lnTo>
                <a:lnTo>
                  <a:pt x="721423" y="139992"/>
                </a:lnTo>
                <a:lnTo>
                  <a:pt x="721423" y="234937"/>
                </a:lnTo>
                <a:lnTo>
                  <a:pt x="754735" y="234937"/>
                </a:lnTo>
                <a:lnTo>
                  <a:pt x="754666" y="132410"/>
                </a:lnTo>
                <a:lnTo>
                  <a:pt x="750443" y="97155"/>
                </a:lnTo>
                <a:lnTo>
                  <a:pt x="748678" y="92417"/>
                </a:lnTo>
                <a:close/>
              </a:path>
              <a:path w="941704" h="302895">
                <a:moveTo>
                  <a:pt x="701205" y="60896"/>
                </a:moveTo>
                <a:lnTo>
                  <a:pt x="658564" y="72432"/>
                </a:lnTo>
                <a:lnTo>
                  <a:pt x="637603" y="90055"/>
                </a:lnTo>
                <a:lnTo>
                  <a:pt x="747799" y="90055"/>
                </a:lnTo>
                <a:lnTo>
                  <a:pt x="747496" y="89242"/>
                </a:lnTo>
                <a:lnTo>
                  <a:pt x="743280" y="82448"/>
                </a:lnTo>
                <a:lnTo>
                  <a:pt x="739114" y="75615"/>
                </a:lnTo>
                <a:lnTo>
                  <a:pt x="708272" y="61249"/>
                </a:lnTo>
                <a:lnTo>
                  <a:pt x="701205" y="60896"/>
                </a:lnTo>
                <a:close/>
              </a:path>
              <a:path w="941704" h="302895">
                <a:moveTo>
                  <a:pt x="800595" y="241249"/>
                </a:moveTo>
                <a:lnTo>
                  <a:pt x="777697" y="259168"/>
                </a:lnTo>
                <a:lnTo>
                  <a:pt x="785267" y="269681"/>
                </a:lnTo>
                <a:lnTo>
                  <a:pt x="793253" y="278701"/>
                </a:lnTo>
                <a:lnTo>
                  <a:pt x="831299" y="300167"/>
                </a:lnTo>
                <a:lnTo>
                  <a:pt x="857465" y="302806"/>
                </a:lnTo>
                <a:lnTo>
                  <a:pt x="868395" y="302294"/>
                </a:lnTo>
                <a:lnTo>
                  <a:pt x="908129" y="290015"/>
                </a:lnTo>
                <a:lnTo>
                  <a:pt x="926648" y="273735"/>
                </a:lnTo>
                <a:lnTo>
                  <a:pt x="857465" y="273735"/>
                </a:lnTo>
                <a:lnTo>
                  <a:pt x="849448" y="273323"/>
                </a:lnTo>
                <a:lnTo>
                  <a:pt x="813233" y="257346"/>
                </a:lnTo>
                <a:lnTo>
                  <a:pt x="806783" y="250088"/>
                </a:lnTo>
                <a:lnTo>
                  <a:pt x="800595" y="241249"/>
                </a:lnTo>
                <a:close/>
              </a:path>
              <a:path w="941704" h="302895">
                <a:moveTo>
                  <a:pt x="941400" y="215658"/>
                </a:moveTo>
                <a:lnTo>
                  <a:pt x="909472" y="215658"/>
                </a:lnTo>
                <a:lnTo>
                  <a:pt x="908088" y="229209"/>
                </a:lnTo>
                <a:lnTo>
                  <a:pt x="907671" y="236448"/>
                </a:lnTo>
                <a:lnTo>
                  <a:pt x="906419" y="243000"/>
                </a:lnTo>
                <a:lnTo>
                  <a:pt x="877259" y="270939"/>
                </a:lnTo>
                <a:lnTo>
                  <a:pt x="857465" y="273735"/>
                </a:lnTo>
                <a:lnTo>
                  <a:pt x="926648" y="273735"/>
                </a:lnTo>
                <a:lnTo>
                  <a:pt x="941362" y="229806"/>
                </a:lnTo>
                <a:lnTo>
                  <a:pt x="941400" y="215658"/>
                </a:lnTo>
                <a:close/>
              </a:path>
              <a:path w="941704" h="302895">
                <a:moveTo>
                  <a:pt x="855611" y="60896"/>
                </a:moveTo>
                <a:lnTo>
                  <a:pt x="815969" y="71936"/>
                </a:lnTo>
                <a:lnTo>
                  <a:pt x="788230" y="101111"/>
                </a:lnTo>
                <a:lnTo>
                  <a:pt x="775967" y="140939"/>
                </a:lnTo>
                <a:lnTo>
                  <a:pt x="775614" y="149733"/>
                </a:lnTo>
                <a:lnTo>
                  <a:pt x="775981" y="157998"/>
                </a:lnTo>
                <a:lnTo>
                  <a:pt x="788570" y="196927"/>
                </a:lnTo>
                <a:lnTo>
                  <a:pt x="816463" y="225810"/>
                </a:lnTo>
                <a:lnTo>
                  <a:pt x="856208" y="237083"/>
                </a:lnTo>
                <a:lnTo>
                  <a:pt x="865606" y="236471"/>
                </a:lnTo>
                <a:lnTo>
                  <a:pt x="903325" y="221132"/>
                </a:lnTo>
                <a:lnTo>
                  <a:pt x="909472" y="215658"/>
                </a:lnTo>
                <a:lnTo>
                  <a:pt x="941400" y="215658"/>
                </a:lnTo>
                <a:lnTo>
                  <a:pt x="941400" y="207048"/>
                </a:lnTo>
                <a:lnTo>
                  <a:pt x="854760" y="207048"/>
                </a:lnTo>
                <a:lnTo>
                  <a:pt x="847953" y="205613"/>
                </a:lnTo>
                <a:lnTo>
                  <a:pt x="816076" y="178803"/>
                </a:lnTo>
                <a:lnTo>
                  <a:pt x="809218" y="143040"/>
                </a:lnTo>
                <a:lnTo>
                  <a:pt x="810425" y="136029"/>
                </a:lnTo>
                <a:lnTo>
                  <a:pt x="812863" y="128993"/>
                </a:lnTo>
                <a:lnTo>
                  <a:pt x="815289" y="121907"/>
                </a:lnTo>
                <a:lnTo>
                  <a:pt x="818629" y="115582"/>
                </a:lnTo>
                <a:lnTo>
                  <a:pt x="822896" y="110032"/>
                </a:lnTo>
                <a:lnTo>
                  <a:pt x="827151" y="104432"/>
                </a:lnTo>
                <a:lnTo>
                  <a:pt x="832358" y="99999"/>
                </a:lnTo>
                <a:lnTo>
                  <a:pt x="844651" y="93459"/>
                </a:lnTo>
                <a:lnTo>
                  <a:pt x="851674" y="91821"/>
                </a:lnTo>
                <a:lnTo>
                  <a:pt x="941400" y="91821"/>
                </a:lnTo>
                <a:lnTo>
                  <a:pt x="941400" y="84759"/>
                </a:lnTo>
                <a:lnTo>
                  <a:pt x="910844" y="84759"/>
                </a:lnTo>
                <a:lnTo>
                  <a:pt x="910742" y="83858"/>
                </a:lnTo>
                <a:lnTo>
                  <a:pt x="905243" y="79679"/>
                </a:lnTo>
                <a:lnTo>
                  <a:pt x="894346" y="72199"/>
                </a:lnTo>
                <a:lnTo>
                  <a:pt x="885788" y="67250"/>
                </a:lnTo>
                <a:lnTo>
                  <a:pt x="876479" y="63719"/>
                </a:lnTo>
                <a:lnTo>
                  <a:pt x="866420" y="61601"/>
                </a:lnTo>
                <a:lnTo>
                  <a:pt x="855611" y="60896"/>
                </a:lnTo>
                <a:close/>
              </a:path>
              <a:path w="941704" h="302895">
                <a:moveTo>
                  <a:pt x="941400" y="91821"/>
                </a:moveTo>
                <a:lnTo>
                  <a:pt x="866343" y="91821"/>
                </a:lnTo>
                <a:lnTo>
                  <a:pt x="872934" y="93306"/>
                </a:lnTo>
                <a:lnTo>
                  <a:pt x="885761" y="99250"/>
                </a:lnTo>
                <a:lnTo>
                  <a:pt x="891540" y="103466"/>
                </a:lnTo>
                <a:lnTo>
                  <a:pt x="896645" y="108915"/>
                </a:lnTo>
                <a:lnTo>
                  <a:pt x="901801" y="114325"/>
                </a:lnTo>
                <a:lnTo>
                  <a:pt x="905611" y="120103"/>
                </a:lnTo>
                <a:lnTo>
                  <a:pt x="908088" y="126238"/>
                </a:lnTo>
                <a:lnTo>
                  <a:pt x="907985" y="174171"/>
                </a:lnTo>
                <a:lnTo>
                  <a:pt x="872832" y="206057"/>
                </a:lnTo>
                <a:lnTo>
                  <a:pt x="867498" y="207048"/>
                </a:lnTo>
                <a:lnTo>
                  <a:pt x="941400" y="207048"/>
                </a:lnTo>
                <a:lnTo>
                  <a:pt x="941400" y="91821"/>
                </a:lnTo>
                <a:close/>
              </a:path>
              <a:path w="941704" h="302895">
                <a:moveTo>
                  <a:pt x="941400" y="63639"/>
                </a:moveTo>
                <a:lnTo>
                  <a:pt x="910170" y="63639"/>
                </a:lnTo>
                <a:lnTo>
                  <a:pt x="910844" y="84759"/>
                </a:lnTo>
                <a:lnTo>
                  <a:pt x="941400" y="84759"/>
                </a:lnTo>
                <a:lnTo>
                  <a:pt x="941400" y="63639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87702" y="2911608"/>
            <a:ext cx="6506209" cy="22104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  <a:tabLst>
                <a:tab pos="6278880" algn="l"/>
              </a:tabLst>
            </a:pP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Once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your</a:t>
            </a:r>
            <a:r>
              <a:rPr dirty="0" sz="2400" spc="-1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voicebot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dirty="0" sz="2400" spc="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built,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thorough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is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essential.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Collect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user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feedback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analyze interactions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identify</a:t>
            </a:r>
            <a:r>
              <a:rPr dirty="0" sz="2400" spc="-13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areas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improvement.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Iterating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dirty="0" sz="2400" spc="-13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your</a:t>
            </a:r>
            <a:r>
              <a:rPr dirty="0" sz="2400" spc="-12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262425"/>
                </a:solidFill>
                <a:latin typeface="Trebuchet MS"/>
                <a:cs typeface="Trebuchet MS"/>
              </a:rPr>
              <a:t>design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6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functionality</a:t>
            </a:r>
            <a:r>
              <a:rPr dirty="0" sz="2400" spc="-20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will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lead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more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robust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voicebot </a:t>
            </a:r>
            <a:r>
              <a:rPr dirty="0" sz="2400" spc="-50">
                <a:solidFill>
                  <a:srgbClr val="262425"/>
                </a:solidFill>
                <a:latin typeface="Trebuchet MS"/>
                <a:cs typeface="Trebuchet MS"/>
              </a:rPr>
              <a:t>that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meets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user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needs.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843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950" spc="-370"/>
              <a:t>TESTING</a:t>
            </a:r>
            <a:r>
              <a:rPr dirty="0" sz="4950" spc="-125"/>
              <a:t> </a:t>
            </a:r>
            <a:r>
              <a:rPr dirty="0" sz="4950" spc="-110"/>
              <a:t>AND</a:t>
            </a:r>
            <a:r>
              <a:rPr dirty="0" sz="4950" spc="-190"/>
              <a:t> </a:t>
            </a:r>
            <a:r>
              <a:rPr dirty="0" sz="4950" spc="-295"/>
              <a:t>ITERATION</a:t>
            </a:r>
            <a:endParaRPr sz="4950"/>
          </a:p>
        </p:txBody>
      </p:sp>
      <p:sp>
        <p:nvSpPr>
          <p:cNvPr id="11" name="object 11" descr="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37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8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883006" y="2801239"/>
            <a:ext cx="785495" cy="238125"/>
          </a:xfrm>
          <a:custGeom>
            <a:avLst/>
            <a:gdLst/>
            <a:ahLst/>
            <a:cxnLst/>
            <a:rect l="l" t="t" r="r" b="b"/>
            <a:pathLst>
              <a:path w="785495" h="238125">
                <a:moveTo>
                  <a:pt x="85788" y="60883"/>
                </a:moveTo>
                <a:lnTo>
                  <a:pt x="41033" y="72783"/>
                </a:lnTo>
                <a:lnTo>
                  <a:pt x="10782" y="104673"/>
                </a:lnTo>
                <a:lnTo>
                  <a:pt x="0" y="148831"/>
                </a:lnTo>
                <a:lnTo>
                  <a:pt x="395" y="157675"/>
                </a:lnTo>
                <a:lnTo>
                  <a:pt x="14028" y="197969"/>
                </a:lnTo>
                <a:lnTo>
                  <a:pt x="44113" y="227010"/>
                </a:lnTo>
                <a:lnTo>
                  <a:pt x="86093" y="237972"/>
                </a:lnTo>
                <a:lnTo>
                  <a:pt x="94170" y="237632"/>
                </a:lnTo>
                <a:lnTo>
                  <a:pt x="136350" y="221898"/>
                </a:lnTo>
                <a:lnTo>
                  <a:pt x="150560" y="207048"/>
                </a:lnTo>
                <a:lnTo>
                  <a:pt x="85191" y="207048"/>
                </a:lnTo>
                <a:lnTo>
                  <a:pt x="78385" y="206569"/>
                </a:lnTo>
                <a:lnTo>
                  <a:pt x="44622" y="184697"/>
                </a:lnTo>
                <a:lnTo>
                  <a:pt x="33604" y="148831"/>
                </a:lnTo>
                <a:lnTo>
                  <a:pt x="34040" y="140742"/>
                </a:lnTo>
                <a:lnTo>
                  <a:pt x="53669" y="103091"/>
                </a:lnTo>
                <a:lnTo>
                  <a:pt x="84899" y="91808"/>
                </a:lnTo>
                <a:lnTo>
                  <a:pt x="148983" y="91808"/>
                </a:lnTo>
                <a:lnTo>
                  <a:pt x="145397" y="86817"/>
                </a:lnTo>
                <a:lnTo>
                  <a:pt x="108450" y="63673"/>
                </a:lnTo>
                <a:lnTo>
                  <a:pt x="97459" y="61581"/>
                </a:lnTo>
                <a:lnTo>
                  <a:pt x="85788" y="60883"/>
                </a:lnTo>
                <a:close/>
              </a:path>
              <a:path w="785495" h="238125">
                <a:moveTo>
                  <a:pt x="127419" y="178498"/>
                </a:moveTo>
                <a:lnTo>
                  <a:pt x="97193" y="205981"/>
                </a:lnTo>
                <a:lnTo>
                  <a:pt x="91287" y="207048"/>
                </a:lnTo>
                <a:lnTo>
                  <a:pt x="150560" y="207048"/>
                </a:lnTo>
                <a:lnTo>
                  <a:pt x="152014" y="205020"/>
                </a:lnTo>
                <a:lnTo>
                  <a:pt x="156341" y="197225"/>
                </a:lnTo>
                <a:lnTo>
                  <a:pt x="160210" y="188302"/>
                </a:lnTo>
                <a:lnTo>
                  <a:pt x="127419" y="178498"/>
                </a:lnTo>
                <a:close/>
              </a:path>
              <a:path w="785495" h="238125">
                <a:moveTo>
                  <a:pt x="148983" y="91808"/>
                </a:moveTo>
                <a:lnTo>
                  <a:pt x="93522" y="91808"/>
                </a:lnTo>
                <a:lnTo>
                  <a:pt x="101333" y="93814"/>
                </a:lnTo>
                <a:lnTo>
                  <a:pt x="108318" y="97828"/>
                </a:lnTo>
                <a:lnTo>
                  <a:pt x="113456" y="101383"/>
                </a:lnTo>
                <a:lnTo>
                  <a:pt x="118317" y="106087"/>
                </a:lnTo>
                <a:lnTo>
                  <a:pt x="122900" y="111942"/>
                </a:lnTo>
                <a:lnTo>
                  <a:pt x="127203" y="118948"/>
                </a:lnTo>
                <a:lnTo>
                  <a:pt x="159092" y="108839"/>
                </a:lnTo>
                <a:lnTo>
                  <a:pt x="152658" y="96923"/>
                </a:lnTo>
                <a:lnTo>
                  <a:pt x="148983" y="91808"/>
                </a:lnTo>
                <a:close/>
              </a:path>
              <a:path w="785495" h="238125">
                <a:moveTo>
                  <a:pt x="335191" y="60883"/>
                </a:moveTo>
                <a:lnTo>
                  <a:pt x="293486" y="71883"/>
                </a:lnTo>
                <a:lnTo>
                  <a:pt x="263710" y="100601"/>
                </a:lnTo>
                <a:lnTo>
                  <a:pt x="250385" y="140764"/>
                </a:lnTo>
                <a:lnTo>
                  <a:pt x="250012" y="150025"/>
                </a:lnTo>
                <a:lnTo>
                  <a:pt x="250385" y="158429"/>
                </a:lnTo>
                <a:lnTo>
                  <a:pt x="263672" y="198272"/>
                </a:lnTo>
                <a:lnTo>
                  <a:pt x="293202" y="227020"/>
                </a:lnTo>
                <a:lnTo>
                  <a:pt x="334899" y="237972"/>
                </a:lnTo>
                <a:lnTo>
                  <a:pt x="344040" y="237530"/>
                </a:lnTo>
                <a:lnTo>
                  <a:pt x="383833" y="222489"/>
                </a:lnTo>
                <a:lnTo>
                  <a:pt x="399965" y="207048"/>
                </a:lnTo>
                <a:lnTo>
                  <a:pt x="334899" y="207048"/>
                </a:lnTo>
                <a:lnTo>
                  <a:pt x="328030" y="206578"/>
                </a:lnTo>
                <a:lnTo>
                  <a:pt x="294377" y="185321"/>
                </a:lnTo>
                <a:lnTo>
                  <a:pt x="283603" y="150025"/>
                </a:lnTo>
                <a:lnTo>
                  <a:pt x="284049" y="142081"/>
                </a:lnTo>
                <a:lnTo>
                  <a:pt x="303980" y="103933"/>
                </a:lnTo>
                <a:lnTo>
                  <a:pt x="334899" y="91808"/>
                </a:lnTo>
                <a:lnTo>
                  <a:pt x="399822" y="91808"/>
                </a:lnTo>
                <a:lnTo>
                  <a:pt x="396087" y="87426"/>
                </a:lnTo>
                <a:lnTo>
                  <a:pt x="361180" y="64896"/>
                </a:lnTo>
                <a:lnTo>
                  <a:pt x="344225" y="61329"/>
                </a:lnTo>
                <a:lnTo>
                  <a:pt x="335191" y="60883"/>
                </a:lnTo>
                <a:close/>
              </a:path>
              <a:path w="785495" h="238125">
                <a:moveTo>
                  <a:pt x="212369" y="0"/>
                </a:moveTo>
                <a:lnTo>
                  <a:pt x="178993" y="0"/>
                </a:lnTo>
                <a:lnTo>
                  <a:pt x="179035" y="200202"/>
                </a:lnTo>
                <a:lnTo>
                  <a:pt x="201091" y="234272"/>
                </a:lnTo>
                <a:lnTo>
                  <a:pt x="216090" y="236778"/>
                </a:lnTo>
                <a:lnTo>
                  <a:pt x="220548" y="236778"/>
                </a:lnTo>
                <a:lnTo>
                  <a:pt x="225755" y="236232"/>
                </a:lnTo>
                <a:lnTo>
                  <a:pt x="237705" y="234061"/>
                </a:lnTo>
                <a:lnTo>
                  <a:pt x="244462" y="231927"/>
                </a:lnTo>
                <a:lnTo>
                  <a:pt x="251993" y="228752"/>
                </a:lnTo>
                <a:lnTo>
                  <a:pt x="246928" y="205562"/>
                </a:lnTo>
                <a:lnTo>
                  <a:pt x="218224" y="205562"/>
                </a:lnTo>
                <a:lnTo>
                  <a:pt x="216217" y="204914"/>
                </a:lnTo>
                <a:lnTo>
                  <a:pt x="213144" y="202285"/>
                </a:lnTo>
                <a:lnTo>
                  <a:pt x="212369" y="198640"/>
                </a:lnTo>
                <a:lnTo>
                  <a:pt x="212369" y="0"/>
                </a:lnTo>
                <a:close/>
              </a:path>
              <a:path w="785495" h="238125">
                <a:moveTo>
                  <a:pt x="399822" y="91808"/>
                </a:moveTo>
                <a:lnTo>
                  <a:pt x="334899" y="91808"/>
                </a:lnTo>
                <a:lnTo>
                  <a:pt x="341740" y="92282"/>
                </a:lnTo>
                <a:lnTo>
                  <a:pt x="348283" y="93703"/>
                </a:lnTo>
                <a:lnTo>
                  <a:pt x="379285" y="120142"/>
                </a:lnTo>
                <a:lnTo>
                  <a:pt x="386422" y="149428"/>
                </a:lnTo>
                <a:lnTo>
                  <a:pt x="385970" y="157191"/>
                </a:lnTo>
                <a:lnTo>
                  <a:pt x="365991" y="195381"/>
                </a:lnTo>
                <a:lnTo>
                  <a:pt x="334899" y="207048"/>
                </a:lnTo>
                <a:lnTo>
                  <a:pt x="399965" y="207048"/>
                </a:lnTo>
                <a:lnTo>
                  <a:pt x="418458" y="166914"/>
                </a:lnTo>
                <a:lnTo>
                  <a:pt x="420001" y="150025"/>
                </a:lnTo>
                <a:lnTo>
                  <a:pt x="420001" y="149428"/>
                </a:lnTo>
                <a:lnTo>
                  <a:pt x="410357" y="107870"/>
                </a:lnTo>
                <a:lnTo>
                  <a:pt x="401438" y="93703"/>
                </a:lnTo>
                <a:lnTo>
                  <a:pt x="399822" y="91808"/>
                </a:lnTo>
                <a:close/>
              </a:path>
              <a:path w="785495" h="238125">
                <a:moveTo>
                  <a:pt x="245757" y="200202"/>
                </a:moveTo>
                <a:lnTo>
                  <a:pt x="238912" y="202285"/>
                </a:lnTo>
                <a:lnTo>
                  <a:pt x="233807" y="203695"/>
                </a:lnTo>
                <a:lnTo>
                  <a:pt x="227046" y="205189"/>
                </a:lnTo>
                <a:lnTo>
                  <a:pt x="223862" y="205562"/>
                </a:lnTo>
                <a:lnTo>
                  <a:pt x="246928" y="205562"/>
                </a:lnTo>
                <a:lnTo>
                  <a:pt x="245757" y="200202"/>
                </a:lnTo>
                <a:close/>
              </a:path>
              <a:path w="785495" h="238125">
                <a:moveTo>
                  <a:pt x="473925" y="63639"/>
                </a:moveTo>
                <a:lnTo>
                  <a:pt x="440613" y="63639"/>
                </a:lnTo>
                <a:lnTo>
                  <a:pt x="440613" y="163106"/>
                </a:lnTo>
                <a:lnTo>
                  <a:pt x="448688" y="207727"/>
                </a:lnTo>
                <a:lnTo>
                  <a:pt x="484266" y="236755"/>
                </a:lnTo>
                <a:lnTo>
                  <a:pt x="497484" y="237972"/>
                </a:lnTo>
                <a:lnTo>
                  <a:pt x="508481" y="237272"/>
                </a:lnTo>
                <a:lnTo>
                  <a:pt x="550329" y="220218"/>
                </a:lnTo>
                <a:lnTo>
                  <a:pt x="558469" y="214401"/>
                </a:lnTo>
                <a:lnTo>
                  <a:pt x="596074" y="214401"/>
                </a:lnTo>
                <a:lnTo>
                  <a:pt x="596074" y="207048"/>
                </a:lnTo>
                <a:lnTo>
                  <a:pt x="504482" y="207048"/>
                </a:lnTo>
                <a:lnTo>
                  <a:pt x="497424" y="206345"/>
                </a:lnTo>
                <a:lnTo>
                  <a:pt x="474409" y="171161"/>
                </a:lnTo>
                <a:lnTo>
                  <a:pt x="473925" y="159461"/>
                </a:lnTo>
                <a:lnTo>
                  <a:pt x="473925" y="63639"/>
                </a:lnTo>
                <a:close/>
              </a:path>
              <a:path w="785495" h="238125">
                <a:moveTo>
                  <a:pt x="596074" y="214401"/>
                </a:moveTo>
                <a:lnTo>
                  <a:pt x="558469" y="214401"/>
                </a:lnTo>
                <a:lnTo>
                  <a:pt x="558812" y="220103"/>
                </a:lnTo>
                <a:lnTo>
                  <a:pt x="579716" y="235521"/>
                </a:lnTo>
                <a:lnTo>
                  <a:pt x="581253" y="235521"/>
                </a:lnTo>
                <a:lnTo>
                  <a:pt x="582764" y="235470"/>
                </a:lnTo>
                <a:lnTo>
                  <a:pt x="585787" y="235267"/>
                </a:lnTo>
                <a:lnTo>
                  <a:pt x="596074" y="234403"/>
                </a:lnTo>
                <a:lnTo>
                  <a:pt x="596074" y="214401"/>
                </a:lnTo>
                <a:close/>
              </a:path>
              <a:path w="785495" h="238125">
                <a:moveTo>
                  <a:pt x="588708" y="63639"/>
                </a:moveTo>
                <a:lnTo>
                  <a:pt x="555409" y="63639"/>
                </a:lnTo>
                <a:lnTo>
                  <a:pt x="555409" y="168757"/>
                </a:lnTo>
                <a:lnTo>
                  <a:pt x="552831" y="176047"/>
                </a:lnTo>
                <a:lnTo>
                  <a:pt x="518655" y="205460"/>
                </a:lnTo>
                <a:lnTo>
                  <a:pt x="511657" y="207048"/>
                </a:lnTo>
                <a:lnTo>
                  <a:pt x="596074" y="207048"/>
                </a:lnTo>
                <a:lnTo>
                  <a:pt x="596074" y="206375"/>
                </a:lnTo>
                <a:lnTo>
                  <a:pt x="591413" y="205981"/>
                </a:lnTo>
                <a:lnTo>
                  <a:pt x="589013" y="205727"/>
                </a:lnTo>
                <a:lnTo>
                  <a:pt x="588860" y="205638"/>
                </a:lnTo>
                <a:lnTo>
                  <a:pt x="588757" y="205460"/>
                </a:lnTo>
                <a:lnTo>
                  <a:pt x="588708" y="63639"/>
                </a:lnTo>
                <a:close/>
              </a:path>
              <a:path w="785495" h="238125">
                <a:moveTo>
                  <a:pt x="691146" y="60883"/>
                </a:moveTo>
                <a:lnTo>
                  <a:pt x="650265" y="73152"/>
                </a:lnTo>
                <a:lnTo>
                  <a:pt x="622312" y="105562"/>
                </a:lnTo>
                <a:lnTo>
                  <a:pt x="612343" y="149733"/>
                </a:lnTo>
                <a:lnTo>
                  <a:pt x="612719" y="158165"/>
                </a:lnTo>
                <a:lnTo>
                  <a:pt x="625630" y="197586"/>
                </a:lnTo>
                <a:lnTo>
                  <a:pt x="654269" y="226718"/>
                </a:lnTo>
                <a:lnTo>
                  <a:pt x="694499" y="237972"/>
                </a:lnTo>
                <a:lnTo>
                  <a:pt x="703888" y="237349"/>
                </a:lnTo>
                <a:lnTo>
                  <a:pt x="739381" y="223266"/>
                </a:lnTo>
                <a:lnTo>
                  <a:pt x="747445" y="216471"/>
                </a:lnTo>
                <a:lnTo>
                  <a:pt x="785418" y="216471"/>
                </a:lnTo>
                <a:lnTo>
                  <a:pt x="785418" y="207048"/>
                </a:lnTo>
                <a:lnTo>
                  <a:pt x="691642" y="207048"/>
                </a:lnTo>
                <a:lnTo>
                  <a:pt x="684809" y="205613"/>
                </a:lnTo>
                <a:lnTo>
                  <a:pt x="652945" y="178790"/>
                </a:lnTo>
                <a:lnTo>
                  <a:pt x="646328" y="142290"/>
                </a:lnTo>
                <a:lnTo>
                  <a:pt x="647509" y="135077"/>
                </a:lnTo>
                <a:lnTo>
                  <a:pt x="649884" y="128092"/>
                </a:lnTo>
                <a:lnTo>
                  <a:pt x="652322" y="121056"/>
                </a:lnTo>
                <a:lnTo>
                  <a:pt x="655764" y="114808"/>
                </a:lnTo>
                <a:lnTo>
                  <a:pt x="660222" y="109359"/>
                </a:lnTo>
                <a:lnTo>
                  <a:pt x="664679" y="103847"/>
                </a:lnTo>
                <a:lnTo>
                  <a:pt x="669937" y="99568"/>
                </a:lnTo>
                <a:lnTo>
                  <a:pt x="682028" y="93370"/>
                </a:lnTo>
                <a:lnTo>
                  <a:pt x="688797" y="91808"/>
                </a:lnTo>
                <a:lnTo>
                  <a:pt x="778129" y="91808"/>
                </a:lnTo>
                <a:lnTo>
                  <a:pt x="778129" y="85445"/>
                </a:lnTo>
                <a:lnTo>
                  <a:pt x="746379" y="85445"/>
                </a:lnTo>
                <a:lnTo>
                  <a:pt x="745959" y="83781"/>
                </a:lnTo>
                <a:lnTo>
                  <a:pt x="740460" y="79413"/>
                </a:lnTo>
                <a:lnTo>
                  <a:pt x="729881" y="72326"/>
                </a:lnTo>
                <a:lnTo>
                  <a:pt x="721075" y="67323"/>
                </a:lnTo>
                <a:lnTo>
                  <a:pt x="711685" y="63747"/>
                </a:lnTo>
                <a:lnTo>
                  <a:pt x="701710" y="61600"/>
                </a:lnTo>
                <a:lnTo>
                  <a:pt x="691146" y="60883"/>
                </a:lnTo>
                <a:close/>
              </a:path>
              <a:path w="785495" h="238125">
                <a:moveTo>
                  <a:pt x="785418" y="216471"/>
                </a:moveTo>
                <a:lnTo>
                  <a:pt x="747445" y="216471"/>
                </a:lnTo>
                <a:lnTo>
                  <a:pt x="748118" y="220840"/>
                </a:lnTo>
                <a:lnTo>
                  <a:pt x="769213" y="235521"/>
                </a:lnTo>
                <a:lnTo>
                  <a:pt x="771944" y="235762"/>
                </a:lnTo>
                <a:lnTo>
                  <a:pt x="777341" y="235267"/>
                </a:lnTo>
                <a:lnTo>
                  <a:pt x="785418" y="234035"/>
                </a:lnTo>
                <a:lnTo>
                  <a:pt x="785418" y="216471"/>
                </a:lnTo>
                <a:close/>
              </a:path>
              <a:path w="785495" h="238125">
                <a:moveTo>
                  <a:pt x="778129" y="91808"/>
                </a:moveTo>
                <a:lnTo>
                  <a:pt x="702678" y="91808"/>
                </a:lnTo>
                <a:lnTo>
                  <a:pt x="709193" y="93395"/>
                </a:lnTo>
                <a:lnTo>
                  <a:pt x="722477" y="99745"/>
                </a:lnTo>
                <a:lnTo>
                  <a:pt x="728446" y="104025"/>
                </a:lnTo>
                <a:lnTo>
                  <a:pt x="739051" y="114833"/>
                </a:lnTo>
                <a:lnTo>
                  <a:pt x="742746" y="120408"/>
                </a:lnTo>
                <a:lnTo>
                  <a:pt x="744829" y="126161"/>
                </a:lnTo>
                <a:lnTo>
                  <a:pt x="744829" y="173596"/>
                </a:lnTo>
                <a:lnTo>
                  <a:pt x="744181" y="177558"/>
                </a:lnTo>
                <a:lnTo>
                  <a:pt x="742378" y="181622"/>
                </a:lnTo>
                <a:lnTo>
                  <a:pt x="739394" y="185788"/>
                </a:lnTo>
                <a:lnTo>
                  <a:pt x="736473" y="189941"/>
                </a:lnTo>
                <a:lnTo>
                  <a:pt x="703592" y="207048"/>
                </a:lnTo>
                <a:lnTo>
                  <a:pt x="785418" y="207048"/>
                </a:lnTo>
                <a:lnTo>
                  <a:pt x="785418" y="206375"/>
                </a:lnTo>
                <a:lnTo>
                  <a:pt x="780757" y="205981"/>
                </a:lnTo>
                <a:lnTo>
                  <a:pt x="778383" y="205727"/>
                </a:lnTo>
                <a:lnTo>
                  <a:pt x="778179" y="205486"/>
                </a:lnTo>
                <a:lnTo>
                  <a:pt x="778129" y="91808"/>
                </a:lnTo>
                <a:close/>
              </a:path>
              <a:path w="785495" h="238125">
                <a:moveTo>
                  <a:pt x="778129" y="0"/>
                </a:moveTo>
                <a:lnTo>
                  <a:pt x="744829" y="0"/>
                </a:lnTo>
                <a:lnTo>
                  <a:pt x="746379" y="85445"/>
                </a:lnTo>
                <a:lnTo>
                  <a:pt x="778129" y="85445"/>
                </a:lnTo>
                <a:lnTo>
                  <a:pt x="778129" y="0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9589" y="3163189"/>
            <a:ext cx="1145984" cy="23797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0659" y="3534664"/>
            <a:ext cx="1400835" cy="303098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4736528" y="3534664"/>
            <a:ext cx="1115695" cy="303530"/>
          </a:xfrm>
          <a:custGeom>
            <a:avLst/>
            <a:gdLst/>
            <a:ahLst/>
            <a:cxnLst/>
            <a:rect l="l" t="t" r="r" b="b"/>
            <a:pathLst>
              <a:path w="1115695" h="303529">
                <a:moveTo>
                  <a:pt x="14871" y="181102"/>
                </a:moveTo>
                <a:lnTo>
                  <a:pt x="0" y="206679"/>
                </a:lnTo>
                <a:lnTo>
                  <a:pt x="8279" y="214785"/>
                </a:lnTo>
                <a:lnTo>
                  <a:pt x="16752" y="221561"/>
                </a:lnTo>
                <a:lnTo>
                  <a:pt x="52954" y="236259"/>
                </a:lnTo>
                <a:lnTo>
                  <a:pt x="73012" y="237972"/>
                </a:lnTo>
                <a:lnTo>
                  <a:pt x="87076" y="237093"/>
                </a:lnTo>
                <a:lnTo>
                  <a:pt x="129596" y="216181"/>
                </a:lnTo>
                <a:lnTo>
                  <a:pt x="134476" y="208610"/>
                </a:lnTo>
                <a:lnTo>
                  <a:pt x="72047" y="208610"/>
                </a:lnTo>
                <a:lnTo>
                  <a:pt x="65182" y="208284"/>
                </a:lnTo>
                <a:lnTo>
                  <a:pt x="23682" y="188904"/>
                </a:lnTo>
                <a:lnTo>
                  <a:pt x="14871" y="181102"/>
                </a:lnTo>
                <a:close/>
              </a:path>
              <a:path w="1115695" h="303529">
                <a:moveTo>
                  <a:pt x="76365" y="60883"/>
                </a:moveTo>
                <a:lnTo>
                  <a:pt x="36356" y="70059"/>
                </a:lnTo>
                <a:lnTo>
                  <a:pt x="11199" y="105340"/>
                </a:lnTo>
                <a:lnTo>
                  <a:pt x="10642" y="123532"/>
                </a:lnTo>
                <a:lnTo>
                  <a:pt x="12890" y="131483"/>
                </a:lnTo>
                <a:lnTo>
                  <a:pt x="49537" y="157645"/>
                </a:lnTo>
                <a:lnTo>
                  <a:pt x="74942" y="164947"/>
                </a:lnTo>
                <a:lnTo>
                  <a:pt x="83019" y="167144"/>
                </a:lnTo>
                <a:lnTo>
                  <a:pt x="96062" y="171107"/>
                </a:lnTo>
                <a:lnTo>
                  <a:pt x="100672" y="173316"/>
                </a:lnTo>
                <a:lnTo>
                  <a:pt x="103352" y="175742"/>
                </a:lnTo>
                <a:lnTo>
                  <a:pt x="106070" y="178168"/>
                </a:lnTo>
                <a:lnTo>
                  <a:pt x="107429" y="181597"/>
                </a:lnTo>
                <a:lnTo>
                  <a:pt x="107429" y="193040"/>
                </a:lnTo>
                <a:lnTo>
                  <a:pt x="72047" y="208610"/>
                </a:lnTo>
                <a:lnTo>
                  <a:pt x="134476" y="208610"/>
                </a:lnTo>
                <a:lnTo>
                  <a:pt x="135497" y="207025"/>
                </a:lnTo>
                <a:lnTo>
                  <a:pt x="139039" y="196445"/>
                </a:lnTo>
                <a:lnTo>
                  <a:pt x="140220" y="184442"/>
                </a:lnTo>
                <a:lnTo>
                  <a:pt x="139677" y="176538"/>
                </a:lnTo>
                <a:lnTo>
                  <a:pt x="115404" y="146558"/>
                </a:lnTo>
                <a:lnTo>
                  <a:pt x="76212" y="133299"/>
                </a:lnTo>
                <a:lnTo>
                  <a:pt x="68084" y="130911"/>
                </a:lnTo>
                <a:lnTo>
                  <a:pt x="42748" y="115430"/>
                </a:lnTo>
                <a:lnTo>
                  <a:pt x="42748" y="106159"/>
                </a:lnTo>
                <a:lnTo>
                  <a:pt x="69202" y="90246"/>
                </a:lnTo>
                <a:lnTo>
                  <a:pt x="138417" y="90246"/>
                </a:lnTo>
                <a:lnTo>
                  <a:pt x="139484" y="88760"/>
                </a:lnTo>
                <a:lnTo>
                  <a:pt x="103189" y="64441"/>
                </a:lnTo>
                <a:lnTo>
                  <a:pt x="85835" y="61279"/>
                </a:lnTo>
                <a:lnTo>
                  <a:pt x="76365" y="60883"/>
                </a:lnTo>
                <a:close/>
              </a:path>
              <a:path w="1115695" h="303529">
                <a:moveTo>
                  <a:pt x="138417" y="90246"/>
                </a:moveTo>
                <a:lnTo>
                  <a:pt x="83870" y="90246"/>
                </a:lnTo>
                <a:lnTo>
                  <a:pt x="91719" y="91668"/>
                </a:lnTo>
                <a:lnTo>
                  <a:pt x="98653" y="94488"/>
                </a:lnTo>
                <a:lnTo>
                  <a:pt x="104016" y="97216"/>
                </a:lnTo>
                <a:lnTo>
                  <a:pt x="109683" y="101249"/>
                </a:lnTo>
                <a:lnTo>
                  <a:pt x="115655" y="106584"/>
                </a:lnTo>
                <a:lnTo>
                  <a:pt x="121932" y="113220"/>
                </a:lnTo>
                <a:lnTo>
                  <a:pt x="138417" y="90246"/>
                </a:lnTo>
                <a:close/>
              </a:path>
              <a:path w="1115695" h="303529">
                <a:moveTo>
                  <a:pt x="236220" y="60883"/>
                </a:moveTo>
                <a:lnTo>
                  <a:pt x="192138" y="72923"/>
                </a:lnTo>
                <a:lnTo>
                  <a:pt x="161658" y="104965"/>
                </a:lnTo>
                <a:lnTo>
                  <a:pt x="150723" y="148831"/>
                </a:lnTo>
                <a:lnTo>
                  <a:pt x="151118" y="157803"/>
                </a:lnTo>
                <a:lnTo>
                  <a:pt x="164720" y="198235"/>
                </a:lnTo>
                <a:lnTo>
                  <a:pt x="194627" y="227048"/>
                </a:lnTo>
                <a:lnTo>
                  <a:pt x="236524" y="237972"/>
                </a:lnTo>
                <a:lnTo>
                  <a:pt x="244723" y="237632"/>
                </a:lnTo>
                <a:lnTo>
                  <a:pt x="281554" y="225967"/>
                </a:lnTo>
                <a:lnTo>
                  <a:pt x="300302" y="209499"/>
                </a:lnTo>
                <a:lnTo>
                  <a:pt x="237413" y="209499"/>
                </a:lnTo>
                <a:lnTo>
                  <a:pt x="230779" y="209063"/>
                </a:lnTo>
                <a:lnTo>
                  <a:pt x="197529" y="189408"/>
                </a:lnTo>
                <a:lnTo>
                  <a:pt x="185585" y="163029"/>
                </a:lnTo>
                <a:lnTo>
                  <a:pt x="319341" y="163029"/>
                </a:lnTo>
                <a:lnTo>
                  <a:pt x="320471" y="158521"/>
                </a:lnTo>
                <a:lnTo>
                  <a:pt x="321043" y="155397"/>
                </a:lnTo>
                <a:lnTo>
                  <a:pt x="321043" y="148539"/>
                </a:lnTo>
                <a:lnTo>
                  <a:pt x="320364" y="136987"/>
                </a:lnTo>
                <a:lnTo>
                  <a:pt x="320095" y="135521"/>
                </a:lnTo>
                <a:lnTo>
                  <a:pt x="184848" y="135521"/>
                </a:lnTo>
                <a:lnTo>
                  <a:pt x="185242" y="129679"/>
                </a:lnTo>
                <a:lnTo>
                  <a:pt x="211315" y="96342"/>
                </a:lnTo>
                <a:lnTo>
                  <a:pt x="236524" y="89662"/>
                </a:lnTo>
                <a:lnTo>
                  <a:pt x="299391" y="89662"/>
                </a:lnTo>
                <a:lnTo>
                  <a:pt x="297368" y="87182"/>
                </a:lnTo>
                <a:lnTo>
                  <a:pt x="259918" y="63931"/>
                </a:lnTo>
                <a:lnTo>
                  <a:pt x="248464" y="61645"/>
                </a:lnTo>
                <a:lnTo>
                  <a:pt x="236220" y="60883"/>
                </a:lnTo>
                <a:close/>
              </a:path>
              <a:path w="1115695" h="303529">
                <a:moveTo>
                  <a:pt x="282460" y="179692"/>
                </a:moveTo>
                <a:lnTo>
                  <a:pt x="250829" y="207754"/>
                </a:lnTo>
                <a:lnTo>
                  <a:pt x="237413" y="209499"/>
                </a:lnTo>
                <a:lnTo>
                  <a:pt x="300302" y="209499"/>
                </a:lnTo>
                <a:lnTo>
                  <a:pt x="303834" y="204736"/>
                </a:lnTo>
                <a:lnTo>
                  <a:pt x="308487" y="196835"/>
                </a:lnTo>
                <a:lnTo>
                  <a:pt x="312788" y="187782"/>
                </a:lnTo>
                <a:lnTo>
                  <a:pt x="282460" y="179692"/>
                </a:lnTo>
                <a:close/>
              </a:path>
              <a:path w="1115695" h="303529">
                <a:moveTo>
                  <a:pt x="299391" y="89662"/>
                </a:moveTo>
                <a:lnTo>
                  <a:pt x="236524" y="89662"/>
                </a:lnTo>
                <a:lnTo>
                  <a:pt x="243289" y="90078"/>
                </a:lnTo>
                <a:lnTo>
                  <a:pt x="249770" y="91330"/>
                </a:lnTo>
                <a:lnTo>
                  <a:pt x="280700" y="114858"/>
                </a:lnTo>
                <a:lnTo>
                  <a:pt x="288480" y="135521"/>
                </a:lnTo>
                <a:lnTo>
                  <a:pt x="320095" y="135521"/>
                </a:lnTo>
                <a:lnTo>
                  <a:pt x="318330" y="125899"/>
                </a:lnTo>
                <a:lnTo>
                  <a:pt x="314909" y="115209"/>
                </a:lnTo>
                <a:lnTo>
                  <a:pt x="310197" y="105117"/>
                </a:lnTo>
                <a:lnTo>
                  <a:pt x="304294" y="95671"/>
                </a:lnTo>
                <a:lnTo>
                  <a:pt x="299391" y="89662"/>
                </a:lnTo>
                <a:close/>
              </a:path>
              <a:path w="1115695" h="303529">
                <a:moveTo>
                  <a:pt x="415264" y="60883"/>
                </a:moveTo>
                <a:lnTo>
                  <a:pt x="370509" y="72783"/>
                </a:lnTo>
                <a:lnTo>
                  <a:pt x="340245" y="104673"/>
                </a:lnTo>
                <a:lnTo>
                  <a:pt x="329463" y="148831"/>
                </a:lnTo>
                <a:lnTo>
                  <a:pt x="329858" y="157675"/>
                </a:lnTo>
                <a:lnTo>
                  <a:pt x="343500" y="197969"/>
                </a:lnTo>
                <a:lnTo>
                  <a:pt x="373576" y="227010"/>
                </a:lnTo>
                <a:lnTo>
                  <a:pt x="415556" y="237972"/>
                </a:lnTo>
                <a:lnTo>
                  <a:pt x="423641" y="237632"/>
                </a:lnTo>
                <a:lnTo>
                  <a:pt x="465821" y="221898"/>
                </a:lnTo>
                <a:lnTo>
                  <a:pt x="480030" y="207048"/>
                </a:lnTo>
                <a:lnTo>
                  <a:pt x="414667" y="207048"/>
                </a:lnTo>
                <a:lnTo>
                  <a:pt x="407854" y="206569"/>
                </a:lnTo>
                <a:lnTo>
                  <a:pt x="374091" y="184697"/>
                </a:lnTo>
                <a:lnTo>
                  <a:pt x="363067" y="148831"/>
                </a:lnTo>
                <a:lnTo>
                  <a:pt x="363505" y="140742"/>
                </a:lnTo>
                <a:lnTo>
                  <a:pt x="383134" y="103091"/>
                </a:lnTo>
                <a:lnTo>
                  <a:pt x="414362" y="91808"/>
                </a:lnTo>
                <a:lnTo>
                  <a:pt x="478458" y="91808"/>
                </a:lnTo>
                <a:lnTo>
                  <a:pt x="474872" y="86817"/>
                </a:lnTo>
                <a:lnTo>
                  <a:pt x="437915" y="63673"/>
                </a:lnTo>
                <a:lnTo>
                  <a:pt x="426927" y="61581"/>
                </a:lnTo>
                <a:lnTo>
                  <a:pt x="415264" y="60883"/>
                </a:lnTo>
                <a:close/>
              </a:path>
              <a:path w="1115695" h="303529">
                <a:moveTo>
                  <a:pt x="456895" y="178498"/>
                </a:moveTo>
                <a:lnTo>
                  <a:pt x="426656" y="205981"/>
                </a:lnTo>
                <a:lnTo>
                  <a:pt x="420763" y="207048"/>
                </a:lnTo>
                <a:lnTo>
                  <a:pt x="480030" y="207048"/>
                </a:lnTo>
                <a:lnTo>
                  <a:pt x="481484" y="205020"/>
                </a:lnTo>
                <a:lnTo>
                  <a:pt x="485812" y="197225"/>
                </a:lnTo>
                <a:lnTo>
                  <a:pt x="489686" y="188302"/>
                </a:lnTo>
                <a:lnTo>
                  <a:pt x="456895" y="178498"/>
                </a:lnTo>
                <a:close/>
              </a:path>
              <a:path w="1115695" h="303529">
                <a:moveTo>
                  <a:pt x="478458" y="91808"/>
                </a:moveTo>
                <a:lnTo>
                  <a:pt x="422986" y="91808"/>
                </a:lnTo>
                <a:lnTo>
                  <a:pt x="430796" y="93814"/>
                </a:lnTo>
                <a:lnTo>
                  <a:pt x="437794" y="97828"/>
                </a:lnTo>
                <a:lnTo>
                  <a:pt x="442925" y="101383"/>
                </a:lnTo>
                <a:lnTo>
                  <a:pt x="447782" y="106087"/>
                </a:lnTo>
                <a:lnTo>
                  <a:pt x="452364" y="111942"/>
                </a:lnTo>
                <a:lnTo>
                  <a:pt x="456666" y="118948"/>
                </a:lnTo>
                <a:lnTo>
                  <a:pt x="488569" y="108839"/>
                </a:lnTo>
                <a:lnTo>
                  <a:pt x="482134" y="96923"/>
                </a:lnTo>
                <a:lnTo>
                  <a:pt x="478458" y="91808"/>
                </a:lnTo>
                <a:close/>
              </a:path>
              <a:path w="1115695" h="303529">
                <a:moveTo>
                  <a:pt x="539394" y="63639"/>
                </a:moveTo>
                <a:lnTo>
                  <a:pt x="506082" y="63639"/>
                </a:lnTo>
                <a:lnTo>
                  <a:pt x="506082" y="163106"/>
                </a:lnTo>
                <a:lnTo>
                  <a:pt x="514151" y="207727"/>
                </a:lnTo>
                <a:lnTo>
                  <a:pt x="549729" y="236755"/>
                </a:lnTo>
                <a:lnTo>
                  <a:pt x="562952" y="237972"/>
                </a:lnTo>
                <a:lnTo>
                  <a:pt x="573949" y="237272"/>
                </a:lnTo>
                <a:lnTo>
                  <a:pt x="615797" y="220218"/>
                </a:lnTo>
                <a:lnTo>
                  <a:pt x="623925" y="214401"/>
                </a:lnTo>
                <a:lnTo>
                  <a:pt x="661543" y="214401"/>
                </a:lnTo>
                <a:lnTo>
                  <a:pt x="661543" y="207048"/>
                </a:lnTo>
                <a:lnTo>
                  <a:pt x="569937" y="207048"/>
                </a:lnTo>
                <a:lnTo>
                  <a:pt x="562882" y="206345"/>
                </a:lnTo>
                <a:lnTo>
                  <a:pt x="539875" y="171161"/>
                </a:lnTo>
                <a:lnTo>
                  <a:pt x="539394" y="159461"/>
                </a:lnTo>
                <a:lnTo>
                  <a:pt x="539394" y="63639"/>
                </a:lnTo>
                <a:close/>
              </a:path>
              <a:path w="1115695" h="303529">
                <a:moveTo>
                  <a:pt x="661543" y="214401"/>
                </a:moveTo>
                <a:lnTo>
                  <a:pt x="623925" y="214401"/>
                </a:lnTo>
                <a:lnTo>
                  <a:pt x="624268" y="220103"/>
                </a:lnTo>
                <a:lnTo>
                  <a:pt x="626440" y="224917"/>
                </a:lnTo>
                <a:lnTo>
                  <a:pt x="634530" y="232740"/>
                </a:lnTo>
                <a:lnTo>
                  <a:pt x="639432" y="234975"/>
                </a:lnTo>
                <a:lnTo>
                  <a:pt x="645185" y="235521"/>
                </a:lnTo>
                <a:lnTo>
                  <a:pt x="646709" y="235521"/>
                </a:lnTo>
                <a:lnTo>
                  <a:pt x="648220" y="235470"/>
                </a:lnTo>
                <a:lnTo>
                  <a:pt x="651256" y="235267"/>
                </a:lnTo>
                <a:lnTo>
                  <a:pt x="661543" y="234403"/>
                </a:lnTo>
                <a:lnTo>
                  <a:pt x="661543" y="214401"/>
                </a:lnTo>
                <a:close/>
              </a:path>
              <a:path w="1115695" h="303529">
                <a:moveTo>
                  <a:pt x="654177" y="63639"/>
                </a:moveTo>
                <a:lnTo>
                  <a:pt x="620864" y="63639"/>
                </a:lnTo>
                <a:lnTo>
                  <a:pt x="620864" y="168757"/>
                </a:lnTo>
                <a:lnTo>
                  <a:pt x="618286" y="176047"/>
                </a:lnTo>
                <a:lnTo>
                  <a:pt x="584111" y="205460"/>
                </a:lnTo>
                <a:lnTo>
                  <a:pt x="577126" y="207048"/>
                </a:lnTo>
                <a:lnTo>
                  <a:pt x="661543" y="207048"/>
                </a:lnTo>
                <a:lnTo>
                  <a:pt x="661543" y="206375"/>
                </a:lnTo>
                <a:lnTo>
                  <a:pt x="656882" y="205981"/>
                </a:lnTo>
                <a:lnTo>
                  <a:pt x="654469" y="205727"/>
                </a:lnTo>
                <a:lnTo>
                  <a:pt x="654329" y="205638"/>
                </a:lnTo>
                <a:lnTo>
                  <a:pt x="654225" y="205460"/>
                </a:lnTo>
                <a:lnTo>
                  <a:pt x="654177" y="63639"/>
                </a:lnTo>
                <a:close/>
              </a:path>
              <a:path w="1115695" h="303529">
                <a:moveTo>
                  <a:pt x="720559" y="63639"/>
                </a:moveTo>
                <a:lnTo>
                  <a:pt x="688441" y="63639"/>
                </a:lnTo>
                <a:lnTo>
                  <a:pt x="688441" y="234924"/>
                </a:lnTo>
                <a:lnTo>
                  <a:pt x="721817" y="234924"/>
                </a:lnTo>
                <a:lnTo>
                  <a:pt x="721817" y="130987"/>
                </a:lnTo>
                <a:lnTo>
                  <a:pt x="725077" y="123283"/>
                </a:lnTo>
                <a:lnTo>
                  <a:pt x="758066" y="97383"/>
                </a:lnTo>
                <a:lnTo>
                  <a:pt x="780262" y="94411"/>
                </a:lnTo>
                <a:lnTo>
                  <a:pt x="780262" y="88379"/>
                </a:lnTo>
                <a:lnTo>
                  <a:pt x="718705" y="88379"/>
                </a:lnTo>
                <a:lnTo>
                  <a:pt x="720559" y="63639"/>
                </a:lnTo>
                <a:close/>
              </a:path>
              <a:path w="1115695" h="303529">
                <a:moveTo>
                  <a:pt x="772134" y="62738"/>
                </a:moveTo>
                <a:lnTo>
                  <a:pt x="768464" y="62738"/>
                </a:lnTo>
                <a:lnTo>
                  <a:pt x="766457" y="62839"/>
                </a:lnTo>
                <a:lnTo>
                  <a:pt x="724103" y="82130"/>
                </a:lnTo>
                <a:lnTo>
                  <a:pt x="718705" y="88379"/>
                </a:lnTo>
                <a:lnTo>
                  <a:pt x="780262" y="88379"/>
                </a:lnTo>
                <a:lnTo>
                  <a:pt x="780262" y="64160"/>
                </a:lnTo>
                <a:lnTo>
                  <a:pt x="775449" y="63207"/>
                </a:lnTo>
                <a:lnTo>
                  <a:pt x="772134" y="62738"/>
                </a:lnTo>
                <a:close/>
              </a:path>
              <a:path w="1115695" h="303529">
                <a:moveTo>
                  <a:pt x="828700" y="0"/>
                </a:moveTo>
                <a:lnTo>
                  <a:pt x="795324" y="0"/>
                </a:lnTo>
                <a:lnTo>
                  <a:pt x="795324" y="43116"/>
                </a:lnTo>
                <a:lnTo>
                  <a:pt x="828700" y="43116"/>
                </a:lnTo>
                <a:lnTo>
                  <a:pt x="828700" y="0"/>
                </a:lnTo>
                <a:close/>
              </a:path>
              <a:path w="1115695" h="303529">
                <a:moveTo>
                  <a:pt x="828700" y="63639"/>
                </a:moveTo>
                <a:lnTo>
                  <a:pt x="795324" y="63639"/>
                </a:lnTo>
                <a:lnTo>
                  <a:pt x="795324" y="234924"/>
                </a:lnTo>
                <a:lnTo>
                  <a:pt x="828700" y="234924"/>
                </a:lnTo>
                <a:lnTo>
                  <a:pt x="828700" y="63639"/>
                </a:lnTo>
                <a:close/>
              </a:path>
              <a:path w="1115695" h="303529">
                <a:moveTo>
                  <a:pt x="972858" y="270535"/>
                </a:moveTo>
                <a:lnTo>
                  <a:pt x="972858" y="301320"/>
                </a:lnTo>
                <a:lnTo>
                  <a:pt x="979246" y="302310"/>
                </a:lnTo>
                <a:lnTo>
                  <a:pt x="983564" y="302856"/>
                </a:lnTo>
                <a:lnTo>
                  <a:pt x="985799" y="302945"/>
                </a:lnTo>
                <a:lnTo>
                  <a:pt x="988021" y="303098"/>
                </a:lnTo>
                <a:lnTo>
                  <a:pt x="990155" y="303047"/>
                </a:lnTo>
                <a:lnTo>
                  <a:pt x="992187" y="302806"/>
                </a:lnTo>
                <a:lnTo>
                  <a:pt x="998931" y="302552"/>
                </a:lnTo>
                <a:lnTo>
                  <a:pt x="1004773" y="301269"/>
                </a:lnTo>
                <a:lnTo>
                  <a:pt x="1009738" y="298932"/>
                </a:lnTo>
                <a:lnTo>
                  <a:pt x="1014742" y="296659"/>
                </a:lnTo>
                <a:lnTo>
                  <a:pt x="1018933" y="293509"/>
                </a:lnTo>
                <a:lnTo>
                  <a:pt x="1022299" y="289496"/>
                </a:lnTo>
                <a:lnTo>
                  <a:pt x="1025715" y="285534"/>
                </a:lnTo>
                <a:lnTo>
                  <a:pt x="1028217" y="281292"/>
                </a:lnTo>
                <a:lnTo>
                  <a:pt x="1029804" y="276783"/>
                </a:lnTo>
                <a:lnTo>
                  <a:pt x="1031919" y="271526"/>
                </a:lnTo>
                <a:lnTo>
                  <a:pt x="989291" y="271526"/>
                </a:lnTo>
                <a:lnTo>
                  <a:pt x="984872" y="271335"/>
                </a:lnTo>
                <a:lnTo>
                  <a:pt x="972858" y="270535"/>
                </a:lnTo>
                <a:close/>
              </a:path>
              <a:path w="1115695" h="303529">
                <a:moveTo>
                  <a:pt x="977836" y="63639"/>
                </a:moveTo>
                <a:lnTo>
                  <a:pt x="942073" y="63639"/>
                </a:lnTo>
                <a:lnTo>
                  <a:pt x="1014044" y="228676"/>
                </a:lnTo>
                <a:lnTo>
                  <a:pt x="1010651" y="236965"/>
                </a:lnTo>
                <a:lnTo>
                  <a:pt x="995908" y="268376"/>
                </a:lnTo>
                <a:lnTo>
                  <a:pt x="994410" y="270014"/>
                </a:lnTo>
                <a:lnTo>
                  <a:pt x="992962" y="270929"/>
                </a:lnTo>
                <a:lnTo>
                  <a:pt x="991514" y="271132"/>
                </a:lnTo>
                <a:lnTo>
                  <a:pt x="990777" y="271424"/>
                </a:lnTo>
                <a:lnTo>
                  <a:pt x="989291" y="271526"/>
                </a:lnTo>
                <a:lnTo>
                  <a:pt x="1031919" y="271526"/>
                </a:lnTo>
                <a:lnTo>
                  <a:pt x="1064492" y="190538"/>
                </a:lnTo>
                <a:lnTo>
                  <a:pt x="1031659" y="190538"/>
                </a:lnTo>
                <a:lnTo>
                  <a:pt x="977836" y="63639"/>
                </a:lnTo>
                <a:close/>
              </a:path>
              <a:path w="1115695" h="303529">
                <a:moveTo>
                  <a:pt x="901776" y="92697"/>
                </a:moveTo>
                <a:lnTo>
                  <a:pt x="868400" y="92697"/>
                </a:lnTo>
                <a:lnTo>
                  <a:pt x="868400" y="207962"/>
                </a:lnTo>
                <a:lnTo>
                  <a:pt x="894994" y="235445"/>
                </a:lnTo>
                <a:lnTo>
                  <a:pt x="901458" y="236778"/>
                </a:lnTo>
                <a:lnTo>
                  <a:pt x="914488" y="236778"/>
                </a:lnTo>
                <a:lnTo>
                  <a:pt x="920267" y="236118"/>
                </a:lnTo>
                <a:lnTo>
                  <a:pt x="930871" y="233387"/>
                </a:lnTo>
                <a:lnTo>
                  <a:pt x="935278" y="231876"/>
                </a:lnTo>
                <a:lnTo>
                  <a:pt x="938796" y="230238"/>
                </a:lnTo>
                <a:lnTo>
                  <a:pt x="942365" y="228612"/>
                </a:lnTo>
                <a:lnTo>
                  <a:pt x="946785" y="226822"/>
                </a:lnTo>
                <a:lnTo>
                  <a:pt x="952030" y="224891"/>
                </a:lnTo>
                <a:lnTo>
                  <a:pt x="945518" y="204965"/>
                </a:lnTo>
                <a:lnTo>
                  <a:pt x="911212" y="204965"/>
                </a:lnTo>
                <a:lnTo>
                  <a:pt x="908265" y="204050"/>
                </a:lnTo>
                <a:lnTo>
                  <a:pt x="903363" y="200380"/>
                </a:lnTo>
                <a:lnTo>
                  <a:pt x="902017" y="197624"/>
                </a:lnTo>
                <a:lnTo>
                  <a:pt x="901776" y="193954"/>
                </a:lnTo>
                <a:lnTo>
                  <a:pt x="901776" y="92697"/>
                </a:lnTo>
                <a:close/>
              </a:path>
              <a:path w="1115695" h="303529">
                <a:moveTo>
                  <a:pt x="941705" y="193294"/>
                </a:moveTo>
                <a:lnTo>
                  <a:pt x="936447" y="197802"/>
                </a:lnTo>
                <a:lnTo>
                  <a:pt x="931837" y="200875"/>
                </a:lnTo>
                <a:lnTo>
                  <a:pt x="923912" y="204139"/>
                </a:lnTo>
                <a:lnTo>
                  <a:pt x="919492" y="204965"/>
                </a:lnTo>
                <a:lnTo>
                  <a:pt x="945518" y="204965"/>
                </a:lnTo>
                <a:lnTo>
                  <a:pt x="941705" y="193294"/>
                </a:lnTo>
                <a:close/>
              </a:path>
              <a:path w="1115695" h="303529">
                <a:moveTo>
                  <a:pt x="1115529" y="63639"/>
                </a:moveTo>
                <a:lnTo>
                  <a:pt x="1081176" y="63639"/>
                </a:lnTo>
                <a:lnTo>
                  <a:pt x="1031659" y="190538"/>
                </a:lnTo>
                <a:lnTo>
                  <a:pt x="1064492" y="190538"/>
                </a:lnTo>
                <a:lnTo>
                  <a:pt x="1115529" y="63639"/>
                </a:lnTo>
                <a:close/>
              </a:path>
              <a:path w="1115695" h="303529">
                <a:moveTo>
                  <a:pt x="938276" y="63639"/>
                </a:moveTo>
                <a:lnTo>
                  <a:pt x="846467" y="63639"/>
                </a:lnTo>
                <a:lnTo>
                  <a:pt x="846467" y="92697"/>
                </a:lnTo>
                <a:lnTo>
                  <a:pt x="938276" y="92697"/>
                </a:lnTo>
                <a:lnTo>
                  <a:pt x="938276" y="63639"/>
                </a:lnTo>
                <a:close/>
              </a:path>
              <a:path w="1115695" h="303529">
                <a:moveTo>
                  <a:pt x="901776" y="10033"/>
                </a:moveTo>
                <a:lnTo>
                  <a:pt x="868400" y="10033"/>
                </a:lnTo>
                <a:lnTo>
                  <a:pt x="868400" y="63639"/>
                </a:lnTo>
                <a:lnTo>
                  <a:pt x="901776" y="63639"/>
                </a:lnTo>
                <a:lnTo>
                  <a:pt x="901776" y="10033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0688" y="3595547"/>
            <a:ext cx="1634413" cy="17708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028644" y="2356999"/>
            <a:ext cx="5829300" cy="22104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Deploying</a:t>
            </a:r>
            <a:r>
              <a:rPr dirty="0" sz="2400" spc="-8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your</a:t>
            </a:r>
            <a:r>
              <a:rPr dirty="0" sz="240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voicebot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262425"/>
                </a:solidFill>
                <a:latin typeface="Trebuchet MS"/>
                <a:cs typeface="Trebuchet MS"/>
              </a:rPr>
              <a:t>be</a:t>
            </a:r>
            <a:r>
              <a:rPr dirty="0" sz="2400" spc="-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262425"/>
                </a:solidFill>
                <a:latin typeface="Trebuchet MS"/>
                <a:cs typeface="Trebuchet MS"/>
              </a:rPr>
              <a:t>achieved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through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various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platforms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such</a:t>
            </a:r>
            <a:r>
              <a:rPr dirty="0" sz="2400" spc="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endParaRPr sz="2400">
              <a:latin typeface="Trebuchet MS"/>
              <a:cs typeface="Trebuchet MS"/>
            </a:endParaRPr>
          </a:p>
          <a:p>
            <a:pPr marL="1242695">
              <a:lnSpc>
                <a:spcPts val="2760"/>
              </a:lnSpc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or</a:t>
            </a:r>
            <a:r>
              <a:rPr dirty="0" sz="240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local</a:t>
            </a:r>
            <a:r>
              <a:rPr dirty="0" sz="24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servers.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Consider</a:t>
            </a:r>
            <a:r>
              <a:rPr dirty="0" sz="2400" spc="-1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factors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spcBef>
                <a:spcPts val="45"/>
              </a:spcBef>
              <a:tabLst>
                <a:tab pos="2552700" algn="l"/>
                <a:tab pos="3813810" algn="l"/>
              </a:tabLst>
            </a:pPr>
            <a:r>
              <a:rPr dirty="0" sz="2400" spc="114">
                <a:solidFill>
                  <a:srgbClr val="262425"/>
                </a:solidFill>
                <a:latin typeface="Trebuchet MS"/>
                <a:cs typeface="Trebuchet MS"/>
              </a:rPr>
              <a:t>such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-40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-355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 marR="522605">
              <a:lnSpc>
                <a:spcPts val="2850"/>
              </a:lnSpc>
              <a:spcBef>
                <a:spcPts val="105"/>
              </a:spcBef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ensure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262425"/>
                </a:solidFill>
                <a:latin typeface="Trebuchet MS"/>
                <a:cs typeface="Trebuchet MS"/>
              </a:rPr>
              <a:t>that</a:t>
            </a:r>
            <a:r>
              <a:rPr dirty="0" sz="24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your</a:t>
            </a:r>
            <a:r>
              <a:rPr dirty="0" sz="24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voicebot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262425"/>
                </a:solidFill>
                <a:latin typeface="Trebuchet MS"/>
                <a:cs typeface="Trebuchet MS"/>
              </a:rPr>
              <a:t>performs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optimally</a:t>
            </a:r>
            <a:r>
              <a:rPr dirty="0" sz="2400" spc="-17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0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live</a:t>
            </a:r>
            <a:r>
              <a:rPr dirty="0" sz="2400" spc="-10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environment.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57342" y="1080471"/>
            <a:ext cx="777494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390"/>
              <a:t>DEPLOYMENT</a:t>
            </a:r>
            <a:r>
              <a:rPr dirty="0" sz="5200" spc="-114"/>
              <a:t> </a:t>
            </a:r>
            <a:r>
              <a:rPr dirty="0" sz="5200" spc="-565"/>
              <a:t>STRATEGIES</a:t>
            </a:r>
            <a:endParaRPr sz="5200"/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3610" y="2388489"/>
            <a:ext cx="6210300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3" name="object 3" descr="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4713" y="3491750"/>
            <a:ext cx="1265047" cy="23797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2307602" y="3858234"/>
            <a:ext cx="1026160" cy="295275"/>
          </a:xfrm>
          <a:custGeom>
            <a:avLst/>
            <a:gdLst/>
            <a:ahLst/>
            <a:cxnLst/>
            <a:rect l="l" t="t" r="r" b="b"/>
            <a:pathLst>
              <a:path w="1026160" h="295275">
                <a:moveTo>
                  <a:pt x="108026" y="0"/>
                </a:moveTo>
                <a:lnTo>
                  <a:pt x="65125" y="9588"/>
                </a:lnTo>
                <a:lnTo>
                  <a:pt x="30708" y="35458"/>
                </a:lnTo>
                <a:lnTo>
                  <a:pt x="8039" y="72478"/>
                </a:lnTo>
                <a:lnTo>
                  <a:pt x="0" y="115976"/>
                </a:lnTo>
                <a:lnTo>
                  <a:pt x="483" y="126799"/>
                </a:lnTo>
                <a:lnTo>
                  <a:pt x="12040" y="168688"/>
                </a:lnTo>
                <a:lnTo>
                  <a:pt x="37042" y="203757"/>
                </a:lnTo>
                <a:lnTo>
                  <a:pt x="73767" y="226438"/>
                </a:lnTo>
                <a:lnTo>
                  <a:pt x="107734" y="231876"/>
                </a:lnTo>
                <a:lnTo>
                  <a:pt x="119047" y="231291"/>
                </a:lnTo>
                <a:lnTo>
                  <a:pt x="160137" y="217364"/>
                </a:lnTo>
                <a:lnTo>
                  <a:pt x="181676" y="200063"/>
                </a:lnTo>
                <a:lnTo>
                  <a:pt x="107734" y="200063"/>
                </a:lnTo>
                <a:lnTo>
                  <a:pt x="99795" y="199639"/>
                </a:lnTo>
                <a:lnTo>
                  <a:pt x="59815" y="180313"/>
                </a:lnTo>
                <a:lnTo>
                  <a:pt x="39331" y="147789"/>
                </a:lnTo>
                <a:lnTo>
                  <a:pt x="33985" y="115976"/>
                </a:lnTo>
                <a:lnTo>
                  <a:pt x="34309" y="108167"/>
                </a:lnTo>
                <a:lnTo>
                  <a:pt x="45572" y="70827"/>
                </a:lnTo>
                <a:lnTo>
                  <a:pt x="77470" y="39103"/>
                </a:lnTo>
                <a:lnTo>
                  <a:pt x="107734" y="32194"/>
                </a:lnTo>
                <a:lnTo>
                  <a:pt x="181635" y="32194"/>
                </a:lnTo>
                <a:lnTo>
                  <a:pt x="178658" y="28966"/>
                </a:lnTo>
                <a:lnTo>
                  <a:pt x="141980" y="5684"/>
                </a:lnTo>
                <a:lnTo>
                  <a:pt x="119901" y="631"/>
                </a:lnTo>
                <a:lnTo>
                  <a:pt x="108026" y="0"/>
                </a:lnTo>
                <a:close/>
              </a:path>
              <a:path w="1026160" h="295275">
                <a:moveTo>
                  <a:pt x="181635" y="32194"/>
                </a:moveTo>
                <a:lnTo>
                  <a:pt x="107734" y="32194"/>
                </a:lnTo>
                <a:lnTo>
                  <a:pt x="115737" y="32625"/>
                </a:lnTo>
                <a:lnTo>
                  <a:pt x="123209" y="33862"/>
                </a:lnTo>
                <a:lnTo>
                  <a:pt x="160667" y="57391"/>
                </a:lnTo>
                <a:lnTo>
                  <a:pt x="178423" y="91941"/>
                </a:lnTo>
                <a:lnTo>
                  <a:pt x="181483" y="115976"/>
                </a:lnTo>
                <a:lnTo>
                  <a:pt x="181161" y="123779"/>
                </a:lnTo>
                <a:lnTo>
                  <a:pt x="170068" y="161085"/>
                </a:lnTo>
                <a:lnTo>
                  <a:pt x="138214" y="192989"/>
                </a:lnTo>
                <a:lnTo>
                  <a:pt x="107734" y="200063"/>
                </a:lnTo>
                <a:lnTo>
                  <a:pt x="181676" y="200063"/>
                </a:lnTo>
                <a:lnTo>
                  <a:pt x="207429" y="159842"/>
                </a:lnTo>
                <a:lnTo>
                  <a:pt x="215455" y="116268"/>
                </a:lnTo>
                <a:lnTo>
                  <a:pt x="214972" y="105586"/>
                </a:lnTo>
                <a:lnTo>
                  <a:pt x="203463" y="64213"/>
                </a:lnTo>
                <a:lnTo>
                  <a:pt x="186016" y="36944"/>
                </a:lnTo>
                <a:lnTo>
                  <a:pt x="181635" y="32194"/>
                </a:lnTo>
                <a:close/>
              </a:path>
              <a:path w="1026160" h="295275">
                <a:moveTo>
                  <a:pt x="268732" y="59105"/>
                </a:moveTo>
                <a:lnTo>
                  <a:pt x="237502" y="59105"/>
                </a:lnTo>
                <a:lnTo>
                  <a:pt x="237502" y="295224"/>
                </a:lnTo>
                <a:lnTo>
                  <a:pt x="270878" y="295224"/>
                </a:lnTo>
                <a:lnTo>
                  <a:pt x="269481" y="209143"/>
                </a:lnTo>
                <a:lnTo>
                  <a:pt x="379562" y="209143"/>
                </a:lnTo>
                <a:lnTo>
                  <a:pt x="381728" y="206879"/>
                </a:lnTo>
                <a:lnTo>
                  <a:pt x="384924" y="202514"/>
                </a:lnTo>
                <a:lnTo>
                  <a:pt x="312318" y="202514"/>
                </a:lnTo>
                <a:lnTo>
                  <a:pt x="305727" y="200952"/>
                </a:lnTo>
                <a:lnTo>
                  <a:pt x="273469" y="173685"/>
                </a:lnTo>
                <a:lnTo>
                  <a:pt x="270887" y="167660"/>
                </a:lnTo>
                <a:lnTo>
                  <a:pt x="270968" y="120071"/>
                </a:lnTo>
                <a:lnTo>
                  <a:pt x="297129" y="91808"/>
                </a:lnTo>
                <a:lnTo>
                  <a:pt x="312089" y="87274"/>
                </a:lnTo>
                <a:lnTo>
                  <a:pt x="382871" y="87274"/>
                </a:lnTo>
                <a:lnTo>
                  <a:pt x="380098" y="83781"/>
                </a:lnTo>
                <a:lnTo>
                  <a:pt x="374906" y="78333"/>
                </a:lnTo>
                <a:lnTo>
                  <a:pt x="267550" y="78333"/>
                </a:lnTo>
                <a:lnTo>
                  <a:pt x="268732" y="59105"/>
                </a:lnTo>
                <a:close/>
              </a:path>
              <a:path w="1026160" h="295275">
                <a:moveTo>
                  <a:pt x="379562" y="209143"/>
                </a:moveTo>
                <a:lnTo>
                  <a:pt x="269481" y="209143"/>
                </a:lnTo>
                <a:lnTo>
                  <a:pt x="269798" y="210693"/>
                </a:lnTo>
                <a:lnTo>
                  <a:pt x="304263" y="230611"/>
                </a:lnTo>
                <a:lnTo>
                  <a:pt x="324853" y="233438"/>
                </a:lnTo>
                <a:lnTo>
                  <a:pt x="336297" y="232671"/>
                </a:lnTo>
                <a:lnTo>
                  <a:pt x="374423" y="214512"/>
                </a:lnTo>
                <a:lnTo>
                  <a:pt x="379562" y="209143"/>
                </a:lnTo>
                <a:close/>
              </a:path>
              <a:path w="1026160" h="295275">
                <a:moveTo>
                  <a:pt x="382871" y="87274"/>
                </a:moveTo>
                <a:lnTo>
                  <a:pt x="323938" y="87274"/>
                </a:lnTo>
                <a:lnTo>
                  <a:pt x="330784" y="88811"/>
                </a:lnTo>
                <a:lnTo>
                  <a:pt x="343471" y="94957"/>
                </a:lnTo>
                <a:lnTo>
                  <a:pt x="349097" y="99148"/>
                </a:lnTo>
                <a:lnTo>
                  <a:pt x="353999" y="104444"/>
                </a:lnTo>
                <a:lnTo>
                  <a:pt x="358952" y="109753"/>
                </a:lnTo>
                <a:lnTo>
                  <a:pt x="362750" y="115900"/>
                </a:lnTo>
                <a:lnTo>
                  <a:pt x="365379" y="122885"/>
                </a:lnTo>
                <a:lnTo>
                  <a:pt x="368058" y="129832"/>
                </a:lnTo>
                <a:lnTo>
                  <a:pt x="369392" y="137160"/>
                </a:lnTo>
                <a:lnTo>
                  <a:pt x="369392" y="152323"/>
                </a:lnTo>
                <a:lnTo>
                  <a:pt x="351028" y="190487"/>
                </a:lnTo>
                <a:lnTo>
                  <a:pt x="326745" y="202514"/>
                </a:lnTo>
                <a:lnTo>
                  <a:pt x="384924" y="202514"/>
                </a:lnTo>
                <a:lnTo>
                  <a:pt x="400582" y="167640"/>
                </a:lnTo>
                <a:lnTo>
                  <a:pt x="402996" y="144894"/>
                </a:lnTo>
                <a:lnTo>
                  <a:pt x="402620" y="136459"/>
                </a:lnTo>
                <a:lnTo>
                  <a:pt x="389747" y="97110"/>
                </a:lnTo>
                <a:lnTo>
                  <a:pt x="385225" y="90237"/>
                </a:lnTo>
                <a:lnTo>
                  <a:pt x="382871" y="87274"/>
                </a:lnTo>
                <a:close/>
              </a:path>
              <a:path w="1026160" h="295275">
                <a:moveTo>
                  <a:pt x="321513" y="56349"/>
                </a:moveTo>
                <a:lnTo>
                  <a:pt x="284568" y="66459"/>
                </a:lnTo>
                <a:lnTo>
                  <a:pt x="267550" y="78333"/>
                </a:lnTo>
                <a:lnTo>
                  <a:pt x="374906" y="78333"/>
                </a:lnTo>
                <a:lnTo>
                  <a:pt x="338683" y="58226"/>
                </a:lnTo>
                <a:lnTo>
                  <a:pt x="321513" y="56349"/>
                </a:lnTo>
                <a:close/>
              </a:path>
              <a:path w="1026160" h="295275">
                <a:moveTo>
                  <a:pt x="499948" y="56349"/>
                </a:moveTo>
                <a:lnTo>
                  <a:pt x="455866" y="68389"/>
                </a:lnTo>
                <a:lnTo>
                  <a:pt x="425386" y="100431"/>
                </a:lnTo>
                <a:lnTo>
                  <a:pt x="414451" y="144297"/>
                </a:lnTo>
                <a:lnTo>
                  <a:pt x="414847" y="153269"/>
                </a:lnTo>
                <a:lnTo>
                  <a:pt x="428448" y="193701"/>
                </a:lnTo>
                <a:lnTo>
                  <a:pt x="458355" y="222514"/>
                </a:lnTo>
                <a:lnTo>
                  <a:pt x="500253" y="233438"/>
                </a:lnTo>
                <a:lnTo>
                  <a:pt x="508451" y="233100"/>
                </a:lnTo>
                <a:lnTo>
                  <a:pt x="545282" y="221434"/>
                </a:lnTo>
                <a:lnTo>
                  <a:pt x="564033" y="204965"/>
                </a:lnTo>
                <a:lnTo>
                  <a:pt x="501142" y="204965"/>
                </a:lnTo>
                <a:lnTo>
                  <a:pt x="494508" y="204527"/>
                </a:lnTo>
                <a:lnTo>
                  <a:pt x="461257" y="184881"/>
                </a:lnTo>
                <a:lnTo>
                  <a:pt x="449313" y="158496"/>
                </a:lnTo>
                <a:lnTo>
                  <a:pt x="583069" y="158496"/>
                </a:lnTo>
                <a:lnTo>
                  <a:pt x="584212" y="153987"/>
                </a:lnTo>
                <a:lnTo>
                  <a:pt x="584771" y="150863"/>
                </a:lnTo>
                <a:lnTo>
                  <a:pt x="584771" y="144005"/>
                </a:lnTo>
                <a:lnTo>
                  <a:pt x="584094" y="132448"/>
                </a:lnTo>
                <a:lnTo>
                  <a:pt x="583827" y="130987"/>
                </a:lnTo>
                <a:lnTo>
                  <a:pt x="448576" y="130987"/>
                </a:lnTo>
                <a:lnTo>
                  <a:pt x="448983" y="125145"/>
                </a:lnTo>
                <a:lnTo>
                  <a:pt x="475043" y="91808"/>
                </a:lnTo>
                <a:lnTo>
                  <a:pt x="500253" y="85128"/>
                </a:lnTo>
                <a:lnTo>
                  <a:pt x="563120" y="85128"/>
                </a:lnTo>
                <a:lnTo>
                  <a:pt x="561097" y="82648"/>
                </a:lnTo>
                <a:lnTo>
                  <a:pt x="523646" y="59397"/>
                </a:lnTo>
                <a:lnTo>
                  <a:pt x="512192" y="57111"/>
                </a:lnTo>
                <a:lnTo>
                  <a:pt x="499948" y="56349"/>
                </a:lnTo>
                <a:close/>
              </a:path>
              <a:path w="1026160" h="295275">
                <a:moveTo>
                  <a:pt x="546188" y="175158"/>
                </a:moveTo>
                <a:lnTo>
                  <a:pt x="514474" y="203233"/>
                </a:lnTo>
                <a:lnTo>
                  <a:pt x="501142" y="204965"/>
                </a:lnTo>
                <a:lnTo>
                  <a:pt x="564033" y="204965"/>
                </a:lnTo>
                <a:lnTo>
                  <a:pt x="567563" y="200209"/>
                </a:lnTo>
                <a:lnTo>
                  <a:pt x="572215" y="192312"/>
                </a:lnTo>
                <a:lnTo>
                  <a:pt x="576516" y="183261"/>
                </a:lnTo>
                <a:lnTo>
                  <a:pt x="546188" y="175158"/>
                </a:lnTo>
                <a:close/>
              </a:path>
              <a:path w="1026160" h="295275">
                <a:moveTo>
                  <a:pt x="563120" y="85128"/>
                </a:moveTo>
                <a:lnTo>
                  <a:pt x="500253" y="85128"/>
                </a:lnTo>
                <a:lnTo>
                  <a:pt x="507017" y="85545"/>
                </a:lnTo>
                <a:lnTo>
                  <a:pt x="513499" y="86796"/>
                </a:lnTo>
                <a:lnTo>
                  <a:pt x="544429" y="110324"/>
                </a:lnTo>
                <a:lnTo>
                  <a:pt x="552208" y="130987"/>
                </a:lnTo>
                <a:lnTo>
                  <a:pt x="583827" y="130987"/>
                </a:lnTo>
                <a:lnTo>
                  <a:pt x="582063" y="121361"/>
                </a:lnTo>
                <a:lnTo>
                  <a:pt x="578643" y="110673"/>
                </a:lnTo>
                <a:lnTo>
                  <a:pt x="573925" y="100584"/>
                </a:lnTo>
                <a:lnTo>
                  <a:pt x="568022" y="91137"/>
                </a:lnTo>
                <a:lnTo>
                  <a:pt x="563120" y="85128"/>
                </a:lnTo>
                <a:close/>
              </a:path>
              <a:path w="1026160" h="295275">
                <a:moveTo>
                  <a:pt x="635647" y="59105"/>
                </a:moveTo>
                <a:lnTo>
                  <a:pt x="604126" y="59105"/>
                </a:lnTo>
                <a:lnTo>
                  <a:pt x="604126" y="230390"/>
                </a:lnTo>
                <a:lnTo>
                  <a:pt x="637501" y="230390"/>
                </a:lnTo>
                <a:lnTo>
                  <a:pt x="637501" y="127876"/>
                </a:lnTo>
                <a:lnTo>
                  <a:pt x="639686" y="120586"/>
                </a:lnTo>
                <a:lnTo>
                  <a:pt x="674776" y="89662"/>
                </a:lnTo>
                <a:lnTo>
                  <a:pt x="681888" y="87871"/>
                </a:lnTo>
                <a:lnTo>
                  <a:pt x="744081" y="87871"/>
                </a:lnTo>
                <a:lnTo>
                  <a:pt x="743201" y="85509"/>
                </a:lnTo>
                <a:lnTo>
                  <a:pt x="633018" y="85509"/>
                </a:lnTo>
                <a:lnTo>
                  <a:pt x="635647" y="59105"/>
                </a:lnTo>
                <a:close/>
              </a:path>
              <a:path w="1026160" h="295275">
                <a:moveTo>
                  <a:pt x="744081" y="87871"/>
                </a:moveTo>
                <a:lnTo>
                  <a:pt x="698487" y="87871"/>
                </a:lnTo>
                <a:lnTo>
                  <a:pt x="705485" y="91440"/>
                </a:lnTo>
                <a:lnTo>
                  <a:pt x="709993" y="98577"/>
                </a:lnTo>
                <a:lnTo>
                  <a:pt x="712986" y="104897"/>
                </a:lnTo>
                <a:lnTo>
                  <a:pt x="715125" y="113150"/>
                </a:lnTo>
                <a:lnTo>
                  <a:pt x="716410" y="123337"/>
                </a:lnTo>
                <a:lnTo>
                  <a:pt x="716838" y="135458"/>
                </a:lnTo>
                <a:lnTo>
                  <a:pt x="716838" y="230390"/>
                </a:lnTo>
                <a:lnTo>
                  <a:pt x="750138" y="230390"/>
                </a:lnTo>
                <a:lnTo>
                  <a:pt x="750069" y="127876"/>
                </a:lnTo>
                <a:lnTo>
                  <a:pt x="745845" y="92608"/>
                </a:lnTo>
                <a:lnTo>
                  <a:pt x="744081" y="87871"/>
                </a:lnTo>
                <a:close/>
              </a:path>
              <a:path w="1026160" h="295275">
                <a:moveTo>
                  <a:pt x="696607" y="56349"/>
                </a:moveTo>
                <a:lnTo>
                  <a:pt x="653975" y="67892"/>
                </a:lnTo>
                <a:lnTo>
                  <a:pt x="633018" y="85509"/>
                </a:lnTo>
                <a:lnTo>
                  <a:pt x="743201" y="85509"/>
                </a:lnTo>
                <a:lnTo>
                  <a:pt x="742899" y="84696"/>
                </a:lnTo>
                <a:lnTo>
                  <a:pt x="738695" y="77914"/>
                </a:lnTo>
                <a:lnTo>
                  <a:pt x="734529" y="71069"/>
                </a:lnTo>
                <a:lnTo>
                  <a:pt x="703675" y="56702"/>
                </a:lnTo>
                <a:lnTo>
                  <a:pt x="696607" y="56349"/>
                </a:lnTo>
                <a:close/>
              </a:path>
              <a:path w="1026160" h="295275">
                <a:moveTo>
                  <a:pt x="881418" y="1562"/>
                </a:moveTo>
                <a:lnTo>
                  <a:pt x="855027" y="1562"/>
                </a:lnTo>
                <a:lnTo>
                  <a:pt x="759269" y="230390"/>
                </a:lnTo>
                <a:lnTo>
                  <a:pt x="795845" y="230390"/>
                </a:lnTo>
                <a:lnTo>
                  <a:pt x="823582" y="162814"/>
                </a:lnTo>
                <a:lnTo>
                  <a:pt x="948422" y="162814"/>
                </a:lnTo>
                <a:lnTo>
                  <a:pt x="936190" y="133375"/>
                </a:lnTo>
                <a:lnTo>
                  <a:pt x="833399" y="133375"/>
                </a:lnTo>
                <a:lnTo>
                  <a:pt x="868032" y="49504"/>
                </a:lnTo>
                <a:lnTo>
                  <a:pt x="901339" y="49504"/>
                </a:lnTo>
                <a:lnTo>
                  <a:pt x="881418" y="1562"/>
                </a:lnTo>
                <a:close/>
              </a:path>
              <a:path w="1026160" h="295275">
                <a:moveTo>
                  <a:pt x="948422" y="162814"/>
                </a:moveTo>
                <a:lnTo>
                  <a:pt x="912279" y="162814"/>
                </a:lnTo>
                <a:lnTo>
                  <a:pt x="940308" y="230390"/>
                </a:lnTo>
                <a:lnTo>
                  <a:pt x="976503" y="230390"/>
                </a:lnTo>
                <a:lnTo>
                  <a:pt x="948422" y="162814"/>
                </a:lnTo>
                <a:close/>
              </a:path>
              <a:path w="1026160" h="295275">
                <a:moveTo>
                  <a:pt x="901339" y="49504"/>
                </a:moveTo>
                <a:lnTo>
                  <a:pt x="868032" y="49504"/>
                </a:lnTo>
                <a:lnTo>
                  <a:pt x="902233" y="133375"/>
                </a:lnTo>
                <a:lnTo>
                  <a:pt x="936190" y="133375"/>
                </a:lnTo>
                <a:lnTo>
                  <a:pt x="901339" y="49504"/>
                </a:lnTo>
                <a:close/>
              </a:path>
              <a:path w="1026160" h="295275">
                <a:moveTo>
                  <a:pt x="1025715" y="1562"/>
                </a:moveTo>
                <a:lnTo>
                  <a:pt x="991806" y="1562"/>
                </a:lnTo>
                <a:lnTo>
                  <a:pt x="991806" y="230390"/>
                </a:lnTo>
                <a:lnTo>
                  <a:pt x="1025715" y="230390"/>
                </a:lnTo>
                <a:lnTo>
                  <a:pt x="1025715" y="1562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282115" y="3409461"/>
            <a:ext cx="9732645" cy="14865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143000" marR="427355" indent="-1130935">
              <a:lnSpc>
                <a:spcPts val="2850"/>
              </a:lnSpc>
              <a:spcBef>
                <a:spcPts val="215"/>
              </a:spcBef>
              <a:tabLst>
                <a:tab pos="8763635" algn="l"/>
              </a:tabLst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conclusion,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262425"/>
                </a:solidFill>
                <a:latin typeface="Trebuchet MS"/>
                <a:cs typeface="Trebuchet MS"/>
              </a:rPr>
              <a:t>developing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62425"/>
                </a:solidFill>
                <a:latin typeface="Trebuchet MS"/>
                <a:cs typeface="Trebuchet MS"/>
              </a:rPr>
              <a:t>intelligent</a:t>
            </a:r>
            <a:r>
              <a:rPr dirty="0" sz="24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voicebots</a:t>
            </a:r>
            <a:r>
              <a:rPr dirty="0" sz="2400" spc="-1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8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dirty="0" sz="2400" spc="-9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significantly</a:t>
            </a:r>
            <a:r>
              <a:rPr dirty="0" sz="2400" spc="-15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enhance</a:t>
            </a:r>
            <a:r>
              <a:rPr dirty="0" sz="24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user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262425"/>
                </a:solidFill>
                <a:latin typeface="Trebuchet MS"/>
                <a:cs typeface="Trebuchet MS"/>
              </a:rPr>
              <a:t>interaction.</a:t>
            </a:r>
            <a:r>
              <a:rPr dirty="0" sz="2400" spc="-16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75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dirty="0" sz="2400" spc="-9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262425"/>
                </a:solidFill>
                <a:latin typeface="Trebuchet MS"/>
                <a:cs typeface="Trebuchet MS"/>
              </a:rPr>
              <a:t>technology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60"/>
              </a:lnSpc>
            </a:pP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evolves,</a:t>
            </a:r>
            <a:r>
              <a:rPr dirty="0" sz="2400" spc="-8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staying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updated</a:t>
            </a:r>
            <a:r>
              <a:rPr dirty="0" sz="240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latest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262425"/>
                </a:solidFill>
                <a:latin typeface="Trebuchet MS"/>
                <a:cs typeface="Trebuchet MS"/>
              </a:rPr>
              <a:t>advancements</a:t>
            </a:r>
            <a:r>
              <a:rPr dirty="0" sz="2400" spc="-1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dirty="0" sz="2400" spc="-15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262425"/>
                </a:solidFill>
                <a:latin typeface="Trebuchet MS"/>
                <a:cs typeface="Trebuchet MS"/>
              </a:rPr>
              <a:t>be</a:t>
            </a:r>
            <a:r>
              <a:rPr dirty="0" sz="2400" spc="-7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crucial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11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creating</a:t>
            </a:r>
            <a:r>
              <a:rPr dirty="0" sz="2400" spc="-4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even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262425"/>
                </a:solidFill>
                <a:latin typeface="Trebuchet MS"/>
                <a:cs typeface="Trebuchet MS"/>
              </a:rPr>
              <a:t>more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sophisticated</a:t>
            </a:r>
            <a:r>
              <a:rPr dirty="0" sz="2400" spc="-114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62425"/>
                </a:solidFill>
                <a:latin typeface="Trebuchet MS"/>
                <a:cs typeface="Trebuchet MS"/>
              </a:rPr>
              <a:t>voicebots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45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62425"/>
                </a:solidFill>
                <a:latin typeface="Trebuchet MS"/>
                <a:cs typeface="Trebuchet MS"/>
              </a:rPr>
              <a:t>future.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6766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CONCLUSION</a:t>
            </a:r>
            <a:r>
              <a:rPr dirty="0" spc="-135"/>
              <a:t> </a:t>
            </a:r>
            <a:r>
              <a:rPr dirty="0" spc="-170"/>
              <a:t>AND</a:t>
            </a:r>
            <a:r>
              <a:rPr dirty="0" spc="-145"/>
              <a:t> </a:t>
            </a:r>
            <a:r>
              <a:rPr dirty="0" spc="-380"/>
              <a:t>FUTURE</a:t>
            </a:r>
            <a:r>
              <a:rPr dirty="0" spc="-135"/>
              <a:t> </a:t>
            </a:r>
            <a:r>
              <a:rPr dirty="0" spc="-360"/>
              <a:t>DIRECTIONS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2024-08-20T14:32:29Z</dcterms:created>
  <dcterms:modified xsi:type="dcterms:W3CDTF">2024-08-20T14:32:29Z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2024-08-20T00:00:00Z</vt:filetime>
  </property>
  <property fmtid="{D5CDD505-2E9C-101B-9397-08002B2CF9AE}" pid="5" name="Producer">
    <vt:lpwstr>GPL Ghostscript 10.02.0</vt:lpwstr>
  </property>
</Properties>
</file>