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381" y="1308658"/>
            <a:ext cx="15481937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4" name="object 4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10" name="object 10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4952219" y="8116557"/>
            <a:ext cx="3336290" cy="2171065"/>
            <a:chOff x="14952219" y="8116557"/>
            <a:chExt cx="3336290" cy="2171065"/>
          </a:xfrm>
        </p:grpSpPr>
        <p:sp>
          <p:nvSpPr>
            <p:cNvPr id="13" name="object 13"/>
            <p:cNvSpPr/>
            <p:nvPr/>
          </p:nvSpPr>
          <p:spPr>
            <a:xfrm>
              <a:off x="14952219" y="8116557"/>
              <a:ext cx="3336290" cy="2171065"/>
            </a:xfrm>
            <a:custGeom>
              <a:avLst/>
              <a:gdLst/>
              <a:ahLst/>
              <a:cxnLst/>
              <a:rect l="l" t="t" r="r" b="b"/>
              <a:pathLst>
                <a:path w="3336290" h="2171065">
                  <a:moveTo>
                    <a:pt x="1136904" y="1106587"/>
                  </a:moveTo>
                  <a:lnTo>
                    <a:pt x="553720" y="1106587"/>
                  </a:lnTo>
                  <a:lnTo>
                    <a:pt x="0" y="1660961"/>
                  </a:lnTo>
                  <a:lnTo>
                    <a:pt x="0" y="2170440"/>
                  </a:lnTo>
                  <a:lnTo>
                    <a:pt x="29591" y="2170440"/>
                  </a:lnTo>
                  <a:lnTo>
                    <a:pt x="29591" y="1689760"/>
                  </a:lnTo>
                  <a:lnTo>
                    <a:pt x="1600344" y="1689760"/>
                  </a:lnTo>
                  <a:lnTo>
                    <a:pt x="1629920" y="1660961"/>
                  </a:lnTo>
                  <a:lnTo>
                    <a:pt x="42545" y="1660961"/>
                  </a:lnTo>
                  <a:lnTo>
                    <a:pt x="553720" y="1148349"/>
                  </a:lnTo>
                  <a:lnTo>
                    <a:pt x="583946" y="1148349"/>
                  </a:lnTo>
                  <a:lnTo>
                    <a:pt x="583946" y="1136829"/>
                  </a:lnTo>
                  <a:lnTo>
                    <a:pt x="1136904" y="1136829"/>
                  </a:lnTo>
                  <a:lnTo>
                    <a:pt x="1136904" y="1106587"/>
                  </a:lnTo>
                  <a:close/>
                </a:path>
                <a:path w="3336290" h="2171065">
                  <a:moveTo>
                    <a:pt x="583946" y="1689760"/>
                  </a:moveTo>
                  <a:lnTo>
                    <a:pt x="553720" y="1689760"/>
                  </a:lnTo>
                  <a:lnTo>
                    <a:pt x="553720" y="2170440"/>
                  </a:lnTo>
                  <a:lnTo>
                    <a:pt x="583946" y="2170440"/>
                  </a:lnTo>
                  <a:lnTo>
                    <a:pt x="583946" y="1689760"/>
                  </a:lnTo>
                  <a:close/>
                </a:path>
                <a:path w="3336290" h="2171065">
                  <a:moveTo>
                    <a:pt x="1136904" y="1689760"/>
                  </a:moveTo>
                  <a:lnTo>
                    <a:pt x="1106678" y="1689760"/>
                  </a:lnTo>
                  <a:lnTo>
                    <a:pt x="1106678" y="2170440"/>
                  </a:lnTo>
                  <a:lnTo>
                    <a:pt x="1136904" y="2141009"/>
                  </a:lnTo>
                  <a:lnTo>
                    <a:pt x="1136904" y="1689760"/>
                  </a:lnTo>
                  <a:close/>
                </a:path>
                <a:path w="3336290" h="2171065">
                  <a:moveTo>
                    <a:pt x="1661033" y="1689760"/>
                  </a:moveTo>
                  <a:lnTo>
                    <a:pt x="1600344" y="1689760"/>
                  </a:lnTo>
                  <a:lnTo>
                    <a:pt x="1136904" y="2141009"/>
                  </a:lnTo>
                  <a:lnTo>
                    <a:pt x="1136904" y="2170440"/>
                  </a:lnTo>
                  <a:lnTo>
                    <a:pt x="1661033" y="2170440"/>
                  </a:lnTo>
                  <a:lnTo>
                    <a:pt x="1661033" y="1689760"/>
                  </a:lnTo>
                  <a:close/>
                </a:path>
                <a:path w="3336290" h="2171065">
                  <a:moveTo>
                    <a:pt x="3335755" y="1136829"/>
                  </a:moveTo>
                  <a:lnTo>
                    <a:pt x="2791460" y="1136829"/>
                  </a:lnTo>
                  <a:lnTo>
                    <a:pt x="2245614" y="1689760"/>
                  </a:lnTo>
                  <a:lnTo>
                    <a:pt x="1691259" y="1689760"/>
                  </a:lnTo>
                  <a:lnTo>
                    <a:pt x="1691259" y="2170440"/>
                  </a:lnTo>
                  <a:lnTo>
                    <a:pt x="3335755" y="1136829"/>
                  </a:lnTo>
                  <a:close/>
                </a:path>
                <a:path w="3336290" h="2171065">
                  <a:moveTo>
                    <a:pt x="583946" y="1148349"/>
                  </a:moveTo>
                  <a:lnTo>
                    <a:pt x="553720" y="1148349"/>
                  </a:lnTo>
                  <a:lnTo>
                    <a:pt x="553720" y="1660961"/>
                  </a:lnTo>
                  <a:lnTo>
                    <a:pt x="583946" y="1660961"/>
                  </a:lnTo>
                  <a:lnTo>
                    <a:pt x="583946" y="1148349"/>
                  </a:lnTo>
                  <a:close/>
                </a:path>
                <a:path w="3336290" h="2171065">
                  <a:moveTo>
                    <a:pt x="1136904" y="1136829"/>
                  </a:moveTo>
                  <a:lnTo>
                    <a:pt x="1106678" y="1136829"/>
                  </a:lnTo>
                  <a:lnTo>
                    <a:pt x="1106678" y="1660961"/>
                  </a:lnTo>
                  <a:lnTo>
                    <a:pt x="1136904" y="1660961"/>
                  </a:lnTo>
                  <a:lnTo>
                    <a:pt x="1136904" y="1136829"/>
                  </a:lnTo>
                  <a:close/>
                </a:path>
                <a:path w="3336290" h="2171065">
                  <a:moveTo>
                    <a:pt x="1661033" y="1630668"/>
                  </a:moveTo>
                  <a:lnTo>
                    <a:pt x="1629920" y="1660961"/>
                  </a:lnTo>
                  <a:lnTo>
                    <a:pt x="1661033" y="1660961"/>
                  </a:lnTo>
                  <a:lnTo>
                    <a:pt x="1661033" y="1630668"/>
                  </a:lnTo>
                  <a:close/>
                </a:path>
                <a:path w="3336290" h="2171065">
                  <a:moveTo>
                    <a:pt x="2215388" y="1136829"/>
                  </a:moveTo>
                  <a:lnTo>
                    <a:pt x="2168213" y="1136829"/>
                  </a:lnTo>
                  <a:lnTo>
                    <a:pt x="1691259" y="1601237"/>
                  </a:lnTo>
                  <a:lnTo>
                    <a:pt x="1691259" y="1660961"/>
                  </a:lnTo>
                  <a:lnTo>
                    <a:pt x="2215388" y="1660961"/>
                  </a:lnTo>
                  <a:lnTo>
                    <a:pt x="2215388" y="1136829"/>
                  </a:lnTo>
                  <a:close/>
                </a:path>
                <a:path w="3336290" h="2171065">
                  <a:moveTo>
                    <a:pt x="2749677" y="1136829"/>
                  </a:moveTo>
                  <a:lnTo>
                    <a:pt x="2245614" y="1136829"/>
                  </a:lnTo>
                  <a:lnTo>
                    <a:pt x="2245614" y="1646561"/>
                  </a:lnTo>
                  <a:lnTo>
                    <a:pt x="2749677" y="1136829"/>
                  </a:lnTo>
                  <a:close/>
                </a:path>
                <a:path w="3336290" h="2171065">
                  <a:moveTo>
                    <a:pt x="2199271" y="1106587"/>
                  </a:moveTo>
                  <a:lnTo>
                    <a:pt x="1661033" y="1106587"/>
                  </a:lnTo>
                  <a:lnTo>
                    <a:pt x="1661033" y="1630668"/>
                  </a:lnTo>
                  <a:lnTo>
                    <a:pt x="1691259" y="1601237"/>
                  </a:lnTo>
                  <a:lnTo>
                    <a:pt x="1691259" y="1136829"/>
                  </a:lnTo>
                  <a:lnTo>
                    <a:pt x="2168213" y="1136829"/>
                  </a:lnTo>
                  <a:lnTo>
                    <a:pt x="2199271" y="1106587"/>
                  </a:lnTo>
                  <a:close/>
                </a:path>
                <a:path w="3336290" h="2171065">
                  <a:moveTo>
                    <a:pt x="3321304" y="602615"/>
                  </a:moveTo>
                  <a:lnTo>
                    <a:pt x="2797175" y="1131069"/>
                  </a:lnTo>
                  <a:lnTo>
                    <a:pt x="2797175" y="1136829"/>
                  </a:lnTo>
                  <a:lnTo>
                    <a:pt x="3321304" y="1136829"/>
                  </a:lnTo>
                  <a:lnTo>
                    <a:pt x="3321304" y="602615"/>
                  </a:lnTo>
                  <a:close/>
                </a:path>
                <a:path w="3336290" h="2171065">
                  <a:moveTo>
                    <a:pt x="2215388" y="1090895"/>
                  </a:moveTo>
                  <a:lnTo>
                    <a:pt x="2199271" y="1106587"/>
                  </a:lnTo>
                  <a:lnTo>
                    <a:pt x="2215388" y="1106587"/>
                  </a:lnTo>
                  <a:lnTo>
                    <a:pt x="2215388" y="1090895"/>
                  </a:lnTo>
                  <a:close/>
                </a:path>
                <a:path w="3336290" h="2171065">
                  <a:moveTo>
                    <a:pt x="2768346" y="582460"/>
                  </a:moveTo>
                  <a:lnTo>
                    <a:pt x="2737559" y="582460"/>
                  </a:lnTo>
                  <a:lnTo>
                    <a:pt x="2245614" y="1061464"/>
                  </a:lnTo>
                  <a:lnTo>
                    <a:pt x="2245614" y="1106587"/>
                  </a:lnTo>
                  <a:lnTo>
                    <a:pt x="2768346" y="1106587"/>
                  </a:lnTo>
                  <a:lnTo>
                    <a:pt x="2768346" y="582460"/>
                  </a:lnTo>
                  <a:close/>
                </a:path>
                <a:path w="3336290" h="2171065">
                  <a:moveTo>
                    <a:pt x="3335755" y="0"/>
                  </a:moveTo>
                  <a:lnTo>
                    <a:pt x="2768346" y="0"/>
                  </a:lnTo>
                  <a:lnTo>
                    <a:pt x="2768346" y="552221"/>
                  </a:lnTo>
                  <a:lnTo>
                    <a:pt x="2215388" y="552221"/>
                  </a:lnTo>
                  <a:lnTo>
                    <a:pt x="2215388" y="1090895"/>
                  </a:lnTo>
                  <a:lnTo>
                    <a:pt x="2245614" y="1061464"/>
                  </a:lnTo>
                  <a:lnTo>
                    <a:pt x="2245614" y="582460"/>
                  </a:lnTo>
                  <a:lnTo>
                    <a:pt x="2737559" y="582460"/>
                  </a:lnTo>
                  <a:lnTo>
                    <a:pt x="2797175" y="524412"/>
                  </a:lnTo>
                  <a:lnTo>
                    <a:pt x="2797175" y="29527"/>
                  </a:lnTo>
                  <a:lnTo>
                    <a:pt x="3305430" y="29527"/>
                  </a:lnTo>
                  <a:lnTo>
                    <a:pt x="3335755" y="0"/>
                  </a:lnTo>
                  <a:close/>
                </a:path>
                <a:path w="3336290" h="2171065">
                  <a:moveTo>
                    <a:pt x="3298317" y="582460"/>
                  </a:moveTo>
                  <a:lnTo>
                    <a:pt x="2797175" y="582460"/>
                  </a:lnTo>
                  <a:lnTo>
                    <a:pt x="2797175" y="1087869"/>
                  </a:lnTo>
                  <a:lnTo>
                    <a:pt x="3298317" y="582460"/>
                  </a:lnTo>
                  <a:close/>
                </a:path>
                <a:path w="3336290" h="2171065">
                  <a:moveTo>
                    <a:pt x="3321304" y="29527"/>
                  </a:moveTo>
                  <a:lnTo>
                    <a:pt x="3305430" y="29527"/>
                  </a:lnTo>
                  <a:lnTo>
                    <a:pt x="2797175" y="524412"/>
                  </a:lnTo>
                  <a:lnTo>
                    <a:pt x="2797175" y="552221"/>
                  </a:lnTo>
                  <a:lnTo>
                    <a:pt x="3321304" y="552221"/>
                  </a:lnTo>
                  <a:lnTo>
                    <a:pt x="3321304" y="2952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656433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656492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7" name="object 17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431165" marR="5080">
              <a:lnSpc>
                <a:spcPct val="100200"/>
              </a:lnSpc>
              <a:spcBef>
                <a:spcPts val="105"/>
              </a:spcBef>
            </a:pPr>
            <a:r>
              <a:rPr dirty="0" spc="-1250"/>
              <a:t>D</a:t>
            </a:r>
            <a:r>
              <a:rPr dirty="0" spc="-1050"/>
              <a:t>e</a:t>
            </a:r>
            <a:r>
              <a:rPr dirty="0" spc="-1295"/>
              <a:t>v</a:t>
            </a:r>
            <a:r>
              <a:rPr dirty="0" spc="-640"/>
              <a:t>e</a:t>
            </a:r>
            <a:r>
              <a:rPr dirty="0" spc="-405"/>
              <a:t>l</a:t>
            </a:r>
            <a:r>
              <a:rPr dirty="0" spc="-1060"/>
              <a:t>oping</a:t>
            </a:r>
            <a:r>
              <a:rPr dirty="0" spc="-1190"/>
              <a:t> </a:t>
            </a:r>
            <a:r>
              <a:rPr dirty="0" spc="-590"/>
              <a:t>In</a:t>
            </a:r>
            <a:r>
              <a:rPr dirty="0" spc="-525"/>
              <a:t>t</a:t>
            </a:r>
            <a:r>
              <a:rPr dirty="0" spc="-365"/>
              <a:t>elli</a:t>
            </a:r>
            <a:r>
              <a:rPr dirty="0" spc="-1689"/>
              <a:t>g</a:t>
            </a:r>
            <a:r>
              <a:rPr dirty="0" spc="-760"/>
              <a:t>ent</a:t>
            </a:r>
            <a:r>
              <a:rPr dirty="0" spc="-1190"/>
              <a:t> </a:t>
            </a:r>
            <a:r>
              <a:rPr dirty="0" spc="-1739"/>
              <a:t>V</a:t>
            </a:r>
            <a:r>
              <a:rPr dirty="0" spc="-994"/>
              <a:t>oicebots:  </a:t>
            </a:r>
            <a:r>
              <a:rPr dirty="0" spc="-1435"/>
              <a:t>L</a:t>
            </a:r>
            <a:r>
              <a:rPr dirty="0" spc="-1390"/>
              <a:t>e</a:t>
            </a:r>
            <a:r>
              <a:rPr dirty="0" spc="-1295"/>
              <a:t>v</a:t>
            </a:r>
            <a:r>
              <a:rPr dirty="0" spc="-855"/>
              <a:t>e</a:t>
            </a:r>
            <a:r>
              <a:rPr dirty="0" spc="-960"/>
              <a:t>r</a:t>
            </a:r>
            <a:r>
              <a:rPr dirty="0" spc="-1050"/>
              <a:t>aging</a:t>
            </a:r>
            <a:r>
              <a:rPr dirty="0" spc="-1190"/>
              <a:t> </a:t>
            </a:r>
            <a:r>
              <a:rPr dirty="0" spc="-1035"/>
              <a:t>Gemini</a:t>
            </a:r>
            <a:r>
              <a:rPr dirty="0" spc="-1190"/>
              <a:t> </a:t>
            </a:r>
            <a:r>
              <a:rPr dirty="0" spc="-1070"/>
              <a:t>AI</a:t>
            </a:r>
            <a:r>
              <a:rPr dirty="0" spc="-1190"/>
              <a:t> </a:t>
            </a:r>
            <a:r>
              <a:rPr dirty="0" spc="-985"/>
              <a:t>and</a:t>
            </a:r>
            <a:r>
              <a:rPr dirty="0" spc="-1190"/>
              <a:t> </a:t>
            </a:r>
            <a:r>
              <a:rPr dirty="0" spc="-795"/>
              <a:t>Streamlit</a:t>
            </a:r>
            <a:r>
              <a:rPr dirty="0" spc="-1190"/>
              <a:t> </a:t>
            </a:r>
            <a:r>
              <a:rPr dirty="0" spc="-695"/>
              <a:t>for  </a:t>
            </a:r>
            <a:r>
              <a:rPr dirty="0" spc="-1210"/>
              <a:t>Enhanc</a:t>
            </a:r>
            <a:r>
              <a:rPr dirty="0" spc="-1160"/>
              <a:t>e</a:t>
            </a:r>
            <a:r>
              <a:rPr dirty="0" spc="-1145"/>
              <a:t>d</a:t>
            </a:r>
            <a:r>
              <a:rPr dirty="0" spc="-1190"/>
              <a:t> </a:t>
            </a:r>
            <a:r>
              <a:rPr dirty="0" spc="-1115"/>
              <a:t>User</a:t>
            </a:r>
            <a:r>
              <a:rPr dirty="0" spc="-1190"/>
              <a:t> </a:t>
            </a:r>
            <a:r>
              <a:rPr dirty="0" spc="-590"/>
              <a:t>In</a:t>
            </a:r>
            <a:r>
              <a:rPr dirty="0" spc="-525"/>
              <a:t>t</a:t>
            </a:r>
            <a:r>
              <a:rPr dirty="0" spc="-855"/>
              <a:t>e</a:t>
            </a:r>
            <a:r>
              <a:rPr dirty="0" spc="-960"/>
              <a:t>r</a:t>
            </a:r>
            <a:r>
              <a:rPr dirty="0" spc="-1005"/>
              <a:t>actions</a:t>
            </a: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3258" y="5380710"/>
            <a:ext cx="6105524" cy="18668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1390" y="7576540"/>
            <a:ext cx="9143999" cy="1343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4" y="0"/>
            <a:ext cx="1676400" cy="4457700"/>
            <a:chOff x="16611854" y="0"/>
            <a:chExt cx="1676400" cy="4457700"/>
          </a:xfrm>
        </p:grpSpPr>
        <p:sp>
          <p:nvSpPr>
            <p:cNvPr id="3" name="object 3"/>
            <p:cNvSpPr/>
            <p:nvPr/>
          </p:nvSpPr>
          <p:spPr>
            <a:xfrm>
              <a:off x="16611854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2" y="3351541"/>
                  </a:moveTo>
                  <a:lnTo>
                    <a:pt x="527685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2" y="4457699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499"/>
                  </a:lnTo>
                  <a:lnTo>
                    <a:pt x="1136777" y="3904499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1"/>
                  </a:lnTo>
                  <a:close/>
                </a:path>
                <a:path w="1676400" h="4457700">
                  <a:moveTo>
                    <a:pt x="582422" y="3904499"/>
                  </a:moveTo>
                  <a:lnTo>
                    <a:pt x="552196" y="3904499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499"/>
                  </a:lnTo>
                  <a:close/>
                </a:path>
                <a:path w="1676400" h="4457700"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</a:path>
                <a:path w="1676400" h="4457700"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51" y="3351541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</a:path>
                <a:path w="1676400" h="4457700"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</a:path>
                <a:path w="1676400" h="4457700"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</a:path>
                <a:path w="1676400" h="4457700">
                  <a:moveTo>
                    <a:pt x="1676157" y="1691258"/>
                  </a:moveTo>
                  <a:lnTo>
                    <a:pt x="1660906" y="1691258"/>
                  </a:lnTo>
                  <a:lnTo>
                    <a:pt x="1660906" y="2215399"/>
                  </a:lnTo>
                  <a:lnTo>
                    <a:pt x="552196" y="2215399"/>
                  </a:lnTo>
                  <a:lnTo>
                    <a:pt x="552196" y="2768357"/>
                  </a:lnTo>
                  <a:lnTo>
                    <a:pt x="582422" y="2768357"/>
                  </a:lnTo>
                  <a:lnTo>
                    <a:pt x="582422" y="2245638"/>
                  </a:lnTo>
                  <a:lnTo>
                    <a:pt x="1676157" y="2245638"/>
                  </a:lnTo>
                  <a:lnTo>
                    <a:pt x="1676157" y="1691258"/>
                  </a:lnTo>
                  <a:close/>
                </a:path>
                <a:path w="1676400" h="4457700">
                  <a:moveTo>
                    <a:pt x="1676157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57" y="2259039"/>
                  </a:lnTo>
                  <a:lnTo>
                    <a:pt x="1676157" y="2245638"/>
                  </a:lnTo>
                  <a:close/>
                </a:path>
                <a:path w="1676400" h="4457700">
                  <a:moveTo>
                    <a:pt x="1676157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399"/>
                  </a:lnTo>
                  <a:lnTo>
                    <a:pt x="1136777" y="2215399"/>
                  </a:lnTo>
                  <a:lnTo>
                    <a:pt x="1136777" y="1691258"/>
                  </a:lnTo>
                  <a:lnTo>
                    <a:pt x="1676157" y="1691258"/>
                  </a:lnTo>
                  <a:lnTo>
                    <a:pt x="1676157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57" y="583907"/>
                  </a:lnTo>
                  <a:lnTo>
                    <a:pt x="1676157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57" y="42480"/>
                  </a:lnTo>
                  <a:lnTo>
                    <a:pt x="1676157" y="0"/>
                  </a:lnTo>
                  <a:close/>
                </a:path>
                <a:path w="1676400" h="4457700">
                  <a:moveTo>
                    <a:pt x="1676157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57" y="1106626"/>
                  </a:lnTo>
                  <a:lnTo>
                    <a:pt x="1676157" y="583907"/>
                  </a:lnTo>
                  <a:close/>
                </a:path>
                <a:path w="1676400" h="4457700">
                  <a:moveTo>
                    <a:pt x="1676157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57" y="553668"/>
                  </a:lnTo>
                  <a:lnTo>
                    <a:pt x="1676157" y="4248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2"/>
                  </a:lnTo>
                  <a:lnTo>
                    <a:pt x="213908" y="557888"/>
                  </a:lnTo>
                  <a:lnTo>
                    <a:pt x="253420" y="581717"/>
                  </a:lnTo>
                  <a:lnTo>
                    <a:pt x="291119" y="608909"/>
                  </a:lnTo>
                  <a:lnTo>
                    <a:pt x="326697" y="639165"/>
                  </a:lnTo>
                  <a:lnTo>
                    <a:pt x="359844" y="672186"/>
                  </a:lnTo>
                  <a:lnTo>
                    <a:pt x="390250" y="707674"/>
                  </a:lnTo>
                  <a:lnTo>
                    <a:pt x="417606" y="745328"/>
                  </a:lnTo>
                  <a:lnTo>
                    <a:pt x="441602" y="784852"/>
                  </a:lnTo>
                  <a:lnTo>
                    <a:pt x="461930" y="825944"/>
                  </a:lnTo>
                  <a:lnTo>
                    <a:pt x="478279" y="868308"/>
                  </a:lnTo>
                  <a:lnTo>
                    <a:pt x="490340" y="911642"/>
                  </a:lnTo>
                  <a:lnTo>
                    <a:pt x="497803" y="955650"/>
                  </a:lnTo>
                  <a:lnTo>
                    <a:pt x="500360" y="1000031"/>
                  </a:lnTo>
                  <a:lnTo>
                    <a:pt x="502895" y="955650"/>
                  </a:lnTo>
                  <a:lnTo>
                    <a:pt x="510296" y="911642"/>
                  </a:lnTo>
                  <a:lnTo>
                    <a:pt x="522259" y="868308"/>
                  </a:lnTo>
                  <a:lnTo>
                    <a:pt x="538479" y="825944"/>
                  </a:lnTo>
                  <a:lnTo>
                    <a:pt x="558649" y="784852"/>
                  </a:lnTo>
                  <a:lnTo>
                    <a:pt x="582466" y="745328"/>
                  </a:lnTo>
                  <a:lnTo>
                    <a:pt x="609623" y="707674"/>
                  </a:lnTo>
                  <a:lnTo>
                    <a:pt x="639817" y="672186"/>
                  </a:lnTo>
                  <a:lnTo>
                    <a:pt x="672742" y="639165"/>
                  </a:lnTo>
                  <a:lnTo>
                    <a:pt x="708092" y="608909"/>
                  </a:lnTo>
                  <a:lnTo>
                    <a:pt x="745563" y="581717"/>
                  </a:lnTo>
                  <a:lnTo>
                    <a:pt x="784850" y="557888"/>
                  </a:lnTo>
                  <a:lnTo>
                    <a:pt x="825648" y="537722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9"/>
                  </a:lnTo>
                  <a:lnTo>
                    <a:pt x="825648" y="537724"/>
                  </a:lnTo>
                  <a:lnTo>
                    <a:pt x="784850" y="557891"/>
                  </a:lnTo>
                  <a:lnTo>
                    <a:pt x="745563" y="581720"/>
                  </a:lnTo>
                  <a:lnTo>
                    <a:pt x="708092" y="608912"/>
                  </a:lnTo>
                  <a:lnTo>
                    <a:pt x="672742" y="639168"/>
                  </a:lnTo>
                  <a:lnTo>
                    <a:pt x="639817" y="672189"/>
                  </a:lnTo>
                  <a:lnTo>
                    <a:pt x="609623" y="707677"/>
                  </a:lnTo>
                  <a:lnTo>
                    <a:pt x="582466" y="745332"/>
                  </a:lnTo>
                  <a:lnTo>
                    <a:pt x="558649" y="784855"/>
                  </a:lnTo>
                  <a:lnTo>
                    <a:pt x="538479" y="825948"/>
                  </a:lnTo>
                  <a:lnTo>
                    <a:pt x="522259" y="868312"/>
                  </a:lnTo>
                  <a:lnTo>
                    <a:pt x="510297" y="911647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7"/>
                  </a:lnTo>
                  <a:lnTo>
                    <a:pt x="478279" y="868312"/>
                  </a:lnTo>
                  <a:lnTo>
                    <a:pt x="461930" y="825948"/>
                  </a:lnTo>
                  <a:lnTo>
                    <a:pt x="441603" y="784855"/>
                  </a:lnTo>
                  <a:lnTo>
                    <a:pt x="417606" y="745332"/>
                  </a:lnTo>
                  <a:lnTo>
                    <a:pt x="390250" y="707677"/>
                  </a:lnTo>
                  <a:lnTo>
                    <a:pt x="359844" y="672189"/>
                  </a:lnTo>
                  <a:lnTo>
                    <a:pt x="326697" y="639168"/>
                  </a:lnTo>
                  <a:lnTo>
                    <a:pt x="291119" y="608912"/>
                  </a:lnTo>
                  <a:lnTo>
                    <a:pt x="253420" y="581720"/>
                  </a:lnTo>
                  <a:lnTo>
                    <a:pt x="213908" y="557891"/>
                  </a:lnTo>
                  <a:lnTo>
                    <a:pt x="172894" y="537724"/>
                  </a:lnTo>
                  <a:lnTo>
                    <a:pt x="130687" y="521519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0"/>
                  </a:lnTo>
                  <a:lnTo>
                    <a:pt x="510297" y="88161"/>
                  </a:lnTo>
                  <a:lnTo>
                    <a:pt x="522259" y="131402"/>
                  </a:lnTo>
                  <a:lnTo>
                    <a:pt x="538479" y="173684"/>
                  </a:lnTo>
                  <a:lnTo>
                    <a:pt x="558649" y="214707"/>
                  </a:lnTo>
                  <a:lnTo>
                    <a:pt x="582466" y="254171"/>
                  </a:lnTo>
                  <a:lnTo>
                    <a:pt x="609623" y="291776"/>
                  </a:lnTo>
                  <a:lnTo>
                    <a:pt x="639817" y="327223"/>
                  </a:lnTo>
                  <a:lnTo>
                    <a:pt x="672742" y="360211"/>
                  </a:lnTo>
                  <a:lnTo>
                    <a:pt x="708092" y="390441"/>
                  </a:lnTo>
                  <a:lnTo>
                    <a:pt x="745563" y="417614"/>
                  </a:lnTo>
                  <a:lnTo>
                    <a:pt x="784850" y="441428"/>
                  </a:lnTo>
                  <a:lnTo>
                    <a:pt x="825648" y="461585"/>
                  </a:lnTo>
                  <a:lnTo>
                    <a:pt x="867651" y="477784"/>
                  </a:lnTo>
                  <a:lnTo>
                    <a:pt x="910554" y="489727"/>
                  </a:lnTo>
                  <a:lnTo>
                    <a:pt x="954053" y="497112"/>
                  </a:lnTo>
                  <a:lnTo>
                    <a:pt x="997842" y="499640"/>
                  </a:lnTo>
                  <a:lnTo>
                    <a:pt x="954053" y="502169"/>
                  </a:lnTo>
                  <a:lnTo>
                    <a:pt x="910554" y="509556"/>
                  </a:lnTo>
                  <a:lnTo>
                    <a:pt x="867651" y="521501"/>
                  </a:lnTo>
                  <a:lnTo>
                    <a:pt x="825648" y="537707"/>
                  </a:lnTo>
                  <a:lnTo>
                    <a:pt x="784850" y="557874"/>
                  </a:lnTo>
                  <a:lnTo>
                    <a:pt x="745563" y="581704"/>
                  </a:lnTo>
                  <a:lnTo>
                    <a:pt x="708092" y="608896"/>
                  </a:lnTo>
                  <a:lnTo>
                    <a:pt x="672742" y="639153"/>
                  </a:lnTo>
                  <a:lnTo>
                    <a:pt x="639817" y="672175"/>
                  </a:lnTo>
                  <a:lnTo>
                    <a:pt x="609623" y="707663"/>
                  </a:lnTo>
                  <a:lnTo>
                    <a:pt x="582466" y="745319"/>
                  </a:lnTo>
                  <a:lnTo>
                    <a:pt x="558649" y="784843"/>
                  </a:lnTo>
                  <a:lnTo>
                    <a:pt x="538479" y="825936"/>
                  </a:lnTo>
                  <a:lnTo>
                    <a:pt x="522259" y="868300"/>
                  </a:lnTo>
                  <a:lnTo>
                    <a:pt x="510297" y="911635"/>
                  </a:lnTo>
                  <a:lnTo>
                    <a:pt x="502895" y="955643"/>
                  </a:lnTo>
                  <a:lnTo>
                    <a:pt x="500360" y="1000024"/>
                  </a:lnTo>
                  <a:lnTo>
                    <a:pt x="497804" y="955643"/>
                  </a:lnTo>
                  <a:lnTo>
                    <a:pt x="490340" y="911635"/>
                  </a:lnTo>
                  <a:lnTo>
                    <a:pt x="478279" y="868300"/>
                  </a:lnTo>
                  <a:lnTo>
                    <a:pt x="461930" y="825936"/>
                  </a:lnTo>
                  <a:lnTo>
                    <a:pt x="441603" y="784843"/>
                  </a:lnTo>
                  <a:lnTo>
                    <a:pt x="417606" y="745319"/>
                  </a:lnTo>
                  <a:lnTo>
                    <a:pt x="390250" y="707663"/>
                  </a:lnTo>
                  <a:lnTo>
                    <a:pt x="359844" y="672175"/>
                  </a:lnTo>
                  <a:lnTo>
                    <a:pt x="326697" y="639153"/>
                  </a:lnTo>
                  <a:lnTo>
                    <a:pt x="291119" y="608896"/>
                  </a:lnTo>
                  <a:lnTo>
                    <a:pt x="253420" y="581704"/>
                  </a:lnTo>
                  <a:lnTo>
                    <a:pt x="213908" y="557874"/>
                  </a:lnTo>
                  <a:lnTo>
                    <a:pt x="172894" y="537707"/>
                  </a:lnTo>
                  <a:lnTo>
                    <a:pt x="130687" y="521501"/>
                  </a:lnTo>
                  <a:lnTo>
                    <a:pt x="87595" y="509556"/>
                  </a:lnTo>
                  <a:lnTo>
                    <a:pt x="43930" y="502169"/>
                  </a:lnTo>
                  <a:lnTo>
                    <a:pt x="0" y="499640"/>
                  </a:lnTo>
                  <a:lnTo>
                    <a:pt x="43930" y="497112"/>
                  </a:lnTo>
                  <a:lnTo>
                    <a:pt x="87595" y="489727"/>
                  </a:lnTo>
                  <a:lnTo>
                    <a:pt x="130687" y="477784"/>
                  </a:lnTo>
                  <a:lnTo>
                    <a:pt x="172894" y="461585"/>
                  </a:lnTo>
                  <a:lnTo>
                    <a:pt x="213908" y="441428"/>
                  </a:lnTo>
                  <a:lnTo>
                    <a:pt x="253420" y="417614"/>
                  </a:lnTo>
                  <a:lnTo>
                    <a:pt x="291119" y="390441"/>
                  </a:lnTo>
                  <a:lnTo>
                    <a:pt x="326697" y="360211"/>
                  </a:lnTo>
                  <a:lnTo>
                    <a:pt x="359844" y="327223"/>
                  </a:lnTo>
                  <a:lnTo>
                    <a:pt x="390250" y="291776"/>
                  </a:lnTo>
                  <a:lnTo>
                    <a:pt x="417606" y="254171"/>
                  </a:lnTo>
                  <a:lnTo>
                    <a:pt x="441603" y="214707"/>
                  </a:lnTo>
                  <a:lnTo>
                    <a:pt x="461930" y="173684"/>
                  </a:lnTo>
                  <a:lnTo>
                    <a:pt x="478279" y="131402"/>
                  </a:lnTo>
                  <a:lnTo>
                    <a:pt x="490340" y="88161"/>
                  </a:lnTo>
                  <a:lnTo>
                    <a:pt x="497804" y="44260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27974"/>
            <a:ext cx="694245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250"/>
              <a:t>C</a:t>
            </a:r>
            <a:r>
              <a:rPr dirty="0" sz="4250" spc="-830"/>
              <a:t>O</a:t>
            </a:r>
            <a:r>
              <a:rPr dirty="0" sz="4250" spc="-570"/>
              <a:t>N</a:t>
            </a:r>
            <a:r>
              <a:rPr dirty="0" sz="4250" spc="-1165"/>
              <a:t>C</a:t>
            </a:r>
            <a:r>
              <a:rPr dirty="0" sz="4250" spc="-960"/>
              <a:t>L</a:t>
            </a:r>
            <a:r>
              <a:rPr dirty="0" sz="4250" spc="-570"/>
              <a:t>U</a:t>
            </a:r>
            <a:r>
              <a:rPr dirty="0" sz="4250" spc="-1055"/>
              <a:t>S</a:t>
            </a:r>
            <a:r>
              <a:rPr dirty="0" sz="4250" spc="-105"/>
              <a:t>I</a:t>
            </a:r>
            <a:r>
              <a:rPr dirty="0" sz="4250" spc="-830"/>
              <a:t>O</a:t>
            </a:r>
            <a:r>
              <a:rPr dirty="0" sz="4250" spc="-565"/>
              <a:t>N</a:t>
            </a:r>
            <a:r>
              <a:rPr dirty="0" sz="4250" spc="-600"/>
              <a:t> </a:t>
            </a:r>
            <a:r>
              <a:rPr dirty="0" sz="4250" spc="-994"/>
              <a:t>A</a:t>
            </a:r>
            <a:r>
              <a:rPr dirty="0" sz="4250" spc="-570"/>
              <a:t>N</a:t>
            </a:r>
            <a:r>
              <a:rPr dirty="0" sz="4250" spc="-690"/>
              <a:t>D</a:t>
            </a:r>
            <a:r>
              <a:rPr dirty="0" sz="4250" spc="-600"/>
              <a:t> </a:t>
            </a:r>
            <a:r>
              <a:rPr dirty="0" sz="4250" spc="-890"/>
              <a:t>F</a:t>
            </a:r>
            <a:r>
              <a:rPr dirty="0" sz="4250" spc="-570"/>
              <a:t>U</a:t>
            </a:r>
            <a:r>
              <a:rPr dirty="0" sz="4250" spc="-740"/>
              <a:t>T</a:t>
            </a:r>
            <a:r>
              <a:rPr dirty="0" sz="4250" spc="-570"/>
              <a:t>U</a:t>
            </a:r>
            <a:r>
              <a:rPr dirty="0" sz="4250" spc="-950"/>
              <a:t>R</a:t>
            </a:r>
            <a:r>
              <a:rPr dirty="0" sz="4250" spc="-1025"/>
              <a:t>E</a:t>
            </a:r>
            <a:r>
              <a:rPr dirty="0" sz="4250" spc="-600"/>
              <a:t> </a:t>
            </a:r>
            <a:r>
              <a:rPr dirty="0" sz="4250" spc="-740"/>
              <a:t>T</a:t>
            </a:r>
            <a:r>
              <a:rPr dirty="0" sz="4250" spc="-950"/>
              <a:t>R</a:t>
            </a:r>
            <a:r>
              <a:rPr dirty="0" sz="4250" spc="-1030"/>
              <a:t>E</a:t>
            </a:r>
            <a:r>
              <a:rPr dirty="0" sz="4250" spc="-570"/>
              <a:t>N</a:t>
            </a:r>
            <a:r>
              <a:rPr dirty="0" sz="4250" spc="-695"/>
              <a:t>D</a:t>
            </a:r>
            <a:r>
              <a:rPr dirty="0" sz="4250" spc="-1050"/>
              <a:t>S</a:t>
            </a:r>
            <a:endParaRPr sz="4250"/>
          </a:p>
        </p:txBody>
      </p:sp>
      <p:sp>
        <p:nvSpPr>
          <p:cNvPr id="22" name="object 22"/>
          <p:cNvSpPr txBox="1"/>
          <p:nvPr/>
        </p:nvSpPr>
        <p:spPr>
          <a:xfrm>
            <a:off x="4945059" y="3273811"/>
            <a:ext cx="6779895" cy="295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215">
                <a:latin typeface="Tahoma"/>
                <a:cs typeface="Tahoma"/>
              </a:rPr>
              <a:t>In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conclusion,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leveraging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105" b="1">
                <a:latin typeface="Trebuchet MS"/>
                <a:cs typeface="Trebuchet MS"/>
              </a:rPr>
              <a:t>Gemini</a:t>
            </a:r>
            <a:r>
              <a:rPr dirty="0" sz="3200" spc="-325" b="1">
                <a:latin typeface="Trebuchet MS"/>
                <a:cs typeface="Trebuchet MS"/>
              </a:rPr>
              <a:t> </a:t>
            </a:r>
            <a:r>
              <a:rPr dirty="0" sz="3200" spc="-85" b="1">
                <a:latin typeface="Trebuchet MS"/>
                <a:cs typeface="Trebuchet MS"/>
              </a:rPr>
              <a:t>AI</a:t>
            </a:r>
            <a:r>
              <a:rPr dirty="0" sz="3200" spc="-325" b="1">
                <a:latin typeface="Trebuchet MS"/>
                <a:cs typeface="Trebuchet MS"/>
              </a:rPr>
              <a:t> </a:t>
            </a:r>
            <a:r>
              <a:rPr dirty="0" sz="3200" spc="-50">
                <a:latin typeface="Tahoma"/>
                <a:cs typeface="Tahoma"/>
              </a:rPr>
              <a:t>and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35" b="1">
                <a:latin typeface="Trebuchet MS"/>
                <a:cs typeface="Trebuchet MS"/>
              </a:rPr>
              <a:t>S</a:t>
            </a:r>
            <a:r>
              <a:rPr dirty="0" sz="3200" spc="-75" b="1">
                <a:latin typeface="Trebuchet MS"/>
                <a:cs typeface="Trebuchet MS"/>
              </a:rPr>
              <a:t>t</a:t>
            </a:r>
            <a:r>
              <a:rPr dirty="0" sz="3200" spc="-160" b="1">
                <a:latin typeface="Trebuchet MS"/>
                <a:cs typeface="Trebuchet MS"/>
              </a:rPr>
              <a:t>r</a:t>
            </a:r>
            <a:r>
              <a:rPr dirty="0" sz="3200" spc="-240" b="1">
                <a:latin typeface="Trebuchet MS"/>
                <a:cs typeface="Trebuchet MS"/>
              </a:rPr>
              <a:t>e</a:t>
            </a:r>
            <a:r>
              <a:rPr dirty="0" sz="3200" spc="-35" b="1">
                <a:latin typeface="Trebuchet MS"/>
                <a:cs typeface="Trebuchet MS"/>
              </a:rPr>
              <a:t>a</a:t>
            </a:r>
            <a:r>
              <a:rPr dirty="0" sz="3200" spc="-30" b="1">
                <a:latin typeface="Trebuchet MS"/>
                <a:cs typeface="Trebuchet MS"/>
              </a:rPr>
              <a:t>m</a:t>
            </a:r>
            <a:r>
              <a:rPr dirty="0" sz="3200" spc="-55" b="1">
                <a:latin typeface="Trebuchet MS"/>
                <a:cs typeface="Trebuchet MS"/>
              </a:rPr>
              <a:t>l</a:t>
            </a:r>
            <a:r>
              <a:rPr dirty="0" sz="3200" spc="-90" b="1">
                <a:latin typeface="Trebuchet MS"/>
                <a:cs typeface="Trebuchet MS"/>
              </a:rPr>
              <a:t>i</a:t>
            </a:r>
            <a:r>
              <a:rPr dirty="0" sz="3200" spc="-70" b="1">
                <a:latin typeface="Trebuchet MS"/>
                <a:cs typeface="Trebuchet MS"/>
              </a:rPr>
              <a:t>t</a:t>
            </a:r>
            <a:r>
              <a:rPr dirty="0" sz="3200" spc="-325" b="1">
                <a:latin typeface="Trebuchet MS"/>
                <a:cs typeface="Trebuchet MS"/>
              </a:rPr>
              <a:t> 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80">
                <a:latin typeface="Tahoma"/>
                <a:cs typeface="Tahoma"/>
              </a:rPr>
              <a:t>g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30">
                <a:latin typeface="Tahoma"/>
                <a:cs typeface="Tahoma"/>
              </a:rPr>
              <a:t>ﬁ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130">
                <a:latin typeface="Tahoma"/>
                <a:cs typeface="Tahoma"/>
              </a:rPr>
              <a:t>y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85">
                <a:latin typeface="Tahoma"/>
                <a:cs typeface="Tahoma"/>
              </a:rPr>
              <a:t>e  </a:t>
            </a:r>
            <a:r>
              <a:rPr dirty="0" sz="3200" spc="-55">
                <a:latin typeface="Tahoma"/>
                <a:cs typeface="Tahoma"/>
              </a:rPr>
              <a:t>development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of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40">
                <a:latin typeface="Tahoma"/>
                <a:cs typeface="Tahoma"/>
              </a:rPr>
              <a:t>intelligent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voicebots.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110">
                <a:latin typeface="Tahoma"/>
                <a:cs typeface="Tahoma"/>
              </a:rPr>
              <a:t>As </a:t>
            </a:r>
            <a:r>
              <a:rPr dirty="0" sz="3200" spc="-990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30">
                <a:latin typeface="Tahoma"/>
                <a:cs typeface="Tahoma"/>
              </a:rPr>
              <a:t>c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125">
                <a:latin typeface="Tahoma"/>
                <a:cs typeface="Tahoma"/>
              </a:rPr>
              <a:t>g</a:t>
            </a:r>
            <a:r>
              <a:rPr dirty="0" sz="3200" spc="-130">
                <a:latin typeface="Tahoma"/>
                <a:cs typeface="Tahoma"/>
              </a:rPr>
              <a:t>y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e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195">
                <a:latin typeface="Tahoma"/>
                <a:cs typeface="Tahoma"/>
              </a:rPr>
              <a:t>,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14">
                <a:latin typeface="Tahoma"/>
                <a:cs typeface="Tahoma"/>
              </a:rPr>
              <a:t>w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35">
                <a:latin typeface="Tahoma"/>
                <a:cs typeface="Tahoma"/>
              </a:rPr>
              <a:t>e</a:t>
            </a:r>
            <a:r>
              <a:rPr dirty="0" sz="3200" spc="-200">
                <a:latin typeface="Tahoma"/>
                <a:cs typeface="Tahoma"/>
              </a:rPr>
              <a:t>x</a:t>
            </a:r>
            <a:r>
              <a:rPr dirty="0" sz="3200" spc="-10">
                <a:latin typeface="Tahoma"/>
                <a:cs typeface="Tahoma"/>
              </a:rPr>
              <a:t>p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15">
                <a:latin typeface="Tahoma"/>
                <a:cs typeface="Tahoma"/>
              </a:rPr>
              <a:t>t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105">
                <a:latin typeface="Tahoma"/>
                <a:cs typeface="Tahoma"/>
              </a:rPr>
              <a:t>r</a:t>
            </a:r>
            <a:r>
              <a:rPr dirty="0" sz="3200" spc="-85">
                <a:latin typeface="Tahoma"/>
                <a:cs typeface="Tahoma"/>
              </a:rPr>
              <a:t>e  </a:t>
            </a:r>
            <a:r>
              <a:rPr dirty="0" sz="3200" spc="20" b="1">
                <a:latin typeface="Trebuchet MS"/>
                <a:cs typeface="Trebuchet MS"/>
              </a:rPr>
              <a:t>s</a:t>
            </a:r>
            <a:r>
              <a:rPr dirty="0" sz="3200" spc="-50" b="1">
                <a:latin typeface="Trebuchet MS"/>
                <a:cs typeface="Trebuchet MS"/>
              </a:rPr>
              <a:t>o</a:t>
            </a:r>
            <a:r>
              <a:rPr dirty="0" sz="3200" spc="-50" b="1">
                <a:latin typeface="Trebuchet MS"/>
                <a:cs typeface="Trebuchet MS"/>
              </a:rPr>
              <a:t>p</a:t>
            </a:r>
            <a:r>
              <a:rPr dirty="0" sz="3200" spc="-90" b="1">
                <a:latin typeface="Trebuchet MS"/>
                <a:cs typeface="Trebuchet MS"/>
              </a:rPr>
              <a:t>h</a:t>
            </a:r>
            <a:r>
              <a:rPr dirty="0" sz="3200" spc="-90" b="1">
                <a:latin typeface="Trebuchet MS"/>
                <a:cs typeface="Trebuchet MS"/>
              </a:rPr>
              <a:t>i</a:t>
            </a:r>
            <a:r>
              <a:rPr dirty="0" sz="3200" spc="-10" b="1">
                <a:latin typeface="Trebuchet MS"/>
                <a:cs typeface="Trebuchet MS"/>
              </a:rPr>
              <a:t>s</a:t>
            </a:r>
            <a:r>
              <a:rPr dirty="0" sz="3200" spc="-75" b="1">
                <a:latin typeface="Trebuchet MS"/>
                <a:cs typeface="Trebuchet MS"/>
              </a:rPr>
              <a:t>t</a:t>
            </a:r>
            <a:r>
              <a:rPr dirty="0" sz="3200" spc="-90" b="1">
                <a:latin typeface="Trebuchet MS"/>
                <a:cs typeface="Trebuchet MS"/>
              </a:rPr>
              <a:t>i</a:t>
            </a:r>
            <a:r>
              <a:rPr dirty="0" sz="3200" spc="-185" b="1">
                <a:latin typeface="Trebuchet MS"/>
                <a:cs typeface="Trebuchet MS"/>
              </a:rPr>
              <a:t>c</a:t>
            </a:r>
            <a:r>
              <a:rPr dirty="0" sz="3200" spc="-85" b="1">
                <a:latin typeface="Trebuchet MS"/>
                <a:cs typeface="Trebuchet MS"/>
              </a:rPr>
              <a:t>a</a:t>
            </a:r>
            <a:r>
              <a:rPr dirty="0" sz="3200" spc="-125" b="1">
                <a:latin typeface="Trebuchet MS"/>
                <a:cs typeface="Trebuchet MS"/>
              </a:rPr>
              <a:t>t</a:t>
            </a:r>
            <a:r>
              <a:rPr dirty="0" sz="3200" spc="-204" b="1">
                <a:latin typeface="Trebuchet MS"/>
                <a:cs typeface="Trebuchet MS"/>
              </a:rPr>
              <a:t>e</a:t>
            </a:r>
            <a:r>
              <a:rPr dirty="0" sz="3200" spc="-40" b="1">
                <a:latin typeface="Trebuchet MS"/>
                <a:cs typeface="Trebuchet MS"/>
              </a:rPr>
              <a:t>d</a:t>
            </a:r>
            <a:r>
              <a:rPr dirty="0" sz="3200" spc="-325" b="1">
                <a:latin typeface="Trebuchet MS"/>
                <a:cs typeface="Trebuchet MS"/>
              </a:rPr>
              <a:t> </a:t>
            </a:r>
            <a:r>
              <a:rPr dirty="0" sz="3200" spc="-90" b="1">
                <a:latin typeface="Trebuchet MS"/>
                <a:cs typeface="Trebuchet MS"/>
              </a:rPr>
              <a:t>i</a:t>
            </a:r>
            <a:r>
              <a:rPr dirty="0" sz="3200" spc="-80" b="1">
                <a:latin typeface="Trebuchet MS"/>
                <a:cs typeface="Trebuchet MS"/>
              </a:rPr>
              <a:t>n</a:t>
            </a:r>
            <a:r>
              <a:rPr dirty="0" sz="3200" spc="-125" b="1">
                <a:latin typeface="Trebuchet MS"/>
                <a:cs typeface="Trebuchet MS"/>
              </a:rPr>
              <a:t>t</a:t>
            </a:r>
            <a:r>
              <a:rPr dirty="0" sz="3200" spc="-204" b="1">
                <a:latin typeface="Trebuchet MS"/>
                <a:cs typeface="Trebuchet MS"/>
              </a:rPr>
              <a:t>e</a:t>
            </a:r>
            <a:r>
              <a:rPr dirty="0" sz="3200" spc="-215" b="1">
                <a:latin typeface="Trebuchet MS"/>
                <a:cs typeface="Trebuchet MS"/>
              </a:rPr>
              <a:t>r</a:t>
            </a:r>
            <a:r>
              <a:rPr dirty="0" sz="3200" spc="-35" b="1">
                <a:latin typeface="Trebuchet MS"/>
                <a:cs typeface="Trebuchet MS"/>
              </a:rPr>
              <a:t>a</a:t>
            </a:r>
            <a:r>
              <a:rPr dirty="0" sz="3200" spc="-185" b="1">
                <a:latin typeface="Trebuchet MS"/>
                <a:cs typeface="Trebuchet MS"/>
              </a:rPr>
              <a:t>c</a:t>
            </a:r>
            <a:r>
              <a:rPr dirty="0" sz="3200" spc="-75" b="1">
                <a:latin typeface="Trebuchet MS"/>
                <a:cs typeface="Trebuchet MS"/>
              </a:rPr>
              <a:t>t</a:t>
            </a:r>
            <a:r>
              <a:rPr dirty="0" sz="3200" spc="-90" b="1">
                <a:latin typeface="Trebuchet MS"/>
                <a:cs typeface="Trebuchet MS"/>
              </a:rPr>
              <a:t>i</a:t>
            </a:r>
            <a:r>
              <a:rPr dirty="0" sz="3200" spc="-50" b="1">
                <a:latin typeface="Trebuchet MS"/>
                <a:cs typeface="Trebuchet MS"/>
              </a:rPr>
              <a:t>o</a:t>
            </a:r>
            <a:r>
              <a:rPr dirty="0" sz="3200" spc="-80" b="1">
                <a:latin typeface="Trebuchet MS"/>
                <a:cs typeface="Trebuchet MS"/>
              </a:rPr>
              <a:t>n</a:t>
            </a:r>
            <a:r>
              <a:rPr dirty="0" sz="3200" spc="25" b="1">
                <a:latin typeface="Trebuchet MS"/>
                <a:cs typeface="Trebuchet MS"/>
              </a:rPr>
              <a:t>s</a:t>
            </a:r>
            <a:r>
              <a:rPr dirty="0" sz="3200" spc="-325" b="1">
                <a:latin typeface="Trebuchet MS"/>
                <a:cs typeface="Trebuchet MS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5">
                <a:latin typeface="Tahoma"/>
                <a:cs typeface="Tahoma"/>
              </a:rPr>
              <a:t>b</a:t>
            </a:r>
            <a:r>
              <a:rPr dirty="0" sz="3200" spc="-105">
                <a:latin typeface="Tahoma"/>
                <a:cs typeface="Tahoma"/>
              </a:rPr>
              <a:t>r</a:t>
            </a:r>
            <a:r>
              <a:rPr dirty="0" sz="3200" spc="-60">
                <a:latin typeface="Tahoma"/>
                <a:cs typeface="Tahoma"/>
              </a:rPr>
              <a:t>o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65">
                <a:latin typeface="Tahoma"/>
                <a:cs typeface="Tahoma"/>
              </a:rPr>
              <a:t>r 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10">
                <a:latin typeface="Tahoma"/>
                <a:cs typeface="Tahoma"/>
              </a:rPr>
              <a:t>pp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95">
                <a:latin typeface="Tahoma"/>
                <a:cs typeface="Tahoma"/>
              </a:rPr>
              <a:t>v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80">
                <a:latin typeface="Tahoma"/>
                <a:cs typeface="Tahoma"/>
              </a:rPr>
              <a:t>r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195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2" y="0"/>
                  </a:moveTo>
                  <a:lnTo>
                    <a:pt x="1944" y="0"/>
                  </a:lnTo>
                  <a:lnTo>
                    <a:pt x="762" y="16556"/>
                  </a:lnTo>
                  <a:lnTo>
                    <a:pt x="0" y="47518"/>
                  </a:lnTo>
                  <a:lnTo>
                    <a:pt x="762" y="78481"/>
                  </a:lnTo>
                  <a:lnTo>
                    <a:pt x="7239" y="138958"/>
                  </a:lnTo>
                  <a:lnTo>
                    <a:pt x="20193" y="198712"/>
                  </a:lnTo>
                  <a:lnTo>
                    <a:pt x="38862" y="257030"/>
                  </a:lnTo>
                  <a:lnTo>
                    <a:pt x="64135" y="313190"/>
                  </a:lnTo>
                  <a:lnTo>
                    <a:pt x="95123" y="365755"/>
                  </a:lnTo>
                  <a:lnTo>
                    <a:pt x="131064" y="415437"/>
                  </a:lnTo>
                  <a:lnTo>
                    <a:pt x="171323" y="460789"/>
                  </a:lnTo>
                  <a:lnTo>
                    <a:pt x="217424" y="501835"/>
                  </a:lnTo>
                  <a:lnTo>
                    <a:pt x="267081" y="537827"/>
                  </a:lnTo>
                  <a:lnTo>
                    <a:pt x="319659" y="568790"/>
                  </a:lnTo>
                  <a:lnTo>
                    <a:pt x="375920" y="593275"/>
                  </a:lnTo>
                  <a:lnTo>
                    <a:pt x="434213" y="611995"/>
                  </a:lnTo>
                  <a:lnTo>
                    <a:pt x="493903" y="624949"/>
                  </a:lnTo>
                  <a:lnTo>
                    <a:pt x="554482" y="631426"/>
                  </a:lnTo>
                  <a:lnTo>
                    <a:pt x="585343" y="632150"/>
                  </a:lnTo>
                  <a:lnTo>
                    <a:pt x="585343" y="632874"/>
                  </a:lnTo>
                  <a:lnTo>
                    <a:pt x="586042" y="632858"/>
                  </a:lnTo>
                  <a:lnTo>
                    <a:pt x="5860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8"/>
                  </a:moveTo>
                  <a:lnTo>
                    <a:pt x="762" y="16556"/>
                  </a:lnTo>
                  <a:lnTo>
                    <a:pt x="1944" y="0"/>
                  </a:lnTo>
                </a:path>
                <a:path w="586105" h="633095">
                  <a:moveTo>
                    <a:pt x="586042" y="632858"/>
                  </a:moveTo>
                  <a:lnTo>
                    <a:pt x="585343" y="632874"/>
                  </a:lnTo>
                  <a:lnTo>
                    <a:pt x="585343" y="632150"/>
                  </a:lnTo>
                  <a:lnTo>
                    <a:pt x="554482" y="631426"/>
                  </a:lnTo>
                  <a:lnTo>
                    <a:pt x="493903" y="624949"/>
                  </a:lnTo>
                  <a:lnTo>
                    <a:pt x="434213" y="611995"/>
                  </a:lnTo>
                  <a:lnTo>
                    <a:pt x="375920" y="593275"/>
                  </a:lnTo>
                  <a:lnTo>
                    <a:pt x="319659" y="568790"/>
                  </a:lnTo>
                  <a:lnTo>
                    <a:pt x="267081" y="537827"/>
                  </a:lnTo>
                  <a:lnTo>
                    <a:pt x="217424" y="501835"/>
                  </a:lnTo>
                  <a:lnTo>
                    <a:pt x="171323" y="460789"/>
                  </a:lnTo>
                  <a:lnTo>
                    <a:pt x="131064" y="415437"/>
                  </a:lnTo>
                  <a:lnTo>
                    <a:pt x="95123" y="365755"/>
                  </a:lnTo>
                  <a:lnTo>
                    <a:pt x="64135" y="313190"/>
                  </a:lnTo>
                  <a:lnTo>
                    <a:pt x="38862" y="257030"/>
                  </a:lnTo>
                  <a:lnTo>
                    <a:pt x="20193" y="198712"/>
                  </a:lnTo>
                  <a:lnTo>
                    <a:pt x="7239" y="138958"/>
                  </a:lnTo>
                  <a:lnTo>
                    <a:pt x="762" y="78481"/>
                  </a:lnTo>
                  <a:lnTo>
                    <a:pt x="0" y="47518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241033" y="6328754"/>
            <a:ext cx="2453640" cy="819150"/>
            <a:chOff x="7241033" y="6328754"/>
            <a:chExt cx="2453640" cy="819150"/>
          </a:xfrm>
        </p:grpSpPr>
        <p:sp>
          <p:nvSpPr>
            <p:cNvPr id="10" name="object 10"/>
            <p:cNvSpPr/>
            <p:nvPr/>
          </p:nvSpPr>
          <p:spPr>
            <a:xfrm>
              <a:off x="8886228" y="63381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84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42" y="799096"/>
                  </a:lnTo>
                  <a:lnTo>
                    <a:pt x="799084" y="799096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86228" y="63381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96"/>
                  </a:lnTo>
                  <a:lnTo>
                    <a:pt x="399542" y="799096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69135" y="63381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54" y="799096"/>
                  </a:lnTo>
                  <a:lnTo>
                    <a:pt x="799096" y="799096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69135" y="63381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96"/>
                  </a:lnTo>
                  <a:lnTo>
                    <a:pt x="399554" y="799096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54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54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86311" y="2923349"/>
            <a:ext cx="6212840" cy="25812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750" spc="-3210">
                <a:solidFill>
                  <a:srgbClr val="36D636"/>
                </a:solidFill>
              </a:rPr>
              <a:t>T</a:t>
            </a:r>
            <a:r>
              <a:rPr dirty="0" sz="16750" spc="-2105">
                <a:solidFill>
                  <a:srgbClr val="36D636"/>
                </a:solidFill>
              </a:rPr>
              <a:t>h</a:t>
            </a:r>
            <a:r>
              <a:rPr dirty="0" sz="16750" spc="-1525">
                <a:solidFill>
                  <a:srgbClr val="36D636"/>
                </a:solidFill>
              </a:rPr>
              <a:t>a</a:t>
            </a:r>
            <a:r>
              <a:rPr dirty="0" sz="16750" spc="-2105">
                <a:solidFill>
                  <a:srgbClr val="36D636"/>
                </a:solidFill>
              </a:rPr>
              <a:t>n</a:t>
            </a:r>
            <a:r>
              <a:rPr dirty="0" sz="16750" spc="-1945">
                <a:solidFill>
                  <a:srgbClr val="36D636"/>
                </a:solidFill>
              </a:rPr>
              <a:t>k</a:t>
            </a:r>
            <a:r>
              <a:rPr dirty="0" sz="16750" spc="-3404">
                <a:solidFill>
                  <a:srgbClr val="36D636"/>
                </a:solidFill>
              </a:rPr>
              <a:t>s</a:t>
            </a:r>
            <a:r>
              <a:rPr dirty="0" sz="16750" spc="-1255">
                <a:solidFill>
                  <a:srgbClr val="36D636"/>
                </a:solidFill>
              </a:rPr>
              <a:t>!</a:t>
            </a:r>
            <a:endParaRPr sz="16750"/>
          </a:p>
        </p:txBody>
      </p:sp>
      <p:grpSp>
        <p:nvGrpSpPr>
          <p:cNvPr id="17" name="object 17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18" name="object 18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6" y="4457699"/>
                  </a:lnTo>
                  <a:lnTo>
                    <a:pt x="2238374" y="4457699"/>
                  </a:lnTo>
                  <a:lnTo>
                    <a:pt x="2238374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8374" y="3352265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8374" y="4429365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8375" h="445770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8375" h="445770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8375" h="445770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0"/>
                  </a:lnTo>
                  <a:lnTo>
                    <a:pt x="582453" y="2213240"/>
                  </a:lnTo>
                  <a:lnTo>
                    <a:pt x="582453" y="1690534"/>
                  </a:lnTo>
                  <a:close/>
                </a:path>
                <a:path w="2238375" h="4457700">
                  <a:moveTo>
                    <a:pt x="1136823" y="584630"/>
                  </a:moveTo>
                  <a:lnTo>
                    <a:pt x="1106587" y="584630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0"/>
                  </a:lnTo>
                  <a:lnTo>
                    <a:pt x="1136823" y="2213240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0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0"/>
                  </a:lnTo>
                  <a:lnTo>
                    <a:pt x="1689765" y="2213240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8375" h="445770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0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0"/>
                  </a:lnTo>
                  <a:lnTo>
                    <a:pt x="1136823" y="584630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0"/>
                  </a:moveTo>
                  <a:lnTo>
                    <a:pt x="552212" y="584630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0"/>
                  </a:lnTo>
                  <a:close/>
                </a:path>
                <a:path w="2238375" h="445770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6"/>
                  </a:lnTo>
                  <a:lnTo>
                    <a:pt x="459335" y="742163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9"/>
                  </a:lnTo>
                  <a:lnTo>
                    <a:pt x="212993" y="474402"/>
                  </a:lnTo>
                  <a:lnTo>
                    <a:pt x="172198" y="454244"/>
                  </a:lnTo>
                  <a:lnTo>
                    <a:pt x="130196" y="438043"/>
                  </a:lnTo>
                  <a:lnTo>
                    <a:pt x="87292" y="426099"/>
                  </a:lnTo>
                  <a:lnTo>
                    <a:pt x="43792" y="418714"/>
                  </a:lnTo>
                  <a:lnTo>
                    <a:pt x="0" y="416185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6"/>
                  </a:lnTo>
                  <a:lnTo>
                    <a:pt x="289746" y="306935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1"/>
                  </a:lnTo>
                  <a:lnTo>
                    <a:pt x="415356" y="170516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6"/>
                  </a:lnTo>
                  <a:lnTo>
                    <a:pt x="607578" y="208171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5"/>
                  </a:lnTo>
                  <a:lnTo>
                    <a:pt x="744419" y="334126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9" y="414326"/>
                  </a:lnTo>
                </a:path>
                <a:path w="965834" h="916305">
                  <a:moveTo>
                    <a:pt x="965529" y="418044"/>
                  </a:moveTo>
                  <a:lnTo>
                    <a:pt x="910235" y="426099"/>
                  </a:lnTo>
                  <a:lnTo>
                    <a:pt x="867149" y="438043"/>
                  </a:lnTo>
                  <a:lnTo>
                    <a:pt x="824944" y="454244"/>
                  </a:lnTo>
                  <a:lnTo>
                    <a:pt x="783931" y="474402"/>
                  </a:lnTo>
                  <a:lnTo>
                    <a:pt x="744419" y="498219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3"/>
                  </a:lnTo>
                  <a:lnTo>
                    <a:pt x="519533" y="784446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14"/>
                  </a:moveTo>
                  <a:lnTo>
                    <a:pt x="0" y="1841014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5576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35"/>
              <a:t>I</a:t>
            </a:r>
            <a:r>
              <a:rPr dirty="0" sz="5600" spc="-710"/>
              <a:t>n</a:t>
            </a:r>
            <a:r>
              <a:rPr dirty="0" sz="5600" spc="-260"/>
              <a:t>t</a:t>
            </a:r>
            <a:r>
              <a:rPr dirty="0" sz="5600" spc="-535"/>
              <a:t>r</a:t>
            </a:r>
            <a:r>
              <a:rPr dirty="0" sz="5600" spc="-795"/>
              <a:t>o</a:t>
            </a:r>
            <a:r>
              <a:rPr dirty="0" sz="5600" spc="-775"/>
              <a:t>d</a:t>
            </a:r>
            <a:r>
              <a:rPr dirty="0" sz="5600" spc="-725"/>
              <a:t>u</a:t>
            </a:r>
            <a:r>
              <a:rPr dirty="0" sz="5600" spc="-1050"/>
              <a:t>c</a:t>
            </a:r>
            <a:r>
              <a:rPr dirty="0" sz="5600" spc="-260"/>
              <a:t>t</a:t>
            </a:r>
            <a:r>
              <a:rPr dirty="0" sz="5600" spc="-275"/>
              <a:t>i</a:t>
            </a:r>
            <a:r>
              <a:rPr dirty="0" sz="5600" spc="-795"/>
              <a:t>o</a:t>
            </a:r>
            <a:r>
              <a:rPr dirty="0" sz="5600" spc="-705"/>
              <a:t>n</a:t>
            </a:r>
            <a:r>
              <a:rPr dirty="0" sz="5600" spc="-790"/>
              <a:t> </a:t>
            </a:r>
            <a:r>
              <a:rPr dirty="0" sz="5600" spc="-315"/>
              <a:t>t</a:t>
            </a:r>
            <a:r>
              <a:rPr dirty="0" sz="5600" spc="-790"/>
              <a:t>o</a:t>
            </a:r>
            <a:r>
              <a:rPr dirty="0" sz="5600" spc="-790"/>
              <a:t> </a:t>
            </a:r>
            <a:r>
              <a:rPr dirty="0" sz="5600" spc="-1165"/>
              <a:t>V</a:t>
            </a:r>
            <a:r>
              <a:rPr dirty="0" sz="5600" spc="-795"/>
              <a:t>o</a:t>
            </a:r>
            <a:r>
              <a:rPr dirty="0" sz="5600" spc="-275"/>
              <a:t>i</a:t>
            </a:r>
            <a:r>
              <a:rPr dirty="0" sz="5600" spc="-1050"/>
              <a:t>c</a:t>
            </a:r>
            <a:r>
              <a:rPr dirty="0" sz="5600" spc="-580"/>
              <a:t>e</a:t>
            </a:r>
            <a:r>
              <a:rPr dirty="0" sz="5600" spc="-775"/>
              <a:t>b</a:t>
            </a:r>
            <a:r>
              <a:rPr dirty="0" sz="5600" spc="-795"/>
              <a:t>o</a:t>
            </a:r>
            <a:r>
              <a:rPr dirty="0" sz="5600" spc="-260"/>
              <a:t>t</a:t>
            </a:r>
            <a:r>
              <a:rPr dirty="0" sz="5600" spc="-1140"/>
              <a:t>s</a:t>
            </a:r>
            <a:endParaRPr sz="560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708" y="2640063"/>
            <a:ext cx="1201432" cy="2312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5587" y="3000057"/>
            <a:ext cx="2062734" cy="22368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265877" y="3362007"/>
            <a:ext cx="1160780" cy="224154"/>
          </a:xfrm>
          <a:custGeom>
            <a:avLst/>
            <a:gdLst/>
            <a:ahLst/>
            <a:cxnLst/>
            <a:rect l="l" t="t" r="r" b="b"/>
            <a:pathLst>
              <a:path w="1160779" h="224154">
                <a:moveTo>
                  <a:pt x="96354" y="6032"/>
                </a:moveTo>
                <a:lnTo>
                  <a:pt x="57810" y="13462"/>
                </a:lnTo>
                <a:lnTo>
                  <a:pt x="21131" y="43073"/>
                </a:lnTo>
                <a:lnTo>
                  <a:pt x="4007" y="80219"/>
                </a:lnTo>
                <a:lnTo>
                  <a:pt x="0" y="115036"/>
                </a:lnTo>
                <a:lnTo>
                  <a:pt x="748" y="131178"/>
                </a:lnTo>
                <a:lnTo>
                  <a:pt x="11988" y="172923"/>
                </a:lnTo>
                <a:lnTo>
                  <a:pt x="35332" y="203294"/>
                </a:lnTo>
                <a:lnTo>
                  <a:pt x="81073" y="222866"/>
                </a:lnTo>
                <a:lnTo>
                  <a:pt x="94513" y="223685"/>
                </a:lnTo>
                <a:lnTo>
                  <a:pt x="104945" y="223247"/>
                </a:lnTo>
                <a:lnTo>
                  <a:pt x="148129" y="208289"/>
                </a:lnTo>
                <a:lnTo>
                  <a:pt x="161302" y="197053"/>
                </a:lnTo>
                <a:lnTo>
                  <a:pt x="161302" y="191604"/>
                </a:lnTo>
                <a:lnTo>
                  <a:pt x="96647" y="191604"/>
                </a:lnTo>
                <a:lnTo>
                  <a:pt x="87274" y="191031"/>
                </a:lnTo>
                <a:lnTo>
                  <a:pt x="51706" y="171219"/>
                </a:lnTo>
                <a:lnTo>
                  <a:pt x="36124" y="126108"/>
                </a:lnTo>
                <a:lnTo>
                  <a:pt x="35674" y="114376"/>
                </a:lnTo>
                <a:lnTo>
                  <a:pt x="36158" y="102761"/>
                </a:lnTo>
                <a:lnTo>
                  <a:pt x="47536" y="65271"/>
                </a:lnTo>
                <a:lnTo>
                  <a:pt x="79378" y="40365"/>
                </a:lnTo>
                <a:lnTo>
                  <a:pt x="96939" y="38100"/>
                </a:lnTo>
                <a:lnTo>
                  <a:pt x="159356" y="38100"/>
                </a:lnTo>
                <a:lnTo>
                  <a:pt x="161074" y="36042"/>
                </a:lnTo>
                <a:lnTo>
                  <a:pt x="125351" y="10709"/>
                </a:lnTo>
                <a:lnTo>
                  <a:pt x="106930" y="6551"/>
                </a:lnTo>
                <a:lnTo>
                  <a:pt x="96354" y="6032"/>
                </a:lnTo>
                <a:close/>
              </a:path>
              <a:path w="1160779" h="224154">
                <a:moveTo>
                  <a:pt x="161302" y="106362"/>
                </a:moveTo>
                <a:lnTo>
                  <a:pt x="84950" y="106362"/>
                </a:lnTo>
                <a:lnTo>
                  <a:pt x="84950" y="137553"/>
                </a:lnTo>
                <a:lnTo>
                  <a:pt x="128346" y="137553"/>
                </a:lnTo>
                <a:lnTo>
                  <a:pt x="128346" y="182638"/>
                </a:lnTo>
                <a:lnTo>
                  <a:pt x="126238" y="184696"/>
                </a:lnTo>
                <a:lnTo>
                  <a:pt x="122161" y="186702"/>
                </a:lnTo>
                <a:lnTo>
                  <a:pt x="110109" y="190627"/>
                </a:lnTo>
                <a:lnTo>
                  <a:pt x="103606" y="191604"/>
                </a:lnTo>
                <a:lnTo>
                  <a:pt x="161302" y="191604"/>
                </a:lnTo>
                <a:lnTo>
                  <a:pt x="161302" y="106362"/>
                </a:lnTo>
                <a:close/>
              </a:path>
              <a:path w="1160779" h="224154">
                <a:moveTo>
                  <a:pt x="159356" y="38100"/>
                </a:moveTo>
                <a:lnTo>
                  <a:pt x="106108" y="38100"/>
                </a:lnTo>
                <a:lnTo>
                  <a:pt x="113703" y="39763"/>
                </a:lnTo>
                <a:lnTo>
                  <a:pt x="119735" y="43103"/>
                </a:lnTo>
                <a:lnTo>
                  <a:pt x="124462" y="46042"/>
                </a:lnTo>
                <a:lnTo>
                  <a:pt x="129519" y="49926"/>
                </a:lnTo>
                <a:lnTo>
                  <a:pt x="134907" y="54758"/>
                </a:lnTo>
                <a:lnTo>
                  <a:pt x="140627" y="60540"/>
                </a:lnTo>
                <a:lnTo>
                  <a:pt x="159356" y="38100"/>
                </a:lnTo>
                <a:close/>
              </a:path>
              <a:path w="1160779" h="224154">
                <a:moveTo>
                  <a:pt x="255041" y="57823"/>
                </a:moveTo>
                <a:lnTo>
                  <a:pt x="212227" y="73758"/>
                </a:lnTo>
                <a:lnTo>
                  <a:pt x="189150" y="106866"/>
                </a:lnTo>
                <a:lnTo>
                  <a:pt x="183564" y="142646"/>
                </a:lnTo>
                <a:lnTo>
                  <a:pt x="184107" y="153314"/>
                </a:lnTo>
                <a:lnTo>
                  <a:pt x="199067" y="193770"/>
                </a:lnTo>
                <a:lnTo>
                  <a:pt x="229655" y="218011"/>
                </a:lnTo>
                <a:lnTo>
                  <a:pt x="259016" y="223685"/>
                </a:lnTo>
                <a:lnTo>
                  <a:pt x="267003" y="223380"/>
                </a:lnTo>
                <a:lnTo>
                  <a:pt x="307965" y="208894"/>
                </a:lnTo>
                <a:lnTo>
                  <a:pt x="315214" y="204406"/>
                </a:lnTo>
                <a:lnTo>
                  <a:pt x="308967" y="193370"/>
                </a:lnTo>
                <a:lnTo>
                  <a:pt x="253580" y="193370"/>
                </a:lnTo>
                <a:lnTo>
                  <a:pt x="246151" y="191465"/>
                </a:lnTo>
                <a:lnTo>
                  <a:pt x="218554" y="159105"/>
                </a:lnTo>
                <a:lnTo>
                  <a:pt x="217665" y="151968"/>
                </a:lnTo>
                <a:lnTo>
                  <a:pt x="316458" y="151968"/>
                </a:lnTo>
                <a:lnTo>
                  <a:pt x="317588" y="146621"/>
                </a:lnTo>
                <a:lnTo>
                  <a:pt x="318274" y="142646"/>
                </a:lnTo>
                <a:lnTo>
                  <a:pt x="318770" y="137401"/>
                </a:lnTo>
                <a:lnTo>
                  <a:pt x="318897" y="134874"/>
                </a:lnTo>
                <a:lnTo>
                  <a:pt x="318897" y="132473"/>
                </a:lnTo>
                <a:lnTo>
                  <a:pt x="318507" y="123494"/>
                </a:lnTo>
                <a:lnTo>
                  <a:pt x="218541" y="123494"/>
                </a:lnTo>
                <a:lnTo>
                  <a:pt x="219519" y="118491"/>
                </a:lnTo>
                <a:lnTo>
                  <a:pt x="249313" y="88125"/>
                </a:lnTo>
                <a:lnTo>
                  <a:pt x="308603" y="88125"/>
                </a:lnTo>
                <a:lnTo>
                  <a:pt x="307234" y="85524"/>
                </a:lnTo>
                <a:lnTo>
                  <a:pt x="273618" y="60188"/>
                </a:lnTo>
                <a:lnTo>
                  <a:pt x="264671" y="58414"/>
                </a:lnTo>
                <a:lnTo>
                  <a:pt x="255041" y="57823"/>
                </a:lnTo>
                <a:close/>
              </a:path>
              <a:path w="1160779" h="224154">
                <a:moveTo>
                  <a:pt x="300939" y="179184"/>
                </a:moveTo>
                <a:lnTo>
                  <a:pt x="292214" y="184619"/>
                </a:lnTo>
                <a:lnTo>
                  <a:pt x="285102" y="188353"/>
                </a:lnTo>
                <a:lnTo>
                  <a:pt x="274167" y="192366"/>
                </a:lnTo>
                <a:lnTo>
                  <a:pt x="268185" y="193370"/>
                </a:lnTo>
                <a:lnTo>
                  <a:pt x="308967" y="193370"/>
                </a:lnTo>
                <a:lnTo>
                  <a:pt x="300939" y="179184"/>
                </a:lnTo>
                <a:close/>
              </a:path>
              <a:path w="1160779" h="224154">
                <a:moveTo>
                  <a:pt x="308603" y="88125"/>
                </a:moveTo>
                <a:lnTo>
                  <a:pt x="265239" y="88125"/>
                </a:lnTo>
                <a:lnTo>
                  <a:pt x="272948" y="91528"/>
                </a:lnTo>
                <a:lnTo>
                  <a:pt x="278434" y="98348"/>
                </a:lnTo>
                <a:lnTo>
                  <a:pt x="282068" y="103722"/>
                </a:lnTo>
                <a:lnTo>
                  <a:pt x="284664" y="109707"/>
                </a:lnTo>
                <a:lnTo>
                  <a:pt x="286221" y="116299"/>
                </a:lnTo>
                <a:lnTo>
                  <a:pt x="286740" y="123494"/>
                </a:lnTo>
                <a:lnTo>
                  <a:pt x="318507" y="123494"/>
                </a:lnTo>
                <a:lnTo>
                  <a:pt x="318426" y="121617"/>
                </a:lnTo>
                <a:lnTo>
                  <a:pt x="317015" y="111490"/>
                </a:lnTo>
                <a:lnTo>
                  <a:pt x="314669" y="102091"/>
                </a:lnTo>
                <a:lnTo>
                  <a:pt x="311391" y="93421"/>
                </a:lnTo>
                <a:lnTo>
                  <a:pt x="308603" y="88125"/>
                </a:lnTo>
                <a:close/>
              </a:path>
              <a:path w="1160779" h="224154">
                <a:moveTo>
                  <a:pt x="373164" y="61417"/>
                </a:moveTo>
                <a:lnTo>
                  <a:pt x="343077" y="61417"/>
                </a:lnTo>
                <a:lnTo>
                  <a:pt x="343077" y="220078"/>
                </a:lnTo>
                <a:lnTo>
                  <a:pt x="377291" y="220078"/>
                </a:lnTo>
                <a:lnTo>
                  <a:pt x="377291" y="109296"/>
                </a:lnTo>
                <a:lnTo>
                  <a:pt x="385925" y="100678"/>
                </a:lnTo>
                <a:lnTo>
                  <a:pt x="394185" y="94522"/>
                </a:lnTo>
                <a:lnTo>
                  <a:pt x="402069" y="90829"/>
                </a:lnTo>
                <a:lnTo>
                  <a:pt x="409575" y="89598"/>
                </a:lnTo>
                <a:lnTo>
                  <a:pt x="550247" y="89598"/>
                </a:lnTo>
                <a:lnTo>
                  <a:pt x="548438" y="84569"/>
                </a:lnTo>
                <a:lnTo>
                  <a:pt x="370573" y="84569"/>
                </a:lnTo>
                <a:lnTo>
                  <a:pt x="373164" y="61417"/>
                </a:lnTo>
                <a:close/>
              </a:path>
              <a:path w="1160779" h="224154">
                <a:moveTo>
                  <a:pt x="493547" y="89598"/>
                </a:moveTo>
                <a:lnTo>
                  <a:pt x="417271" y="89598"/>
                </a:lnTo>
                <a:lnTo>
                  <a:pt x="422859" y="92113"/>
                </a:lnTo>
                <a:lnTo>
                  <a:pt x="426351" y="97167"/>
                </a:lnTo>
                <a:lnTo>
                  <a:pt x="431634" y="220078"/>
                </a:lnTo>
                <a:lnTo>
                  <a:pt x="466140" y="220078"/>
                </a:lnTo>
                <a:lnTo>
                  <a:pt x="466140" y="109296"/>
                </a:lnTo>
                <a:lnTo>
                  <a:pt x="471728" y="103073"/>
                </a:lnTo>
                <a:lnTo>
                  <a:pt x="477291" y="98247"/>
                </a:lnTo>
                <a:lnTo>
                  <a:pt x="488429" y="91338"/>
                </a:lnTo>
                <a:lnTo>
                  <a:pt x="493547" y="89598"/>
                </a:lnTo>
                <a:close/>
              </a:path>
              <a:path w="1160779" h="224154">
                <a:moveTo>
                  <a:pt x="550247" y="89598"/>
                </a:moveTo>
                <a:lnTo>
                  <a:pt x="506056" y="89598"/>
                </a:lnTo>
                <a:lnTo>
                  <a:pt x="511746" y="92113"/>
                </a:lnTo>
                <a:lnTo>
                  <a:pt x="515277" y="97167"/>
                </a:lnTo>
                <a:lnTo>
                  <a:pt x="520573" y="220078"/>
                </a:lnTo>
                <a:lnTo>
                  <a:pt x="555066" y="220078"/>
                </a:lnTo>
                <a:lnTo>
                  <a:pt x="555066" y="121005"/>
                </a:lnTo>
                <a:lnTo>
                  <a:pt x="554289" y="106837"/>
                </a:lnTo>
                <a:lnTo>
                  <a:pt x="551959" y="94354"/>
                </a:lnTo>
                <a:lnTo>
                  <a:pt x="550247" y="89598"/>
                </a:lnTo>
                <a:close/>
              </a:path>
              <a:path w="1160779" h="224154">
                <a:moveTo>
                  <a:pt x="415607" y="57823"/>
                </a:moveTo>
                <a:lnTo>
                  <a:pt x="378248" y="74212"/>
                </a:lnTo>
                <a:lnTo>
                  <a:pt x="370573" y="84569"/>
                </a:lnTo>
                <a:lnTo>
                  <a:pt x="548438" y="84569"/>
                </a:lnTo>
                <a:lnTo>
                  <a:pt x="548074" y="83558"/>
                </a:lnTo>
                <a:lnTo>
                  <a:pt x="546144" y="80327"/>
                </a:lnTo>
                <a:lnTo>
                  <a:pt x="458635" y="80327"/>
                </a:lnTo>
                <a:lnTo>
                  <a:pt x="457657" y="77279"/>
                </a:lnTo>
                <a:lnTo>
                  <a:pt x="424791" y="58382"/>
                </a:lnTo>
                <a:lnTo>
                  <a:pt x="415607" y="57823"/>
                </a:lnTo>
                <a:close/>
              </a:path>
              <a:path w="1160779" h="224154">
                <a:moveTo>
                  <a:pt x="504532" y="57823"/>
                </a:moveTo>
                <a:lnTo>
                  <a:pt x="468033" y="72110"/>
                </a:lnTo>
                <a:lnTo>
                  <a:pt x="458635" y="80327"/>
                </a:lnTo>
                <a:lnTo>
                  <a:pt x="546144" y="80327"/>
                </a:lnTo>
                <a:lnTo>
                  <a:pt x="504532" y="57823"/>
                </a:lnTo>
                <a:close/>
              </a:path>
              <a:path w="1160779" h="224154">
                <a:moveTo>
                  <a:pt x="615162" y="0"/>
                </a:moveTo>
                <a:lnTo>
                  <a:pt x="603148" y="0"/>
                </a:lnTo>
                <a:lnTo>
                  <a:pt x="598119" y="2006"/>
                </a:lnTo>
                <a:lnTo>
                  <a:pt x="589788" y="10058"/>
                </a:lnTo>
                <a:lnTo>
                  <a:pt x="587692" y="15062"/>
                </a:lnTo>
                <a:lnTo>
                  <a:pt x="587692" y="27406"/>
                </a:lnTo>
                <a:lnTo>
                  <a:pt x="589788" y="32613"/>
                </a:lnTo>
                <a:lnTo>
                  <a:pt x="593953" y="36639"/>
                </a:lnTo>
                <a:lnTo>
                  <a:pt x="598119" y="40601"/>
                </a:lnTo>
                <a:lnTo>
                  <a:pt x="603148" y="42595"/>
                </a:lnTo>
                <a:lnTo>
                  <a:pt x="615162" y="42595"/>
                </a:lnTo>
                <a:lnTo>
                  <a:pt x="620229" y="40576"/>
                </a:lnTo>
                <a:lnTo>
                  <a:pt x="624255" y="36563"/>
                </a:lnTo>
                <a:lnTo>
                  <a:pt x="628332" y="32537"/>
                </a:lnTo>
                <a:lnTo>
                  <a:pt x="630349" y="27406"/>
                </a:lnTo>
                <a:lnTo>
                  <a:pt x="630348" y="15062"/>
                </a:lnTo>
                <a:lnTo>
                  <a:pt x="628332" y="10121"/>
                </a:lnTo>
                <a:lnTo>
                  <a:pt x="624255" y="6108"/>
                </a:lnTo>
                <a:lnTo>
                  <a:pt x="620229" y="2032"/>
                </a:lnTo>
                <a:lnTo>
                  <a:pt x="615162" y="0"/>
                </a:lnTo>
                <a:close/>
              </a:path>
              <a:path w="1160779" h="224154">
                <a:moveTo>
                  <a:pt x="625805" y="61417"/>
                </a:moveTo>
                <a:lnTo>
                  <a:pt x="591591" y="61417"/>
                </a:lnTo>
                <a:lnTo>
                  <a:pt x="591591" y="220078"/>
                </a:lnTo>
                <a:lnTo>
                  <a:pt x="625805" y="220078"/>
                </a:lnTo>
                <a:lnTo>
                  <a:pt x="625805" y="61417"/>
                </a:lnTo>
                <a:close/>
              </a:path>
              <a:path w="1160779" h="224154">
                <a:moveTo>
                  <a:pt x="694575" y="61417"/>
                </a:moveTo>
                <a:lnTo>
                  <a:pt x="664502" y="61417"/>
                </a:lnTo>
                <a:lnTo>
                  <a:pt x="664502" y="220078"/>
                </a:lnTo>
                <a:lnTo>
                  <a:pt x="698703" y="220078"/>
                </a:lnTo>
                <a:lnTo>
                  <a:pt x="698703" y="109448"/>
                </a:lnTo>
                <a:lnTo>
                  <a:pt x="705027" y="103174"/>
                </a:lnTo>
                <a:lnTo>
                  <a:pt x="710882" y="98298"/>
                </a:lnTo>
                <a:lnTo>
                  <a:pt x="721715" y="91338"/>
                </a:lnTo>
                <a:lnTo>
                  <a:pt x="727722" y="89598"/>
                </a:lnTo>
                <a:lnTo>
                  <a:pt x="786760" y="89598"/>
                </a:lnTo>
                <a:lnTo>
                  <a:pt x="785051" y="84797"/>
                </a:lnTo>
                <a:lnTo>
                  <a:pt x="691959" y="84797"/>
                </a:lnTo>
                <a:lnTo>
                  <a:pt x="694575" y="61417"/>
                </a:lnTo>
                <a:close/>
              </a:path>
              <a:path w="1160779" h="224154">
                <a:moveTo>
                  <a:pt x="786760" y="89598"/>
                </a:moveTo>
                <a:lnTo>
                  <a:pt x="742391" y="89598"/>
                </a:lnTo>
                <a:lnTo>
                  <a:pt x="748195" y="92113"/>
                </a:lnTo>
                <a:lnTo>
                  <a:pt x="751725" y="97167"/>
                </a:lnTo>
                <a:lnTo>
                  <a:pt x="757021" y="220078"/>
                </a:lnTo>
                <a:lnTo>
                  <a:pt x="791527" y="220078"/>
                </a:lnTo>
                <a:lnTo>
                  <a:pt x="791527" y="121005"/>
                </a:lnTo>
                <a:lnTo>
                  <a:pt x="790758" y="106837"/>
                </a:lnTo>
                <a:lnTo>
                  <a:pt x="788452" y="94354"/>
                </a:lnTo>
                <a:lnTo>
                  <a:pt x="786760" y="89598"/>
                </a:lnTo>
                <a:close/>
              </a:path>
              <a:path w="1160779" h="224154">
                <a:moveTo>
                  <a:pt x="740625" y="57823"/>
                </a:moveTo>
                <a:lnTo>
                  <a:pt x="700427" y="74112"/>
                </a:lnTo>
                <a:lnTo>
                  <a:pt x="691959" y="84797"/>
                </a:lnTo>
                <a:lnTo>
                  <a:pt x="785051" y="84797"/>
                </a:lnTo>
                <a:lnTo>
                  <a:pt x="752939" y="58861"/>
                </a:lnTo>
                <a:lnTo>
                  <a:pt x="740625" y="57823"/>
                </a:lnTo>
                <a:close/>
              </a:path>
              <a:path w="1160779" h="224154">
                <a:moveTo>
                  <a:pt x="851623" y="0"/>
                </a:moveTo>
                <a:lnTo>
                  <a:pt x="839609" y="0"/>
                </a:lnTo>
                <a:lnTo>
                  <a:pt x="834580" y="2006"/>
                </a:lnTo>
                <a:lnTo>
                  <a:pt x="826249" y="10058"/>
                </a:lnTo>
                <a:lnTo>
                  <a:pt x="824166" y="15062"/>
                </a:lnTo>
                <a:lnTo>
                  <a:pt x="824166" y="27406"/>
                </a:lnTo>
                <a:lnTo>
                  <a:pt x="826249" y="32613"/>
                </a:lnTo>
                <a:lnTo>
                  <a:pt x="830414" y="36639"/>
                </a:lnTo>
                <a:lnTo>
                  <a:pt x="834580" y="40601"/>
                </a:lnTo>
                <a:lnTo>
                  <a:pt x="839609" y="42595"/>
                </a:lnTo>
                <a:lnTo>
                  <a:pt x="851623" y="42595"/>
                </a:lnTo>
                <a:lnTo>
                  <a:pt x="856703" y="40576"/>
                </a:lnTo>
                <a:lnTo>
                  <a:pt x="860717" y="36563"/>
                </a:lnTo>
                <a:lnTo>
                  <a:pt x="864793" y="32537"/>
                </a:lnTo>
                <a:lnTo>
                  <a:pt x="866810" y="27406"/>
                </a:lnTo>
                <a:lnTo>
                  <a:pt x="866810" y="15062"/>
                </a:lnTo>
                <a:lnTo>
                  <a:pt x="864793" y="10121"/>
                </a:lnTo>
                <a:lnTo>
                  <a:pt x="860717" y="6108"/>
                </a:lnTo>
                <a:lnTo>
                  <a:pt x="856703" y="2032"/>
                </a:lnTo>
                <a:lnTo>
                  <a:pt x="851623" y="0"/>
                </a:lnTo>
                <a:close/>
              </a:path>
              <a:path w="1160779" h="224154">
                <a:moveTo>
                  <a:pt x="862266" y="61417"/>
                </a:moveTo>
                <a:lnTo>
                  <a:pt x="828065" y="61417"/>
                </a:lnTo>
                <a:lnTo>
                  <a:pt x="828065" y="220078"/>
                </a:lnTo>
                <a:lnTo>
                  <a:pt x="862266" y="220078"/>
                </a:lnTo>
                <a:lnTo>
                  <a:pt x="862266" y="61417"/>
                </a:lnTo>
                <a:close/>
              </a:path>
              <a:path w="1160779" h="224154">
                <a:moveTo>
                  <a:pt x="1040053" y="9639"/>
                </a:moveTo>
                <a:lnTo>
                  <a:pt x="1006360" y="9639"/>
                </a:lnTo>
                <a:lnTo>
                  <a:pt x="934288" y="220078"/>
                </a:lnTo>
                <a:lnTo>
                  <a:pt x="970254" y="220078"/>
                </a:lnTo>
                <a:lnTo>
                  <a:pt x="990358" y="157695"/>
                </a:lnTo>
                <a:lnTo>
                  <a:pt x="1090511" y="157695"/>
                </a:lnTo>
                <a:lnTo>
                  <a:pt x="1080184" y="127393"/>
                </a:lnTo>
                <a:lnTo>
                  <a:pt x="1000125" y="127393"/>
                </a:lnTo>
                <a:lnTo>
                  <a:pt x="1007795" y="103644"/>
                </a:lnTo>
                <a:lnTo>
                  <a:pt x="1020711" y="62953"/>
                </a:lnTo>
                <a:lnTo>
                  <a:pt x="1022794" y="47904"/>
                </a:lnTo>
                <a:lnTo>
                  <a:pt x="1053094" y="47904"/>
                </a:lnTo>
                <a:lnTo>
                  <a:pt x="1040053" y="9639"/>
                </a:lnTo>
                <a:close/>
              </a:path>
              <a:path w="1160779" h="224154">
                <a:moveTo>
                  <a:pt x="1090511" y="157695"/>
                </a:moveTo>
                <a:lnTo>
                  <a:pt x="1055014" y="157695"/>
                </a:lnTo>
                <a:lnTo>
                  <a:pt x="1074991" y="220078"/>
                </a:lnTo>
                <a:lnTo>
                  <a:pt x="1111770" y="220078"/>
                </a:lnTo>
                <a:lnTo>
                  <a:pt x="1090511" y="157695"/>
                </a:lnTo>
                <a:close/>
              </a:path>
              <a:path w="1160779" h="224154">
                <a:moveTo>
                  <a:pt x="1053094" y="47904"/>
                </a:moveTo>
                <a:lnTo>
                  <a:pt x="1022794" y="47904"/>
                </a:lnTo>
                <a:lnTo>
                  <a:pt x="1023645" y="55524"/>
                </a:lnTo>
                <a:lnTo>
                  <a:pt x="1035064" y="95278"/>
                </a:lnTo>
                <a:lnTo>
                  <a:pt x="1045311" y="127393"/>
                </a:lnTo>
                <a:lnTo>
                  <a:pt x="1080184" y="127393"/>
                </a:lnTo>
                <a:lnTo>
                  <a:pt x="1053094" y="47904"/>
                </a:lnTo>
                <a:close/>
              </a:path>
              <a:path w="1160779" h="224154">
                <a:moveTo>
                  <a:pt x="1160487" y="9639"/>
                </a:moveTo>
                <a:lnTo>
                  <a:pt x="1125702" y="9639"/>
                </a:lnTo>
                <a:lnTo>
                  <a:pt x="1125702" y="220078"/>
                </a:lnTo>
                <a:lnTo>
                  <a:pt x="1160487" y="220078"/>
                </a:lnTo>
                <a:lnTo>
                  <a:pt x="1160487" y="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53212" y="3354438"/>
            <a:ext cx="1143000" cy="231775"/>
          </a:xfrm>
          <a:custGeom>
            <a:avLst/>
            <a:gdLst/>
            <a:ahLst/>
            <a:cxnLst/>
            <a:rect l="l" t="t" r="r" b="b"/>
            <a:pathLst>
              <a:path w="1143000" h="231775">
                <a:moveTo>
                  <a:pt x="21844" y="170865"/>
                </a:moveTo>
                <a:lnTo>
                  <a:pt x="0" y="195719"/>
                </a:lnTo>
                <a:lnTo>
                  <a:pt x="8948" y="204246"/>
                </a:lnTo>
                <a:lnTo>
                  <a:pt x="18000" y="211577"/>
                </a:lnTo>
                <a:lnTo>
                  <a:pt x="55914" y="229101"/>
                </a:lnTo>
                <a:lnTo>
                  <a:pt x="77228" y="231254"/>
                </a:lnTo>
                <a:lnTo>
                  <a:pt x="87867" y="230747"/>
                </a:lnTo>
                <a:lnTo>
                  <a:pt x="130024" y="213561"/>
                </a:lnTo>
                <a:lnTo>
                  <a:pt x="141731" y="199174"/>
                </a:lnTo>
                <a:lnTo>
                  <a:pt x="77520" y="199174"/>
                </a:lnTo>
                <a:lnTo>
                  <a:pt x="70357" y="198774"/>
                </a:lnTo>
                <a:lnTo>
                  <a:pt x="29067" y="177952"/>
                </a:lnTo>
                <a:lnTo>
                  <a:pt x="21844" y="170865"/>
                </a:lnTo>
                <a:close/>
              </a:path>
              <a:path w="1143000" h="231775">
                <a:moveTo>
                  <a:pt x="206044" y="99593"/>
                </a:moveTo>
                <a:lnTo>
                  <a:pt x="171551" y="99593"/>
                </a:lnTo>
                <a:lnTo>
                  <a:pt x="171664" y="179374"/>
                </a:lnTo>
                <a:lnTo>
                  <a:pt x="187808" y="222601"/>
                </a:lnTo>
                <a:lnTo>
                  <a:pt x="218173" y="231254"/>
                </a:lnTo>
                <a:lnTo>
                  <a:pt x="222694" y="231254"/>
                </a:lnTo>
                <a:lnTo>
                  <a:pt x="227469" y="230657"/>
                </a:lnTo>
                <a:lnTo>
                  <a:pt x="237629" y="228307"/>
                </a:lnTo>
                <a:lnTo>
                  <a:pt x="244119" y="226314"/>
                </a:lnTo>
                <a:lnTo>
                  <a:pt x="252018" y="223532"/>
                </a:lnTo>
                <a:lnTo>
                  <a:pt x="245723" y="200647"/>
                </a:lnTo>
                <a:lnTo>
                  <a:pt x="216458" y="200647"/>
                </a:lnTo>
                <a:lnTo>
                  <a:pt x="211975" y="198831"/>
                </a:lnTo>
                <a:lnTo>
                  <a:pt x="209575" y="195211"/>
                </a:lnTo>
                <a:lnTo>
                  <a:pt x="207225" y="191528"/>
                </a:lnTo>
                <a:lnTo>
                  <a:pt x="206115" y="186131"/>
                </a:lnTo>
                <a:lnTo>
                  <a:pt x="206044" y="99593"/>
                </a:lnTo>
                <a:close/>
              </a:path>
              <a:path w="1143000" h="231775">
                <a:moveTo>
                  <a:pt x="244005" y="194398"/>
                </a:moveTo>
                <a:lnTo>
                  <a:pt x="237431" y="197229"/>
                </a:lnTo>
                <a:lnTo>
                  <a:pt x="232918" y="198932"/>
                </a:lnTo>
                <a:lnTo>
                  <a:pt x="227469" y="200304"/>
                </a:lnTo>
                <a:lnTo>
                  <a:pt x="225094" y="200647"/>
                </a:lnTo>
                <a:lnTo>
                  <a:pt x="245723" y="200647"/>
                </a:lnTo>
                <a:lnTo>
                  <a:pt x="244005" y="194398"/>
                </a:lnTo>
                <a:close/>
              </a:path>
              <a:path w="1143000" h="231775">
                <a:moveTo>
                  <a:pt x="79362" y="13601"/>
                </a:moveTo>
                <a:lnTo>
                  <a:pt x="38142" y="24892"/>
                </a:lnTo>
                <a:lnTo>
                  <a:pt x="14451" y="55329"/>
                </a:lnTo>
                <a:lnTo>
                  <a:pt x="12204" y="71348"/>
                </a:lnTo>
                <a:lnTo>
                  <a:pt x="12642" y="79301"/>
                </a:lnTo>
                <a:lnTo>
                  <a:pt x="43091" y="121285"/>
                </a:lnTo>
                <a:lnTo>
                  <a:pt x="56045" y="127685"/>
                </a:lnTo>
                <a:lnTo>
                  <a:pt x="90830" y="143090"/>
                </a:lnTo>
                <a:lnTo>
                  <a:pt x="96177" y="145757"/>
                </a:lnTo>
                <a:lnTo>
                  <a:pt x="105257" y="150952"/>
                </a:lnTo>
                <a:lnTo>
                  <a:pt x="108712" y="153974"/>
                </a:lnTo>
                <a:lnTo>
                  <a:pt x="111061" y="157403"/>
                </a:lnTo>
                <a:lnTo>
                  <a:pt x="113461" y="160832"/>
                </a:lnTo>
                <a:lnTo>
                  <a:pt x="114668" y="165392"/>
                </a:lnTo>
                <a:lnTo>
                  <a:pt x="114668" y="179374"/>
                </a:lnTo>
                <a:lnTo>
                  <a:pt x="77520" y="199174"/>
                </a:lnTo>
                <a:lnTo>
                  <a:pt x="141731" y="199174"/>
                </a:lnTo>
                <a:lnTo>
                  <a:pt x="149758" y="169532"/>
                </a:lnTo>
                <a:lnTo>
                  <a:pt x="149361" y="161686"/>
                </a:lnTo>
                <a:lnTo>
                  <a:pt x="120434" y="118567"/>
                </a:lnTo>
                <a:lnTo>
                  <a:pt x="105029" y="111137"/>
                </a:lnTo>
                <a:lnTo>
                  <a:pt x="71564" y="96329"/>
                </a:lnTo>
                <a:lnTo>
                  <a:pt x="46990" y="75311"/>
                </a:lnTo>
                <a:lnTo>
                  <a:pt x="46990" y="62763"/>
                </a:lnTo>
                <a:lnTo>
                  <a:pt x="49860" y="56832"/>
                </a:lnTo>
                <a:lnTo>
                  <a:pt x="61391" y="47904"/>
                </a:lnTo>
                <a:lnTo>
                  <a:pt x="69303" y="45669"/>
                </a:lnTo>
                <a:lnTo>
                  <a:pt x="143886" y="45669"/>
                </a:lnTo>
                <a:lnTo>
                  <a:pt x="145262" y="44056"/>
                </a:lnTo>
                <a:lnTo>
                  <a:pt x="114592" y="21107"/>
                </a:lnTo>
                <a:lnTo>
                  <a:pt x="88735" y="14070"/>
                </a:lnTo>
                <a:lnTo>
                  <a:pt x="79362" y="13601"/>
                </a:lnTo>
                <a:close/>
              </a:path>
              <a:path w="1143000" h="231775">
                <a:moveTo>
                  <a:pt x="206044" y="27724"/>
                </a:moveTo>
                <a:lnTo>
                  <a:pt x="175590" y="27724"/>
                </a:lnTo>
                <a:lnTo>
                  <a:pt x="172872" y="69354"/>
                </a:lnTo>
                <a:lnTo>
                  <a:pt x="149555" y="70980"/>
                </a:lnTo>
                <a:lnTo>
                  <a:pt x="149555" y="99593"/>
                </a:lnTo>
                <a:lnTo>
                  <a:pt x="246138" y="99593"/>
                </a:lnTo>
                <a:lnTo>
                  <a:pt x="246138" y="68986"/>
                </a:lnTo>
                <a:lnTo>
                  <a:pt x="206044" y="68986"/>
                </a:lnTo>
                <a:lnTo>
                  <a:pt x="206044" y="27724"/>
                </a:lnTo>
                <a:close/>
              </a:path>
              <a:path w="1143000" h="231775">
                <a:moveTo>
                  <a:pt x="143886" y="45669"/>
                </a:moveTo>
                <a:lnTo>
                  <a:pt x="87896" y="45669"/>
                </a:lnTo>
                <a:lnTo>
                  <a:pt x="95542" y="47218"/>
                </a:lnTo>
                <a:lnTo>
                  <a:pt x="102311" y="50304"/>
                </a:lnTo>
                <a:lnTo>
                  <a:pt x="107547" y="53098"/>
                </a:lnTo>
                <a:lnTo>
                  <a:pt x="113104" y="56908"/>
                </a:lnTo>
                <a:lnTo>
                  <a:pt x="118982" y="61738"/>
                </a:lnTo>
                <a:lnTo>
                  <a:pt x="125183" y="67589"/>
                </a:lnTo>
                <a:lnTo>
                  <a:pt x="143886" y="45669"/>
                </a:lnTo>
                <a:close/>
              </a:path>
              <a:path w="1143000" h="231775">
                <a:moveTo>
                  <a:pt x="426935" y="65392"/>
                </a:moveTo>
                <a:lnTo>
                  <a:pt x="384110" y="81327"/>
                </a:lnTo>
                <a:lnTo>
                  <a:pt x="361027" y="114436"/>
                </a:lnTo>
                <a:lnTo>
                  <a:pt x="355445" y="150215"/>
                </a:lnTo>
                <a:lnTo>
                  <a:pt x="355987" y="160883"/>
                </a:lnTo>
                <a:lnTo>
                  <a:pt x="370955" y="201339"/>
                </a:lnTo>
                <a:lnTo>
                  <a:pt x="401537" y="225580"/>
                </a:lnTo>
                <a:lnTo>
                  <a:pt x="430898" y="231254"/>
                </a:lnTo>
                <a:lnTo>
                  <a:pt x="438884" y="230949"/>
                </a:lnTo>
                <a:lnTo>
                  <a:pt x="479845" y="216463"/>
                </a:lnTo>
                <a:lnTo>
                  <a:pt x="487095" y="211975"/>
                </a:lnTo>
                <a:lnTo>
                  <a:pt x="480849" y="200939"/>
                </a:lnTo>
                <a:lnTo>
                  <a:pt x="425450" y="200939"/>
                </a:lnTo>
                <a:lnTo>
                  <a:pt x="418033" y="199034"/>
                </a:lnTo>
                <a:lnTo>
                  <a:pt x="390436" y="166674"/>
                </a:lnTo>
                <a:lnTo>
                  <a:pt x="389547" y="159537"/>
                </a:lnTo>
                <a:lnTo>
                  <a:pt x="488340" y="159537"/>
                </a:lnTo>
                <a:lnTo>
                  <a:pt x="489470" y="154190"/>
                </a:lnTo>
                <a:lnTo>
                  <a:pt x="490156" y="150215"/>
                </a:lnTo>
                <a:lnTo>
                  <a:pt x="490651" y="144970"/>
                </a:lnTo>
                <a:lnTo>
                  <a:pt x="490766" y="140042"/>
                </a:lnTo>
                <a:lnTo>
                  <a:pt x="490379" y="131064"/>
                </a:lnTo>
                <a:lnTo>
                  <a:pt x="390423" y="131064"/>
                </a:lnTo>
                <a:lnTo>
                  <a:pt x="391401" y="126060"/>
                </a:lnTo>
                <a:lnTo>
                  <a:pt x="421195" y="95694"/>
                </a:lnTo>
                <a:lnTo>
                  <a:pt x="480486" y="95694"/>
                </a:lnTo>
                <a:lnTo>
                  <a:pt x="479117" y="93093"/>
                </a:lnTo>
                <a:lnTo>
                  <a:pt x="445501" y="67757"/>
                </a:lnTo>
                <a:lnTo>
                  <a:pt x="436484" y="65978"/>
                </a:lnTo>
                <a:lnTo>
                  <a:pt x="426935" y="65392"/>
                </a:lnTo>
                <a:close/>
              </a:path>
              <a:path w="1143000" h="231775">
                <a:moveTo>
                  <a:pt x="297586" y="68986"/>
                </a:moveTo>
                <a:lnTo>
                  <a:pt x="267360" y="68986"/>
                </a:lnTo>
                <a:lnTo>
                  <a:pt x="267360" y="227647"/>
                </a:lnTo>
                <a:lnTo>
                  <a:pt x="301561" y="227647"/>
                </a:lnTo>
                <a:lnTo>
                  <a:pt x="301561" y="127457"/>
                </a:lnTo>
                <a:lnTo>
                  <a:pt x="305062" y="119813"/>
                </a:lnTo>
                <a:lnTo>
                  <a:pt x="328117" y="97815"/>
                </a:lnTo>
                <a:lnTo>
                  <a:pt x="352361" y="97815"/>
                </a:lnTo>
                <a:lnTo>
                  <a:pt x="353022" y="94818"/>
                </a:lnTo>
                <a:lnTo>
                  <a:pt x="295033" y="94818"/>
                </a:lnTo>
                <a:lnTo>
                  <a:pt x="297586" y="68986"/>
                </a:lnTo>
                <a:close/>
              </a:path>
              <a:path w="1143000" h="231775">
                <a:moveTo>
                  <a:pt x="472821" y="186753"/>
                </a:moveTo>
                <a:lnTo>
                  <a:pt x="464096" y="192189"/>
                </a:lnTo>
                <a:lnTo>
                  <a:pt x="456984" y="195922"/>
                </a:lnTo>
                <a:lnTo>
                  <a:pt x="446049" y="199936"/>
                </a:lnTo>
                <a:lnTo>
                  <a:pt x="440067" y="200939"/>
                </a:lnTo>
                <a:lnTo>
                  <a:pt x="480849" y="200939"/>
                </a:lnTo>
                <a:lnTo>
                  <a:pt x="472821" y="186753"/>
                </a:lnTo>
                <a:close/>
              </a:path>
              <a:path w="1143000" h="231775">
                <a:moveTo>
                  <a:pt x="480486" y="95694"/>
                </a:moveTo>
                <a:lnTo>
                  <a:pt x="437121" y="95694"/>
                </a:lnTo>
                <a:lnTo>
                  <a:pt x="444817" y="99098"/>
                </a:lnTo>
                <a:lnTo>
                  <a:pt x="450316" y="105918"/>
                </a:lnTo>
                <a:lnTo>
                  <a:pt x="453952" y="111291"/>
                </a:lnTo>
                <a:lnTo>
                  <a:pt x="456552" y="117276"/>
                </a:lnTo>
                <a:lnTo>
                  <a:pt x="458114" y="123868"/>
                </a:lnTo>
                <a:lnTo>
                  <a:pt x="458635" y="131064"/>
                </a:lnTo>
                <a:lnTo>
                  <a:pt x="490379" y="131064"/>
                </a:lnTo>
                <a:lnTo>
                  <a:pt x="490298" y="129186"/>
                </a:lnTo>
                <a:lnTo>
                  <a:pt x="488896" y="119059"/>
                </a:lnTo>
                <a:lnTo>
                  <a:pt x="486554" y="109660"/>
                </a:lnTo>
                <a:lnTo>
                  <a:pt x="483273" y="100990"/>
                </a:lnTo>
                <a:lnTo>
                  <a:pt x="480486" y="95694"/>
                </a:lnTo>
                <a:close/>
              </a:path>
              <a:path w="1143000" h="231775">
                <a:moveTo>
                  <a:pt x="352361" y="97815"/>
                </a:moveTo>
                <a:lnTo>
                  <a:pt x="335559" y="97815"/>
                </a:lnTo>
                <a:lnTo>
                  <a:pt x="337642" y="97993"/>
                </a:lnTo>
                <a:lnTo>
                  <a:pt x="339217" y="98336"/>
                </a:lnTo>
                <a:lnTo>
                  <a:pt x="340791" y="98628"/>
                </a:lnTo>
                <a:lnTo>
                  <a:pt x="344855" y="99860"/>
                </a:lnTo>
                <a:lnTo>
                  <a:pt x="351434" y="102019"/>
                </a:lnTo>
                <a:lnTo>
                  <a:pt x="352361" y="97815"/>
                </a:lnTo>
                <a:close/>
              </a:path>
              <a:path w="1143000" h="231775">
                <a:moveTo>
                  <a:pt x="339407" y="65392"/>
                </a:moveTo>
                <a:lnTo>
                  <a:pt x="335978" y="65392"/>
                </a:lnTo>
                <a:lnTo>
                  <a:pt x="328738" y="65983"/>
                </a:lnTo>
                <a:lnTo>
                  <a:pt x="295033" y="94818"/>
                </a:lnTo>
                <a:lnTo>
                  <a:pt x="353022" y="94818"/>
                </a:lnTo>
                <a:lnTo>
                  <a:pt x="358267" y="71043"/>
                </a:lnTo>
                <a:lnTo>
                  <a:pt x="352526" y="68491"/>
                </a:lnTo>
                <a:lnTo>
                  <a:pt x="348234" y="66929"/>
                </a:lnTo>
                <a:lnTo>
                  <a:pt x="345401" y="66344"/>
                </a:lnTo>
                <a:lnTo>
                  <a:pt x="342557" y="65709"/>
                </a:lnTo>
                <a:lnTo>
                  <a:pt x="339407" y="65392"/>
                </a:lnTo>
                <a:close/>
              </a:path>
              <a:path w="1143000" h="231775">
                <a:moveTo>
                  <a:pt x="620248" y="96278"/>
                </a:moveTo>
                <a:lnTo>
                  <a:pt x="573938" y="96278"/>
                </a:lnTo>
                <a:lnTo>
                  <a:pt x="579107" y="97701"/>
                </a:lnTo>
                <a:lnTo>
                  <a:pt x="585965" y="103390"/>
                </a:lnTo>
                <a:lnTo>
                  <a:pt x="588416" y="107442"/>
                </a:lnTo>
                <a:lnTo>
                  <a:pt x="591362" y="117881"/>
                </a:lnTo>
                <a:lnTo>
                  <a:pt x="592099" y="121526"/>
                </a:lnTo>
                <a:lnTo>
                  <a:pt x="592099" y="123634"/>
                </a:lnTo>
                <a:lnTo>
                  <a:pt x="571773" y="126511"/>
                </a:lnTo>
                <a:lnTo>
                  <a:pt x="553829" y="130571"/>
                </a:lnTo>
                <a:lnTo>
                  <a:pt x="514602" y="150129"/>
                </a:lnTo>
                <a:lnTo>
                  <a:pt x="501116" y="184023"/>
                </a:lnTo>
                <a:lnTo>
                  <a:pt x="501533" y="191135"/>
                </a:lnTo>
                <a:lnTo>
                  <a:pt x="532930" y="229412"/>
                </a:lnTo>
                <a:lnTo>
                  <a:pt x="541147" y="231254"/>
                </a:lnTo>
                <a:lnTo>
                  <a:pt x="550176" y="231254"/>
                </a:lnTo>
                <a:lnTo>
                  <a:pt x="589908" y="217217"/>
                </a:lnTo>
                <a:lnTo>
                  <a:pt x="598779" y="208140"/>
                </a:lnTo>
                <a:lnTo>
                  <a:pt x="626300" y="208140"/>
                </a:lnTo>
                <a:lnTo>
                  <a:pt x="626300" y="200939"/>
                </a:lnTo>
                <a:lnTo>
                  <a:pt x="550024" y="200939"/>
                </a:lnTo>
                <a:lnTo>
                  <a:pt x="545122" y="199517"/>
                </a:lnTo>
                <a:lnTo>
                  <a:pt x="537273" y="193789"/>
                </a:lnTo>
                <a:lnTo>
                  <a:pt x="535317" y="189077"/>
                </a:lnTo>
                <a:lnTo>
                  <a:pt x="535317" y="177457"/>
                </a:lnTo>
                <a:lnTo>
                  <a:pt x="537083" y="172923"/>
                </a:lnTo>
                <a:lnTo>
                  <a:pt x="540613" y="168948"/>
                </a:lnTo>
                <a:lnTo>
                  <a:pt x="544144" y="164922"/>
                </a:lnTo>
                <a:lnTo>
                  <a:pt x="583243" y="152167"/>
                </a:lnTo>
                <a:lnTo>
                  <a:pt x="592099" y="150926"/>
                </a:lnTo>
                <a:lnTo>
                  <a:pt x="626300" y="150926"/>
                </a:lnTo>
                <a:lnTo>
                  <a:pt x="626284" y="130571"/>
                </a:lnTo>
                <a:lnTo>
                  <a:pt x="620788" y="97459"/>
                </a:lnTo>
                <a:lnTo>
                  <a:pt x="620248" y="96278"/>
                </a:lnTo>
                <a:close/>
              </a:path>
              <a:path w="1143000" h="231775">
                <a:moveTo>
                  <a:pt x="626300" y="208140"/>
                </a:moveTo>
                <a:lnTo>
                  <a:pt x="598779" y="208140"/>
                </a:lnTo>
                <a:lnTo>
                  <a:pt x="596290" y="227647"/>
                </a:lnTo>
                <a:lnTo>
                  <a:pt x="626300" y="227647"/>
                </a:lnTo>
                <a:lnTo>
                  <a:pt x="626300" y="208140"/>
                </a:lnTo>
                <a:close/>
              </a:path>
              <a:path w="1143000" h="231775">
                <a:moveTo>
                  <a:pt x="626300" y="150926"/>
                </a:moveTo>
                <a:lnTo>
                  <a:pt x="592099" y="150926"/>
                </a:lnTo>
                <a:lnTo>
                  <a:pt x="592099" y="183883"/>
                </a:lnTo>
                <a:lnTo>
                  <a:pt x="586257" y="188925"/>
                </a:lnTo>
                <a:lnTo>
                  <a:pt x="580351" y="193052"/>
                </a:lnTo>
                <a:lnTo>
                  <a:pt x="568439" y="199377"/>
                </a:lnTo>
                <a:lnTo>
                  <a:pt x="562279" y="200939"/>
                </a:lnTo>
                <a:lnTo>
                  <a:pt x="626300" y="200939"/>
                </a:lnTo>
                <a:lnTo>
                  <a:pt x="626300" y="150926"/>
                </a:lnTo>
                <a:close/>
              </a:path>
              <a:path w="1143000" h="231775">
                <a:moveTo>
                  <a:pt x="570623" y="65392"/>
                </a:moveTo>
                <a:lnTo>
                  <a:pt x="562229" y="65392"/>
                </a:lnTo>
                <a:lnTo>
                  <a:pt x="554291" y="66459"/>
                </a:lnTo>
                <a:lnTo>
                  <a:pt x="513295" y="83870"/>
                </a:lnTo>
                <a:lnTo>
                  <a:pt x="505599" y="88925"/>
                </a:lnTo>
                <a:lnTo>
                  <a:pt x="520674" y="114960"/>
                </a:lnTo>
                <a:lnTo>
                  <a:pt x="527280" y="110609"/>
                </a:lnTo>
                <a:lnTo>
                  <a:pt x="533477" y="106832"/>
                </a:lnTo>
                <a:lnTo>
                  <a:pt x="539268" y="103626"/>
                </a:lnTo>
                <a:lnTo>
                  <a:pt x="544652" y="100990"/>
                </a:lnTo>
                <a:lnTo>
                  <a:pt x="551611" y="97840"/>
                </a:lnTo>
                <a:lnTo>
                  <a:pt x="559079" y="96278"/>
                </a:lnTo>
                <a:lnTo>
                  <a:pt x="620248" y="96278"/>
                </a:lnTo>
                <a:lnTo>
                  <a:pt x="617581" y="90448"/>
                </a:lnTo>
                <a:lnTo>
                  <a:pt x="579903" y="65933"/>
                </a:lnTo>
                <a:lnTo>
                  <a:pt x="570623" y="65392"/>
                </a:lnTo>
                <a:close/>
              </a:path>
              <a:path w="1143000" h="231775">
                <a:moveTo>
                  <a:pt x="691743" y="68986"/>
                </a:moveTo>
                <a:lnTo>
                  <a:pt x="661657" y="68986"/>
                </a:lnTo>
                <a:lnTo>
                  <a:pt x="661657" y="227647"/>
                </a:lnTo>
                <a:lnTo>
                  <a:pt x="695871" y="227647"/>
                </a:lnTo>
                <a:lnTo>
                  <a:pt x="695871" y="116865"/>
                </a:lnTo>
                <a:lnTo>
                  <a:pt x="704505" y="108247"/>
                </a:lnTo>
                <a:lnTo>
                  <a:pt x="712765" y="102092"/>
                </a:lnTo>
                <a:lnTo>
                  <a:pt x="720649" y="98398"/>
                </a:lnTo>
                <a:lnTo>
                  <a:pt x="728154" y="97167"/>
                </a:lnTo>
                <a:lnTo>
                  <a:pt x="868827" y="97167"/>
                </a:lnTo>
                <a:lnTo>
                  <a:pt x="867017" y="92138"/>
                </a:lnTo>
                <a:lnTo>
                  <a:pt x="689152" y="92138"/>
                </a:lnTo>
                <a:lnTo>
                  <a:pt x="691743" y="68986"/>
                </a:lnTo>
                <a:close/>
              </a:path>
              <a:path w="1143000" h="231775">
                <a:moveTo>
                  <a:pt x="812126" y="97167"/>
                </a:moveTo>
                <a:lnTo>
                  <a:pt x="735850" y="97167"/>
                </a:lnTo>
                <a:lnTo>
                  <a:pt x="741438" y="99682"/>
                </a:lnTo>
                <a:lnTo>
                  <a:pt x="744931" y="104736"/>
                </a:lnTo>
                <a:lnTo>
                  <a:pt x="750214" y="227647"/>
                </a:lnTo>
                <a:lnTo>
                  <a:pt x="784720" y="227647"/>
                </a:lnTo>
                <a:lnTo>
                  <a:pt x="784720" y="116865"/>
                </a:lnTo>
                <a:lnTo>
                  <a:pt x="790308" y="110642"/>
                </a:lnTo>
                <a:lnTo>
                  <a:pt x="795870" y="105816"/>
                </a:lnTo>
                <a:lnTo>
                  <a:pt x="806996" y="98907"/>
                </a:lnTo>
                <a:lnTo>
                  <a:pt x="812126" y="97167"/>
                </a:lnTo>
                <a:close/>
              </a:path>
              <a:path w="1143000" h="231775">
                <a:moveTo>
                  <a:pt x="868827" y="97167"/>
                </a:moveTo>
                <a:lnTo>
                  <a:pt x="824636" y="97167"/>
                </a:lnTo>
                <a:lnTo>
                  <a:pt x="830313" y="99682"/>
                </a:lnTo>
                <a:lnTo>
                  <a:pt x="833856" y="104736"/>
                </a:lnTo>
                <a:lnTo>
                  <a:pt x="839152" y="227647"/>
                </a:lnTo>
                <a:lnTo>
                  <a:pt x="873645" y="227647"/>
                </a:lnTo>
                <a:lnTo>
                  <a:pt x="873645" y="128574"/>
                </a:lnTo>
                <a:lnTo>
                  <a:pt x="872869" y="114406"/>
                </a:lnTo>
                <a:lnTo>
                  <a:pt x="870538" y="101923"/>
                </a:lnTo>
                <a:lnTo>
                  <a:pt x="868827" y="97167"/>
                </a:lnTo>
                <a:close/>
              </a:path>
              <a:path w="1143000" h="231775">
                <a:moveTo>
                  <a:pt x="734187" y="65392"/>
                </a:moveTo>
                <a:lnTo>
                  <a:pt x="696828" y="81781"/>
                </a:lnTo>
                <a:lnTo>
                  <a:pt x="689152" y="92138"/>
                </a:lnTo>
                <a:lnTo>
                  <a:pt x="867017" y="92138"/>
                </a:lnTo>
                <a:lnTo>
                  <a:pt x="866653" y="91127"/>
                </a:lnTo>
                <a:lnTo>
                  <a:pt x="864724" y="87896"/>
                </a:lnTo>
                <a:lnTo>
                  <a:pt x="777214" y="87896"/>
                </a:lnTo>
                <a:lnTo>
                  <a:pt x="776236" y="84848"/>
                </a:lnTo>
                <a:lnTo>
                  <a:pt x="743371" y="65952"/>
                </a:lnTo>
                <a:lnTo>
                  <a:pt x="734187" y="65392"/>
                </a:lnTo>
                <a:close/>
              </a:path>
              <a:path w="1143000" h="231775">
                <a:moveTo>
                  <a:pt x="823112" y="65392"/>
                </a:moveTo>
                <a:lnTo>
                  <a:pt x="786612" y="79679"/>
                </a:lnTo>
                <a:lnTo>
                  <a:pt x="777214" y="87896"/>
                </a:lnTo>
                <a:lnTo>
                  <a:pt x="864724" y="87896"/>
                </a:lnTo>
                <a:lnTo>
                  <a:pt x="823112" y="65392"/>
                </a:lnTo>
                <a:close/>
              </a:path>
              <a:path w="1143000" h="231775">
                <a:moveTo>
                  <a:pt x="944384" y="0"/>
                </a:moveTo>
                <a:lnTo>
                  <a:pt x="910170" y="0"/>
                </a:lnTo>
                <a:lnTo>
                  <a:pt x="910170" y="201955"/>
                </a:lnTo>
                <a:lnTo>
                  <a:pt x="933399" y="231254"/>
                </a:lnTo>
                <a:lnTo>
                  <a:pt x="943635" y="231254"/>
                </a:lnTo>
                <a:lnTo>
                  <a:pt x="946581" y="231000"/>
                </a:lnTo>
                <a:lnTo>
                  <a:pt x="949083" y="230517"/>
                </a:lnTo>
                <a:lnTo>
                  <a:pt x="951585" y="230073"/>
                </a:lnTo>
                <a:lnTo>
                  <a:pt x="955408" y="228841"/>
                </a:lnTo>
                <a:lnTo>
                  <a:pt x="960564" y="226834"/>
                </a:lnTo>
                <a:lnTo>
                  <a:pt x="955814" y="200444"/>
                </a:lnTo>
                <a:lnTo>
                  <a:pt x="944981" y="200444"/>
                </a:lnTo>
                <a:lnTo>
                  <a:pt x="944831" y="200279"/>
                </a:lnTo>
                <a:lnTo>
                  <a:pt x="944676" y="200063"/>
                </a:lnTo>
                <a:lnTo>
                  <a:pt x="944473" y="199669"/>
                </a:lnTo>
                <a:lnTo>
                  <a:pt x="944384" y="0"/>
                </a:lnTo>
                <a:close/>
              </a:path>
              <a:path w="1143000" h="231775">
                <a:moveTo>
                  <a:pt x="955560" y="199034"/>
                </a:moveTo>
                <a:lnTo>
                  <a:pt x="946581" y="200279"/>
                </a:lnTo>
                <a:lnTo>
                  <a:pt x="945426" y="200355"/>
                </a:lnTo>
                <a:lnTo>
                  <a:pt x="945045" y="200355"/>
                </a:lnTo>
                <a:lnTo>
                  <a:pt x="955814" y="200444"/>
                </a:lnTo>
                <a:lnTo>
                  <a:pt x="955560" y="199034"/>
                </a:lnTo>
                <a:close/>
              </a:path>
              <a:path w="1143000" h="231775">
                <a:moveTo>
                  <a:pt x="1009040" y="7569"/>
                </a:moveTo>
                <a:lnTo>
                  <a:pt x="997026" y="7569"/>
                </a:lnTo>
                <a:lnTo>
                  <a:pt x="992009" y="9575"/>
                </a:lnTo>
                <a:lnTo>
                  <a:pt x="983665" y="17627"/>
                </a:lnTo>
                <a:lnTo>
                  <a:pt x="981583" y="22631"/>
                </a:lnTo>
                <a:lnTo>
                  <a:pt x="981583" y="34975"/>
                </a:lnTo>
                <a:lnTo>
                  <a:pt x="983665" y="40182"/>
                </a:lnTo>
                <a:lnTo>
                  <a:pt x="987844" y="44208"/>
                </a:lnTo>
                <a:lnTo>
                  <a:pt x="992009" y="48171"/>
                </a:lnTo>
                <a:lnTo>
                  <a:pt x="997026" y="50165"/>
                </a:lnTo>
                <a:lnTo>
                  <a:pt x="1009040" y="50165"/>
                </a:lnTo>
                <a:lnTo>
                  <a:pt x="1014120" y="48145"/>
                </a:lnTo>
                <a:lnTo>
                  <a:pt x="1018133" y="44132"/>
                </a:lnTo>
                <a:lnTo>
                  <a:pt x="1022210" y="40106"/>
                </a:lnTo>
                <a:lnTo>
                  <a:pt x="1024227" y="34975"/>
                </a:lnTo>
                <a:lnTo>
                  <a:pt x="1024226" y="22631"/>
                </a:lnTo>
                <a:lnTo>
                  <a:pt x="1022210" y="17691"/>
                </a:lnTo>
                <a:lnTo>
                  <a:pt x="1018133" y="13677"/>
                </a:lnTo>
                <a:lnTo>
                  <a:pt x="1014120" y="9601"/>
                </a:lnTo>
                <a:lnTo>
                  <a:pt x="1009040" y="7569"/>
                </a:lnTo>
                <a:close/>
              </a:path>
              <a:path w="1143000" h="231775">
                <a:moveTo>
                  <a:pt x="1019683" y="68986"/>
                </a:moveTo>
                <a:lnTo>
                  <a:pt x="985481" y="68986"/>
                </a:lnTo>
                <a:lnTo>
                  <a:pt x="985481" y="227647"/>
                </a:lnTo>
                <a:lnTo>
                  <a:pt x="1019683" y="227647"/>
                </a:lnTo>
                <a:lnTo>
                  <a:pt x="1019683" y="68986"/>
                </a:lnTo>
                <a:close/>
              </a:path>
              <a:path w="1143000" h="231775">
                <a:moveTo>
                  <a:pt x="1096772" y="99593"/>
                </a:moveTo>
                <a:lnTo>
                  <a:pt x="1062278" y="99593"/>
                </a:lnTo>
                <a:lnTo>
                  <a:pt x="1062278" y="177406"/>
                </a:lnTo>
                <a:lnTo>
                  <a:pt x="1072426" y="215874"/>
                </a:lnTo>
                <a:lnTo>
                  <a:pt x="1108913" y="231254"/>
                </a:lnTo>
                <a:lnTo>
                  <a:pt x="1113421" y="231254"/>
                </a:lnTo>
                <a:lnTo>
                  <a:pt x="1118209" y="230657"/>
                </a:lnTo>
                <a:lnTo>
                  <a:pt x="1128356" y="228307"/>
                </a:lnTo>
                <a:lnTo>
                  <a:pt x="1134846" y="226314"/>
                </a:lnTo>
                <a:lnTo>
                  <a:pt x="1142746" y="223532"/>
                </a:lnTo>
                <a:lnTo>
                  <a:pt x="1136451" y="200647"/>
                </a:lnTo>
                <a:lnTo>
                  <a:pt x="1107198" y="200647"/>
                </a:lnTo>
                <a:lnTo>
                  <a:pt x="1102702" y="198831"/>
                </a:lnTo>
                <a:lnTo>
                  <a:pt x="1100302" y="195211"/>
                </a:lnTo>
                <a:lnTo>
                  <a:pt x="1097953" y="191528"/>
                </a:lnTo>
                <a:lnTo>
                  <a:pt x="1096772" y="185788"/>
                </a:lnTo>
                <a:lnTo>
                  <a:pt x="1096772" y="99593"/>
                </a:lnTo>
                <a:close/>
              </a:path>
              <a:path w="1143000" h="231775">
                <a:moveTo>
                  <a:pt x="1134732" y="194398"/>
                </a:moveTo>
                <a:lnTo>
                  <a:pt x="1128255" y="197192"/>
                </a:lnTo>
                <a:lnTo>
                  <a:pt x="1123645" y="198932"/>
                </a:lnTo>
                <a:lnTo>
                  <a:pt x="1118209" y="200304"/>
                </a:lnTo>
                <a:lnTo>
                  <a:pt x="1115822" y="200647"/>
                </a:lnTo>
                <a:lnTo>
                  <a:pt x="1136451" y="200647"/>
                </a:lnTo>
                <a:lnTo>
                  <a:pt x="1134732" y="194398"/>
                </a:lnTo>
                <a:close/>
              </a:path>
              <a:path w="1143000" h="231775">
                <a:moveTo>
                  <a:pt x="1096772" y="27724"/>
                </a:moveTo>
                <a:lnTo>
                  <a:pt x="1066330" y="27724"/>
                </a:lnTo>
                <a:lnTo>
                  <a:pt x="1063599" y="69354"/>
                </a:lnTo>
                <a:lnTo>
                  <a:pt x="1040282" y="70980"/>
                </a:lnTo>
                <a:lnTo>
                  <a:pt x="1040282" y="99593"/>
                </a:lnTo>
                <a:lnTo>
                  <a:pt x="1136865" y="99593"/>
                </a:lnTo>
                <a:lnTo>
                  <a:pt x="1136865" y="68986"/>
                </a:lnTo>
                <a:lnTo>
                  <a:pt x="1096772" y="68986"/>
                </a:lnTo>
                <a:lnTo>
                  <a:pt x="1096772" y="2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5013" y="4106062"/>
            <a:ext cx="1559345" cy="26803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59716" y="4074731"/>
            <a:ext cx="1187286" cy="29509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873250" y="2553737"/>
            <a:ext cx="6664325" cy="1825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dirty="0" sz="2350" spc="-25">
                <a:latin typeface="Trebuchet MS"/>
                <a:cs typeface="Trebuchet MS"/>
              </a:rPr>
              <a:t>In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20">
                <a:latin typeface="Trebuchet MS"/>
                <a:cs typeface="Trebuchet MS"/>
              </a:rPr>
              <a:t>today's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80">
                <a:latin typeface="Trebuchet MS"/>
                <a:cs typeface="Trebuchet MS"/>
              </a:rPr>
              <a:t>digital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75">
                <a:latin typeface="Trebuchet MS"/>
                <a:cs typeface="Trebuchet MS"/>
              </a:rPr>
              <a:t>landscape,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65">
                <a:latin typeface="Trebuchet MS"/>
                <a:cs typeface="Trebuchet MS"/>
              </a:rPr>
              <a:t>voicebots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65">
                <a:latin typeface="Trebuchet MS"/>
                <a:cs typeface="Trebuchet MS"/>
              </a:rPr>
              <a:t>have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75">
                <a:latin typeface="Trebuchet MS"/>
                <a:cs typeface="Trebuchet MS"/>
              </a:rPr>
              <a:t>emerged </a:t>
            </a:r>
            <a:r>
              <a:rPr dirty="0" sz="2350" spc="-70">
                <a:latin typeface="Trebuchet MS"/>
                <a:cs typeface="Trebuchet MS"/>
              </a:rPr>
              <a:t> </a:t>
            </a:r>
            <a:r>
              <a:rPr dirty="0" sz="2350" spc="-10">
                <a:latin typeface="Trebuchet MS"/>
                <a:cs typeface="Trebuchet MS"/>
              </a:rPr>
              <a:t>as </a:t>
            </a:r>
            <a:r>
              <a:rPr dirty="0" sz="2350" spc="-50">
                <a:latin typeface="Trebuchet MS"/>
                <a:cs typeface="Trebuchet MS"/>
              </a:rPr>
              <a:t>a </a:t>
            </a:r>
            <a:r>
              <a:rPr dirty="0" sz="2350" spc="-105">
                <a:latin typeface="Trebuchet MS"/>
                <a:cs typeface="Trebuchet MS"/>
              </a:rPr>
              <a:t>vital </a:t>
            </a:r>
            <a:r>
              <a:rPr dirty="0" sz="2350" spc="-65">
                <a:latin typeface="Trebuchet MS"/>
                <a:cs typeface="Trebuchet MS"/>
              </a:rPr>
              <a:t>tool </a:t>
            </a:r>
            <a:r>
              <a:rPr dirty="0" sz="2350" spc="-105">
                <a:latin typeface="Trebuchet MS"/>
                <a:cs typeface="Trebuchet MS"/>
              </a:rPr>
              <a:t>for </a:t>
            </a:r>
            <a:r>
              <a:rPr dirty="0" sz="2350" spc="-45">
                <a:latin typeface="Trebuchet MS"/>
                <a:cs typeface="Trebuchet MS"/>
              </a:rPr>
              <a:t>enhancing </a:t>
            </a:r>
            <a:r>
              <a:rPr dirty="0" sz="2350" spc="-55">
                <a:latin typeface="Trebuchet MS"/>
                <a:cs typeface="Trebuchet MS"/>
              </a:rPr>
              <a:t>user </a:t>
            </a:r>
            <a:r>
              <a:rPr dirty="0" sz="2350" spc="-95">
                <a:latin typeface="Trebuchet MS"/>
                <a:cs typeface="Trebuchet MS"/>
              </a:rPr>
              <a:t>interactions. </a:t>
            </a:r>
            <a:r>
              <a:rPr dirty="0" sz="2350" spc="-45">
                <a:latin typeface="Trebuchet MS"/>
                <a:cs typeface="Trebuchet MS"/>
              </a:rPr>
              <a:t>This </a:t>
            </a:r>
            <a:r>
              <a:rPr dirty="0" sz="2350" spc="-40">
                <a:latin typeface="Trebuchet MS"/>
                <a:cs typeface="Trebuchet MS"/>
              </a:rPr>
              <a:t> </a:t>
            </a:r>
            <a:r>
              <a:rPr dirty="0" sz="2350" spc="-75">
                <a:latin typeface="Trebuchet MS"/>
                <a:cs typeface="Trebuchet MS"/>
              </a:rPr>
              <a:t>presentation explores </a:t>
            </a:r>
            <a:r>
              <a:rPr dirty="0" sz="2350" spc="-25">
                <a:latin typeface="Trebuchet MS"/>
                <a:cs typeface="Trebuchet MS"/>
              </a:rPr>
              <a:t>how </a:t>
            </a:r>
            <a:r>
              <a:rPr dirty="0" sz="2350" spc="-80">
                <a:latin typeface="Trebuchet MS"/>
                <a:cs typeface="Trebuchet MS"/>
              </a:rPr>
              <a:t>Gemini AI </a:t>
            </a:r>
            <a:r>
              <a:rPr dirty="0" sz="2350" spc="-20">
                <a:latin typeface="Trebuchet MS"/>
                <a:cs typeface="Trebuchet MS"/>
              </a:rPr>
              <a:t>and </a:t>
            </a:r>
            <a:r>
              <a:rPr dirty="0" sz="2350" spc="-85">
                <a:latin typeface="Trebuchet MS"/>
                <a:cs typeface="Trebuchet MS"/>
              </a:rPr>
              <a:t>Streamlit </a:t>
            </a:r>
            <a:r>
              <a:rPr dirty="0" sz="2350" spc="-80">
                <a:latin typeface="Trebuchet MS"/>
                <a:cs typeface="Trebuchet MS"/>
              </a:rPr>
              <a:t> </a:t>
            </a:r>
            <a:r>
              <a:rPr dirty="0" sz="2350" spc="-55">
                <a:latin typeface="Trebuchet MS"/>
                <a:cs typeface="Trebuchet MS"/>
              </a:rPr>
              <a:t>can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65">
                <a:latin typeface="Trebuchet MS"/>
                <a:cs typeface="Trebuchet MS"/>
              </a:rPr>
              <a:t>be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85">
                <a:latin typeface="Trebuchet MS"/>
                <a:cs typeface="Trebuchet MS"/>
              </a:rPr>
              <a:t>leveraged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85">
                <a:latin typeface="Trebuchet MS"/>
                <a:cs typeface="Trebuchet MS"/>
              </a:rPr>
              <a:t>to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60">
                <a:latin typeface="Trebuchet MS"/>
                <a:cs typeface="Trebuchet MS"/>
              </a:rPr>
              <a:t>develop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95">
                <a:latin typeface="Trebuchet MS"/>
                <a:cs typeface="Trebuchet MS"/>
              </a:rPr>
              <a:t>intelligent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65">
                <a:latin typeface="Trebuchet MS"/>
                <a:cs typeface="Trebuchet MS"/>
              </a:rPr>
              <a:t>voicebots</a:t>
            </a:r>
            <a:r>
              <a:rPr dirty="0" sz="2350" spc="-229">
                <a:latin typeface="Trebuchet MS"/>
                <a:cs typeface="Trebuchet MS"/>
              </a:rPr>
              <a:t> </a:t>
            </a:r>
            <a:r>
              <a:rPr dirty="0" sz="2350" spc="-100">
                <a:latin typeface="Trebuchet MS"/>
                <a:cs typeface="Trebuchet MS"/>
              </a:rPr>
              <a:t>that </a:t>
            </a:r>
            <a:r>
              <a:rPr dirty="0" sz="2350" spc="-690">
                <a:latin typeface="Trebuchet MS"/>
                <a:cs typeface="Trebuchet MS"/>
              </a:rPr>
              <a:t> </a:t>
            </a:r>
            <a:r>
              <a:rPr dirty="0" sz="2350" spc="-105">
                <a:latin typeface="Trebuchet MS"/>
                <a:cs typeface="Trebuchet MS"/>
              </a:rPr>
              <a:t>i</a:t>
            </a:r>
            <a:r>
              <a:rPr dirty="0" sz="2350">
                <a:latin typeface="Trebuchet MS"/>
                <a:cs typeface="Trebuchet MS"/>
              </a:rPr>
              <a:t>m</a:t>
            </a:r>
            <a:r>
              <a:rPr dirty="0" sz="2350" spc="-5">
                <a:latin typeface="Trebuchet MS"/>
                <a:cs typeface="Trebuchet MS"/>
              </a:rPr>
              <a:t>p</a:t>
            </a:r>
            <a:r>
              <a:rPr dirty="0" sz="2350" spc="-135">
                <a:latin typeface="Trebuchet MS"/>
                <a:cs typeface="Trebuchet MS"/>
              </a:rPr>
              <a:t>r</a:t>
            </a:r>
            <a:r>
              <a:rPr dirty="0" sz="2350" spc="5">
                <a:latin typeface="Trebuchet MS"/>
                <a:cs typeface="Trebuchet MS"/>
              </a:rPr>
              <a:t>o</a:t>
            </a:r>
            <a:r>
              <a:rPr dirty="0" sz="2350" spc="-75">
                <a:latin typeface="Trebuchet MS"/>
                <a:cs typeface="Trebuchet MS"/>
              </a:rPr>
              <a:t>v</a:t>
            </a:r>
            <a:r>
              <a:rPr dirty="0" sz="2350" spc="-114">
                <a:latin typeface="Trebuchet MS"/>
                <a:cs typeface="Trebuchet MS"/>
              </a:rPr>
              <a:t>e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120">
                <a:latin typeface="Trebuchet MS"/>
                <a:cs typeface="Trebuchet MS"/>
              </a:rPr>
              <a:t>e</a:t>
            </a:r>
            <a:r>
              <a:rPr dirty="0" sz="2350" spc="-5">
                <a:latin typeface="Trebuchet MS"/>
                <a:cs typeface="Trebuchet MS"/>
              </a:rPr>
              <a:t>n</a:t>
            </a:r>
            <a:r>
              <a:rPr dirty="0" sz="2350" spc="-35">
                <a:latin typeface="Trebuchet MS"/>
                <a:cs typeface="Trebuchet MS"/>
              </a:rPr>
              <a:t>g</a:t>
            </a:r>
            <a:r>
              <a:rPr dirty="0" sz="2350" spc="-55">
                <a:latin typeface="Trebuchet MS"/>
                <a:cs typeface="Trebuchet MS"/>
              </a:rPr>
              <a:t>a</a:t>
            </a:r>
            <a:r>
              <a:rPr dirty="0" sz="2350" spc="-30">
                <a:latin typeface="Trebuchet MS"/>
                <a:cs typeface="Trebuchet MS"/>
              </a:rPr>
              <a:t>g</a:t>
            </a:r>
            <a:r>
              <a:rPr dirty="0" sz="2350" spc="-120">
                <a:latin typeface="Trebuchet MS"/>
                <a:cs typeface="Trebuchet MS"/>
              </a:rPr>
              <a:t>e</a:t>
            </a:r>
            <a:r>
              <a:rPr dirty="0" sz="2350">
                <a:latin typeface="Trebuchet MS"/>
                <a:cs typeface="Trebuchet MS"/>
              </a:rPr>
              <a:t>m</a:t>
            </a:r>
            <a:r>
              <a:rPr dirty="0" sz="2350" spc="-120">
                <a:latin typeface="Trebuchet MS"/>
                <a:cs typeface="Trebuchet MS"/>
              </a:rPr>
              <a:t>e</a:t>
            </a:r>
            <a:r>
              <a:rPr dirty="0" sz="2350" spc="-5">
                <a:latin typeface="Trebuchet MS"/>
                <a:cs typeface="Trebuchet MS"/>
              </a:rPr>
              <a:t>n</a:t>
            </a:r>
            <a:r>
              <a:rPr dirty="0" sz="2350" spc="-150">
                <a:latin typeface="Trebuchet MS"/>
                <a:cs typeface="Trebuchet MS"/>
              </a:rPr>
              <a:t>t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55">
                <a:latin typeface="Trebuchet MS"/>
                <a:cs typeface="Trebuchet MS"/>
              </a:rPr>
              <a:t>a</a:t>
            </a:r>
            <a:r>
              <a:rPr dirty="0" sz="2350" spc="-5">
                <a:latin typeface="Trebuchet MS"/>
                <a:cs typeface="Trebuchet MS"/>
              </a:rPr>
              <a:t>n</a:t>
            </a:r>
            <a:r>
              <a:rPr dirty="0" sz="2350">
                <a:latin typeface="Trebuchet MS"/>
                <a:cs typeface="Trebuchet MS"/>
              </a:rPr>
              <a:t>d</a:t>
            </a:r>
            <a:r>
              <a:rPr dirty="0" sz="2350" spc="-235">
                <a:latin typeface="Trebuchet MS"/>
                <a:cs typeface="Trebuchet MS"/>
              </a:rPr>
              <a:t> </a:t>
            </a:r>
            <a:r>
              <a:rPr dirty="0" sz="2350" spc="-120">
                <a:latin typeface="Trebuchet MS"/>
                <a:cs typeface="Trebuchet MS"/>
              </a:rPr>
              <a:t>e</a:t>
            </a:r>
            <a:r>
              <a:rPr dirty="0" sz="2350" spc="-200">
                <a:latin typeface="Trebuchet MS"/>
                <a:cs typeface="Trebuchet MS"/>
              </a:rPr>
              <a:t>f</a:t>
            </a:r>
            <a:r>
              <a:rPr dirty="0" sz="2350" spc="-120">
                <a:latin typeface="Trebuchet MS"/>
                <a:cs typeface="Trebuchet MS"/>
              </a:rPr>
              <a:t>ﬁ</a:t>
            </a:r>
            <a:r>
              <a:rPr dirty="0" sz="2350" spc="-95">
                <a:latin typeface="Trebuchet MS"/>
                <a:cs typeface="Trebuchet MS"/>
              </a:rPr>
              <a:t>c</a:t>
            </a:r>
            <a:r>
              <a:rPr dirty="0" sz="2350" spc="-105">
                <a:latin typeface="Trebuchet MS"/>
                <a:cs typeface="Trebuchet MS"/>
              </a:rPr>
              <a:t>i</a:t>
            </a:r>
            <a:r>
              <a:rPr dirty="0" sz="2350" spc="-120">
                <a:latin typeface="Trebuchet MS"/>
                <a:cs typeface="Trebuchet MS"/>
              </a:rPr>
              <a:t>e</a:t>
            </a:r>
            <a:r>
              <a:rPr dirty="0" sz="2350" spc="-5">
                <a:latin typeface="Trebuchet MS"/>
                <a:cs typeface="Trebuchet MS"/>
              </a:rPr>
              <a:t>n</a:t>
            </a:r>
            <a:r>
              <a:rPr dirty="0" sz="2350" spc="-75">
                <a:latin typeface="Trebuchet MS"/>
                <a:cs typeface="Trebuchet MS"/>
              </a:rPr>
              <a:t>c</a:t>
            </a:r>
            <a:r>
              <a:rPr dirty="0" sz="2350" spc="-75">
                <a:latin typeface="Trebuchet MS"/>
                <a:cs typeface="Trebuchet MS"/>
              </a:rPr>
              <a:t>y</a:t>
            </a:r>
            <a:r>
              <a:rPr dirty="0" sz="2350" spc="-290">
                <a:latin typeface="Trebuchet MS"/>
                <a:cs typeface="Trebuchet MS"/>
              </a:rPr>
              <a:t>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3330" y="4406734"/>
            <a:ext cx="1331556" cy="2531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54880" y="4406734"/>
            <a:ext cx="2276868" cy="3238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3307" y="4805553"/>
            <a:ext cx="1454315" cy="3155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82578" y="4313421"/>
            <a:ext cx="8720455" cy="160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065" marR="5080">
              <a:lnSpc>
                <a:spcPct val="99400"/>
              </a:lnSpc>
              <a:spcBef>
                <a:spcPts val="114"/>
              </a:spcBef>
            </a:pPr>
            <a:r>
              <a:rPr dirty="0" sz="2600" spc="-250">
                <a:latin typeface="Trebuchet MS"/>
                <a:cs typeface="Trebuchet MS"/>
              </a:rPr>
              <a:t>V</a:t>
            </a:r>
            <a:r>
              <a:rPr dirty="0" sz="2600">
                <a:latin typeface="Trebuchet MS"/>
                <a:cs typeface="Trebuchet MS"/>
              </a:rPr>
              <a:t>o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165">
                <a:latin typeface="Trebuchet MS"/>
                <a:cs typeface="Trebuchet MS"/>
              </a:rPr>
              <a:t>c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25">
                <a:latin typeface="Trebuchet MS"/>
                <a:cs typeface="Trebuchet MS"/>
              </a:rPr>
              <a:t>b</a:t>
            </a:r>
            <a:r>
              <a:rPr dirty="0" sz="2600" spc="-40">
                <a:latin typeface="Trebuchet MS"/>
                <a:cs typeface="Trebuchet MS"/>
              </a:rPr>
              <a:t>o</a:t>
            </a:r>
            <a:r>
              <a:rPr dirty="0" sz="2600" spc="-185">
                <a:latin typeface="Trebuchet MS"/>
                <a:cs typeface="Trebuchet MS"/>
              </a:rPr>
              <a:t>t</a:t>
            </a:r>
            <a:r>
              <a:rPr dirty="0" sz="2600" spc="25">
                <a:latin typeface="Trebuchet MS"/>
                <a:cs typeface="Trebuchet MS"/>
              </a:rPr>
              <a:t>s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a</a:t>
            </a:r>
            <a:r>
              <a:rPr dirty="0" sz="2600" spc="-160">
                <a:latin typeface="Trebuchet MS"/>
                <a:cs typeface="Trebuchet MS"/>
              </a:rPr>
              <a:t>r</a:t>
            </a:r>
            <a:r>
              <a:rPr dirty="0" sz="2600" spc="-145">
                <a:latin typeface="Trebuchet MS"/>
                <a:cs typeface="Trebuchet MS"/>
              </a:rPr>
              <a:t>e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A</a:t>
            </a: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-160">
                <a:latin typeface="Trebuchet MS"/>
                <a:cs typeface="Trebuchet MS"/>
              </a:rPr>
              <a:t>-</a:t>
            </a:r>
            <a:r>
              <a:rPr dirty="0" sz="2600" spc="-20">
                <a:latin typeface="Trebuchet MS"/>
                <a:cs typeface="Trebuchet MS"/>
              </a:rPr>
              <a:t>d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95">
                <a:latin typeface="Trebuchet MS"/>
                <a:cs typeface="Trebuchet MS"/>
              </a:rPr>
              <a:t>v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15">
                <a:latin typeface="Trebuchet MS"/>
                <a:cs typeface="Trebuchet MS"/>
              </a:rPr>
              <a:t>n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s</a:t>
            </a:r>
            <a:r>
              <a:rPr dirty="0" sz="2600" spc="-100">
                <a:latin typeface="Trebuchet MS"/>
                <a:cs typeface="Trebuchet MS"/>
              </a:rPr>
              <a:t>y</a:t>
            </a:r>
            <a:r>
              <a:rPr dirty="0" sz="2600" spc="-5">
                <a:latin typeface="Trebuchet MS"/>
                <a:cs typeface="Trebuchet MS"/>
              </a:rPr>
              <a:t>s</a:t>
            </a:r>
            <a:r>
              <a:rPr dirty="0" sz="2600" spc="-210">
                <a:latin typeface="Trebuchet MS"/>
                <a:cs typeface="Trebuchet MS"/>
              </a:rPr>
              <a:t>t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25">
                <a:latin typeface="Trebuchet MS"/>
                <a:cs typeface="Trebuchet MS"/>
              </a:rPr>
              <a:t>m</a:t>
            </a:r>
            <a:r>
              <a:rPr dirty="0" sz="2600" spc="25">
                <a:latin typeface="Trebuchet MS"/>
                <a:cs typeface="Trebuchet MS"/>
              </a:rPr>
              <a:t>s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</a:t>
            </a:r>
            <a:r>
              <a:rPr dirty="0" sz="2600" spc="-25">
                <a:latin typeface="Trebuchet MS"/>
                <a:cs typeface="Trebuchet MS"/>
              </a:rPr>
              <a:t>h</a:t>
            </a:r>
            <a:r>
              <a:rPr dirty="0" sz="2600" spc="-100">
                <a:latin typeface="Trebuchet MS"/>
                <a:cs typeface="Trebuchet MS"/>
              </a:rPr>
              <a:t>a</a:t>
            </a:r>
            <a:r>
              <a:rPr dirty="0" sz="2600" spc="-175">
                <a:latin typeface="Trebuchet MS"/>
                <a:cs typeface="Trebuchet MS"/>
              </a:rPr>
              <a:t>t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u</a:t>
            </a:r>
            <a:r>
              <a:rPr dirty="0" sz="2600" spc="-180">
                <a:latin typeface="Trebuchet MS"/>
                <a:cs typeface="Trebuchet MS"/>
              </a:rPr>
              <a:t>t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125">
                <a:latin typeface="Trebuchet MS"/>
                <a:cs typeface="Trebuchet MS"/>
              </a:rPr>
              <a:t>l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180">
                <a:latin typeface="Trebuchet MS"/>
                <a:cs typeface="Trebuchet MS"/>
              </a:rPr>
              <a:t>z</a:t>
            </a:r>
            <a:r>
              <a:rPr dirty="0" sz="2600" spc="-145">
                <a:latin typeface="Trebuchet MS"/>
                <a:cs typeface="Trebuchet MS"/>
              </a:rPr>
              <a:t>e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-100">
                <a:latin typeface="Trebuchet MS"/>
                <a:cs typeface="Trebuchet MS"/>
              </a:rPr>
              <a:t>a</a:t>
            </a:r>
            <a:r>
              <a:rPr dirty="0" sz="2600" spc="-180">
                <a:latin typeface="Trebuchet MS"/>
                <a:cs typeface="Trebuchet MS"/>
              </a:rPr>
              <a:t>t</a:t>
            </a:r>
            <a:r>
              <a:rPr dirty="0" sz="2600" spc="-25">
                <a:latin typeface="Trebuchet MS"/>
                <a:cs typeface="Trebuchet MS"/>
              </a:rPr>
              <a:t>u</a:t>
            </a:r>
            <a:r>
              <a:rPr dirty="0" sz="2600" spc="-190">
                <a:latin typeface="Trebuchet MS"/>
                <a:cs typeface="Trebuchet MS"/>
              </a:rPr>
              <a:t>r</a:t>
            </a:r>
            <a:r>
              <a:rPr dirty="0" sz="2600" spc="-70">
                <a:latin typeface="Trebuchet MS"/>
                <a:cs typeface="Trebuchet MS"/>
              </a:rPr>
              <a:t>a</a:t>
            </a:r>
            <a:r>
              <a:rPr dirty="0" sz="2600" spc="-120">
                <a:latin typeface="Trebuchet MS"/>
                <a:cs typeface="Trebuchet MS"/>
              </a:rPr>
              <a:t>l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l</a:t>
            </a:r>
            <a:r>
              <a:rPr dirty="0" sz="2600" spc="-70">
                <a:latin typeface="Trebuchet MS"/>
                <a:cs typeface="Trebuchet MS"/>
              </a:rPr>
              <a:t>a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-15">
                <a:latin typeface="Trebuchet MS"/>
                <a:cs typeface="Trebuchet MS"/>
              </a:rPr>
              <a:t>g</a:t>
            </a:r>
            <a:r>
              <a:rPr dirty="0" sz="2600" spc="-25">
                <a:latin typeface="Trebuchet MS"/>
                <a:cs typeface="Trebuchet MS"/>
              </a:rPr>
              <a:t>u</a:t>
            </a:r>
            <a:r>
              <a:rPr dirty="0" sz="2600" spc="-70">
                <a:latin typeface="Trebuchet MS"/>
                <a:cs typeface="Trebuchet MS"/>
              </a:rPr>
              <a:t>a</a:t>
            </a:r>
            <a:r>
              <a:rPr dirty="0" sz="2600" spc="-45">
                <a:latin typeface="Trebuchet MS"/>
                <a:cs typeface="Trebuchet MS"/>
              </a:rPr>
              <a:t>g</a:t>
            </a:r>
            <a:r>
              <a:rPr dirty="0" sz="2600" spc="-100">
                <a:latin typeface="Trebuchet MS"/>
                <a:cs typeface="Trebuchet MS"/>
              </a:rPr>
              <a:t>e  </a:t>
            </a:r>
            <a:r>
              <a:rPr dirty="0" sz="2600" spc="-60">
                <a:latin typeface="Trebuchet MS"/>
                <a:cs typeface="Trebuchet MS"/>
              </a:rPr>
              <a:t>processing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to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interact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with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users.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They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can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handle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various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tasks,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-229">
                <a:latin typeface="Trebuchet MS"/>
                <a:cs typeface="Trebuchet MS"/>
              </a:rPr>
              <a:t>f</a:t>
            </a:r>
            <a:r>
              <a:rPr dirty="0" sz="2600" spc="-160">
                <a:latin typeface="Trebuchet MS"/>
                <a:cs typeface="Trebuchet MS"/>
              </a:rPr>
              <a:t>r</a:t>
            </a:r>
            <a:r>
              <a:rPr dirty="0" sz="2600">
                <a:latin typeface="Trebuchet MS"/>
                <a:cs typeface="Trebuchet MS"/>
              </a:rPr>
              <a:t>o</a:t>
            </a:r>
            <a:r>
              <a:rPr dirty="0" sz="2600" spc="-20">
                <a:latin typeface="Trebuchet MS"/>
                <a:cs typeface="Trebuchet MS"/>
              </a:rPr>
              <a:t>m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a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20">
                <a:latin typeface="Trebuchet MS"/>
                <a:cs typeface="Trebuchet MS"/>
              </a:rPr>
              <a:t>s</a:t>
            </a:r>
            <a:r>
              <a:rPr dirty="0" sz="2600" spc="-105">
                <a:latin typeface="Trebuchet MS"/>
                <a:cs typeface="Trebuchet MS"/>
              </a:rPr>
              <a:t>w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-10">
                <a:latin typeface="Trebuchet MS"/>
                <a:cs typeface="Trebuchet MS"/>
              </a:rPr>
              <a:t>g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q</a:t>
            </a:r>
            <a:r>
              <a:rPr dirty="0" sz="2600" spc="-25">
                <a:latin typeface="Trebuchet MS"/>
                <a:cs typeface="Trebuchet MS"/>
              </a:rPr>
              <a:t>u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135">
                <a:latin typeface="Trebuchet MS"/>
                <a:cs typeface="Trebuchet MS"/>
              </a:rPr>
              <a:t>r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25">
                <a:latin typeface="Trebuchet MS"/>
                <a:cs typeface="Trebuchet MS"/>
              </a:rPr>
              <a:t>s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t</a:t>
            </a:r>
            <a:r>
              <a:rPr dirty="0" sz="2600" spc="5">
                <a:latin typeface="Trebuchet MS"/>
                <a:cs typeface="Trebuchet MS"/>
              </a:rPr>
              <a:t>o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</a:t>
            </a:r>
            <a:r>
              <a:rPr dirty="0" sz="2600" spc="-220">
                <a:latin typeface="Trebuchet MS"/>
                <a:cs typeface="Trebuchet MS"/>
              </a:rPr>
              <a:t>x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114">
                <a:latin typeface="Trebuchet MS"/>
                <a:cs typeface="Trebuchet MS"/>
              </a:rPr>
              <a:t>c</a:t>
            </a:r>
            <a:r>
              <a:rPr dirty="0" sz="2600" spc="-25">
                <a:latin typeface="Trebuchet MS"/>
                <a:cs typeface="Trebuchet MS"/>
              </a:rPr>
              <a:t>u</a:t>
            </a:r>
            <a:r>
              <a:rPr dirty="0" sz="2600" spc="-180">
                <a:latin typeface="Trebuchet MS"/>
                <a:cs typeface="Trebuchet MS"/>
              </a:rPr>
              <a:t>t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-10">
                <a:latin typeface="Trebuchet MS"/>
                <a:cs typeface="Trebuchet MS"/>
              </a:rPr>
              <a:t>g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c</a:t>
            </a:r>
            <a:r>
              <a:rPr dirty="0" sz="2600">
                <a:latin typeface="Trebuchet MS"/>
                <a:cs typeface="Trebuchet MS"/>
              </a:rPr>
              <a:t>o</a:t>
            </a:r>
            <a:r>
              <a:rPr dirty="0" sz="2600" spc="-25">
                <a:latin typeface="Trebuchet MS"/>
                <a:cs typeface="Trebuchet MS"/>
              </a:rPr>
              <a:t>mm</a:t>
            </a:r>
            <a:r>
              <a:rPr dirty="0" sz="2600" spc="-70">
                <a:latin typeface="Trebuchet MS"/>
                <a:cs typeface="Trebuchet MS"/>
              </a:rPr>
              <a:t>a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-20">
                <a:latin typeface="Trebuchet MS"/>
                <a:cs typeface="Trebuchet MS"/>
              </a:rPr>
              <a:t>d</a:t>
            </a:r>
            <a:r>
              <a:rPr dirty="0" sz="2600" spc="20">
                <a:latin typeface="Trebuchet MS"/>
                <a:cs typeface="Trebuchet MS"/>
              </a:rPr>
              <a:t>s</a:t>
            </a:r>
            <a:r>
              <a:rPr dirty="0" sz="2600" spc="-330">
                <a:latin typeface="Trebuchet MS"/>
                <a:cs typeface="Trebuchet MS"/>
              </a:rPr>
              <a:t>,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p</a:t>
            </a:r>
            <a:r>
              <a:rPr dirty="0" sz="2600" spc="-160">
                <a:latin typeface="Trebuchet MS"/>
                <a:cs typeface="Trebuchet MS"/>
              </a:rPr>
              <a:t>r</a:t>
            </a:r>
            <a:r>
              <a:rPr dirty="0" sz="2600" spc="-5">
                <a:latin typeface="Trebuchet MS"/>
                <a:cs typeface="Trebuchet MS"/>
              </a:rPr>
              <a:t>o</a:t>
            </a:r>
            <a:r>
              <a:rPr dirty="0" sz="2600" spc="-90">
                <a:latin typeface="Trebuchet MS"/>
                <a:cs typeface="Trebuchet MS"/>
              </a:rPr>
              <a:t>v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20">
                <a:latin typeface="Trebuchet MS"/>
                <a:cs typeface="Trebuchet MS"/>
              </a:rPr>
              <a:t>d</a:t>
            </a:r>
            <a:r>
              <a:rPr dirty="0" sz="2600" spc="-120">
                <a:latin typeface="Trebuchet MS"/>
                <a:cs typeface="Trebuchet MS"/>
              </a:rPr>
              <a:t>i</a:t>
            </a:r>
            <a:r>
              <a:rPr dirty="0" sz="2600" spc="-20">
                <a:latin typeface="Trebuchet MS"/>
                <a:cs typeface="Trebuchet MS"/>
              </a:rPr>
              <a:t>n</a:t>
            </a:r>
            <a:r>
              <a:rPr dirty="0" sz="2600" spc="-10">
                <a:latin typeface="Trebuchet MS"/>
                <a:cs typeface="Trebuchet MS"/>
              </a:rPr>
              <a:t>g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a  </a:t>
            </a:r>
            <a:r>
              <a:rPr dirty="0" sz="2600" spc="-60">
                <a:latin typeface="Trebuchet MS"/>
                <a:cs typeface="Trebuchet MS"/>
              </a:rPr>
              <a:t>seamless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experience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that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mimics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human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conversation.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839470" y="3109772"/>
            <a:ext cx="6607809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660"/>
              <a:t>Understanding</a:t>
            </a:r>
            <a:r>
              <a:rPr dirty="0" sz="5600" spc="-790"/>
              <a:t> </a:t>
            </a:r>
            <a:r>
              <a:rPr dirty="0" sz="5600" spc="-1150"/>
              <a:t>V</a:t>
            </a:r>
            <a:r>
              <a:rPr dirty="0" sz="5600" spc="-695"/>
              <a:t>oicebots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0"/>
            <a:ext cx="5875134" cy="10286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</a:path>
                <a:path w="2238375" h="4457700"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</a:path>
                <a:path w="2238375" h="445770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8375" h="445770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8375" h="445770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8375" h="445770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8375" h="4457700"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3" y="1829689"/>
            <a:ext cx="47986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235"/>
              <a:t>W</a:t>
            </a:r>
            <a:r>
              <a:rPr dirty="0" sz="5600" spc="-710"/>
              <a:t>h</a:t>
            </a:r>
            <a:r>
              <a:rPr dirty="0" sz="5600" spc="-520"/>
              <a:t>a</a:t>
            </a:r>
            <a:r>
              <a:rPr dirty="0" sz="5600" spc="-254"/>
              <a:t>t</a:t>
            </a:r>
            <a:r>
              <a:rPr dirty="0" sz="5600" spc="-790"/>
              <a:t> </a:t>
            </a:r>
            <a:r>
              <a:rPr dirty="0" sz="5600" spc="-275"/>
              <a:t>i</a:t>
            </a:r>
            <a:r>
              <a:rPr dirty="0" sz="5600" spc="-1140"/>
              <a:t>s</a:t>
            </a:r>
            <a:r>
              <a:rPr dirty="0" sz="5600" spc="-790"/>
              <a:t> </a:t>
            </a:r>
            <a:r>
              <a:rPr dirty="0" sz="5600" spc="-1395"/>
              <a:t>G</a:t>
            </a:r>
            <a:r>
              <a:rPr dirty="0" sz="5600" spc="-580"/>
              <a:t>e</a:t>
            </a:r>
            <a:r>
              <a:rPr dirty="0" sz="5600" spc="-955"/>
              <a:t>m</a:t>
            </a:r>
            <a:r>
              <a:rPr dirty="0" sz="5600" spc="-275"/>
              <a:t>i</a:t>
            </a:r>
            <a:r>
              <a:rPr dirty="0" sz="5600" spc="-710"/>
              <a:t>n</a:t>
            </a:r>
            <a:r>
              <a:rPr dirty="0" sz="5600" spc="-270"/>
              <a:t>i</a:t>
            </a:r>
            <a:r>
              <a:rPr dirty="0" sz="5600" spc="-790"/>
              <a:t> </a:t>
            </a:r>
            <a:r>
              <a:rPr dirty="0" sz="5600" spc="-1310"/>
              <a:t>A</a:t>
            </a:r>
            <a:r>
              <a:rPr dirty="0" sz="5600" spc="-135"/>
              <a:t>I</a:t>
            </a:r>
            <a:r>
              <a:rPr dirty="0" sz="5600" spc="-1405"/>
              <a:t>?</a:t>
            </a:r>
            <a:endParaRPr sz="5600"/>
          </a:p>
        </p:txBody>
      </p:sp>
      <p:sp>
        <p:nvSpPr>
          <p:cNvPr id="11" name="object 11"/>
          <p:cNvSpPr/>
          <p:nvPr/>
        </p:nvSpPr>
        <p:spPr>
          <a:xfrm>
            <a:off x="1393812" y="3046476"/>
            <a:ext cx="1344295" cy="259079"/>
          </a:xfrm>
          <a:custGeom>
            <a:avLst/>
            <a:gdLst/>
            <a:ahLst/>
            <a:cxnLst/>
            <a:rect l="l" t="t" r="r" b="b"/>
            <a:pathLst>
              <a:path w="1344295" h="259079">
                <a:moveTo>
                  <a:pt x="111582" y="6985"/>
                </a:moveTo>
                <a:lnTo>
                  <a:pt x="66954" y="15582"/>
                </a:lnTo>
                <a:lnTo>
                  <a:pt x="31508" y="41046"/>
                </a:lnTo>
                <a:lnTo>
                  <a:pt x="8267" y="81000"/>
                </a:lnTo>
                <a:lnTo>
                  <a:pt x="514" y="119063"/>
                </a:lnTo>
                <a:lnTo>
                  <a:pt x="0" y="133210"/>
                </a:lnTo>
                <a:lnTo>
                  <a:pt x="866" y="151902"/>
                </a:lnTo>
                <a:lnTo>
                  <a:pt x="13881" y="200253"/>
                </a:lnTo>
                <a:lnTo>
                  <a:pt x="40923" y="235424"/>
                </a:lnTo>
                <a:lnTo>
                  <a:pt x="79236" y="255238"/>
                </a:lnTo>
                <a:lnTo>
                  <a:pt x="109461" y="259029"/>
                </a:lnTo>
                <a:lnTo>
                  <a:pt x="121541" y="258524"/>
                </a:lnTo>
                <a:lnTo>
                  <a:pt x="162908" y="246481"/>
                </a:lnTo>
                <a:lnTo>
                  <a:pt x="186804" y="228193"/>
                </a:lnTo>
                <a:lnTo>
                  <a:pt x="186804" y="221894"/>
                </a:lnTo>
                <a:lnTo>
                  <a:pt x="111925" y="221894"/>
                </a:lnTo>
                <a:lnTo>
                  <a:pt x="101068" y="221227"/>
                </a:lnTo>
                <a:lnTo>
                  <a:pt x="66328" y="205335"/>
                </a:lnTo>
                <a:lnTo>
                  <a:pt x="46006" y="170142"/>
                </a:lnTo>
                <a:lnTo>
                  <a:pt x="41313" y="132448"/>
                </a:lnTo>
                <a:lnTo>
                  <a:pt x="41874" y="118994"/>
                </a:lnTo>
                <a:lnTo>
                  <a:pt x="55056" y="75585"/>
                </a:lnTo>
                <a:lnTo>
                  <a:pt x="91932" y="46739"/>
                </a:lnTo>
                <a:lnTo>
                  <a:pt x="112268" y="44119"/>
                </a:lnTo>
                <a:lnTo>
                  <a:pt x="184556" y="44119"/>
                </a:lnTo>
                <a:lnTo>
                  <a:pt x="186550" y="41732"/>
                </a:lnTo>
                <a:lnTo>
                  <a:pt x="154266" y="16598"/>
                </a:lnTo>
                <a:lnTo>
                  <a:pt x="123836" y="7585"/>
                </a:lnTo>
                <a:lnTo>
                  <a:pt x="111582" y="6985"/>
                </a:lnTo>
                <a:close/>
              </a:path>
              <a:path w="1344295" h="259079">
                <a:moveTo>
                  <a:pt x="186804" y="123164"/>
                </a:moveTo>
                <a:lnTo>
                  <a:pt x="98386" y="123164"/>
                </a:lnTo>
                <a:lnTo>
                  <a:pt x="98386" y="159283"/>
                </a:lnTo>
                <a:lnTo>
                  <a:pt x="148640" y="159283"/>
                </a:lnTo>
                <a:lnTo>
                  <a:pt x="148640" y="211493"/>
                </a:lnTo>
                <a:lnTo>
                  <a:pt x="146202" y="213880"/>
                </a:lnTo>
                <a:lnTo>
                  <a:pt x="141478" y="216217"/>
                </a:lnTo>
                <a:lnTo>
                  <a:pt x="127508" y="220751"/>
                </a:lnTo>
                <a:lnTo>
                  <a:pt x="119989" y="221894"/>
                </a:lnTo>
                <a:lnTo>
                  <a:pt x="186804" y="221894"/>
                </a:lnTo>
                <a:lnTo>
                  <a:pt x="186804" y="123164"/>
                </a:lnTo>
                <a:close/>
              </a:path>
              <a:path w="1344295" h="259079">
                <a:moveTo>
                  <a:pt x="184556" y="44119"/>
                </a:moveTo>
                <a:lnTo>
                  <a:pt x="112268" y="44119"/>
                </a:lnTo>
                <a:lnTo>
                  <a:pt x="119890" y="44481"/>
                </a:lnTo>
                <a:lnTo>
                  <a:pt x="126831" y="45567"/>
                </a:lnTo>
                <a:lnTo>
                  <a:pt x="162864" y="70091"/>
                </a:lnTo>
                <a:lnTo>
                  <a:pt x="184556" y="44119"/>
                </a:lnTo>
                <a:close/>
              </a:path>
              <a:path w="1344295" h="259079">
                <a:moveTo>
                  <a:pt x="295376" y="66941"/>
                </a:moveTo>
                <a:lnTo>
                  <a:pt x="254825" y="78867"/>
                </a:lnTo>
                <a:lnTo>
                  <a:pt x="224155" y="112433"/>
                </a:lnTo>
                <a:lnTo>
                  <a:pt x="213214" y="149134"/>
                </a:lnTo>
                <a:lnTo>
                  <a:pt x="212585" y="165188"/>
                </a:lnTo>
                <a:lnTo>
                  <a:pt x="213214" y="177540"/>
                </a:lnTo>
                <a:lnTo>
                  <a:pt x="224155" y="214312"/>
                </a:lnTo>
                <a:lnTo>
                  <a:pt x="255765" y="247357"/>
                </a:lnTo>
                <a:lnTo>
                  <a:pt x="299974" y="259029"/>
                </a:lnTo>
                <a:lnTo>
                  <a:pt x="309217" y="258676"/>
                </a:lnTo>
                <a:lnTo>
                  <a:pt x="348588" y="246421"/>
                </a:lnTo>
                <a:lnTo>
                  <a:pt x="365048" y="236715"/>
                </a:lnTo>
                <a:lnTo>
                  <a:pt x="357825" y="223939"/>
                </a:lnTo>
                <a:lnTo>
                  <a:pt x="303034" y="223939"/>
                </a:lnTo>
                <a:lnTo>
                  <a:pt x="296150" y="223522"/>
                </a:lnTo>
                <a:lnTo>
                  <a:pt x="262262" y="203554"/>
                </a:lnTo>
                <a:lnTo>
                  <a:pt x="252082" y="175983"/>
                </a:lnTo>
                <a:lnTo>
                  <a:pt x="366496" y="175983"/>
                </a:lnTo>
                <a:lnTo>
                  <a:pt x="367804" y="169786"/>
                </a:lnTo>
                <a:lnTo>
                  <a:pt x="368604" y="165188"/>
                </a:lnTo>
                <a:lnTo>
                  <a:pt x="369163" y="159105"/>
                </a:lnTo>
                <a:lnTo>
                  <a:pt x="369316" y="156184"/>
                </a:lnTo>
                <a:lnTo>
                  <a:pt x="369316" y="153403"/>
                </a:lnTo>
                <a:lnTo>
                  <a:pt x="368865" y="143014"/>
                </a:lnTo>
                <a:lnTo>
                  <a:pt x="253085" y="143014"/>
                </a:lnTo>
                <a:lnTo>
                  <a:pt x="254228" y="137210"/>
                </a:lnTo>
                <a:lnTo>
                  <a:pt x="281851" y="104089"/>
                </a:lnTo>
                <a:lnTo>
                  <a:pt x="288734" y="102044"/>
                </a:lnTo>
                <a:lnTo>
                  <a:pt x="357394" y="102044"/>
                </a:lnTo>
                <a:lnTo>
                  <a:pt x="355808" y="99031"/>
                </a:lnTo>
                <a:lnTo>
                  <a:pt x="326450" y="73129"/>
                </a:lnTo>
                <a:lnTo>
                  <a:pt x="306518" y="67629"/>
                </a:lnTo>
                <a:lnTo>
                  <a:pt x="295376" y="66941"/>
                </a:lnTo>
                <a:close/>
              </a:path>
              <a:path w="1344295" h="259079">
                <a:moveTo>
                  <a:pt x="348526" y="207492"/>
                </a:moveTo>
                <a:lnTo>
                  <a:pt x="310591" y="223939"/>
                </a:lnTo>
                <a:lnTo>
                  <a:pt x="357825" y="223939"/>
                </a:lnTo>
                <a:lnTo>
                  <a:pt x="348526" y="207492"/>
                </a:lnTo>
                <a:close/>
              </a:path>
              <a:path w="1344295" h="259079">
                <a:moveTo>
                  <a:pt x="357394" y="102044"/>
                </a:moveTo>
                <a:lnTo>
                  <a:pt x="295706" y="102044"/>
                </a:lnTo>
                <a:lnTo>
                  <a:pt x="303836" y="102784"/>
                </a:lnTo>
                <a:lnTo>
                  <a:pt x="311003" y="105005"/>
                </a:lnTo>
                <a:lnTo>
                  <a:pt x="332079" y="143014"/>
                </a:lnTo>
                <a:lnTo>
                  <a:pt x="368865" y="143014"/>
                </a:lnTo>
                <a:lnTo>
                  <a:pt x="368771" y="140832"/>
                </a:lnTo>
                <a:lnTo>
                  <a:pt x="367137" y="129103"/>
                </a:lnTo>
                <a:lnTo>
                  <a:pt x="364418" y="118214"/>
                </a:lnTo>
                <a:lnTo>
                  <a:pt x="360616" y="108165"/>
                </a:lnTo>
                <a:lnTo>
                  <a:pt x="357394" y="102044"/>
                </a:lnTo>
                <a:close/>
              </a:path>
              <a:path w="1344295" h="259079">
                <a:moveTo>
                  <a:pt x="432168" y="71120"/>
                </a:moveTo>
                <a:lnTo>
                  <a:pt x="397332" y="71120"/>
                </a:lnTo>
                <a:lnTo>
                  <a:pt x="397332" y="254850"/>
                </a:lnTo>
                <a:lnTo>
                  <a:pt x="436943" y="254850"/>
                </a:lnTo>
                <a:lnTo>
                  <a:pt x="436943" y="126568"/>
                </a:lnTo>
                <a:lnTo>
                  <a:pt x="446944" y="116583"/>
                </a:lnTo>
                <a:lnTo>
                  <a:pt x="456509" y="109451"/>
                </a:lnTo>
                <a:lnTo>
                  <a:pt x="465638" y="105172"/>
                </a:lnTo>
                <a:lnTo>
                  <a:pt x="474332" y="103746"/>
                </a:lnTo>
                <a:lnTo>
                  <a:pt x="637238" y="103746"/>
                </a:lnTo>
                <a:lnTo>
                  <a:pt x="635141" y="97917"/>
                </a:lnTo>
                <a:lnTo>
                  <a:pt x="429158" y="97917"/>
                </a:lnTo>
                <a:lnTo>
                  <a:pt x="432168" y="71120"/>
                </a:lnTo>
                <a:close/>
              </a:path>
              <a:path w="1344295" h="259079">
                <a:moveTo>
                  <a:pt x="571576" y="103746"/>
                </a:moveTo>
                <a:lnTo>
                  <a:pt x="483247" y="103746"/>
                </a:lnTo>
                <a:lnTo>
                  <a:pt x="489724" y="106667"/>
                </a:lnTo>
                <a:lnTo>
                  <a:pt x="493750" y="112522"/>
                </a:lnTo>
                <a:lnTo>
                  <a:pt x="499884" y="254850"/>
                </a:lnTo>
                <a:lnTo>
                  <a:pt x="539838" y="254850"/>
                </a:lnTo>
                <a:lnTo>
                  <a:pt x="539838" y="126568"/>
                </a:lnTo>
                <a:lnTo>
                  <a:pt x="544689" y="121462"/>
                </a:lnTo>
                <a:lnTo>
                  <a:pt x="549527" y="116965"/>
                </a:lnTo>
                <a:lnTo>
                  <a:pt x="554353" y="113075"/>
                </a:lnTo>
                <a:lnTo>
                  <a:pt x="559168" y="109791"/>
                </a:lnTo>
                <a:lnTo>
                  <a:pt x="565645" y="105765"/>
                </a:lnTo>
                <a:lnTo>
                  <a:pt x="571576" y="103746"/>
                </a:lnTo>
                <a:close/>
              </a:path>
              <a:path w="1344295" h="259079">
                <a:moveTo>
                  <a:pt x="637238" y="103746"/>
                </a:moveTo>
                <a:lnTo>
                  <a:pt x="586066" y="103746"/>
                </a:lnTo>
                <a:lnTo>
                  <a:pt x="592645" y="106667"/>
                </a:lnTo>
                <a:lnTo>
                  <a:pt x="596734" y="112522"/>
                </a:lnTo>
                <a:lnTo>
                  <a:pt x="602869" y="254850"/>
                </a:lnTo>
                <a:lnTo>
                  <a:pt x="642823" y="254850"/>
                </a:lnTo>
                <a:lnTo>
                  <a:pt x="642823" y="140119"/>
                </a:lnTo>
                <a:lnTo>
                  <a:pt x="641923" y="123717"/>
                </a:lnTo>
                <a:lnTo>
                  <a:pt x="639222" y="109261"/>
                </a:lnTo>
                <a:lnTo>
                  <a:pt x="637238" y="103746"/>
                </a:lnTo>
                <a:close/>
              </a:path>
              <a:path w="1344295" h="259079">
                <a:moveTo>
                  <a:pt x="481317" y="66941"/>
                </a:moveTo>
                <a:lnTo>
                  <a:pt x="443569" y="80823"/>
                </a:lnTo>
                <a:lnTo>
                  <a:pt x="429158" y="97917"/>
                </a:lnTo>
                <a:lnTo>
                  <a:pt x="635141" y="97917"/>
                </a:lnTo>
                <a:lnTo>
                  <a:pt x="634722" y="96752"/>
                </a:lnTo>
                <a:lnTo>
                  <a:pt x="632491" y="93014"/>
                </a:lnTo>
                <a:lnTo>
                  <a:pt x="531139" y="93014"/>
                </a:lnTo>
                <a:lnTo>
                  <a:pt x="530009" y="89484"/>
                </a:lnTo>
                <a:lnTo>
                  <a:pt x="491957" y="67591"/>
                </a:lnTo>
                <a:lnTo>
                  <a:pt x="481317" y="66941"/>
                </a:lnTo>
                <a:close/>
              </a:path>
              <a:path w="1344295" h="259079">
                <a:moveTo>
                  <a:pt x="584301" y="66941"/>
                </a:moveTo>
                <a:lnTo>
                  <a:pt x="545091" y="81624"/>
                </a:lnTo>
                <a:lnTo>
                  <a:pt x="531139" y="93014"/>
                </a:lnTo>
                <a:lnTo>
                  <a:pt x="632491" y="93014"/>
                </a:lnTo>
                <a:lnTo>
                  <a:pt x="598239" y="68144"/>
                </a:lnTo>
                <a:lnTo>
                  <a:pt x="584301" y="66941"/>
                </a:lnTo>
                <a:close/>
              </a:path>
              <a:path w="1344295" h="259079">
                <a:moveTo>
                  <a:pt x="712419" y="0"/>
                </a:moveTo>
                <a:lnTo>
                  <a:pt x="698500" y="0"/>
                </a:lnTo>
                <a:lnTo>
                  <a:pt x="692683" y="2324"/>
                </a:lnTo>
                <a:lnTo>
                  <a:pt x="683031" y="11633"/>
                </a:lnTo>
                <a:lnTo>
                  <a:pt x="680618" y="17424"/>
                </a:lnTo>
                <a:lnTo>
                  <a:pt x="680618" y="31737"/>
                </a:lnTo>
                <a:lnTo>
                  <a:pt x="683031" y="37757"/>
                </a:lnTo>
                <a:lnTo>
                  <a:pt x="687857" y="42418"/>
                </a:lnTo>
                <a:lnTo>
                  <a:pt x="692683" y="47015"/>
                </a:lnTo>
                <a:lnTo>
                  <a:pt x="698500" y="49314"/>
                </a:lnTo>
                <a:lnTo>
                  <a:pt x="712419" y="49314"/>
                </a:lnTo>
                <a:lnTo>
                  <a:pt x="718299" y="46990"/>
                </a:lnTo>
                <a:lnTo>
                  <a:pt x="722947" y="42329"/>
                </a:lnTo>
                <a:lnTo>
                  <a:pt x="727659" y="37668"/>
                </a:lnTo>
                <a:lnTo>
                  <a:pt x="729996" y="31737"/>
                </a:lnTo>
                <a:lnTo>
                  <a:pt x="729995" y="17424"/>
                </a:lnTo>
                <a:lnTo>
                  <a:pt x="727659" y="11722"/>
                </a:lnTo>
                <a:lnTo>
                  <a:pt x="722947" y="7061"/>
                </a:lnTo>
                <a:lnTo>
                  <a:pt x="718299" y="2349"/>
                </a:lnTo>
                <a:lnTo>
                  <a:pt x="712419" y="0"/>
                </a:lnTo>
                <a:close/>
              </a:path>
              <a:path w="1344295" h="259079">
                <a:moveTo>
                  <a:pt x="724738" y="71120"/>
                </a:moveTo>
                <a:lnTo>
                  <a:pt x="685126" y="71120"/>
                </a:lnTo>
                <a:lnTo>
                  <a:pt x="685126" y="254850"/>
                </a:lnTo>
                <a:lnTo>
                  <a:pt x="724738" y="254850"/>
                </a:lnTo>
                <a:lnTo>
                  <a:pt x="724738" y="71120"/>
                </a:lnTo>
                <a:close/>
              </a:path>
              <a:path w="1344295" h="259079">
                <a:moveTo>
                  <a:pt x="804392" y="71120"/>
                </a:moveTo>
                <a:lnTo>
                  <a:pt x="769556" y="71120"/>
                </a:lnTo>
                <a:lnTo>
                  <a:pt x="769556" y="254850"/>
                </a:lnTo>
                <a:lnTo>
                  <a:pt x="809167" y="254850"/>
                </a:lnTo>
                <a:lnTo>
                  <a:pt x="809167" y="126746"/>
                </a:lnTo>
                <a:lnTo>
                  <a:pt x="814556" y="121592"/>
                </a:lnTo>
                <a:lnTo>
                  <a:pt x="842784" y="103746"/>
                </a:lnTo>
                <a:lnTo>
                  <a:pt x="911146" y="103746"/>
                </a:lnTo>
                <a:lnTo>
                  <a:pt x="909174" y="98196"/>
                </a:lnTo>
                <a:lnTo>
                  <a:pt x="801357" y="98196"/>
                </a:lnTo>
                <a:lnTo>
                  <a:pt x="804392" y="71120"/>
                </a:lnTo>
                <a:close/>
              </a:path>
              <a:path w="1344295" h="259079">
                <a:moveTo>
                  <a:pt x="911146" y="103746"/>
                </a:moveTo>
                <a:lnTo>
                  <a:pt x="859751" y="103746"/>
                </a:lnTo>
                <a:lnTo>
                  <a:pt x="866495" y="106667"/>
                </a:lnTo>
                <a:lnTo>
                  <a:pt x="870572" y="112522"/>
                </a:lnTo>
                <a:lnTo>
                  <a:pt x="876706" y="254850"/>
                </a:lnTo>
                <a:lnTo>
                  <a:pt x="916660" y="254850"/>
                </a:lnTo>
                <a:lnTo>
                  <a:pt x="916660" y="140119"/>
                </a:lnTo>
                <a:lnTo>
                  <a:pt x="915772" y="123717"/>
                </a:lnTo>
                <a:lnTo>
                  <a:pt x="913106" y="109261"/>
                </a:lnTo>
                <a:lnTo>
                  <a:pt x="911146" y="103746"/>
                </a:lnTo>
                <a:close/>
              </a:path>
              <a:path w="1344295" h="259079">
                <a:moveTo>
                  <a:pt x="857719" y="66941"/>
                </a:moveTo>
                <a:lnTo>
                  <a:pt x="817034" y="80649"/>
                </a:lnTo>
                <a:lnTo>
                  <a:pt x="801357" y="98196"/>
                </a:lnTo>
                <a:lnTo>
                  <a:pt x="909174" y="98196"/>
                </a:lnTo>
                <a:lnTo>
                  <a:pt x="871981" y="68144"/>
                </a:lnTo>
                <a:lnTo>
                  <a:pt x="857719" y="66941"/>
                </a:lnTo>
                <a:close/>
              </a:path>
              <a:path w="1344295" h="259079">
                <a:moveTo>
                  <a:pt x="986269" y="0"/>
                </a:moveTo>
                <a:lnTo>
                  <a:pt x="972362" y="0"/>
                </a:lnTo>
                <a:lnTo>
                  <a:pt x="966533" y="2324"/>
                </a:lnTo>
                <a:lnTo>
                  <a:pt x="956881" y="11633"/>
                </a:lnTo>
                <a:lnTo>
                  <a:pt x="954468" y="17424"/>
                </a:lnTo>
                <a:lnTo>
                  <a:pt x="954468" y="31737"/>
                </a:lnTo>
                <a:lnTo>
                  <a:pt x="956881" y="37757"/>
                </a:lnTo>
                <a:lnTo>
                  <a:pt x="961707" y="42418"/>
                </a:lnTo>
                <a:lnTo>
                  <a:pt x="966533" y="47015"/>
                </a:lnTo>
                <a:lnTo>
                  <a:pt x="972362" y="49314"/>
                </a:lnTo>
                <a:lnTo>
                  <a:pt x="986269" y="49314"/>
                </a:lnTo>
                <a:lnTo>
                  <a:pt x="992149" y="46990"/>
                </a:lnTo>
                <a:lnTo>
                  <a:pt x="996797" y="42329"/>
                </a:lnTo>
                <a:lnTo>
                  <a:pt x="1001509" y="37668"/>
                </a:lnTo>
                <a:lnTo>
                  <a:pt x="1003846" y="31737"/>
                </a:lnTo>
                <a:lnTo>
                  <a:pt x="1003845" y="17424"/>
                </a:lnTo>
                <a:lnTo>
                  <a:pt x="1001509" y="11722"/>
                </a:lnTo>
                <a:lnTo>
                  <a:pt x="996797" y="7061"/>
                </a:lnTo>
                <a:lnTo>
                  <a:pt x="992149" y="2349"/>
                </a:lnTo>
                <a:lnTo>
                  <a:pt x="986269" y="0"/>
                </a:lnTo>
                <a:close/>
              </a:path>
              <a:path w="1344295" h="259079">
                <a:moveTo>
                  <a:pt x="998588" y="71120"/>
                </a:moveTo>
                <a:lnTo>
                  <a:pt x="958977" y="71120"/>
                </a:lnTo>
                <a:lnTo>
                  <a:pt x="958977" y="254850"/>
                </a:lnTo>
                <a:lnTo>
                  <a:pt x="998588" y="254850"/>
                </a:lnTo>
                <a:lnTo>
                  <a:pt x="998588" y="71120"/>
                </a:lnTo>
                <a:close/>
              </a:path>
              <a:path w="1344295" h="259079">
                <a:moveTo>
                  <a:pt x="1204493" y="11150"/>
                </a:moveTo>
                <a:lnTo>
                  <a:pt x="1165479" y="11150"/>
                </a:lnTo>
                <a:lnTo>
                  <a:pt x="1082001" y="254850"/>
                </a:lnTo>
                <a:lnTo>
                  <a:pt x="1123645" y="254850"/>
                </a:lnTo>
                <a:lnTo>
                  <a:pt x="1146937" y="182626"/>
                </a:lnTo>
                <a:lnTo>
                  <a:pt x="1262926" y="182626"/>
                </a:lnTo>
                <a:lnTo>
                  <a:pt x="1250964" y="147523"/>
                </a:lnTo>
                <a:lnTo>
                  <a:pt x="1158252" y="147523"/>
                </a:lnTo>
                <a:lnTo>
                  <a:pt x="1167121" y="120015"/>
                </a:lnTo>
                <a:lnTo>
                  <a:pt x="1179525" y="81343"/>
                </a:lnTo>
                <a:lnTo>
                  <a:pt x="1184503" y="55473"/>
                </a:lnTo>
                <a:lnTo>
                  <a:pt x="1219597" y="55473"/>
                </a:lnTo>
                <a:lnTo>
                  <a:pt x="1204493" y="11150"/>
                </a:lnTo>
                <a:close/>
              </a:path>
              <a:path w="1344295" h="259079">
                <a:moveTo>
                  <a:pt x="1262926" y="182626"/>
                </a:moveTo>
                <a:lnTo>
                  <a:pt x="1221816" y="182626"/>
                </a:lnTo>
                <a:lnTo>
                  <a:pt x="1244955" y="254850"/>
                </a:lnTo>
                <a:lnTo>
                  <a:pt x="1287538" y="254850"/>
                </a:lnTo>
                <a:lnTo>
                  <a:pt x="1262926" y="182626"/>
                </a:lnTo>
                <a:close/>
              </a:path>
              <a:path w="1344295" h="259079">
                <a:moveTo>
                  <a:pt x="1219597" y="55473"/>
                </a:moveTo>
                <a:lnTo>
                  <a:pt x="1184503" y="55473"/>
                </a:lnTo>
                <a:lnTo>
                  <a:pt x="1185382" y="62050"/>
                </a:lnTo>
                <a:lnTo>
                  <a:pt x="1195670" y="100614"/>
                </a:lnTo>
                <a:lnTo>
                  <a:pt x="1210576" y="147523"/>
                </a:lnTo>
                <a:lnTo>
                  <a:pt x="1250964" y="147523"/>
                </a:lnTo>
                <a:lnTo>
                  <a:pt x="1219597" y="55473"/>
                </a:lnTo>
                <a:close/>
              </a:path>
              <a:path w="1344295" h="259079">
                <a:moveTo>
                  <a:pt x="1343964" y="11150"/>
                </a:moveTo>
                <a:lnTo>
                  <a:pt x="1303667" y="11150"/>
                </a:lnTo>
                <a:lnTo>
                  <a:pt x="1303667" y="254850"/>
                </a:lnTo>
                <a:lnTo>
                  <a:pt x="1343964" y="254850"/>
                </a:lnTo>
                <a:lnTo>
                  <a:pt x="1343964" y="11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45756" y="3456800"/>
            <a:ext cx="1226820" cy="267970"/>
          </a:xfrm>
          <a:custGeom>
            <a:avLst/>
            <a:gdLst/>
            <a:ahLst/>
            <a:cxnLst/>
            <a:rect l="l" t="t" r="r" b="b"/>
            <a:pathLst>
              <a:path w="1226820" h="267970">
                <a:moveTo>
                  <a:pt x="34848" y="79895"/>
                </a:moveTo>
                <a:lnTo>
                  <a:pt x="0" y="79895"/>
                </a:lnTo>
                <a:lnTo>
                  <a:pt x="0" y="263626"/>
                </a:lnTo>
                <a:lnTo>
                  <a:pt x="39611" y="263626"/>
                </a:lnTo>
                <a:lnTo>
                  <a:pt x="39611" y="135343"/>
                </a:lnTo>
                <a:lnTo>
                  <a:pt x="49614" y="125359"/>
                </a:lnTo>
                <a:lnTo>
                  <a:pt x="59182" y="118227"/>
                </a:lnTo>
                <a:lnTo>
                  <a:pt x="68311" y="113948"/>
                </a:lnTo>
                <a:lnTo>
                  <a:pt x="77000" y="112522"/>
                </a:lnTo>
                <a:lnTo>
                  <a:pt x="239914" y="112522"/>
                </a:lnTo>
                <a:lnTo>
                  <a:pt x="237819" y="106692"/>
                </a:lnTo>
                <a:lnTo>
                  <a:pt x="31838" y="106692"/>
                </a:lnTo>
                <a:lnTo>
                  <a:pt x="34848" y="79895"/>
                </a:lnTo>
                <a:close/>
              </a:path>
              <a:path w="1226820" h="267970">
                <a:moveTo>
                  <a:pt x="174256" y="112522"/>
                </a:moveTo>
                <a:lnTo>
                  <a:pt x="85915" y="112522"/>
                </a:lnTo>
                <a:lnTo>
                  <a:pt x="92392" y="115443"/>
                </a:lnTo>
                <a:lnTo>
                  <a:pt x="96431" y="121297"/>
                </a:lnTo>
                <a:lnTo>
                  <a:pt x="102565" y="263626"/>
                </a:lnTo>
                <a:lnTo>
                  <a:pt x="142506" y="263626"/>
                </a:lnTo>
                <a:lnTo>
                  <a:pt x="142506" y="135343"/>
                </a:lnTo>
                <a:lnTo>
                  <a:pt x="147357" y="130238"/>
                </a:lnTo>
                <a:lnTo>
                  <a:pt x="152196" y="125741"/>
                </a:lnTo>
                <a:lnTo>
                  <a:pt x="157026" y="121851"/>
                </a:lnTo>
                <a:lnTo>
                  <a:pt x="161848" y="118567"/>
                </a:lnTo>
                <a:lnTo>
                  <a:pt x="168325" y="114541"/>
                </a:lnTo>
                <a:lnTo>
                  <a:pt x="174256" y="112522"/>
                </a:lnTo>
                <a:close/>
              </a:path>
              <a:path w="1226820" h="267970">
                <a:moveTo>
                  <a:pt x="239914" y="112522"/>
                </a:moveTo>
                <a:lnTo>
                  <a:pt x="188734" y="112522"/>
                </a:lnTo>
                <a:lnTo>
                  <a:pt x="195326" y="115443"/>
                </a:lnTo>
                <a:lnTo>
                  <a:pt x="199415" y="121297"/>
                </a:lnTo>
                <a:lnTo>
                  <a:pt x="205549" y="263626"/>
                </a:lnTo>
                <a:lnTo>
                  <a:pt x="245491" y="263626"/>
                </a:lnTo>
                <a:lnTo>
                  <a:pt x="245491" y="148894"/>
                </a:lnTo>
                <a:lnTo>
                  <a:pt x="244592" y="132493"/>
                </a:lnTo>
                <a:lnTo>
                  <a:pt x="241896" y="118036"/>
                </a:lnTo>
                <a:lnTo>
                  <a:pt x="239914" y="112522"/>
                </a:lnTo>
                <a:close/>
              </a:path>
              <a:path w="1226820" h="267970">
                <a:moveTo>
                  <a:pt x="83985" y="75717"/>
                </a:moveTo>
                <a:lnTo>
                  <a:pt x="46244" y="89599"/>
                </a:lnTo>
                <a:lnTo>
                  <a:pt x="31838" y="106692"/>
                </a:lnTo>
                <a:lnTo>
                  <a:pt x="237819" y="106692"/>
                </a:lnTo>
                <a:lnTo>
                  <a:pt x="237400" y="105528"/>
                </a:lnTo>
                <a:lnTo>
                  <a:pt x="235170" y="101790"/>
                </a:lnTo>
                <a:lnTo>
                  <a:pt x="133819" y="101790"/>
                </a:lnTo>
                <a:lnTo>
                  <a:pt x="132689" y="98259"/>
                </a:lnTo>
                <a:lnTo>
                  <a:pt x="94626" y="76367"/>
                </a:lnTo>
                <a:lnTo>
                  <a:pt x="83985" y="75717"/>
                </a:lnTo>
                <a:close/>
              </a:path>
              <a:path w="1226820" h="267970">
                <a:moveTo>
                  <a:pt x="186969" y="75717"/>
                </a:moveTo>
                <a:lnTo>
                  <a:pt x="147766" y="90399"/>
                </a:lnTo>
                <a:lnTo>
                  <a:pt x="133819" y="101790"/>
                </a:lnTo>
                <a:lnTo>
                  <a:pt x="235170" y="101790"/>
                </a:lnTo>
                <a:lnTo>
                  <a:pt x="200908" y="76920"/>
                </a:lnTo>
                <a:lnTo>
                  <a:pt x="186969" y="75717"/>
                </a:lnTo>
                <a:close/>
              </a:path>
              <a:path w="1226820" h="267970">
                <a:moveTo>
                  <a:pt x="414611" y="111493"/>
                </a:moveTo>
                <a:lnTo>
                  <a:pt x="360972" y="111493"/>
                </a:lnTo>
                <a:lnTo>
                  <a:pt x="366966" y="113144"/>
                </a:lnTo>
                <a:lnTo>
                  <a:pt x="374916" y="119735"/>
                </a:lnTo>
                <a:lnTo>
                  <a:pt x="377761" y="124421"/>
                </a:lnTo>
                <a:lnTo>
                  <a:pt x="381165" y="136512"/>
                </a:lnTo>
                <a:lnTo>
                  <a:pt x="382016" y="140741"/>
                </a:lnTo>
                <a:lnTo>
                  <a:pt x="382016" y="143192"/>
                </a:lnTo>
                <a:lnTo>
                  <a:pt x="358479" y="146511"/>
                </a:lnTo>
                <a:lnTo>
                  <a:pt x="337702" y="151209"/>
                </a:lnTo>
                <a:lnTo>
                  <a:pt x="292267" y="173856"/>
                </a:lnTo>
                <a:lnTo>
                  <a:pt x="276644" y="213118"/>
                </a:lnTo>
                <a:lnTo>
                  <a:pt x="277129" y="221347"/>
                </a:lnTo>
                <a:lnTo>
                  <a:pt x="298852" y="257811"/>
                </a:lnTo>
                <a:lnTo>
                  <a:pt x="333463" y="267804"/>
                </a:lnTo>
                <a:lnTo>
                  <a:pt x="342179" y="267309"/>
                </a:lnTo>
                <a:lnTo>
                  <a:pt x="379480" y="251548"/>
                </a:lnTo>
                <a:lnTo>
                  <a:pt x="389763" y="241046"/>
                </a:lnTo>
                <a:lnTo>
                  <a:pt x="421627" y="241046"/>
                </a:lnTo>
                <a:lnTo>
                  <a:pt x="421627" y="232714"/>
                </a:lnTo>
                <a:lnTo>
                  <a:pt x="333298" y="232714"/>
                </a:lnTo>
                <a:lnTo>
                  <a:pt x="327609" y="231063"/>
                </a:lnTo>
                <a:lnTo>
                  <a:pt x="323075" y="227774"/>
                </a:lnTo>
                <a:lnTo>
                  <a:pt x="318528" y="224421"/>
                </a:lnTo>
                <a:lnTo>
                  <a:pt x="316255" y="218973"/>
                </a:lnTo>
                <a:lnTo>
                  <a:pt x="316255" y="205511"/>
                </a:lnTo>
                <a:lnTo>
                  <a:pt x="353107" y="180314"/>
                </a:lnTo>
                <a:lnTo>
                  <a:pt x="382016" y="174790"/>
                </a:lnTo>
                <a:lnTo>
                  <a:pt x="421627" y="174790"/>
                </a:lnTo>
                <a:lnTo>
                  <a:pt x="421608" y="151209"/>
                </a:lnTo>
                <a:lnTo>
                  <a:pt x="415237" y="112860"/>
                </a:lnTo>
                <a:lnTo>
                  <a:pt x="414611" y="111493"/>
                </a:lnTo>
                <a:close/>
              </a:path>
              <a:path w="1226820" h="267970">
                <a:moveTo>
                  <a:pt x="421627" y="241046"/>
                </a:moveTo>
                <a:lnTo>
                  <a:pt x="389763" y="241046"/>
                </a:lnTo>
                <a:lnTo>
                  <a:pt x="386867" y="263626"/>
                </a:lnTo>
                <a:lnTo>
                  <a:pt x="421627" y="263626"/>
                </a:lnTo>
                <a:lnTo>
                  <a:pt x="421627" y="241046"/>
                </a:lnTo>
                <a:close/>
              </a:path>
              <a:path w="1226820" h="267970">
                <a:moveTo>
                  <a:pt x="421627" y="174790"/>
                </a:moveTo>
                <a:lnTo>
                  <a:pt x="382016" y="174790"/>
                </a:lnTo>
                <a:lnTo>
                  <a:pt x="382016" y="212940"/>
                </a:lnTo>
                <a:lnTo>
                  <a:pt x="375259" y="218795"/>
                </a:lnTo>
                <a:lnTo>
                  <a:pt x="368414" y="223570"/>
                </a:lnTo>
                <a:lnTo>
                  <a:pt x="354609" y="230886"/>
                </a:lnTo>
                <a:lnTo>
                  <a:pt x="347497" y="232714"/>
                </a:lnTo>
                <a:lnTo>
                  <a:pt x="421627" y="232714"/>
                </a:lnTo>
                <a:lnTo>
                  <a:pt x="421627" y="174790"/>
                </a:lnTo>
                <a:close/>
              </a:path>
              <a:path w="1226820" h="267970">
                <a:moveTo>
                  <a:pt x="357149" y="75717"/>
                </a:moveTo>
                <a:lnTo>
                  <a:pt x="317109" y="83664"/>
                </a:lnTo>
                <a:lnTo>
                  <a:pt x="281838" y="102971"/>
                </a:lnTo>
                <a:lnTo>
                  <a:pt x="299300" y="133134"/>
                </a:lnTo>
                <a:lnTo>
                  <a:pt x="306951" y="128094"/>
                </a:lnTo>
                <a:lnTo>
                  <a:pt x="314131" y="123718"/>
                </a:lnTo>
                <a:lnTo>
                  <a:pt x="352971" y="111493"/>
                </a:lnTo>
                <a:lnTo>
                  <a:pt x="414611" y="111493"/>
                </a:lnTo>
                <a:lnTo>
                  <a:pt x="411524" y="104749"/>
                </a:lnTo>
                <a:lnTo>
                  <a:pt x="377648" y="78232"/>
                </a:lnTo>
                <a:lnTo>
                  <a:pt x="367893" y="76346"/>
                </a:lnTo>
                <a:lnTo>
                  <a:pt x="357149" y="75717"/>
                </a:lnTo>
                <a:close/>
              </a:path>
              <a:path w="1226820" h="267970">
                <a:moveTo>
                  <a:pt x="537197" y="75717"/>
                </a:moveTo>
                <a:lnTo>
                  <a:pt x="493763" y="87223"/>
                </a:lnTo>
                <a:lnTo>
                  <a:pt x="461645" y="120434"/>
                </a:lnTo>
                <a:lnTo>
                  <a:pt x="450143" y="157570"/>
                </a:lnTo>
                <a:lnTo>
                  <a:pt x="449376" y="171970"/>
                </a:lnTo>
                <a:lnTo>
                  <a:pt x="450084" y="186465"/>
                </a:lnTo>
                <a:lnTo>
                  <a:pt x="460705" y="223418"/>
                </a:lnTo>
                <a:lnTo>
                  <a:pt x="491540" y="256311"/>
                </a:lnTo>
                <a:lnTo>
                  <a:pt x="535406" y="267804"/>
                </a:lnTo>
                <a:lnTo>
                  <a:pt x="543697" y="267416"/>
                </a:lnTo>
                <a:lnTo>
                  <a:pt x="582963" y="253064"/>
                </a:lnTo>
                <a:lnTo>
                  <a:pt x="599300" y="240118"/>
                </a:lnTo>
                <a:lnTo>
                  <a:pt x="594013" y="232029"/>
                </a:lnTo>
                <a:lnTo>
                  <a:pt x="537540" y="232029"/>
                </a:lnTo>
                <a:lnTo>
                  <a:pt x="530665" y="231581"/>
                </a:lnTo>
                <a:lnTo>
                  <a:pt x="496404" y="204177"/>
                </a:lnTo>
                <a:lnTo>
                  <a:pt x="490347" y="171970"/>
                </a:lnTo>
                <a:lnTo>
                  <a:pt x="490746" y="163103"/>
                </a:lnTo>
                <a:lnTo>
                  <a:pt x="508720" y="122974"/>
                </a:lnTo>
                <a:lnTo>
                  <a:pt x="538226" y="111493"/>
                </a:lnTo>
                <a:lnTo>
                  <a:pt x="589061" y="111493"/>
                </a:lnTo>
                <a:lnTo>
                  <a:pt x="596226" y="102463"/>
                </a:lnTo>
                <a:lnTo>
                  <a:pt x="561861" y="79553"/>
                </a:lnTo>
                <a:lnTo>
                  <a:pt x="546098" y="76143"/>
                </a:lnTo>
                <a:lnTo>
                  <a:pt x="537197" y="75717"/>
                </a:lnTo>
                <a:close/>
              </a:path>
              <a:path w="1226820" h="267970">
                <a:moveTo>
                  <a:pt x="580047" y="210654"/>
                </a:moveTo>
                <a:lnTo>
                  <a:pt x="544588" y="232029"/>
                </a:lnTo>
                <a:lnTo>
                  <a:pt x="594013" y="232029"/>
                </a:lnTo>
                <a:lnTo>
                  <a:pt x="580047" y="210654"/>
                </a:lnTo>
                <a:close/>
              </a:path>
              <a:path w="1226820" h="267970">
                <a:moveTo>
                  <a:pt x="589061" y="111493"/>
                </a:moveTo>
                <a:lnTo>
                  <a:pt x="544017" y="111493"/>
                </a:lnTo>
                <a:lnTo>
                  <a:pt x="549351" y="112750"/>
                </a:lnTo>
                <a:lnTo>
                  <a:pt x="554228" y="115252"/>
                </a:lnTo>
                <a:lnTo>
                  <a:pt x="559181" y="117741"/>
                </a:lnTo>
                <a:lnTo>
                  <a:pt x="565734" y="122859"/>
                </a:lnTo>
                <a:lnTo>
                  <a:pt x="573913" y="130581"/>
                </a:lnTo>
                <a:lnTo>
                  <a:pt x="589061" y="111493"/>
                </a:lnTo>
                <a:close/>
              </a:path>
              <a:path w="1226820" h="267970">
                <a:moveTo>
                  <a:pt x="660565" y="0"/>
                </a:moveTo>
                <a:lnTo>
                  <a:pt x="620953" y="0"/>
                </a:lnTo>
                <a:lnTo>
                  <a:pt x="620953" y="263626"/>
                </a:lnTo>
                <a:lnTo>
                  <a:pt x="660565" y="263626"/>
                </a:lnTo>
                <a:lnTo>
                  <a:pt x="660565" y="135521"/>
                </a:lnTo>
                <a:lnTo>
                  <a:pt x="665958" y="130368"/>
                </a:lnTo>
                <a:lnTo>
                  <a:pt x="694182" y="112522"/>
                </a:lnTo>
                <a:lnTo>
                  <a:pt x="762556" y="112522"/>
                </a:lnTo>
                <a:lnTo>
                  <a:pt x="760071" y="105528"/>
                </a:lnTo>
                <a:lnTo>
                  <a:pt x="753846" y="94970"/>
                </a:lnTo>
                <a:lnTo>
                  <a:pt x="659892" y="94881"/>
                </a:lnTo>
                <a:lnTo>
                  <a:pt x="660506" y="78020"/>
                </a:lnTo>
                <a:lnTo>
                  <a:pt x="660565" y="0"/>
                </a:lnTo>
                <a:close/>
              </a:path>
              <a:path w="1226820" h="267970">
                <a:moveTo>
                  <a:pt x="762556" y="112522"/>
                </a:moveTo>
                <a:lnTo>
                  <a:pt x="711161" y="112522"/>
                </a:lnTo>
                <a:lnTo>
                  <a:pt x="717892" y="115443"/>
                </a:lnTo>
                <a:lnTo>
                  <a:pt x="721982" y="121297"/>
                </a:lnTo>
                <a:lnTo>
                  <a:pt x="728116" y="263626"/>
                </a:lnTo>
                <a:lnTo>
                  <a:pt x="768070" y="263626"/>
                </a:lnTo>
                <a:lnTo>
                  <a:pt x="768070" y="148894"/>
                </a:lnTo>
                <a:lnTo>
                  <a:pt x="767182" y="132493"/>
                </a:lnTo>
                <a:lnTo>
                  <a:pt x="764516" y="118036"/>
                </a:lnTo>
                <a:lnTo>
                  <a:pt x="762556" y="112522"/>
                </a:lnTo>
                <a:close/>
              </a:path>
              <a:path w="1226820" h="267970">
                <a:moveTo>
                  <a:pt x="709129" y="75717"/>
                </a:moveTo>
                <a:lnTo>
                  <a:pt x="665251" y="90995"/>
                </a:lnTo>
                <a:lnTo>
                  <a:pt x="659892" y="94881"/>
                </a:lnTo>
                <a:lnTo>
                  <a:pt x="753761" y="94881"/>
                </a:lnTo>
                <a:lnTo>
                  <a:pt x="745745" y="86545"/>
                </a:lnTo>
                <a:lnTo>
                  <a:pt x="735593" y="80529"/>
                </a:lnTo>
                <a:lnTo>
                  <a:pt x="723389" y="76920"/>
                </a:lnTo>
                <a:lnTo>
                  <a:pt x="709129" y="75717"/>
                </a:lnTo>
                <a:close/>
              </a:path>
              <a:path w="1226820" h="267970">
                <a:moveTo>
                  <a:pt x="836625" y="8775"/>
                </a:moveTo>
                <a:lnTo>
                  <a:pt x="822718" y="8775"/>
                </a:lnTo>
                <a:lnTo>
                  <a:pt x="816889" y="11099"/>
                </a:lnTo>
                <a:lnTo>
                  <a:pt x="807237" y="20408"/>
                </a:lnTo>
                <a:lnTo>
                  <a:pt x="804824" y="26200"/>
                </a:lnTo>
                <a:lnTo>
                  <a:pt x="804824" y="40513"/>
                </a:lnTo>
                <a:lnTo>
                  <a:pt x="807237" y="46532"/>
                </a:lnTo>
                <a:lnTo>
                  <a:pt x="812063" y="51193"/>
                </a:lnTo>
                <a:lnTo>
                  <a:pt x="816889" y="55791"/>
                </a:lnTo>
                <a:lnTo>
                  <a:pt x="822718" y="58089"/>
                </a:lnTo>
                <a:lnTo>
                  <a:pt x="836625" y="58089"/>
                </a:lnTo>
                <a:lnTo>
                  <a:pt x="842505" y="55765"/>
                </a:lnTo>
                <a:lnTo>
                  <a:pt x="847166" y="51104"/>
                </a:lnTo>
                <a:lnTo>
                  <a:pt x="851877" y="46443"/>
                </a:lnTo>
                <a:lnTo>
                  <a:pt x="854202" y="40513"/>
                </a:lnTo>
                <a:lnTo>
                  <a:pt x="854201" y="26200"/>
                </a:lnTo>
                <a:lnTo>
                  <a:pt x="851877" y="20497"/>
                </a:lnTo>
                <a:lnTo>
                  <a:pt x="847166" y="15836"/>
                </a:lnTo>
                <a:lnTo>
                  <a:pt x="842505" y="11125"/>
                </a:lnTo>
                <a:lnTo>
                  <a:pt x="836625" y="8775"/>
                </a:lnTo>
                <a:close/>
              </a:path>
              <a:path w="1226820" h="267970">
                <a:moveTo>
                  <a:pt x="848944" y="79895"/>
                </a:moveTo>
                <a:lnTo>
                  <a:pt x="809345" y="79895"/>
                </a:lnTo>
                <a:lnTo>
                  <a:pt x="809345" y="263626"/>
                </a:lnTo>
                <a:lnTo>
                  <a:pt x="848944" y="263626"/>
                </a:lnTo>
                <a:lnTo>
                  <a:pt x="848944" y="79895"/>
                </a:lnTo>
                <a:close/>
              </a:path>
              <a:path w="1226820" h="267970">
                <a:moveTo>
                  <a:pt x="928598" y="79895"/>
                </a:moveTo>
                <a:lnTo>
                  <a:pt x="893762" y="79895"/>
                </a:lnTo>
                <a:lnTo>
                  <a:pt x="893762" y="263626"/>
                </a:lnTo>
                <a:lnTo>
                  <a:pt x="933373" y="263626"/>
                </a:lnTo>
                <a:lnTo>
                  <a:pt x="933373" y="135521"/>
                </a:lnTo>
                <a:lnTo>
                  <a:pt x="938767" y="130368"/>
                </a:lnTo>
                <a:lnTo>
                  <a:pt x="966990" y="112522"/>
                </a:lnTo>
                <a:lnTo>
                  <a:pt x="1035352" y="112522"/>
                </a:lnTo>
                <a:lnTo>
                  <a:pt x="1033380" y="106972"/>
                </a:lnTo>
                <a:lnTo>
                  <a:pt x="925576" y="106972"/>
                </a:lnTo>
                <a:lnTo>
                  <a:pt x="928598" y="79895"/>
                </a:lnTo>
                <a:close/>
              </a:path>
              <a:path w="1226820" h="267970">
                <a:moveTo>
                  <a:pt x="1035352" y="112522"/>
                </a:moveTo>
                <a:lnTo>
                  <a:pt x="983970" y="112522"/>
                </a:lnTo>
                <a:lnTo>
                  <a:pt x="990701" y="115443"/>
                </a:lnTo>
                <a:lnTo>
                  <a:pt x="994791" y="121297"/>
                </a:lnTo>
                <a:lnTo>
                  <a:pt x="1000925" y="263626"/>
                </a:lnTo>
                <a:lnTo>
                  <a:pt x="1040866" y="263626"/>
                </a:lnTo>
                <a:lnTo>
                  <a:pt x="1040866" y="148894"/>
                </a:lnTo>
                <a:lnTo>
                  <a:pt x="1039978" y="132493"/>
                </a:lnTo>
                <a:lnTo>
                  <a:pt x="1037312" y="118036"/>
                </a:lnTo>
                <a:lnTo>
                  <a:pt x="1035352" y="112522"/>
                </a:lnTo>
                <a:close/>
              </a:path>
              <a:path w="1226820" h="267970">
                <a:moveTo>
                  <a:pt x="981925" y="75717"/>
                </a:moveTo>
                <a:lnTo>
                  <a:pt x="941245" y="89425"/>
                </a:lnTo>
                <a:lnTo>
                  <a:pt x="925576" y="106972"/>
                </a:lnTo>
                <a:lnTo>
                  <a:pt x="1033380" y="106972"/>
                </a:lnTo>
                <a:lnTo>
                  <a:pt x="996187" y="76920"/>
                </a:lnTo>
                <a:lnTo>
                  <a:pt x="981925" y="75717"/>
                </a:lnTo>
                <a:close/>
              </a:path>
              <a:path w="1226820" h="267970">
                <a:moveTo>
                  <a:pt x="1152867" y="75717"/>
                </a:moveTo>
                <a:lnTo>
                  <a:pt x="1112316" y="87642"/>
                </a:lnTo>
                <a:lnTo>
                  <a:pt x="1081659" y="121208"/>
                </a:lnTo>
                <a:lnTo>
                  <a:pt x="1070716" y="157909"/>
                </a:lnTo>
                <a:lnTo>
                  <a:pt x="1070089" y="173964"/>
                </a:lnTo>
                <a:lnTo>
                  <a:pt x="1070716" y="186315"/>
                </a:lnTo>
                <a:lnTo>
                  <a:pt x="1081659" y="223088"/>
                </a:lnTo>
                <a:lnTo>
                  <a:pt x="1113256" y="256133"/>
                </a:lnTo>
                <a:lnTo>
                  <a:pt x="1157465" y="267804"/>
                </a:lnTo>
                <a:lnTo>
                  <a:pt x="1166714" y="267452"/>
                </a:lnTo>
                <a:lnTo>
                  <a:pt x="1206084" y="255196"/>
                </a:lnTo>
                <a:lnTo>
                  <a:pt x="1222540" y="245491"/>
                </a:lnTo>
                <a:lnTo>
                  <a:pt x="1215316" y="232714"/>
                </a:lnTo>
                <a:lnTo>
                  <a:pt x="1160538" y="232714"/>
                </a:lnTo>
                <a:lnTo>
                  <a:pt x="1153652" y="232298"/>
                </a:lnTo>
                <a:lnTo>
                  <a:pt x="1119760" y="212329"/>
                </a:lnTo>
                <a:lnTo>
                  <a:pt x="1109573" y="184759"/>
                </a:lnTo>
                <a:lnTo>
                  <a:pt x="1224000" y="184759"/>
                </a:lnTo>
                <a:lnTo>
                  <a:pt x="1225296" y="178562"/>
                </a:lnTo>
                <a:lnTo>
                  <a:pt x="1226096" y="173964"/>
                </a:lnTo>
                <a:lnTo>
                  <a:pt x="1226667" y="167881"/>
                </a:lnTo>
                <a:lnTo>
                  <a:pt x="1226807" y="164960"/>
                </a:lnTo>
                <a:lnTo>
                  <a:pt x="1226807" y="162179"/>
                </a:lnTo>
                <a:lnTo>
                  <a:pt x="1226358" y="151790"/>
                </a:lnTo>
                <a:lnTo>
                  <a:pt x="1110589" y="151790"/>
                </a:lnTo>
                <a:lnTo>
                  <a:pt x="1111719" y="145986"/>
                </a:lnTo>
                <a:lnTo>
                  <a:pt x="1139355" y="112864"/>
                </a:lnTo>
                <a:lnTo>
                  <a:pt x="1146225" y="110820"/>
                </a:lnTo>
                <a:lnTo>
                  <a:pt x="1214893" y="110820"/>
                </a:lnTo>
                <a:lnTo>
                  <a:pt x="1213305" y="107807"/>
                </a:lnTo>
                <a:lnTo>
                  <a:pt x="1183948" y="81905"/>
                </a:lnTo>
                <a:lnTo>
                  <a:pt x="1164017" y="76405"/>
                </a:lnTo>
                <a:lnTo>
                  <a:pt x="1152867" y="75717"/>
                </a:lnTo>
                <a:close/>
              </a:path>
              <a:path w="1226820" h="267970">
                <a:moveTo>
                  <a:pt x="1206017" y="216268"/>
                </a:moveTo>
                <a:lnTo>
                  <a:pt x="1168082" y="232714"/>
                </a:lnTo>
                <a:lnTo>
                  <a:pt x="1215316" y="232714"/>
                </a:lnTo>
                <a:lnTo>
                  <a:pt x="1206017" y="216268"/>
                </a:lnTo>
                <a:close/>
              </a:path>
              <a:path w="1226820" h="267970">
                <a:moveTo>
                  <a:pt x="1214893" y="110820"/>
                </a:moveTo>
                <a:lnTo>
                  <a:pt x="1153210" y="110820"/>
                </a:lnTo>
                <a:lnTo>
                  <a:pt x="1161333" y="111560"/>
                </a:lnTo>
                <a:lnTo>
                  <a:pt x="1168498" y="113780"/>
                </a:lnTo>
                <a:lnTo>
                  <a:pt x="1189583" y="151790"/>
                </a:lnTo>
                <a:lnTo>
                  <a:pt x="1226358" y="151790"/>
                </a:lnTo>
                <a:lnTo>
                  <a:pt x="1226264" y="149608"/>
                </a:lnTo>
                <a:lnTo>
                  <a:pt x="1224635" y="137879"/>
                </a:lnTo>
                <a:lnTo>
                  <a:pt x="1221921" y="126990"/>
                </a:lnTo>
                <a:lnTo>
                  <a:pt x="1218120" y="116941"/>
                </a:lnTo>
                <a:lnTo>
                  <a:pt x="1214893" y="110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5305" y="3875900"/>
            <a:ext cx="1165713" cy="34250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6798" y="3875900"/>
            <a:ext cx="4601202" cy="34250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62963" y="2939726"/>
            <a:ext cx="7021830" cy="212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750" spc="-105">
                <a:latin typeface="Trebuchet MS"/>
                <a:cs typeface="Trebuchet MS"/>
              </a:rPr>
              <a:t>Gemini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05">
                <a:latin typeface="Trebuchet MS"/>
                <a:cs typeface="Trebuchet MS"/>
              </a:rPr>
              <a:t>AI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is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a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05">
                <a:latin typeface="Trebuchet MS"/>
                <a:cs typeface="Trebuchet MS"/>
              </a:rPr>
              <a:t>powerful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85">
                <a:latin typeface="Trebuchet MS"/>
                <a:cs typeface="Trebuchet MS"/>
              </a:rPr>
              <a:t>tool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designed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10">
                <a:latin typeface="Trebuchet MS"/>
                <a:cs typeface="Trebuchet MS"/>
              </a:rPr>
              <a:t>to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90">
                <a:latin typeface="Trebuchet MS"/>
                <a:cs typeface="Trebuchet MS"/>
              </a:rPr>
              <a:t>enhance </a:t>
            </a:r>
            <a:r>
              <a:rPr dirty="0" sz="2750" spc="-815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voicebot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capabilities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65">
                <a:latin typeface="Trebuchet MS"/>
                <a:cs typeface="Trebuchet MS"/>
              </a:rPr>
              <a:t>through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85">
                <a:latin typeface="Trebuchet MS"/>
                <a:cs typeface="Trebuchet MS"/>
              </a:rPr>
              <a:t>advanced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80">
                <a:latin typeface="Trebuchet MS"/>
                <a:cs typeface="Trebuchet MS"/>
              </a:rPr>
              <a:t>machine </a:t>
            </a:r>
            <a:r>
              <a:rPr dirty="0" sz="2750" spc="-815">
                <a:latin typeface="Trebuchet MS"/>
                <a:cs typeface="Trebuchet MS"/>
              </a:rPr>
              <a:t> </a:t>
            </a:r>
            <a:r>
              <a:rPr dirty="0" sz="2750" spc="-90">
                <a:latin typeface="Trebuchet MS"/>
                <a:cs typeface="Trebuchet MS"/>
              </a:rPr>
              <a:t>learning </a:t>
            </a:r>
            <a:r>
              <a:rPr dirty="0" sz="2750" spc="-35">
                <a:latin typeface="Trebuchet MS"/>
                <a:cs typeface="Trebuchet MS"/>
              </a:rPr>
              <a:t>and </a:t>
            </a:r>
            <a:r>
              <a:rPr dirty="0" sz="2750" spc="-105">
                <a:latin typeface="Trebuchet MS"/>
                <a:cs typeface="Trebuchet MS"/>
              </a:rPr>
              <a:t>natural </a:t>
            </a:r>
            <a:r>
              <a:rPr dirty="0" sz="2750" spc="-70">
                <a:latin typeface="Trebuchet MS"/>
                <a:cs typeface="Trebuchet MS"/>
              </a:rPr>
              <a:t>language </a:t>
            </a:r>
            <a:r>
              <a:rPr dirty="0" sz="2750" spc="-90">
                <a:latin typeface="Trebuchet MS"/>
                <a:cs typeface="Trebuchet MS"/>
              </a:rPr>
              <a:t>understanding. </a:t>
            </a:r>
            <a:r>
              <a:rPr dirty="0" sz="2750" spc="-125">
                <a:latin typeface="Trebuchet MS"/>
                <a:cs typeface="Trebuchet MS"/>
              </a:rPr>
              <a:t>It </a:t>
            </a:r>
            <a:r>
              <a:rPr dirty="0" sz="2750" spc="-815">
                <a:latin typeface="Trebuchet MS"/>
                <a:cs typeface="Trebuchet MS"/>
              </a:rPr>
              <a:t> </a:t>
            </a:r>
            <a:r>
              <a:rPr dirty="0" sz="2750" spc="-75">
                <a:latin typeface="Trebuchet MS"/>
                <a:cs typeface="Trebuchet MS"/>
              </a:rPr>
              <a:t>a</a:t>
            </a:r>
            <a:r>
              <a:rPr dirty="0" sz="2750" spc="-130">
                <a:latin typeface="Trebuchet MS"/>
                <a:cs typeface="Trebuchet MS"/>
              </a:rPr>
              <a:t>ll</a:t>
            </a:r>
            <a:r>
              <a:rPr dirty="0" sz="2750" spc="-5">
                <a:latin typeface="Trebuchet MS"/>
                <a:cs typeface="Trebuchet MS"/>
              </a:rPr>
              <a:t>o</a:t>
            </a:r>
            <a:r>
              <a:rPr dirty="0" sz="2750" spc="-105">
                <a:latin typeface="Trebuchet MS"/>
                <a:cs typeface="Trebuchet MS"/>
              </a:rPr>
              <a:t>w</a:t>
            </a:r>
            <a:r>
              <a:rPr dirty="0" sz="2750" spc="25">
                <a:latin typeface="Trebuchet MS"/>
                <a:cs typeface="Trebuchet MS"/>
              </a:rPr>
              <a:t>s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270">
                <a:latin typeface="Trebuchet MS"/>
                <a:cs typeface="Trebuchet MS"/>
              </a:rPr>
              <a:t>f</a:t>
            </a:r>
            <a:r>
              <a:rPr dirty="0" sz="2750">
                <a:latin typeface="Trebuchet MS"/>
                <a:cs typeface="Trebuchet MS"/>
              </a:rPr>
              <a:t>o</a:t>
            </a:r>
            <a:r>
              <a:rPr dirty="0" sz="2750" spc="-135">
                <a:latin typeface="Trebuchet MS"/>
                <a:cs typeface="Trebuchet MS"/>
              </a:rPr>
              <a:t>r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25">
                <a:latin typeface="Trebuchet MS"/>
                <a:cs typeface="Trebuchet MS"/>
              </a:rPr>
              <a:t>m</a:t>
            </a:r>
            <a:r>
              <a:rPr dirty="0" sz="2750">
                <a:latin typeface="Trebuchet MS"/>
                <a:cs typeface="Trebuchet MS"/>
              </a:rPr>
              <a:t>o</a:t>
            </a:r>
            <a:r>
              <a:rPr dirty="0" sz="2750" spc="-165">
                <a:latin typeface="Trebuchet MS"/>
                <a:cs typeface="Trebuchet MS"/>
              </a:rPr>
              <a:t>r</a:t>
            </a:r>
            <a:r>
              <a:rPr dirty="0" sz="2750" spc="-150">
                <a:latin typeface="Trebuchet MS"/>
                <a:cs typeface="Trebuchet MS"/>
              </a:rPr>
              <a:t>e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75">
                <a:latin typeface="Trebuchet MS"/>
                <a:cs typeface="Trebuchet MS"/>
              </a:rPr>
              <a:t>a</a:t>
            </a:r>
            <a:r>
              <a:rPr dirty="0" sz="2750" spc="-175">
                <a:latin typeface="Trebuchet MS"/>
                <a:cs typeface="Trebuchet MS"/>
              </a:rPr>
              <a:t>c</a:t>
            </a:r>
            <a:r>
              <a:rPr dirty="0" sz="2750" spc="-120">
                <a:latin typeface="Trebuchet MS"/>
                <a:cs typeface="Trebuchet MS"/>
              </a:rPr>
              <a:t>c</a:t>
            </a:r>
            <a:r>
              <a:rPr dirty="0" sz="2750" spc="-25">
                <a:latin typeface="Trebuchet MS"/>
                <a:cs typeface="Trebuchet MS"/>
              </a:rPr>
              <a:t>u</a:t>
            </a:r>
            <a:r>
              <a:rPr dirty="0" sz="2750" spc="-200">
                <a:latin typeface="Trebuchet MS"/>
                <a:cs typeface="Trebuchet MS"/>
              </a:rPr>
              <a:t>r</a:t>
            </a:r>
            <a:r>
              <a:rPr dirty="0" sz="2750" spc="-110">
                <a:latin typeface="Trebuchet MS"/>
                <a:cs typeface="Trebuchet MS"/>
              </a:rPr>
              <a:t>a</a:t>
            </a:r>
            <a:r>
              <a:rPr dirty="0" sz="2750" spc="-225">
                <a:latin typeface="Trebuchet MS"/>
                <a:cs typeface="Trebuchet MS"/>
              </a:rPr>
              <a:t>t</a:t>
            </a:r>
            <a:r>
              <a:rPr dirty="0" sz="2750" spc="-150">
                <a:latin typeface="Trebuchet MS"/>
                <a:cs typeface="Trebuchet MS"/>
              </a:rPr>
              <a:t>e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65">
                <a:latin typeface="Trebuchet MS"/>
                <a:cs typeface="Trebuchet MS"/>
              </a:rPr>
              <a:t>r</a:t>
            </a:r>
            <a:r>
              <a:rPr dirty="0" sz="2750" spc="-155">
                <a:latin typeface="Trebuchet MS"/>
                <a:cs typeface="Trebuchet MS"/>
              </a:rPr>
              <a:t>e</a:t>
            </a:r>
            <a:r>
              <a:rPr dirty="0" sz="2750" spc="20">
                <a:latin typeface="Trebuchet MS"/>
                <a:cs typeface="Trebuchet MS"/>
              </a:rPr>
              <a:t>s</a:t>
            </a:r>
            <a:r>
              <a:rPr dirty="0" sz="2750" spc="-25">
                <a:latin typeface="Trebuchet MS"/>
                <a:cs typeface="Trebuchet MS"/>
              </a:rPr>
              <a:t>p</a:t>
            </a:r>
            <a:r>
              <a:rPr dirty="0" sz="2750">
                <a:latin typeface="Trebuchet MS"/>
                <a:cs typeface="Trebuchet MS"/>
              </a:rPr>
              <a:t>o</a:t>
            </a:r>
            <a:r>
              <a:rPr dirty="0" sz="2750" spc="-20">
                <a:latin typeface="Trebuchet MS"/>
                <a:cs typeface="Trebuchet MS"/>
              </a:rPr>
              <a:t>n</a:t>
            </a:r>
            <a:r>
              <a:rPr dirty="0" sz="2750" spc="20">
                <a:latin typeface="Trebuchet MS"/>
                <a:cs typeface="Trebuchet MS"/>
              </a:rPr>
              <a:t>s</a:t>
            </a:r>
            <a:r>
              <a:rPr dirty="0" sz="2750" spc="-155">
                <a:latin typeface="Trebuchet MS"/>
                <a:cs typeface="Trebuchet MS"/>
              </a:rPr>
              <a:t>e</a:t>
            </a:r>
            <a:r>
              <a:rPr dirty="0" sz="2750" spc="20">
                <a:latin typeface="Trebuchet MS"/>
                <a:cs typeface="Trebuchet MS"/>
              </a:rPr>
              <a:t>s</a:t>
            </a:r>
            <a:r>
              <a:rPr dirty="0" sz="2750" spc="-345">
                <a:latin typeface="Trebuchet MS"/>
                <a:cs typeface="Trebuchet MS"/>
              </a:rPr>
              <a:t>,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25">
                <a:latin typeface="Trebuchet MS"/>
                <a:cs typeface="Trebuchet MS"/>
              </a:rPr>
              <a:t>i</a:t>
            </a:r>
            <a:r>
              <a:rPr dirty="0" sz="2750" spc="-25">
                <a:latin typeface="Trebuchet MS"/>
                <a:cs typeface="Trebuchet MS"/>
              </a:rPr>
              <a:t>m</a:t>
            </a:r>
            <a:r>
              <a:rPr dirty="0" sz="2750" spc="-25">
                <a:latin typeface="Trebuchet MS"/>
                <a:cs typeface="Trebuchet MS"/>
              </a:rPr>
              <a:t>p</a:t>
            </a:r>
            <a:r>
              <a:rPr dirty="0" sz="2750" spc="-165">
                <a:latin typeface="Trebuchet MS"/>
                <a:cs typeface="Trebuchet MS"/>
              </a:rPr>
              <a:t>r</a:t>
            </a:r>
            <a:r>
              <a:rPr dirty="0" sz="2750" spc="-5">
                <a:latin typeface="Trebuchet MS"/>
                <a:cs typeface="Trebuchet MS"/>
              </a:rPr>
              <a:t>o</a:t>
            </a:r>
            <a:r>
              <a:rPr dirty="0" sz="2750" spc="-95">
                <a:latin typeface="Trebuchet MS"/>
                <a:cs typeface="Trebuchet MS"/>
              </a:rPr>
              <a:t>v</a:t>
            </a:r>
            <a:r>
              <a:rPr dirty="0" sz="2750" spc="-125">
                <a:latin typeface="Trebuchet MS"/>
                <a:cs typeface="Trebuchet MS"/>
              </a:rPr>
              <a:t>i</a:t>
            </a:r>
            <a:r>
              <a:rPr dirty="0" sz="2750" spc="-20">
                <a:latin typeface="Trebuchet MS"/>
                <a:cs typeface="Trebuchet MS"/>
              </a:rPr>
              <a:t>n</a:t>
            </a:r>
            <a:r>
              <a:rPr dirty="0" sz="2750" spc="-5">
                <a:latin typeface="Trebuchet MS"/>
                <a:cs typeface="Trebuchet MS"/>
              </a:rPr>
              <a:t>g  </a:t>
            </a:r>
            <a:r>
              <a:rPr dirty="0" sz="2750" spc="-190">
                <a:latin typeface="Trebuchet MS"/>
                <a:cs typeface="Trebuchet MS"/>
              </a:rPr>
              <a:t>t</a:t>
            </a:r>
            <a:r>
              <a:rPr dirty="0" sz="2750" spc="-25">
                <a:latin typeface="Trebuchet MS"/>
                <a:cs typeface="Trebuchet MS"/>
              </a:rPr>
              <a:t>h</a:t>
            </a:r>
            <a:r>
              <a:rPr dirty="0" sz="2750" spc="-150">
                <a:latin typeface="Trebuchet MS"/>
                <a:cs typeface="Trebuchet MS"/>
              </a:rPr>
              <a:t>e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o</a:t>
            </a:r>
            <a:r>
              <a:rPr dirty="0" sz="2750" spc="-100">
                <a:latin typeface="Trebuchet MS"/>
                <a:cs typeface="Trebuchet MS"/>
              </a:rPr>
              <a:t>v</a:t>
            </a:r>
            <a:r>
              <a:rPr dirty="0" sz="2750" spc="-155">
                <a:latin typeface="Trebuchet MS"/>
                <a:cs typeface="Trebuchet MS"/>
              </a:rPr>
              <a:t>e</a:t>
            </a:r>
            <a:r>
              <a:rPr dirty="0" sz="2750" spc="-200">
                <a:latin typeface="Trebuchet MS"/>
                <a:cs typeface="Trebuchet MS"/>
              </a:rPr>
              <a:t>r</a:t>
            </a:r>
            <a:r>
              <a:rPr dirty="0" sz="2750" spc="-75">
                <a:latin typeface="Trebuchet MS"/>
                <a:cs typeface="Trebuchet MS"/>
              </a:rPr>
              <a:t>a</a:t>
            </a:r>
            <a:r>
              <a:rPr dirty="0" sz="2750" spc="-130">
                <a:latin typeface="Trebuchet MS"/>
                <a:cs typeface="Trebuchet MS"/>
              </a:rPr>
              <a:t>l</a:t>
            </a:r>
            <a:r>
              <a:rPr dirty="0" sz="2750" spc="-125">
                <a:latin typeface="Trebuchet MS"/>
                <a:cs typeface="Trebuchet MS"/>
              </a:rPr>
              <a:t>l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25">
                <a:latin typeface="Trebuchet MS"/>
                <a:cs typeface="Trebuchet MS"/>
              </a:rPr>
              <a:t>u</a:t>
            </a:r>
            <a:r>
              <a:rPr dirty="0" sz="2750" spc="20">
                <a:latin typeface="Trebuchet MS"/>
                <a:cs typeface="Trebuchet MS"/>
              </a:rPr>
              <a:t>s</a:t>
            </a:r>
            <a:r>
              <a:rPr dirty="0" sz="2750" spc="-155">
                <a:latin typeface="Trebuchet MS"/>
                <a:cs typeface="Trebuchet MS"/>
              </a:rPr>
              <a:t>e</a:t>
            </a:r>
            <a:r>
              <a:rPr dirty="0" sz="2750" spc="-135">
                <a:latin typeface="Trebuchet MS"/>
                <a:cs typeface="Trebuchet MS"/>
              </a:rPr>
              <a:t>r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-170">
                <a:latin typeface="Trebuchet MS"/>
                <a:cs typeface="Trebuchet MS"/>
              </a:rPr>
              <a:t>e</a:t>
            </a:r>
            <a:r>
              <a:rPr dirty="0" sz="2750" spc="-185">
                <a:latin typeface="Trebuchet MS"/>
                <a:cs typeface="Trebuchet MS"/>
              </a:rPr>
              <a:t>x</a:t>
            </a:r>
            <a:r>
              <a:rPr dirty="0" sz="2750" spc="-25">
                <a:latin typeface="Trebuchet MS"/>
                <a:cs typeface="Trebuchet MS"/>
              </a:rPr>
              <a:t>p</a:t>
            </a:r>
            <a:r>
              <a:rPr dirty="0" sz="2750" spc="-155">
                <a:latin typeface="Trebuchet MS"/>
                <a:cs typeface="Trebuchet MS"/>
              </a:rPr>
              <a:t>e</a:t>
            </a:r>
            <a:r>
              <a:rPr dirty="0" sz="2750" spc="-140">
                <a:latin typeface="Trebuchet MS"/>
                <a:cs typeface="Trebuchet MS"/>
              </a:rPr>
              <a:t>r</a:t>
            </a:r>
            <a:r>
              <a:rPr dirty="0" sz="2750" spc="-125">
                <a:latin typeface="Trebuchet MS"/>
                <a:cs typeface="Trebuchet MS"/>
              </a:rPr>
              <a:t>i</a:t>
            </a:r>
            <a:r>
              <a:rPr dirty="0" sz="2750" spc="-155">
                <a:latin typeface="Trebuchet MS"/>
                <a:cs typeface="Trebuchet MS"/>
              </a:rPr>
              <a:t>e</a:t>
            </a:r>
            <a:r>
              <a:rPr dirty="0" sz="2750" spc="-20">
                <a:latin typeface="Trebuchet MS"/>
                <a:cs typeface="Trebuchet MS"/>
              </a:rPr>
              <a:t>n</a:t>
            </a:r>
            <a:r>
              <a:rPr dirty="0" sz="2750" spc="-175">
                <a:latin typeface="Trebuchet MS"/>
                <a:cs typeface="Trebuchet MS"/>
              </a:rPr>
              <a:t>c</a:t>
            </a:r>
            <a:r>
              <a:rPr dirty="0" sz="2750" spc="-150">
                <a:latin typeface="Trebuchet MS"/>
                <a:cs typeface="Trebuchet MS"/>
              </a:rPr>
              <a:t>e</a:t>
            </a:r>
            <a:r>
              <a:rPr dirty="0" sz="2750" spc="-280">
                <a:latin typeface="Trebuchet MS"/>
                <a:cs typeface="Trebuchet MS"/>
              </a:rPr>
              <a:t> </a:t>
            </a:r>
            <a:r>
              <a:rPr dirty="0" sz="2750" spc="20">
                <a:latin typeface="Trebuchet MS"/>
                <a:cs typeface="Trebuchet MS"/>
              </a:rPr>
              <a:t>s</a:t>
            </a:r>
            <a:r>
              <a:rPr dirty="0" sz="2750" spc="-125">
                <a:latin typeface="Trebuchet MS"/>
                <a:cs typeface="Trebuchet MS"/>
              </a:rPr>
              <a:t>i</a:t>
            </a:r>
            <a:r>
              <a:rPr dirty="0" sz="2750" spc="-15">
                <a:latin typeface="Trebuchet MS"/>
                <a:cs typeface="Trebuchet MS"/>
              </a:rPr>
              <a:t>g</a:t>
            </a:r>
            <a:r>
              <a:rPr dirty="0" sz="2750" spc="-20">
                <a:latin typeface="Trebuchet MS"/>
                <a:cs typeface="Trebuchet MS"/>
              </a:rPr>
              <a:t>n</a:t>
            </a:r>
            <a:r>
              <a:rPr dirty="0" sz="2750" spc="-125">
                <a:latin typeface="Trebuchet MS"/>
                <a:cs typeface="Trebuchet MS"/>
              </a:rPr>
              <a:t>i</a:t>
            </a:r>
            <a:r>
              <a:rPr dirty="0" sz="2750" spc="-155">
                <a:latin typeface="Trebuchet MS"/>
                <a:cs typeface="Trebuchet MS"/>
              </a:rPr>
              <a:t>ﬁ</a:t>
            </a:r>
            <a:r>
              <a:rPr dirty="0" sz="2750" spc="-145">
                <a:latin typeface="Trebuchet MS"/>
                <a:cs typeface="Trebuchet MS"/>
              </a:rPr>
              <a:t>c</a:t>
            </a:r>
            <a:r>
              <a:rPr dirty="0" sz="2750" spc="-75">
                <a:latin typeface="Trebuchet MS"/>
                <a:cs typeface="Trebuchet MS"/>
              </a:rPr>
              <a:t>a</a:t>
            </a:r>
            <a:r>
              <a:rPr dirty="0" sz="2750" spc="-20">
                <a:latin typeface="Trebuchet MS"/>
                <a:cs typeface="Trebuchet MS"/>
              </a:rPr>
              <a:t>n</a:t>
            </a:r>
            <a:r>
              <a:rPr dirty="0" sz="2750" spc="-190">
                <a:latin typeface="Trebuchet MS"/>
                <a:cs typeface="Trebuchet MS"/>
              </a:rPr>
              <a:t>t</a:t>
            </a:r>
            <a:r>
              <a:rPr dirty="0" sz="2750" spc="-130">
                <a:latin typeface="Trebuchet MS"/>
                <a:cs typeface="Trebuchet MS"/>
              </a:rPr>
              <a:t>l</a:t>
            </a:r>
            <a:r>
              <a:rPr dirty="0" sz="2750" spc="-190">
                <a:latin typeface="Trebuchet MS"/>
                <a:cs typeface="Trebuchet MS"/>
              </a:rPr>
              <a:t>y</a:t>
            </a:r>
            <a:r>
              <a:rPr dirty="0" sz="2750" spc="-345"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</a:path>
                <a:path w="2238375" h="4457700"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</a:path>
                <a:path w="2238375" h="445770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8375" h="445770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8375" h="445770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8375" h="445770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8375" h="4457700"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3" y="1839214"/>
            <a:ext cx="6283325" cy="856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-130"/>
              <a:t>I</a:t>
            </a:r>
            <a:r>
              <a:rPr dirty="0" sz="5450" spc="-695"/>
              <a:t>n</a:t>
            </a:r>
            <a:r>
              <a:rPr dirty="0" sz="5450" spc="-254"/>
              <a:t>t</a:t>
            </a:r>
            <a:r>
              <a:rPr dirty="0" sz="5450" spc="-520"/>
              <a:t>r</a:t>
            </a:r>
            <a:r>
              <a:rPr dirty="0" sz="5450" spc="-775"/>
              <a:t>o</a:t>
            </a:r>
            <a:r>
              <a:rPr dirty="0" sz="5450" spc="-755"/>
              <a:t>d</a:t>
            </a:r>
            <a:r>
              <a:rPr dirty="0" sz="5450" spc="-705"/>
              <a:t>u</a:t>
            </a:r>
            <a:r>
              <a:rPr dirty="0" sz="5450" spc="-1019"/>
              <a:t>c</a:t>
            </a:r>
            <a:r>
              <a:rPr dirty="0" sz="5450" spc="-254"/>
              <a:t>t</a:t>
            </a:r>
            <a:r>
              <a:rPr dirty="0" sz="5450" spc="-270"/>
              <a:t>i</a:t>
            </a:r>
            <a:r>
              <a:rPr dirty="0" sz="5450" spc="-775"/>
              <a:t>o</a:t>
            </a:r>
            <a:r>
              <a:rPr dirty="0" sz="5450" spc="-690"/>
              <a:t>n</a:t>
            </a:r>
            <a:r>
              <a:rPr dirty="0" sz="5450" spc="-770"/>
              <a:t> </a:t>
            </a:r>
            <a:r>
              <a:rPr dirty="0" sz="5450" spc="-305"/>
              <a:t>t</a:t>
            </a:r>
            <a:r>
              <a:rPr dirty="0" sz="5450" spc="-770"/>
              <a:t>o</a:t>
            </a:r>
            <a:r>
              <a:rPr dirty="0" sz="5450" spc="-770"/>
              <a:t> </a:t>
            </a:r>
            <a:r>
              <a:rPr dirty="0" sz="5450" spc="-1355"/>
              <a:t>S</a:t>
            </a:r>
            <a:r>
              <a:rPr dirty="0" sz="5450" spc="-254"/>
              <a:t>t</a:t>
            </a:r>
            <a:r>
              <a:rPr dirty="0" sz="5450" spc="-520"/>
              <a:t>r</a:t>
            </a:r>
            <a:r>
              <a:rPr dirty="0" sz="5450" spc="-565"/>
              <a:t>e</a:t>
            </a:r>
            <a:r>
              <a:rPr dirty="0" sz="5450" spc="-505"/>
              <a:t>a</a:t>
            </a:r>
            <a:r>
              <a:rPr dirty="0" sz="5450" spc="-930"/>
              <a:t>m</a:t>
            </a:r>
            <a:r>
              <a:rPr dirty="0" sz="5450" spc="-75"/>
              <a:t>l</a:t>
            </a:r>
            <a:r>
              <a:rPr dirty="0" sz="5450" spc="-270"/>
              <a:t>i</a:t>
            </a:r>
            <a:r>
              <a:rPr dirty="0" sz="5450" spc="-250"/>
              <a:t>t</a:t>
            </a:r>
            <a:endParaRPr sz="545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8351" y="3049549"/>
            <a:ext cx="1359560" cy="2751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62963" y="2949251"/>
            <a:ext cx="7044690" cy="2170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dirty="0" sz="2800" spc="-105">
                <a:latin typeface="Trebuchet MS"/>
                <a:cs typeface="Trebuchet MS"/>
              </a:rPr>
              <a:t>Streamlit </a:t>
            </a:r>
            <a:r>
              <a:rPr dirty="0" sz="2800" spc="-40">
                <a:latin typeface="Trebuchet MS"/>
                <a:cs typeface="Trebuchet MS"/>
              </a:rPr>
              <a:t>is </a:t>
            </a:r>
            <a:r>
              <a:rPr dirty="0" sz="2800" spc="-30">
                <a:latin typeface="Trebuchet MS"/>
                <a:cs typeface="Trebuchet MS"/>
              </a:rPr>
              <a:t>an </a:t>
            </a:r>
            <a:r>
              <a:rPr dirty="0" sz="2800" spc="-70">
                <a:latin typeface="Trebuchet MS"/>
                <a:cs typeface="Trebuchet MS"/>
              </a:rPr>
              <a:t>open-source </a:t>
            </a:r>
            <a:r>
              <a:rPr dirty="0" sz="2800" spc="-100">
                <a:latin typeface="Trebuchet MS"/>
                <a:cs typeface="Trebuchet MS"/>
              </a:rPr>
              <a:t>framework </a:t>
            </a:r>
            <a:r>
              <a:rPr dirty="0" sz="2800" spc="-120">
                <a:latin typeface="Trebuchet MS"/>
                <a:cs typeface="Trebuchet MS"/>
              </a:rPr>
              <a:t>that </a:t>
            </a:r>
            <a:r>
              <a:rPr dirty="0" sz="2800" spc="-114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125">
                <a:latin typeface="Trebuchet MS"/>
                <a:cs typeface="Trebuchet MS"/>
              </a:rPr>
              <a:t>e</a:t>
            </a:r>
            <a:r>
              <a:rPr dirty="0" sz="2800" spc="-90">
                <a:latin typeface="Trebuchet MS"/>
                <a:cs typeface="Trebuchet MS"/>
              </a:rPr>
              <a:t>v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15">
                <a:latin typeface="Trebuchet MS"/>
                <a:cs typeface="Trebuchet MS"/>
              </a:rPr>
              <a:t>o</a:t>
            </a:r>
            <a:r>
              <a:rPr dirty="0" sz="2800" spc="-10">
                <a:latin typeface="Trebuchet MS"/>
                <a:cs typeface="Trebuchet MS"/>
              </a:rPr>
              <a:t>p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40">
                <a:latin typeface="Trebuchet MS"/>
                <a:cs typeface="Trebuchet MS"/>
              </a:rPr>
              <a:t>r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220">
                <a:latin typeface="Trebuchet MS"/>
                <a:cs typeface="Trebuchet MS"/>
              </a:rPr>
              <a:t>t</a:t>
            </a:r>
            <a:r>
              <a:rPr dirty="0" sz="2800" spc="20">
                <a:latin typeface="Trebuchet MS"/>
                <a:cs typeface="Trebuchet MS"/>
              </a:rPr>
              <a:t>o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c</a:t>
            </a:r>
            <a:r>
              <a:rPr dirty="0" sz="2800" spc="-160">
                <a:latin typeface="Trebuchet MS"/>
                <a:cs typeface="Trebuchet MS"/>
              </a:rPr>
              <a:t>r</a:t>
            </a:r>
            <a:r>
              <a:rPr dirty="0" sz="2800" spc="-180">
                <a:latin typeface="Trebuchet MS"/>
                <a:cs typeface="Trebuchet MS"/>
              </a:rPr>
              <a:t>e</a:t>
            </a:r>
            <a:r>
              <a:rPr dirty="0" sz="2800" spc="-100">
                <a:latin typeface="Trebuchet MS"/>
                <a:cs typeface="Trebuchet MS"/>
              </a:rPr>
              <a:t>a</a:t>
            </a:r>
            <a:r>
              <a:rPr dirty="0" sz="2800" spc="-220">
                <a:latin typeface="Trebuchet MS"/>
                <a:cs typeface="Trebuchet MS"/>
              </a:rPr>
              <a:t>t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220">
                <a:latin typeface="Trebuchet MS"/>
                <a:cs typeface="Trebuchet MS"/>
              </a:rPr>
              <a:t>t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95">
                <a:latin typeface="Trebuchet MS"/>
                <a:cs typeface="Trebuchet MS"/>
              </a:rPr>
              <a:t>r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35">
                <a:latin typeface="Trebuchet MS"/>
                <a:cs typeface="Trebuchet MS"/>
              </a:rPr>
              <a:t>c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90">
                <a:latin typeface="Trebuchet MS"/>
                <a:cs typeface="Trebuchet MS"/>
              </a:rPr>
              <a:t>v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w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5">
                <a:latin typeface="Trebuchet MS"/>
                <a:cs typeface="Trebuchet MS"/>
              </a:rPr>
              <a:t>b  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0">
                <a:latin typeface="Trebuchet MS"/>
                <a:cs typeface="Trebuchet MS"/>
              </a:rPr>
              <a:t>pp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35">
                <a:latin typeface="Trebuchet MS"/>
                <a:cs typeface="Trebuchet MS"/>
              </a:rPr>
              <a:t>c</a:t>
            </a:r>
            <a:r>
              <a:rPr dirty="0" sz="2800" spc="-100">
                <a:latin typeface="Trebuchet MS"/>
                <a:cs typeface="Trebuchet MS"/>
              </a:rPr>
              <a:t>a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15">
                <a:latin typeface="Trebuchet MS"/>
                <a:cs typeface="Trebuchet MS"/>
              </a:rPr>
              <a:t>o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80">
                <a:latin typeface="Trebuchet MS"/>
                <a:cs typeface="Trebuchet MS"/>
              </a:rPr>
              <a:t>e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80">
                <a:latin typeface="Trebuchet MS"/>
                <a:cs typeface="Trebuchet MS"/>
              </a:rPr>
              <a:t>y</a:t>
            </a:r>
            <a:r>
              <a:rPr dirty="0" sz="2800" spc="-350">
                <a:latin typeface="Trebuchet MS"/>
                <a:cs typeface="Trebuchet MS"/>
              </a:rPr>
              <a:t>.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I</a:t>
            </a:r>
            <a:r>
              <a:rPr dirty="0" sz="2800" spc="-180">
                <a:latin typeface="Trebuchet MS"/>
                <a:cs typeface="Trebuchet MS"/>
              </a:rPr>
              <a:t>t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p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35">
                <a:latin typeface="Trebuchet MS"/>
                <a:cs typeface="Trebuchet MS"/>
              </a:rPr>
              <a:t>r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10">
                <a:latin typeface="Trebuchet MS"/>
                <a:cs typeface="Trebuchet MS"/>
              </a:rPr>
              <a:t>c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35">
                <a:latin typeface="Trebuchet MS"/>
                <a:cs typeface="Trebuchet MS"/>
              </a:rPr>
              <a:t>r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90">
                <a:latin typeface="Trebuchet MS"/>
                <a:cs typeface="Trebuchet MS"/>
              </a:rPr>
              <a:t>y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50">
                <a:latin typeface="Trebuchet MS"/>
                <a:cs typeface="Trebuchet MS"/>
              </a:rPr>
              <a:t>e</a:t>
            </a:r>
            <a:r>
              <a:rPr dirty="0" sz="2800" spc="-240">
                <a:latin typeface="Trebuchet MS"/>
                <a:cs typeface="Trebuchet MS"/>
              </a:rPr>
              <a:t>f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125">
                <a:latin typeface="Trebuchet MS"/>
                <a:cs typeface="Trebuchet MS"/>
              </a:rPr>
              <a:t>l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265">
                <a:latin typeface="Trebuchet MS"/>
                <a:cs typeface="Trebuchet MS"/>
              </a:rPr>
              <a:t>f</a:t>
            </a:r>
            <a:r>
              <a:rPr dirty="0" sz="2800" spc="15">
                <a:latin typeface="Trebuchet MS"/>
                <a:cs typeface="Trebuchet MS"/>
              </a:rPr>
              <a:t>o</a:t>
            </a:r>
            <a:r>
              <a:rPr dirty="0" sz="2800" spc="-110">
                <a:latin typeface="Trebuchet MS"/>
                <a:cs typeface="Trebuchet MS"/>
              </a:rPr>
              <a:t>r  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5">
                <a:latin typeface="Trebuchet MS"/>
                <a:cs typeface="Trebuchet MS"/>
              </a:rPr>
              <a:t>g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30">
                <a:latin typeface="Trebuchet MS"/>
                <a:cs typeface="Trebuchet MS"/>
              </a:rPr>
              <a:t>r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220">
                <a:latin typeface="Trebuchet MS"/>
                <a:cs typeface="Trebuchet MS"/>
              </a:rPr>
              <a:t>t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35">
                <a:latin typeface="Trebuchet MS"/>
                <a:cs typeface="Trebuchet MS"/>
              </a:rPr>
              <a:t>r</a:t>
            </a:r>
            <a:r>
              <a:rPr dirty="0" sz="2800" spc="-295">
                <a:latin typeface="Trebuchet MS"/>
                <a:cs typeface="Trebuchet MS"/>
              </a:rPr>
              <a:t>f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65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40">
                <a:latin typeface="Trebuchet MS"/>
                <a:cs typeface="Trebuchet MS"/>
              </a:rPr>
              <a:t>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265">
                <a:latin typeface="Trebuchet MS"/>
                <a:cs typeface="Trebuchet MS"/>
              </a:rPr>
              <a:t>f</a:t>
            </a:r>
            <a:r>
              <a:rPr dirty="0" sz="2800" spc="15">
                <a:latin typeface="Trebuchet MS"/>
                <a:cs typeface="Trebuchet MS"/>
              </a:rPr>
              <a:t>o</a:t>
            </a:r>
            <a:r>
              <a:rPr dirty="0" sz="2800" spc="-130">
                <a:latin typeface="Trebuchet MS"/>
                <a:cs typeface="Trebuchet MS"/>
              </a:rPr>
              <a:t>r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v</a:t>
            </a:r>
            <a:r>
              <a:rPr dirty="0" sz="2800" spc="15">
                <a:latin typeface="Trebuchet MS"/>
                <a:cs typeface="Trebuchet MS"/>
              </a:rPr>
              <a:t>o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65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e</a:t>
            </a:r>
            <a:r>
              <a:rPr dirty="0" sz="2800" spc="-10">
                <a:latin typeface="Trebuchet MS"/>
                <a:cs typeface="Trebuchet MS"/>
              </a:rPr>
              <a:t>b</a:t>
            </a:r>
            <a:r>
              <a:rPr dirty="0" sz="2800" spc="-30">
                <a:latin typeface="Trebuchet MS"/>
                <a:cs typeface="Trebuchet MS"/>
              </a:rPr>
              <a:t>o</a:t>
            </a:r>
            <a:r>
              <a:rPr dirty="0" sz="2800" spc="-190">
                <a:latin typeface="Trebuchet MS"/>
                <a:cs typeface="Trebuchet MS"/>
              </a:rPr>
              <a:t>t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350">
                <a:latin typeface="Trebuchet MS"/>
                <a:cs typeface="Trebuchet MS"/>
              </a:rPr>
              <a:t>,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</a:t>
            </a:r>
            <a:r>
              <a:rPr dirty="0" sz="2800" spc="-160">
                <a:latin typeface="Trebuchet MS"/>
                <a:cs typeface="Trebuchet MS"/>
              </a:rPr>
              <a:t>r</a:t>
            </a:r>
            <a:r>
              <a:rPr dirty="0" sz="2800" spc="10">
                <a:latin typeface="Trebuchet MS"/>
                <a:cs typeface="Trebuchet MS"/>
              </a:rPr>
              <a:t>o</a:t>
            </a:r>
            <a:r>
              <a:rPr dirty="0" sz="2800" spc="-85">
                <a:latin typeface="Trebuchet MS"/>
                <a:cs typeface="Trebuchet MS"/>
              </a:rPr>
              <a:t>v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g  </a:t>
            </a:r>
            <a:r>
              <a:rPr dirty="0" sz="2800" spc="-60">
                <a:latin typeface="Trebuchet MS"/>
                <a:cs typeface="Trebuchet MS"/>
              </a:rPr>
              <a:t>a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5">
                <a:latin typeface="Trebuchet MS"/>
                <a:cs typeface="Trebuchet MS"/>
              </a:rPr>
              <a:t>m</a:t>
            </a:r>
            <a:r>
              <a:rPr dirty="0" sz="2800" spc="-10">
                <a:latin typeface="Trebuchet MS"/>
                <a:cs typeface="Trebuchet MS"/>
              </a:rPr>
              <a:t>p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w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90">
                <a:latin typeface="Trebuchet MS"/>
                <a:cs typeface="Trebuchet MS"/>
              </a:rPr>
              <a:t>y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220">
                <a:latin typeface="Trebuchet MS"/>
                <a:cs typeface="Trebuchet MS"/>
              </a:rPr>
              <a:t>t</a:t>
            </a:r>
            <a:r>
              <a:rPr dirty="0" sz="2800" spc="20">
                <a:latin typeface="Trebuchet MS"/>
                <a:cs typeface="Trebuchet MS"/>
              </a:rPr>
              <a:t>o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85">
                <a:latin typeface="Trebuchet MS"/>
                <a:cs typeface="Trebuchet MS"/>
              </a:rPr>
              <a:t>v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35">
                <a:latin typeface="Trebuchet MS"/>
                <a:cs typeface="Trebuchet MS"/>
              </a:rPr>
              <a:t>s</a:t>
            </a:r>
            <a:r>
              <a:rPr dirty="0" sz="2800" spc="-15">
                <a:latin typeface="Trebuchet MS"/>
                <a:cs typeface="Trebuchet MS"/>
              </a:rPr>
              <a:t>u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130">
                <a:latin typeface="Trebuchet MS"/>
                <a:cs typeface="Trebuchet MS"/>
              </a:rPr>
              <a:t>l</a:t>
            </a:r>
            <a:r>
              <a:rPr dirty="0" sz="2800" spc="-125">
                <a:latin typeface="Trebuchet MS"/>
                <a:cs typeface="Trebuchet MS"/>
              </a:rPr>
              <a:t>i</a:t>
            </a:r>
            <a:r>
              <a:rPr dirty="0" sz="2800" spc="-180">
                <a:latin typeface="Trebuchet MS"/>
                <a:cs typeface="Trebuchet MS"/>
              </a:rPr>
              <a:t>z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5">
                <a:latin typeface="Trebuchet MS"/>
                <a:cs typeface="Trebuchet MS"/>
              </a:rPr>
              <a:t>d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m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5">
                <a:latin typeface="Trebuchet MS"/>
                <a:cs typeface="Trebuchet MS"/>
              </a:rPr>
              <a:t>n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35">
                <a:latin typeface="Trebuchet MS"/>
                <a:cs typeface="Trebuchet MS"/>
              </a:rPr>
              <a:t>g</a:t>
            </a:r>
            <a:r>
              <a:rPr dirty="0" sz="2800" spc="-140">
                <a:latin typeface="Trebuchet MS"/>
                <a:cs typeface="Trebuchet MS"/>
              </a:rPr>
              <a:t>e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d</a:t>
            </a:r>
            <a:r>
              <a:rPr dirty="0" sz="2800" spc="-100">
                <a:latin typeface="Trebuchet MS"/>
                <a:cs typeface="Trebuchet MS"/>
              </a:rPr>
              <a:t>a</a:t>
            </a:r>
            <a:r>
              <a:rPr dirty="0" sz="2800" spc="-240">
                <a:latin typeface="Trebuchet MS"/>
                <a:cs typeface="Trebuchet MS"/>
              </a:rPr>
              <a:t>t</a:t>
            </a:r>
            <a:r>
              <a:rPr dirty="0" sz="2800" spc="-65">
                <a:latin typeface="Trebuchet MS"/>
                <a:cs typeface="Trebuchet MS"/>
              </a:rPr>
              <a:t>a</a:t>
            </a:r>
            <a:r>
              <a:rPr dirty="0" sz="2800" spc="-35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6401663" y="4417593"/>
            <a:ext cx="1307465" cy="252095"/>
          </a:xfrm>
          <a:custGeom>
            <a:avLst/>
            <a:gdLst/>
            <a:ahLst/>
            <a:cxnLst/>
            <a:rect l="l" t="t" r="r" b="b"/>
            <a:pathLst>
              <a:path w="1307465" h="252095">
                <a:moveTo>
                  <a:pt x="108546" y="6794"/>
                </a:moveTo>
                <a:lnTo>
                  <a:pt x="65125" y="15163"/>
                </a:lnTo>
                <a:lnTo>
                  <a:pt x="30657" y="39941"/>
                </a:lnTo>
                <a:lnTo>
                  <a:pt x="8039" y="78803"/>
                </a:lnTo>
                <a:lnTo>
                  <a:pt x="0" y="129590"/>
                </a:lnTo>
                <a:lnTo>
                  <a:pt x="845" y="147774"/>
                </a:lnTo>
                <a:lnTo>
                  <a:pt x="13512" y="194792"/>
                </a:lnTo>
                <a:lnTo>
                  <a:pt x="39812" y="229007"/>
                </a:lnTo>
                <a:lnTo>
                  <a:pt x="77079" y="248281"/>
                </a:lnTo>
                <a:lnTo>
                  <a:pt x="106476" y="251968"/>
                </a:lnTo>
                <a:lnTo>
                  <a:pt x="118230" y="251475"/>
                </a:lnTo>
                <a:lnTo>
                  <a:pt x="158462" y="239760"/>
                </a:lnTo>
                <a:lnTo>
                  <a:pt x="181711" y="221970"/>
                </a:lnTo>
                <a:lnTo>
                  <a:pt x="181711" y="215836"/>
                </a:lnTo>
                <a:lnTo>
                  <a:pt x="108877" y="215836"/>
                </a:lnTo>
                <a:lnTo>
                  <a:pt x="98316" y="215190"/>
                </a:lnTo>
                <a:lnTo>
                  <a:pt x="58251" y="192866"/>
                </a:lnTo>
                <a:lnTo>
                  <a:pt x="42217" y="154282"/>
                </a:lnTo>
                <a:lnTo>
                  <a:pt x="40182" y="128841"/>
                </a:lnTo>
                <a:lnTo>
                  <a:pt x="40731" y="115758"/>
                </a:lnTo>
                <a:lnTo>
                  <a:pt x="53561" y="73526"/>
                </a:lnTo>
                <a:lnTo>
                  <a:pt x="89423" y="45470"/>
                </a:lnTo>
                <a:lnTo>
                  <a:pt x="109207" y="42926"/>
                </a:lnTo>
                <a:lnTo>
                  <a:pt x="179517" y="42926"/>
                </a:lnTo>
                <a:lnTo>
                  <a:pt x="181457" y="40601"/>
                </a:lnTo>
                <a:lnTo>
                  <a:pt x="150063" y="16167"/>
                </a:lnTo>
                <a:lnTo>
                  <a:pt x="120463" y="7380"/>
                </a:lnTo>
                <a:lnTo>
                  <a:pt x="108546" y="6794"/>
                </a:lnTo>
                <a:close/>
              </a:path>
              <a:path w="1307465" h="252095">
                <a:moveTo>
                  <a:pt x="181711" y="119811"/>
                </a:moveTo>
                <a:lnTo>
                  <a:pt x="95707" y="119811"/>
                </a:lnTo>
                <a:lnTo>
                  <a:pt x="95707" y="154940"/>
                </a:lnTo>
                <a:lnTo>
                  <a:pt x="144589" y="154940"/>
                </a:lnTo>
                <a:lnTo>
                  <a:pt x="144589" y="205740"/>
                </a:lnTo>
                <a:lnTo>
                  <a:pt x="142214" y="208051"/>
                </a:lnTo>
                <a:lnTo>
                  <a:pt x="137629" y="210324"/>
                </a:lnTo>
                <a:lnTo>
                  <a:pt x="124040" y="214744"/>
                </a:lnTo>
                <a:lnTo>
                  <a:pt x="116725" y="215836"/>
                </a:lnTo>
                <a:lnTo>
                  <a:pt x="181711" y="215836"/>
                </a:lnTo>
                <a:lnTo>
                  <a:pt x="181711" y="119811"/>
                </a:lnTo>
                <a:close/>
              </a:path>
              <a:path w="1307465" h="252095">
                <a:moveTo>
                  <a:pt x="179517" y="42926"/>
                </a:moveTo>
                <a:lnTo>
                  <a:pt x="109207" y="42926"/>
                </a:lnTo>
                <a:lnTo>
                  <a:pt x="116621" y="43278"/>
                </a:lnTo>
                <a:lnTo>
                  <a:pt x="123375" y="44334"/>
                </a:lnTo>
                <a:lnTo>
                  <a:pt x="158419" y="68199"/>
                </a:lnTo>
                <a:lnTo>
                  <a:pt x="179517" y="42926"/>
                </a:lnTo>
                <a:close/>
              </a:path>
              <a:path w="1307465" h="252095">
                <a:moveTo>
                  <a:pt x="287312" y="65125"/>
                </a:moveTo>
                <a:lnTo>
                  <a:pt x="247878" y="76733"/>
                </a:lnTo>
                <a:lnTo>
                  <a:pt x="218046" y="109372"/>
                </a:lnTo>
                <a:lnTo>
                  <a:pt x="206898" y="154774"/>
                </a:lnTo>
                <a:lnTo>
                  <a:pt x="206791" y="160693"/>
                </a:lnTo>
                <a:lnTo>
                  <a:pt x="207402" y="172701"/>
                </a:lnTo>
                <a:lnTo>
                  <a:pt x="224254" y="218279"/>
                </a:lnTo>
                <a:lnTo>
                  <a:pt x="258712" y="245581"/>
                </a:lnTo>
                <a:lnTo>
                  <a:pt x="291782" y="251968"/>
                </a:lnTo>
                <a:lnTo>
                  <a:pt x="300781" y="251627"/>
                </a:lnTo>
                <a:lnTo>
                  <a:pt x="339080" y="239701"/>
                </a:lnTo>
                <a:lnTo>
                  <a:pt x="355092" y="230251"/>
                </a:lnTo>
                <a:lnTo>
                  <a:pt x="348062" y="217830"/>
                </a:lnTo>
                <a:lnTo>
                  <a:pt x="294767" y="217830"/>
                </a:lnTo>
                <a:lnTo>
                  <a:pt x="288075" y="217425"/>
                </a:lnTo>
                <a:lnTo>
                  <a:pt x="255109" y="198007"/>
                </a:lnTo>
                <a:lnTo>
                  <a:pt x="245198" y="171183"/>
                </a:lnTo>
                <a:lnTo>
                  <a:pt x="356501" y="171183"/>
                </a:lnTo>
                <a:lnTo>
                  <a:pt x="357771" y="165163"/>
                </a:lnTo>
                <a:lnTo>
                  <a:pt x="358546" y="160693"/>
                </a:lnTo>
                <a:lnTo>
                  <a:pt x="359092" y="154774"/>
                </a:lnTo>
                <a:lnTo>
                  <a:pt x="359232" y="151930"/>
                </a:lnTo>
                <a:lnTo>
                  <a:pt x="359232" y="149225"/>
                </a:lnTo>
                <a:lnTo>
                  <a:pt x="358795" y="139115"/>
                </a:lnTo>
                <a:lnTo>
                  <a:pt x="246189" y="139115"/>
                </a:lnTo>
                <a:lnTo>
                  <a:pt x="247294" y="133464"/>
                </a:lnTo>
                <a:lnTo>
                  <a:pt x="274167" y="101257"/>
                </a:lnTo>
                <a:lnTo>
                  <a:pt x="280847" y="99263"/>
                </a:lnTo>
                <a:lnTo>
                  <a:pt x="347641" y="99263"/>
                </a:lnTo>
                <a:lnTo>
                  <a:pt x="346100" y="96337"/>
                </a:lnTo>
                <a:lnTo>
                  <a:pt x="308238" y="67800"/>
                </a:lnTo>
                <a:lnTo>
                  <a:pt x="298158" y="65794"/>
                </a:lnTo>
                <a:lnTo>
                  <a:pt x="287312" y="65125"/>
                </a:lnTo>
                <a:close/>
              </a:path>
              <a:path w="1307465" h="252095">
                <a:moveTo>
                  <a:pt x="339013" y="201841"/>
                </a:moveTo>
                <a:lnTo>
                  <a:pt x="302120" y="217830"/>
                </a:lnTo>
                <a:lnTo>
                  <a:pt x="348062" y="217830"/>
                </a:lnTo>
                <a:lnTo>
                  <a:pt x="339013" y="201841"/>
                </a:lnTo>
                <a:close/>
              </a:path>
              <a:path w="1307465" h="252095">
                <a:moveTo>
                  <a:pt x="347641" y="99263"/>
                </a:moveTo>
                <a:lnTo>
                  <a:pt x="287642" y="99263"/>
                </a:lnTo>
                <a:lnTo>
                  <a:pt x="295548" y="99982"/>
                </a:lnTo>
                <a:lnTo>
                  <a:pt x="302520" y="102141"/>
                </a:lnTo>
                <a:lnTo>
                  <a:pt x="323024" y="139115"/>
                </a:lnTo>
                <a:lnTo>
                  <a:pt x="358795" y="139115"/>
                </a:lnTo>
                <a:lnTo>
                  <a:pt x="358703" y="136996"/>
                </a:lnTo>
                <a:lnTo>
                  <a:pt x="357119" y="125590"/>
                </a:lnTo>
                <a:lnTo>
                  <a:pt x="354479" y="115002"/>
                </a:lnTo>
                <a:lnTo>
                  <a:pt x="350786" y="105232"/>
                </a:lnTo>
                <a:lnTo>
                  <a:pt x="347641" y="99263"/>
                </a:lnTo>
                <a:close/>
              </a:path>
              <a:path w="1307465" h="252095">
                <a:moveTo>
                  <a:pt x="420370" y="69189"/>
                </a:moveTo>
                <a:lnTo>
                  <a:pt x="386486" y="69189"/>
                </a:lnTo>
                <a:lnTo>
                  <a:pt x="386486" y="247904"/>
                </a:lnTo>
                <a:lnTo>
                  <a:pt x="425018" y="247904"/>
                </a:lnTo>
                <a:lnTo>
                  <a:pt x="425018" y="123126"/>
                </a:lnTo>
                <a:lnTo>
                  <a:pt x="434748" y="113410"/>
                </a:lnTo>
                <a:lnTo>
                  <a:pt x="444052" y="106473"/>
                </a:lnTo>
                <a:lnTo>
                  <a:pt x="452932" y="102313"/>
                </a:lnTo>
                <a:lnTo>
                  <a:pt x="461391" y="100926"/>
                </a:lnTo>
                <a:lnTo>
                  <a:pt x="619847" y="100926"/>
                </a:lnTo>
                <a:lnTo>
                  <a:pt x="617810" y="95262"/>
                </a:lnTo>
                <a:lnTo>
                  <a:pt x="417449" y="95262"/>
                </a:lnTo>
                <a:lnTo>
                  <a:pt x="420370" y="69189"/>
                </a:lnTo>
                <a:close/>
              </a:path>
              <a:path w="1307465" h="252095">
                <a:moveTo>
                  <a:pt x="555980" y="100926"/>
                </a:moveTo>
                <a:lnTo>
                  <a:pt x="470052" y="100926"/>
                </a:lnTo>
                <a:lnTo>
                  <a:pt x="476364" y="103771"/>
                </a:lnTo>
                <a:lnTo>
                  <a:pt x="480275" y="109461"/>
                </a:lnTo>
                <a:lnTo>
                  <a:pt x="486244" y="247904"/>
                </a:lnTo>
                <a:lnTo>
                  <a:pt x="525106" y="247904"/>
                </a:lnTo>
                <a:lnTo>
                  <a:pt x="525106" y="123126"/>
                </a:lnTo>
                <a:lnTo>
                  <a:pt x="531406" y="116116"/>
                </a:lnTo>
                <a:lnTo>
                  <a:pt x="537667" y="110667"/>
                </a:lnTo>
                <a:lnTo>
                  <a:pt x="550202" y="102882"/>
                </a:lnTo>
                <a:lnTo>
                  <a:pt x="555980" y="100926"/>
                </a:lnTo>
                <a:close/>
              </a:path>
              <a:path w="1307465" h="252095">
                <a:moveTo>
                  <a:pt x="619847" y="100926"/>
                </a:moveTo>
                <a:lnTo>
                  <a:pt x="570064" y="100926"/>
                </a:lnTo>
                <a:lnTo>
                  <a:pt x="576478" y="103771"/>
                </a:lnTo>
                <a:lnTo>
                  <a:pt x="580453" y="109461"/>
                </a:lnTo>
                <a:lnTo>
                  <a:pt x="586422" y="247904"/>
                </a:lnTo>
                <a:lnTo>
                  <a:pt x="625271" y="247904"/>
                </a:lnTo>
                <a:lnTo>
                  <a:pt x="625271" y="136296"/>
                </a:lnTo>
                <a:lnTo>
                  <a:pt x="624397" y="120344"/>
                </a:lnTo>
                <a:lnTo>
                  <a:pt x="621774" y="106286"/>
                </a:lnTo>
                <a:lnTo>
                  <a:pt x="619847" y="100926"/>
                </a:lnTo>
                <a:close/>
              </a:path>
              <a:path w="1307465" h="252095">
                <a:moveTo>
                  <a:pt x="468185" y="65125"/>
                </a:moveTo>
                <a:lnTo>
                  <a:pt x="431465" y="78630"/>
                </a:lnTo>
                <a:lnTo>
                  <a:pt x="417449" y="95262"/>
                </a:lnTo>
                <a:lnTo>
                  <a:pt x="617810" y="95262"/>
                </a:lnTo>
                <a:lnTo>
                  <a:pt x="617401" y="94123"/>
                </a:lnTo>
                <a:lnTo>
                  <a:pt x="615231" y="90487"/>
                </a:lnTo>
                <a:lnTo>
                  <a:pt x="516648" y="90487"/>
                </a:lnTo>
                <a:lnTo>
                  <a:pt x="515556" y="87058"/>
                </a:lnTo>
                <a:lnTo>
                  <a:pt x="478529" y="65756"/>
                </a:lnTo>
                <a:lnTo>
                  <a:pt x="468185" y="65125"/>
                </a:lnTo>
                <a:close/>
              </a:path>
              <a:path w="1307465" h="252095">
                <a:moveTo>
                  <a:pt x="568350" y="65125"/>
                </a:moveTo>
                <a:lnTo>
                  <a:pt x="530216" y="79402"/>
                </a:lnTo>
                <a:lnTo>
                  <a:pt x="516648" y="90487"/>
                </a:lnTo>
                <a:lnTo>
                  <a:pt x="615231" y="90487"/>
                </a:lnTo>
                <a:lnTo>
                  <a:pt x="581912" y="66296"/>
                </a:lnTo>
                <a:lnTo>
                  <a:pt x="568350" y="65125"/>
                </a:lnTo>
                <a:close/>
              </a:path>
              <a:path w="1307465" h="252095">
                <a:moveTo>
                  <a:pt x="692975" y="0"/>
                </a:moveTo>
                <a:lnTo>
                  <a:pt x="679437" y="0"/>
                </a:lnTo>
                <a:lnTo>
                  <a:pt x="673773" y="2273"/>
                </a:lnTo>
                <a:lnTo>
                  <a:pt x="664387" y="11328"/>
                </a:lnTo>
                <a:lnTo>
                  <a:pt x="662038" y="16967"/>
                </a:lnTo>
                <a:lnTo>
                  <a:pt x="662038" y="30886"/>
                </a:lnTo>
                <a:lnTo>
                  <a:pt x="664387" y="36741"/>
                </a:lnTo>
                <a:lnTo>
                  <a:pt x="673773" y="45745"/>
                </a:lnTo>
                <a:lnTo>
                  <a:pt x="679437" y="47980"/>
                </a:lnTo>
                <a:lnTo>
                  <a:pt x="692975" y="47980"/>
                </a:lnTo>
                <a:lnTo>
                  <a:pt x="698690" y="45720"/>
                </a:lnTo>
                <a:lnTo>
                  <a:pt x="703224" y="41186"/>
                </a:lnTo>
                <a:lnTo>
                  <a:pt x="707809" y="36652"/>
                </a:lnTo>
                <a:lnTo>
                  <a:pt x="710070" y="30886"/>
                </a:lnTo>
                <a:lnTo>
                  <a:pt x="710074" y="16967"/>
                </a:lnTo>
                <a:lnTo>
                  <a:pt x="707809" y="11404"/>
                </a:lnTo>
                <a:lnTo>
                  <a:pt x="703224" y="6883"/>
                </a:lnTo>
                <a:lnTo>
                  <a:pt x="698690" y="2298"/>
                </a:lnTo>
                <a:lnTo>
                  <a:pt x="692975" y="0"/>
                </a:lnTo>
                <a:close/>
              </a:path>
              <a:path w="1307465" h="252095">
                <a:moveTo>
                  <a:pt x="704964" y="69189"/>
                </a:moveTo>
                <a:lnTo>
                  <a:pt x="666432" y="69189"/>
                </a:lnTo>
                <a:lnTo>
                  <a:pt x="666432" y="247904"/>
                </a:lnTo>
                <a:lnTo>
                  <a:pt x="704964" y="247904"/>
                </a:lnTo>
                <a:lnTo>
                  <a:pt x="704964" y="69189"/>
                </a:lnTo>
                <a:close/>
              </a:path>
              <a:path w="1307465" h="252095">
                <a:moveTo>
                  <a:pt x="782434" y="69189"/>
                </a:moveTo>
                <a:lnTo>
                  <a:pt x="748550" y="69189"/>
                </a:lnTo>
                <a:lnTo>
                  <a:pt x="748550" y="247904"/>
                </a:lnTo>
                <a:lnTo>
                  <a:pt x="787082" y="247904"/>
                </a:lnTo>
                <a:lnTo>
                  <a:pt x="787082" y="123291"/>
                </a:lnTo>
                <a:lnTo>
                  <a:pt x="792326" y="118288"/>
                </a:lnTo>
                <a:lnTo>
                  <a:pt x="819785" y="100926"/>
                </a:lnTo>
                <a:lnTo>
                  <a:pt x="886276" y="100926"/>
                </a:lnTo>
                <a:lnTo>
                  <a:pt x="884356" y="95529"/>
                </a:lnTo>
                <a:lnTo>
                  <a:pt x="779487" y="95529"/>
                </a:lnTo>
                <a:lnTo>
                  <a:pt x="782434" y="69189"/>
                </a:lnTo>
                <a:close/>
              </a:path>
              <a:path w="1307465" h="252095">
                <a:moveTo>
                  <a:pt x="886276" y="100926"/>
                </a:moveTo>
                <a:lnTo>
                  <a:pt x="836295" y="100926"/>
                </a:lnTo>
                <a:lnTo>
                  <a:pt x="842835" y="103771"/>
                </a:lnTo>
                <a:lnTo>
                  <a:pt x="846810" y="109461"/>
                </a:lnTo>
                <a:lnTo>
                  <a:pt x="852779" y="247904"/>
                </a:lnTo>
                <a:lnTo>
                  <a:pt x="891641" y="247904"/>
                </a:lnTo>
                <a:lnTo>
                  <a:pt x="891641" y="136296"/>
                </a:lnTo>
                <a:lnTo>
                  <a:pt x="890777" y="120344"/>
                </a:lnTo>
                <a:lnTo>
                  <a:pt x="888182" y="106286"/>
                </a:lnTo>
                <a:lnTo>
                  <a:pt x="886276" y="100926"/>
                </a:lnTo>
                <a:close/>
              </a:path>
              <a:path w="1307465" h="252095">
                <a:moveTo>
                  <a:pt x="834301" y="65125"/>
                </a:moveTo>
                <a:lnTo>
                  <a:pt x="794734" y="78455"/>
                </a:lnTo>
                <a:lnTo>
                  <a:pt x="779487" y="95529"/>
                </a:lnTo>
                <a:lnTo>
                  <a:pt x="884356" y="95529"/>
                </a:lnTo>
                <a:lnTo>
                  <a:pt x="848177" y="66296"/>
                </a:lnTo>
                <a:lnTo>
                  <a:pt x="834301" y="65125"/>
                </a:lnTo>
                <a:close/>
              </a:path>
              <a:path w="1307465" h="252095">
                <a:moveTo>
                  <a:pt x="959345" y="0"/>
                </a:moveTo>
                <a:lnTo>
                  <a:pt x="945807" y="0"/>
                </a:lnTo>
                <a:lnTo>
                  <a:pt x="940155" y="2273"/>
                </a:lnTo>
                <a:lnTo>
                  <a:pt x="930757" y="11328"/>
                </a:lnTo>
                <a:lnTo>
                  <a:pt x="928408" y="16967"/>
                </a:lnTo>
                <a:lnTo>
                  <a:pt x="928408" y="30886"/>
                </a:lnTo>
                <a:lnTo>
                  <a:pt x="930757" y="36741"/>
                </a:lnTo>
                <a:lnTo>
                  <a:pt x="935456" y="41262"/>
                </a:lnTo>
                <a:lnTo>
                  <a:pt x="940155" y="45745"/>
                </a:lnTo>
                <a:lnTo>
                  <a:pt x="945807" y="47980"/>
                </a:lnTo>
                <a:lnTo>
                  <a:pt x="959345" y="47980"/>
                </a:lnTo>
                <a:lnTo>
                  <a:pt x="965060" y="45720"/>
                </a:lnTo>
                <a:lnTo>
                  <a:pt x="969594" y="41186"/>
                </a:lnTo>
                <a:lnTo>
                  <a:pt x="974178" y="36652"/>
                </a:lnTo>
                <a:lnTo>
                  <a:pt x="976440" y="30886"/>
                </a:lnTo>
                <a:lnTo>
                  <a:pt x="976444" y="16967"/>
                </a:lnTo>
                <a:lnTo>
                  <a:pt x="974178" y="11404"/>
                </a:lnTo>
                <a:lnTo>
                  <a:pt x="969594" y="6883"/>
                </a:lnTo>
                <a:lnTo>
                  <a:pt x="965060" y="2298"/>
                </a:lnTo>
                <a:lnTo>
                  <a:pt x="959345" y="0"/>
                </a:lnTo>
                <a:close/>
              </a:path>
              <a:path w="1307465" h="252095">
                <a:moveTo>
                  <a:pt x="971334" y="69189"/>
                </a:moveTo>
                <a:lnTo>
                  <a:pt x="932802" y="69189"/>
                </a:lnTo>
                <a:lnTo>
                  <a:pt x="932802" y="247904"/>
                </a:lnTo>
                <a:lnTo>
                  <a:pt x="971334" y="247904"/>
                </a:lnTo>
                <a:lnTo>
                  <a:pt x="971334" y="69189"/>
                </a:lnTo>
                <a:close/>
              </a:path>
              <a:path w="1307465" h="252095">
                <a:moveTo>
                  <a:pt x="1171613" y="10858"/>
                </a:moveTo>
                <a:lnTo>
                  <a:pt x="1133665" y="10858"/>
                </a:lnTo>
                <a:lnTo>
                  <a:pt x="1052461" y="247904"/>
                </a:lnTo>
                <a:lnTo>
                  <a:pt x="1092974" y="247904"/>
                </a:lnTo>
                <a:lnTo>
                  <a:pt x="1115631" y="177647"/>
                </a:lnTo>
                <a:lnTo>
                  <a:pt x="1228454" y="177647"/>
                </a:lnTo>
                <a:lnTo>
                  <a:pt x="1216820" y="143510"/>
                </a:lnTo>
                <a:lnTo>
                  <a:pt x="1126629" y="143510"/>
                </a:lnTo>
                <a:lnTo>
                  <a:pt x="1135265" y="116751"/>
                </a:lnTo>
                <a:lnTo>
                  <a:pt x="1147330" y="79133"/>
                </a:lnTo>
                <a:lnTo>
                  <a:pt x="1152182" y="53962"/>
                </a:lnTo>
                <a:lnTo>
                  <a:pt x="1186302" y="53962"/>
                </a:lnTo>
                <a:lnTo>
                  <a:pt x="1171613" y="10858"/>
                </a:lnTo>
                <a:close/>
              </a:path>
              <a:path w="1307465" h="252095">
                <a:moveTo>
                  <a:pt x="1228454" y="177647"/>
                </a:moveTo>
                <a:lnTo>
                  <a:pt x="1188466" y="177647"/>
                </a:lnTo>
                <a:lnTo>
                  <a:pt x="1210970" y="247904"/>
                </a:lnTo>
                <a:lnTo>
                  <a:pt x="1252397" y="247904"/>
                </a:lnTo>
                <a:lnTo>
                  <a:pt x="1228454" y="177647"/>
                </a:lnTo>
                <a:close/>
              </a:path>
              <a:path w="1307465" h="252095">
                <a:moveTo>
                  <a:pt x="1186302" y="53962"/>
                </a:moveTo>
                <a:lnTo>
                  <a:pt x="1152182" y="53962"/>
                </a:lnTo>
                <a:lnTo>
                  <a:pt x="1153029" y="60365"/>
                </a:lnTo>
                <a:lnTo>
                  <a:pt x="1163036" y="97875"/>
                </a:lnTo>
                <a:lnTo>
                  <a:pt x="1177531" y="143510"/>
                </a:lnTo>
                <a:lnTo>
                  <a:pt x="1216820" y="143510"/>
                </a:lnTo>
                <a:lnTo>
                  <a:pt x="1186302" y="53962"/>
                </a:lnTo>
                <a:close/>
              </a:path>
              <a:path w="1307465" h="252095">
                <a:moveTo>
                  <a:pt x="1307287" y="10858"/>
                </a:moveTo>
                <a:lnTo>
                  <a:pt x="1268095" y="10858"/>
                </a:lnTo>
                <a:lnTo>
                  <a:pt x="1268095" y="247904"/>
                </a:lnTo>
                <a:lnTo>
                  <a:pt x="1307287" y="247904"/>
                </a:lnTo>
                <a:lnTo>
                  <a:pt x="1307287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2274" y="4409071"/>
            <a:ext cx="1287284" cy="2604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8130" y="5624207"/>
            <a:ext cx="2362606" cy="3324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57724" y="4313421"/>
            <a:ext cx="8770620" cy="165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2650" spc="-35">
                <a:latin typeface="Trebuchet MS"/>
                <a:cs typeface="Trebuchet MS"/>
              </a:rPr>
              <a:t>Combining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90">
                <a:latin typeface="Trebuchet MS"/>
                <a:cs typeface="Trebuchet MS"/>
              </a:rPr>
              <a:t>Gemini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90">
                <a:latin typeface="Trebuchet MS"/>
                <a:cs typeface="Trebuchet MS"/>
              </a:rPr>
              <a:t>AI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95">
                <a:latin typeface="Trebuchet MS"/>
                <a:cs typeface="Trebuchet MS"/>
              </a:rPr>
              <a:t>with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100">
                <a:latin typeface="Trebuchet MS"/>
                <a:cs typeface="Trebuchet MS"/>
              </a:rPr>
              <a:t>Streamlit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55">
                <a:latin typeface="Trebuchet MS"/>
                <a:cs typeface="Trebuchet MS"/>
              </a:rPr>
              <a:t>allows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70">
                <a:latin typeface="Trebuchet MS"/>
                <a:cs typeface="Trebuchet MS"/>
              </a:rPr>
              <a:t>developers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95">
                <a:latin typeface="Trebuchet MS"/>
                <a:cs typeface="Trebuchet MS"/>
              </a:rPr>
              <a:t>to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55">
                <a:latin typeface="Trebuchet MS"/>
                <a:cs typeface="Trebuchet MS"/>
              </a:rPr>
              <a:t>build </a:t>
            </a:r>
            <a:r>
              <a:rPr dirty="0" sz="2650" spc="-785">
                <a:latin typeface="Trebuchet MS"/>
                <a:cs typeface="Trebuchet MS"/>
              </a:rPr>
              <a:t> </a:t>
            </a:r>
            <a:r>
              <a:rPr dirty="0" sz="2650" spc="-105">
                <a:latin typeface="Trebuchet MS"/>
                <a:cs typeface="Trebuchet MS"/>
              </a:rPr>
              <a:t>intuitive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85">
                <a:latin typeface="Trebuchet MS"/>
                <a:cs typeface="Trebuchet MS"/>
              </a:rPr>
              <a:t>voicebot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85">
                <a:latin typeface="Trebuchet MS"/>
                <a:cs typeface="Trebuchet MS"/>
              </a:rPr>
              <a:t>applications.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55">
                <a:latin typeface="Trebuchet MS"/>
                <a:cs typeface="Trebuchet MS"/>
              </a:rPr>
              <a:t>This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95">
                <a:latin typeface="Trebuchet MS"/>
                <a:cs typeface="Trebuchet MS"/>
              </a:rPr>
              <a:t>integration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facilitates</a:t>
            </a:r>
            <a:r>
              <a:rPr dirty="0" sz="2650" spc="-254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real- </a:t>
            </a:r>
            <a:r>
              <a:rPr dirty="0" sz="2650" spc="-785">
                <a:latin typeface="Trebuchet MS"/>
                <a:cs typeface="Trebuchet MS"/>
              </a:rPr>
              <a:t> </a:t>
            </a:r>
            <a:r>
              <a:rPr dirty="0" sz="2650" spc="-105">
                <a:latin typeface="Trebuchet MS"/>
                <a:cs typeface="Trebuchet MS"/>
              </a:rPr>
              <a:t>time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95">
                <a:latin typeface="Trebuchet MS"/>
                <a:cs typeface="Trebuchet MS"/>
              </a:rPr>
              <a:t>data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50">
                <a:latin typeface="Trebuchet MS"/>
                <a:cs typeface="Trebuchet MS"/>
              </a:rPr>
              <a:t>processing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25">
                <a:latin typeface="Trebuchet MS"/>
                <a:cs typeface="Trebuchet MS"/>
              </a:rPr>
              <a:t>and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60">
                <a:latin typeface="Trebuchet MS"/>
                <a:cs typeface="Trebuchet MS"/>
              </a:rPr>
              <a:t>enhances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60">
                <a:latin typeface="Trebuchet MS"/>
                <a:cs typeface="Trebuchet MS"/>
              </a:rPr>
              <a:t>user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00">
                <a:latin typeface="Trebuchet MS"/>
                <a:cs typeface="Trebuchet MS"/>
              </a:rPr>
              <a:t>interaction</a:t>
            </a:r>
            <a:r>
              <a:rPr dirty="0" sz="2650" spc="-260">
                <a:latin typeface="Trebuchet MS"/>
                <a:cs typeface="Trebuchet MS"/>
              </a:rPr>
              <a:t> </a:t>
            </a:r>
            <a:r>
              <a:rPr dirty="0" sz="2650" spc="-50">
                <a:latin typeface="Trebuchet MS"/>
                <a:cs typeface="Trebuchet MS"/>
              </a:rPr>
              <a:t>through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55">
                <a:latin typeface="Trebuchet MS"/>
                <a:cs typeface="Trebuchet MS"/>
              </a:rPr>
              <a:t>a </a:t>
            </a:r>
            <a:r>
              <a:rPr dirty="0" sz="2650" spc="-50">
                <a:latin typeface="Trebuchet MS"/>
                <a:cs typeface="Trebuchet MS"/>
              </a:rPr>
              <a:t> </a:t>
            </a:r>
            <a:r>
              <a:rPr dirty="0" sz="2650" spc="-229">
                <a:latin typeface="Trebuchet MS"/>
                <a:cs typeface="Trebuchet MS"/>
              </a:rPr>
              <a:t>f</a:t>
            </a:r>
            <a:r>
              <a:rPr dirty="0" sz="2650" spc="-130">
                <a:latin typeface="Trebuchet MS"/>
                <a:cs typeface="Trebuchet MS"/>
              </a:rPr>
              <a:t>r</a:t>
            </a:r>
            <a:r>
              <a:rPr dirty="0" sz="2650" spc="-114">
                <a:latin typeface="Trebuchet MS"/>
                <a:cs typeface="Trebuchet MS"/>
              </a:rPr>
              <a:t>i</a:t>
            </a:r>
            <a:r>
              <a:rPr dirty="0" sz="2650" spc="-140">
                <a:latin typeface="Trebuchet MS"/>
                <a:cs typeface="Trebuchet MS"/>
              </a:rPr>
              <a:t>e</a:t>
            </a:r>
            <a:r>
              <a:rPr dirty="0" sz="2650" spc="-5">
                <a:latin typeface="Trebuchet MS"/>
                <a:cs typeface="Trebuchet MS"/>
              </a:rPr>
              <a:t>n</a:t>
            </a:r>
            <a:r>
              <a:rPr dirty="0" sz="2650" spc="-10">
                <a:latin typeface="Trebuchet MS"/>
                <a:cs typeface="Trebuchet MS"/>
              </a:rPr>
              <a:t>d</a:t>
            </a:r>
            <a:r>
              <a:rPr dirty="0" sz="2650" spc="-120">
                <a:latin typeface="Trebuchet MS"/>
                <a:cs typeface="Trebuchet MS"/>
              </a:rPr>
              <a:t>l</a:t>
            </a:r>
            <a:r>
              <a:rPr dirty="0" sz="2650" spc="-85">
                <a:latin typeface="Trebuchet MS"/>
                <a:cs typeface="Trebuchet MS"/>
              </a:rPr>
              <a:t>y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14">
                <a:latin typeface="Trebuchet MS"/>
                <a:cs typeface="Trebuchet MS"/>
              </a:rPr>
              <a:t>i</a:t>
            </a:r>
            <a:r>
              <a:rPr dirty="0" sz="2650" spc="-5">
                <a:latin typeface="Trebuchet MS"/>
                <a:cs typeface="Trebuchet MS"/>
              </a:rPr>
              <a:t>n</a:t>
            </a:r>
            <a:r>
              <a:rPr dirty="0" sz="2650" spc="-204">
                <a:latin typeface="Trebuchet MS"/>
                <a:cs typeface="Trebuchet MS"/>
              </a:rPr>
              <a:t>t</a:t>
            </a:r>
            <a:r>
              <a:rPr dirty="0" sz="2650" spc="-140">
                <a:latin typeface="Trebuchet MS"/>
                <a:cs typeface="Trebuchet MS"/>
              </a:rPr>
              <a:t>e</a:t>
            </a:r>
            <a:r>
              <a:rPr dirty="0" sz="2650" spc="-130">
                <a:latin typeface="Trebuchet MS"/>
                <a:cs typeface="Trebuchet MS"/>
              </a:rPr>
              <a:t>r</a:t>
            </a:r>
            <a:r>
              <a:rPr dirty="0" sz="2650" spc="-280">
                <a:latin typeface="Trebuchet MS"/>
                <a:cs typeface="Trebuchet MS"/>
              </a:rPr>
              <a:t>f</a:t>
            </a:r>
            <a:r>
              <a:rPr dirty="0" sz="2650" spc="-60">
                <a:latin typeface="Trebuchet MS"/>
                <a:cs typeface="Trebuchet MS"/>
              </a:rPr>
              <a:t>a</a:t>
            </a:r>
            <a:r>
              <a:rPr dirty="0" sz="2650" spc="-155">
                <a:latin typeface="Trebuchet MS"/>
                <a:cs typeface="Trebuchet MS"/>
              </a:rPr>
              <a:t>c</a:t>
            </a:r>
            <a:r>
              <a:rPr dirty="0" sz="2650" spc="-135">
                <a:latin typeface="Trebuchet MS"/>
                <a:cs typeface="Trebuchet MS"/>
              </a:rPr>
              <a:t>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60">
                <a:latin typeface="Trebuchet MS"/>
                <a:cs typeface="Trebuchet MS"/>
              </a:rPr>
              <a:t>a</a:t>
            </a:r>
            <a:r>
              <a:rPr dirty="0" sz="2650" spc="-5">
                <a:latin typeface="Trebuchet MS"/>
                <a:cs typeface="Trebuchet MS"/>
              </a:rPr>
              <a:t>n</a:t>
            </a:r>
            <a:r>
              <a:rPr dirty="0" sz="2650" spc="-5">
                <a:latin typeface="Trebuchet MS"/>
                <a:cs typeface="Trebuchet MS"/>
              </a:rPr>
              <a:t>d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r</a:t>
            </a:r>
            <a:r>
              <a:rPr dirty="0" sz="2650" spc="-140">
                <a:latin typeface="Trebuchet MS"/>
                <a:cs typeface="Trebuchet MS"/>
              </a:rPr>
              <a:t>e</a:t>
            </a:r>
            <a:r>
              <a:rPr dirty="0" sz="2650" spc="30">
                <a:latin typeface="Trebuchet MS"/>
                <a:cs typeface="Trebuchet MS"/>
              </a:rPr>
              <a:t>s</a:t>
            </a:r>
            <a:r>
              <a:rPr dirty="0" sz="2650" spc="-10">
                <a:latin typeface="Trebuchet MS"/>
                <a:cs typeface="Trebuchet MS"/>
              </a:rPr>
              <a:t>p</a:t>
            </a:r>
            <a:r>
              <a:rPr dirty="0" sz="2650" spc="15">
                <a:latin typeface="Trebuchet MS"/>
                <a:cs typeface="Trebuchet MS"/>
              </a:rPr>
              <a:t>o</a:t>
            </a:r>
            <a:r>
              <a:rPr dirty="0" sz="2650" spc="-5">
                <a:latin typeface="Trebuchet MS"/>
                <a:cs typeface="Trebuchet MS"/>
              </a:rPr>
              <a:t>n</a:t>
            </a:r>
            <a:r>
              <a:rPr dirty="0" sz="2650" spc="30">
                <a:latin typeface="Trebuchet MS"/>
                <a:cs typeface="Trebuchet MS"/>
              </a:rPr>
              <a:t>s</a:t>
            </a:r>
            <a:r>
              <a:rPr dirty="0" sz="2650" spc="-114">
                <a:latin typeface="Trebuchet MS"/>
                <a:cs typeface="Trebuchet MS"/>
              </a:rPr>
              <a:t>i</a:t>
            </a:r>
            <a:r>
              <a:rPr dirty="0" sz="2650" spc="-85">
                <a:latin typeface="Trebuchet MS"/>
                <a:cs typeface="Trebuchet MS"/>
              </a:rPr>
              <a:t>v</a:t>
            </a:r>
            <a:r>
              <a:rPr dirty="0" sz="2650" spc="-135">
                <a:latin typeface="Trebuchet MS"/>
                <a:cs typeface="Trebuchet MS"/>
              </a:rPr>
              <a:t>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0">
                <a:latin typeface="Trebuchet MS"/>
                <a:cs typeface="Trebuchet MS"/>
              </a:rPr>
              <a:t>d</a:t>
            </a:r>
            <a:r>
              <a:rPr dirty="0" sz="2650" spc="-140">
                <a:latin typeface="Trebuchet MS"/>
                <a:cs typeface="Trebuchet MS"/>
              </a:rPr>
              <a:t>e</a:t>
            </a:r>
            <a:r>
              <a:rPr dirty="0" sz="2650" spc="30">
                <a:latin typeface="Trebuchet MS"/>
                <a:cs typeface="Trebuchet MS"/>
              </a:rPr>
              <a:t>s</a:t>
            </a:r>
            <a:r>
              <a:rPr dirty="0" sz="2650" spc="-114">
                <a:latin typeface="Trebuchet MS"/>
                <a:cs typeface="Trebuchet MS"/>
              </a:rPr>
              <a:t>i</a:t>
            </a:r>
            <a:r>
              <a:rPr dirty="0" sz="2650">
                <a:latin typeface="Trebuchet MS"/>
                <a:cs typeface="Trebuchet MS"/>
              </a:rPr>
              <a:t>g</a:t>
            </a:r>
            <a:r>
              <a:rPr dirty="0" sz="2650" spc="-5">
                <a:latin typeface="Trebuchet MS"/>
                <a:cs typeface="Trebuchet MS"/>
              </a:rPr>
              <a:t>n</a:t>
            </a:r>
            <a:r>
              <a:rPr dirty="0" sz="2650" spc="-330">
                <a:latin typeface="Trebuchet MS"/>
                <a:cs typeface="Trebuchet MS"/>
              </a:rPr>
              <a:t>.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72190" y="3109772"/>
            <a:ext cx="934275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390"/>
              <a:t>In</a:t>
            </a:r>
            <a:r>
              <a:rPr dirty="0" sz="5600" spc="-350"/>
              <a:t>t</a:t>
            </a:r>
            <a:r>
              <a:rPr dirty="0" sz="5600" spc="-785"/>
              <a:t>eg</a:t>
            </a:r>
            <a:r>
              <a:rPr dirty="0" sz="5600" spc="-635"/>
              <a:t>r</a:t>
            </a:r>
            <a:r>
              <a:rPr dirty="0" sz="5600" spc="-545"/>
              <a:t>ating</a:t>
            </a:r>
            <a:r>
              <a:rPr dirty="0" sz="5600" spc="-790"/>
              <a:t> </a:t>
            </a:r>
            <a:r>
              <a:rPr dirty="0" sz="5600" spc="-685"/>
              <a:t>Gemini</a:t>
            </a:r>
            <a:r>
              <a:rPr dirty="0" sz="5600" spc="-790"/>
              <a:t> </a:t>
            </a:r>
            <a:r>
              <a:rPr dirty="0" sz="5600" spc="-705"/>
              <a:t>AI</a:t>
            </a:r>
            <a:r>
              <a:rPr dirty="0" sz="5600" spc="-790"/>
              <a:t> </a:t>
            </a:r>
            <a:r>
              <a:rPr dirty="0" sz="5600" spc="-550"/>
              <a:t>with</a:t>
            </a:r>
            <a:r>
              <a:rPr dirty="0" sz="5600" spc="-790"/>
              <a:t> </a:t>
            </a:r>
            <a:r>
              <a:rPr dirty="0" sz="5600" spc="-525"/>
              <a:t>Streamlit</a:t>
            </a:r>
            <a:endParaRPr sz="5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44"/>
            <a:ext cx="6664959" cy="628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50" spc="-1000"/>
              <a:t>K</a:t>
            </a:r>
            <a:r>
              <a:rPr dirty="0" sz="3950" spc="-445"/>
              <a:t>e</a:t>
            </a:r>
            <a:r>
              <a:rPr dirty="0" sz="3950" spc="-570"/>
              <a:t>y</a:t>
            </a:r>
            <a:r>
              <a:rPr dirty="0" sz="3950" spc="-560"/>
              <a:t> </a:t>
            </a:r>
            <a:r>
              <a:rPr dirty="0" sz="3950" spc="-905"/>
              <a:t>F</a:t>
            </a:r>
            <a:r>
              <a:rPr dirty="0" sz="3950" spc="-409"/>
              <a:t>e</a:t>
            </a:r>
            <a:r>
              <a:rPr dirty="0" sz="3950" spc="-370"/>
              <a:t>a</a:t>
            </a:r>
            <a:r>
              <a:rPr dirty="0" sz="3950" spc="-185"/>
              <a:t>t</a:t>
            </a:r>
            <a:r>
              <a:rPr dirty="0" sz="3950" spc="-509"/>
              <a:t>u</a:t>
            </a:r>
            <a:r>
              <a:rPr dirty="0" sz="3950" spc="-380"/>
              <a:t>r</a:t>
            </a:r>
            <a:r>
              <a:rPr dirty="0" sz="3950" spc="-409"/>
              <a:t>e</a:t>
            </a:r>
            <a:r>
              <a:rPr dirty="0" sz="3950" spc="-805"/>
              <a:t>s</a:t>
            </a:r>
            <a:r>
              <a:rPr dirty="0" sz="3950" spc="-560"/>
              <a:t> </a:t>
            </a:r>
            <a:r>
              <a:rPr dirty="0" sz="3950" spc="-565"/>
              <a:t>o</a:t>
            </a:r>
            <a:r>
              <a:rPr dirty="0" sz="3950" spc="-229"/>
              <a:t>f</a:t>
            </a:r>
            <a:r>
              <a:rPr dirty="0" sz="3950" spc="-560"/>
              <a:t> </a:t>
            </a:r>
            <a:r>
              <a:rPr dirty="0" sz="3950" spc="-100"/>
              <a:t>I</a:t>
            </a:r>
            <a:r>
              <a:rPr dirty="0" sz="3950" spc="-505"/>
              <a:t>n</a:t>
            </a:r>
            <a:r>
              <a:rPr dirty="0" sz="3950" spc="-220"/>
              <a:t>t</a:t>
            </a:r>
            <a:r>
              <a:rPr dirty="0" sz="3950" spc="-409"/>
              <a:t>e</a:t>
            </a:r>
            <a:r>
              <a:rPr dirty="0" sz="3950" spc="-60"/>
              <a:t>ll</a:t>
            </a:r>
            <a:r>
              <a:rPr dirty="0" sz="3950" spc="-195"/>
              <a:t>i</a:t>
            </a:r>
            <a:r>
              <a:rPr dirty="0" sz="3950" spc="-795"/>
              <a:t>g</a:t>
            </a:r>
            <a:r>
              <a:rPr dirty="0" sz="3950" spc="-409"/>
              <a:t>e</a:t>
            </a:r>
            <a:r>
              <a:rPr dirty="0" sz="3950" spc="-505"/>
              <a:t>n</a:t>
            </a:r>
            <a:r>
              <a:rPr dirty="0" sz="3950" spc="-180"/>
              <a:t>t</a:t>
            </a:r>
            <a:r>
              <a:rPr dirty="0" sz="3950" spc="-560"/>
              <a:t> </a:t>
            </a:r>
            <a:r>
              <a:rPr dirty="0" sz="3950" spc="-819"/>
              <a:t>V</a:t>
            </a:r>
            <a:r>
              <a:rPr dirty="0" sz="3950" spc="-565"/>
              <a:t>o</a:t>
            </a:r>
            <a:r>
              <a:rPr dirty="0" sz="3950" spc="-195"/>
              <a:t>i</a:t>
            </a:r>
            <a:r>
              <a:rPr dirty="0" sz="3950" spc="-745"/>
              <a:t>c</a:t>
            </a:r>
            <a:r>
              <a:rPr dirty="0" sz="3950" spc="-409"/>
              <a:t>e</a:t>
            </a:r>
            <a:r>
              <a:rPr dirty="0" sz="3950" spc="-550"/>
              <a:t>b</a:t>
            </a:r>
            <a:r>
              <a:rPr dirty="0" sz="3950" spc="-565"/>
              <a:t>o</a:t>
            </a:r>
            <a:r>
              <a:rPr dirty="0" sz="3950" spc="-185"/>
              <a:t>t</a:t>
            </a:r>
            <a:r>
              <a:rPr dirty="0" sz="3950" spc="-805"/>
              <a:t>s</a:t>
            </a:r>
            <a:endParaRPr sz="3950"/>
          </a:p>
        </p:txBody>
      </p:sp>
      <p:sp>
        <p:nvSpPr>
          <p:cNvPr id="19" name="object 19"/>
          <p:cNvSpPr txBox="1"/>
          <p:nvPr/>
        </p:nvSpPr>
        <p:spPr>
          <a:xfrm>
            <a:off x="1873250" y="2553729"/>
            <a:ext cx="6429375" cy="2187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dirty="0" sz="2350" spc="-275">
                <a:latin typeface="Tahoma"/>
                <a:cs typeface="Tahoma"/>
              </a:rPr>
              <a:t>I</a:t>
            </a:r>
            <a:r>
              <a:rPr dirty="0" sz="2350" spc="-30">
                <a:latin typeface="Tahoma"/>
                <a:cs typeface="Tahoma"/>
              </a:rPr>
              <a:t>n</a:t>
            </a:r>
            <a:r>
              <a:rPr dirty="0" sz="2350" spc="-40">
                <a:latin typeface="Tahoma"/>
                <a:cs typeface="Tahoma"/>
              </a:rPr>
              <a:t>t</a:t>
            </a:r>
            <a:r>
              <a:rPr dirty="0" sz="2350" spc="-75">
                <a:latin typeface="Tahoma"/>
                <a:cs typeface="Tahoma"/>
              </a:rPr>
              <a:t>e</a:t>
            </a:r>
            <a:r>
              <a:rPr dirty="0" sz="2350" spc="50">
                <a:latin typeface="Tahoma"/>
                <a:cs typeface="Tahoma"/>
              </a:rPr>
              <a:t>ll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-150">
                <a:latin typeface="Tahoma"/>
                <a:cs typeface="Tahoma"/>
              </a:rPr>
              <a:t>g</a:t>
            </a:r>
            <a:r>
              <a:rPr dirty="0" sz="2350" spc="-75">
                <a:latin typeface="Tahoma"/>
                <a:cs typeface="Tahoma"/>
              </a:rPr>
              <a:t>e</a:t>
            </a:r>
            <a:r>
              <a:rPr dirty="0" sz="2350" spc="-30">
                <a:latin typeface="Tahoma"/>
                <a:cs typeface="Tahoma"/>
              </a:rPr>
              <a:t>n</a:t>
            </a:r>
            <a:r>
              <a:rPr dirty="0" sz="2350" spc="-5">
                <a:latin typeface="Tahoma"/>
                <a:cs typeface="Tahoma"/>
              </a:rPr>
              <a:t>t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95">
                <a:latin typeface="Tahoma"/>
                <a:cs typeface="Tahoma"/>
              </a:rPr>
              <a:t>v</a:t>
            </a:r>
            <a:r>
              <a:rPr dirty="0" sz="2350">
                <a:latin typeface="Tahoma"/>
                <a:cs typeface="Tahoma"/>
              </a:rPr>
              <a:t>o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-60">
                <a:latin typeface="Tahoma"/>
                <a:cs typeface="Tahoma"/>
              </a:rPr>
              <a:t>c</a:t>
            </a:r>
            <a:r>
              <a:rPr dirty="0" sz="2350" spc="-75">
                <a:latin typeface="Tahoma"/>
                <a:cs typeface="Tahoma"/>
              </a:rPr>
              <a:t>e</a:t>
            </a:r>
            <a:r>
              <a:rPr dirty="0" sz="2350">
                <a:latin typeface="Tahoma"/>
                <a:cs typeface="Tahoma"/>
              </a:rPr>
              <a:t>b</a:t>
            </a:r>
            <a:r>
              <a:rPr dirty="0" sz="2350" spc="-35">
                <a:latin typeface="Tahoma"/>
                <a:cs typeface="Tahoma"/>
              </a:rPr>
              <a:t>o</a:t>
            </a:r>
            <a:r>
              <a:rPr dirty="0" sz="2350" spc="-15">
                <a:latin typeface="Tahoma"/>
                <a:cs typeface="Tahoma"/>
              </a:rPr>
              <a:t>t</a:t>
            </a:r>
            <a:r>
              <a:rPr dirty="0" sz="2350" spc="-65">
                <a:latin typeface="Tahoma"/>
                <a:cs typeface="Tahoma"/>
              </a:rPr>
              <a:t>s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85">
                <a:latin typeface="Tahoma"/>
                <a:cs typeface="Tahoma"/>
              </a:rPr>
              <a:t>e</a:t>
            </a:r>
            <a:r>
              <a:rPr dirty="0" sz="2350" spc="-135">
                <a:latin typeface="Tahoma"/>
                <a:cs typeface="Tahoma"/>
              </a:rPr>
              <a:t>x</a:t>
            </a:r>
            <a:r>
              <a:rPr dirty="0" sz="2350" spc="-35">
                <a:latin typeface="Tahoma"/>
                <a:cs typeface="Tahoma"/>
              </a:rPr>
              <a:t>h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>
                <a:latin typeface="Tahoma"/>
                <a:cs typeface="Tahoma"/>
              </a:rPr>
              <a:t>b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-5">
                <a:latin typeface="Tahoma"/>
                <a:cs typeface="Tahoma"/>
              </a:rPr>
              <a:t>t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70">
                <a:latin typeface="Tahoma"/>
                <a:cs typeface="Tahoma"/>
              </a:rPr>
              <a:t>s</a:t>
            </a:r>
            <a:r>
              <a:rPr dirty="0" sz="2350" spc="-55">
                <a:latin typeface="Tahoma"/>
                <a:cs typeface="Tahoma"/>
              </a:rPr>
              <a:t>e</a:t>
            </a:r>
            <a:r>
              <a:rPr dirty="0" sz="2350" spc="-95">
                <a:latin typeface="Tahoma"/>
                <a:cs typeface="Tahoma"/>
              </a:rPr>
              <a:t>v</a:t>
            </a:r>
            <a:r>
              <a:rPr dirty="0" sz="2350" spc="-75">
                <a:latin typeface="Tahoma"/>
                <a:cs typeface="Tahoma"/>
              </a:rPr>
              <a:t>e</a:t>
            </a:r>
            <a:r>
              <a:rPr dirty="0" sz="2350" spc="-100">
                <a:latin typeface="Tahoma"/>
                <a:cs typeface="Tahoma"/>
              </a:rPr>
              <a:t>r</a:t>
            </a:r>
            <a:r>
              <a:rPr dirty="0" sz="2350" spc="-50">
                <a:latin typeface="Tahoma"/>
                <a:cs typeface="Tahoma"/>
              </a:rPr>
              <a:t>a</a:t>
            </a:r>
            <a:r>
              <a:rPr dirty="0" sz="2350" spc="55">
                <a:latin typeface="Tahoma"/>
                <a:cs typeface="Tahoma"/>
              </a:rPr>
              <a:t>l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65">
                <a:latin typeface="Tahoma"/>
                <a:cs typeface="Tahoma"/>
              </a:rPr>
              <a:t>k</a:t>
            </a:r>
            <a:r>
              <a:rPr dirty="0" sz="2350" spc="-55">
                <a:latin typeface="Tahoma"/>
                <a:cs typeface="Tahoma"/>
              </a:rPr>
              <a:t>e</a:t>
            </a:r>
            <a:r>
              <a:rPr dirty="0" sz="2350" spc="-85">
                <a:latin typeface="Tahoma"/>
                <a:cs typeface="Tahoma"/>
              </a:rPr>
              <a:t>y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100">
                <a:latin typeface="Tahoma"/>
                <a:cs typeface="Tahoma"/>
              </a:rPr>
              <a:t>f</a:t>
            </a:r>
            <a:r>
              <a:rPr dirty="0" sz="2350" spc="-105">
                <a:latin typeface="Tahoma"/>
                <a:cs typeface="Tahoma"/>
              </a:rPr>
              <a:t>e</a:t>
            </a:r>
            <a:r>
              <a:rPr dirty="0" sz="2350" spc="-80">
                <a:latin typeface="Tahoma"/>
                <a:cs typeface="Tahoma"/>
              </a:rPr>
              <a:t>a</a:t>
            </a:r>
            <a:r>
              <a:rPr dirty="0" sz="2350" spc="-10">
                <a:latin typeface="Tahoma"/>
                <a:cs typeface="Tahoma"/>
              </a:rPr>
              <a:t>t</a:t>
            </a:r>
            <a:r>
              <a:rPr dirty="0" sz="2350" spc="-35">
                <a:latin typeface="Tahoma"/>
                <a:cs typeface="Tahoma"/>
              </a:rPr>
              <a:t>u</a:t>
            </a:r>
            <a:r>
              <a:rPr dirty="0" sz="2350" spc="-70">
                <a:latin typeface="Tahoma"/>
                <a:cs typeface="Tahoma"/>
              </a:rPr>
              <a:t>r</a:t>
            </a:r>
            <a:r>
              <a:rPr dirty="0" sz="2350" spc="-75">
                <a:latin typeface="Tahoma"/>
                <a:cs typeface="Tahoma"/>
              </a:rPr>
              <a:t>e</a:t>
            </a:r>
            <a:r>
              <a:rPr dirty="0" sz="2350" spc="-70">
                <a:latin typeface="Tahoma"/>
                <a:cs typeface="Tahoma"/>
              </a:rPr>
              <a:t>s</a:t>
            </a:r>
            <a:r>
              <a:rPr dirty="0" sz="2350" spc="-145">
                <a:latin typeface="Tahoma"/>
                <a:cs typeface="Tahoma"/>
              </a:rPr>
              <a:t>,  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-30">
                <a:latin typeface="Tahoma"/>
                <a:cs typeface="Tahoma"/>
              </a:rPr>
              <a:t>n</a:t>
            </a:r>
            <a:r>
              <a:rPr dirty="0" sz="2350" spc="-15">
                <a:latin typeface="Tahoma"/>
                <a:cs typeface="Tahoma"/>
              </a:rPr>
              <a:t>c</a:t>
            </a:r>
            <a:r>
              <a:rPr dirty="0" sz="2350" spc="50">
                <a:latin typeface="Tahoma"/>
                <a:cs typeface="Tahoma"/>
              </a:rPr>
              <a:t>l</a:t>
            </a:r>
            <a:r>
              <a:rPr dirty="0" sz="2350" spc="-35">
                <a:latin typeface="Tahoma"/>
                <a:cs typeface="Tahoma"/>
              </a:rPr>
              <a:t>u</a:t>
            </a:r>
            <a:r>
              <a:rPr dirty="0" sz="2350" spc="5">
                <a:latin typeface="Tahoma"/>
                <a:cs typeface="Tahoma"/>
              </a:rPr>
              <a:t>d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-30">
                <a:latin typeface="Tahoma"/>
                <a:cs typeface="Tahoma"/>
              </a:rPr>
              <a:t>n</a:t>
            </a:r>
            <a:r>
              <a:rPr dirty="0" sz="2350" spc="-114">
                <a:latin typeface="Tahoma"/>
                <a:cs typeface="Tahoma"/>
              </a:rPr>
              <a:t>g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165" b="1">
                <a:latin typeface="Trebuchet MS"/>
                <a:cs typeface="Trebuchet MS"/>
              </a:rPr>
              <a:t>c</a:t>
            </a:r>
            <a:r>
              <a:rPr dirty="0" sz="2350" spc="-25" b="1">
                <a:latin typeface="Trebuchet MS"/>
                <a:cs typeface="Trebuchet MS"/>
              </a:rPr>
              <a:t>o</a:t>
            </a:r>
            <a:r>
              <a:rPr dirty="0" sz="2350" spc="-45" b="1">
                <a:latin typeface="Trebuchet MS"/>
                <a:cs typeface="Trebuchet MS"/>
              </a:rPr>
              <a:t>n</a:t>
            </a:r>
            <a:r>
              <a:rPr dirty="0" sz="2350" spc="-85" b="1">
                <a:latin typeface="Trebuchet MS"/>
                <a:cs typeface="Trebuchet MS"/>
              </a:rPr>
              <a:t>t</a:t>
            </a:r>
            <a:r>
              <a:rPr dirty="0" sz="2350" spc="-175" b="1">
                <a:latin typeface="Trebuchet MS"/>
                <a:cs typeface="Trebuchet MS"/>
              </a:rPr>
              <a:t>e</a:t>
            </a:r>
            <a:r>
              <a:rPr dirty="0" sz="2350" spc="-170" b="1">
                <a:latin typeface="Trebuchet MS"/>
                <a:cs typeface="Trebuchet MS"/>
              </a:rPr>
              <a:t>x</a:t>
            </a:r>
            <a:r>
              <a:rPr dirty="0" sz="2350" spc="-45" b="1">
                <a:latin typeface="Trebuchet MS"/>
                <a:cs typeface="Trebuchet MS"/>
              </a:rPr>
              <a:t>t</a:t>
            </a:r>
            <a:r>
              <a:rPr dirty="0" sz="2350" spc="-55" b="1">
                <a:latin typeface="Trebuchet MS"/>
                <a:cs typeface="Trebuchet MS"/>
              </a:rPr>
              <a:t>u</a:t>
            </a:r>
            <a:r>
              <a:rPr dirty="0" sz="2350" spc="-15" b="1">
                <a:latin typeface="Trebuchet MS"/>
                <a:cs typeface="Trebuchet MS"/>
              </a:rPr>
              <a:t>a</a:t>
            </a:r>
            <a:r>
              <a:rPr dirty="0" sz="2350" spc="-30" b="1">
                <a:latin typeface="Trebuchet MS"/>
                <a:cs typeface="Trebuchet MS"/>
              </a:rPr>
              <a:t>l</a:t>
            </a:r>
            <a:r>
              <a:rPr dirty="0" sz="2350" spc="-235" b="1">
                <a:latin typeface="Trebuchet MS"/>
                <a:cs typeface="Trebuchet MS"/>
              </a:rPr>
              <a:t> </a:t>
            </a:r>
            <a:r>
              <a:rPr dirty="0" sz="2350" spc="-55" b="1">
                <a:latin typeface="Trebuchet MS"/>
                <a:cs typeface="Trebuchet MS"/>
              </a:rPr>
              <a:t>u</a:t>
            </a:r>
            <a:r>
              <a:rPr dirty="0" sz="2350" spc="-45" b="1">
                <a:latin typeface="Trebuchet MS"/>
                <a:cs typeface="Trebuchet MS"/>
              </a:rPr>
              <a:t>n</a:t>
            </a:r>
            <a:r>
              <a:rPr dirty="0" sz="2350" spc="-20" b="1">
                <a:latin typeface="Trebuchet MS"/>
                <a:cs typeface="Trebuchet MS"/>
              </a:rPr>
              <a:t>d</a:t>
            </a:r>
            <a:r>
              <a:rPr dirty="0" sz="2350" spc="-140" b="1">
                <a:latin typeface="Trebuchet MS"/>
                <a:cs typeface="Trebuchet MS"/>
              </a:rPr>
              <a:t>e</a:t>
            </a:r>
            <a:r>
              <a:rPr dirty="0" sz="2350" spc="-100" b="1">
                <a:latin typeface="Trebuchet MS"/>
                <a:cs typeface="Trebuchet MS"/>
              </a:rPr>
              <a:t>r</a:t>
            </a:r>
            <a:r>
              <a:rPr dirty="0" sz="2350" b="1">
                <a:latin typeface="Trebuchet MS"/>
                <a:cs typeface="Trebuchet MS"/>
              </a:rPr>
              <a:t>s</a:t>
            </a:r>
            <a:r>
              <a:rPr dirty="0" sz="2350" spc="-90" b="1">
                <a:latin typeface="Trebuchet MS"/>
                <a:cs typeface="Trebuchet MS"/>
              </a:rPr>
              <a:t>t</a:t>
            </a:r>
            <a:r>
              <a:rPr dirty="0" sz="2350" spc="-15" b="1">
                <a:latin typeface="Trebuchet MS"/>
                <a:cs typeface="Trebuchet MS"/>
              </a:rPr>
              <a:t>a</a:t>
            </a:r>
            <a:r>
              <a:rPr dirty="0" sz="2350" spc="-45" b="1">
                <a:latin typeface="Trebuchet MS"/>
                <a:cs typeface="Trebuchet MS"/>
              </a:rPr>
              <a:t>n</a:t>
            </a:r>
            <a:r>
              <a:rPr dirty="0" sz="2350" spc="-20" b="1">
                <a:latin typeface="Trebuchet MS"/>
                <a:cs typeface="Trebuchet MS"/>
              </a:rPr>
              <a:t>d</a:t>
            </a:r>
            <a:r>
              <a:rPr dirty="0" sz="2350" spc="-65" b="1">
                <a:latin typeface="Trebuchet MS"/>
                <a:cs typeface="Trebuchet MS"/>
              </a:rPr>
              <a:t>i</a:t>
            </a:r>
            <a:r>
              <a:rPr dirty="0" sz="2350" spc="-45" b="1">
                <a:latin typeface="Trebuchet MS"/>
                <a:cs typeface="Trebuchet MS"/>
              </a:rPr>
              <a:t>n</a:t>
            </a:r>
            <a:r>
              <a:rPr dirty="0" sz="2350" spc="75" b="1">
                <a:latin typeface="Trebuchet MS"/>
                <a:cs typeface="Trebuchet MS"/>
              </a:rPr>
              <a:t>g</a:t>
            </a:r>
            <a:r>
              <a:rPr dirty="0" sz="2350" spc="-145">
                <a:latin typeface="Tahoma"/>
                <a:cs typeface="Tahoma"/>
              </a:rPr>
              <a:t>,  </a:t>
            </a:r>
            <a:r>
              <a:rPr dirty="0" sz="2350" spc="-65" b="1">
                <a:latin typeface="Trebuchet MS"/>
                <a:cs typeface="Trebuchet MS"/>
              </a:rPr>
              <a:t>personalization</a:t>
            </a:r>
            <a:r>
              <a:rPr dirty="0" sz="2350" spc="-65">
                <a:latin typeface="Tahoma"/>
                <a:cs typeface="Tahoma"/>
              </a:rPr>
              <a:t>, </a:t>
            </a:r>
            <a:r>
              <a:rPr dirty="0" sz="2350" spc="-25">
                <a:latin typeface="Tahoma"/>
                <a:cs typeface="Tahoma"/>
              </a:rPr>
              <a:t>and </a:t>
            </a:r>
            <a:r>
              <a:rPr dirty="0" sz="2350" spc="-35" b="1">
                <a:latin typeface="Trebuchet MS"/>
                <a:cs typeface="Trebuchet MS"/>
              </a:rPr>
              <a:t>multi-language </a:t>
            </a:r>
            <a:r>
              <a:rPr dirty="0" sz="2350" spc="-45" b="1">
                <a:latin typeface="Trebuchet MS"/>
                <a:cs typeface="Trebuchet MS"/>
              </a:rPr>
              <a:t>support</a:t>
            </a:r>
            <a:r>
              <a:rPr dirty="0" sz="2350" spc="-45">
                <a:latin typeface="Tahoma"/>
                <a:cs typeface="Tahoma"/>
              </a:rPr>
              <a:t>. </a:t>
            </a:r>
            <a:r>
              <a:rPr dirty="0" sz="2350" spc="-40">
                <a:latin typeface="Tahoma"/>
                <a:cs typeface="Tahoma"/>
              </a:rPr>
              <a:t> </a:t>
            </a:r>
            <a:r>
              <a:rPr dirty="0" sz="2350" spc="-75">
                <a:latin typeface="Tahoma"/>
                <a:cs typeface="Tahoma"/>
              </a:rPr>
              <a:t>These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40">
                <a:latin typeface="Tahoma"/>
                <a:cs typeface="Tahoma"/>
              </a:rPr>
              <a:t>attributes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25">
                <a:latin typeface="Tahoma"/>
                <a:cs typeface="Tahoma"/>
              </a:rPr>
              <a:t>contribute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20">
                <a:latin typeface="Tahoma"/>
                <a:cs typeface="Tahoma"/>
              </a:rPr>
              <a:t>to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45">
                <a:latin typeface="Tahoma"/>
                <a:cs typeface="Tahoma"/>
              </a:rPr>
              <a:t>a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40">
                <a:latin typeface="Tahoma"/>
                <a:cs typeface="Tahoma"/>
              </a:rPr>
              <a:t>more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70">
                <a:latin typeface="Tahoma"/>
                <a:cs typeface="Tahoma"/>
              </a:rPr>
              <a:t>engaging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25">
                <a:latin typeface="Tahoma"/>
                <a:cs typeface="Tahoma"/>
              </a:rPr>
              <a:t>and </a:t>
            </a:r>
            <a:r>
              <a:rPr dirty="0" sz="2350" spc="-720">
                <a:latin typeface="Tahoma"/>
                <a:cs typeface="Tahoma"/>
              </a:rPr>
              <a:t> </a:t>
            </a:r>
            <a:r>
              <a:rPr dirty="0" sz="2350" spc="-60">
                <a:latin typeface="Tahoma"/>
                <a:cs typeface="Tahoma"/>
              </a:rPr>
              <a:t>effective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55">
                <a:latin typeface="Tahoma"/>
                <a:cs typeface="Tahoma"/>
              </a:rPr>
              <a:t>user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65">
                <a:latin typeface="Tahoma"/>
                <a:cs typeface="Tahoma"/>
              </a:rPr>
              <a:t>experience,</a:t>
            </a:r>
            <a:r>
              <a:rPr dirty="0" sz="2350" spc="-265">
                <a:latin typeface="Tahoma"/>
                <a:cs typeface="Tahoma"/>
              </a:rPr>
              <a:t> </a:t>
            </a:r>
            <a:r>
              <a:rPr dirty="0" sz="2350" spc="-35">
                <a:latin typeface="Tahoma"/>
                <a:cs typeface="Tahoma"/>
              </a:rPr>
              <a:t>making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30">
                <a:latin typeface="Tahoma"/>
                <a:cs typeface="Tahoma"/>
              </a:rPr>
              <a:t>interactions</a:t>
            </a:r>
            <a:r>
              <a:rPr dirty="0" sz="2350" spc="-260">
                <a:latin typeface="Tahoma"/>
                <a:cs typeface="Tahoma"/>
              </a:rPr>
              <a:t> </a:t>
            </a:r>
            <a:r>
              <a:rPr dirty="0" sz="2350" spc="-40">
                <a:latin typeface="Tahoma"/>
                <a:cs typeface="Tahoma"/>
              </a:rPr>
              <a:t>more </a:t>
            </a:r>
            <a:r>
              <a:rPr dirty="0" sz="2350" spc="-720">
                <a:latin typeface="Tahoma"/>
                <a:cs typeface="Tahoma"/>
              </a:rPr>
              <a:t> </a:t>
            </a:r>
            <a:r>
              <a:rPr dirty="0" sz="2350" spc="-50">
                <a:latin typeface="Tahoma"/>
                <a:cs typeface="Tahoma"/>
              </a:rPr>
              <a:t>natural.</a:t>
            </a:r>
            <a:endParaRPr sz="2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23" y="0"/>
            <a:ext cx="1019175" cy="1016635"/>
            <a:chOff x="17036623" y="0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17045939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45982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-9359" y="7912074"/>
            <a:ext cx="1203325" cy="2383790"/>
            <a:chOff x="-9359" y="7912074"/>
            <a:chExt cx="1203325" cy="2383790"/>
          </a:xfrm>
        </p:grpSpPr>
        <p:sp>
          <p:nvSpPr>
            <p:cNvPr id="9" name="object 9"/>
            <p:cNvSpPr/>
            <p:nvPr/>
          </p:nvSpPr>
          <p:spPr>
            <a:xfrm>
              <a:off x="0" y="7923706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9" y="1727200"/>
                  </a:lnTo>
                  <a:lnTo>
                    <a:pt x="1168543" y="1778000"/>
                  </a:lnTo>
                  <a:lnTo>
                    <a:pt x="1166619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6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3" y="2044700"/>
                  </a:lnTo>
                  <a:lnTo>
                    <a:pt x="1137506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9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9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9" y="546100"/>
                  </a:lnTo>
                  <a:lnTo>
                    <a:pt x="1168543" y="596900"/>
                  </a:lnTo>
                  <a:lnTo>
                    <a:pt x="1166619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3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6" y="368300"/>
                  </a:lnTo>
                  <a:lnTo>
                    <a:pt x="1117803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6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7921434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3" y="1159695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4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6" y="363291"/>
                  </a:lnTo>
                  <a:lnTo>
                    <a:pt x="1117803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6" y="174244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2"/>
                  </a:lnTo>
                  <a:lnTo>
                    <a:pt x="40449" y="2000305"/>
                  </a:lnTo>
                  <a:lnTo>
                    <a:pt x="60138" y="2042258"/>
                  </a:lnTo>
                  <a:lnTo>
                    <a:pt x="82909" y="2082346"/>
                  </a:lnTo>
                  <a:lnTo>
                    <a:pt x="108605" y="2120419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80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6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5"/>
                  </a:lnTo>
                  <a:lnTo>
                    <a:pt x="1117803" y="2043000"/>
                  </a:lnTo>
                  <a:lnTo>
                    <a:pt x="1137506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4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3" y="1204803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50"/>
                  </a:lnTo>
                  <a:lnTo>
                    <a:pt x="682333" y="22723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4"/>
                  </a:lnTo>
                  <a:lnTo>
                    <a:pt x="930910" y="127076"/>
                  </a:lnTo>
                  <a:lnTo>
                    <a:pt x="965849" y="154787"/>
                  </a:lnTo>
                  <a:lnTo>
                    <a:pt x="998534" y="185045"/>
                  </a:lnTo>
                  <a:lnTo>
                    <a:pt x="1028817" y="217701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80"/>
                  </a:lnTo>
                  <a:lnTo>
                    <a:pt x="1160945" y="500816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7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2"/>
                  </a:lnTo>
                  <a:lnTo>
                    <a:pt x="1056546" y="936842"/>
                  </a:lnTo>
                  <a:lnTo>
                    <a:pt x="1028817" y="971744"/>
                  </a:lnTo>
                  <a:lnTo>
                    <a:pt x="998534" y="1004400"/>
                  </a:lnTo>
                  <a:lnTo>
                    <a:pt x="965849" y="1034657"/>
                  </a:lnTo>
                  <a:lnTo>
                    <a:pt x="930910" y="1062368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1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1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8"/>
                  </a:lnTo>
                  <a:lnTo>
                    <a:pt x="211805" y="1034657"/>
                  </a:lnTo>
                  <a:lnTo>
                    <a:pt x="179180" y="1004400"/>
                  </a:lnTo>
                  <a:lnTo>
                    <a:pt x="148946" y="971744"/>
                  </a:lnTo>
                  <a:lnTo>
                    <a:pt x="121255" y="936842"/>
                  </a:lnTo>
                  <a:lnTo>
                    <a:pt x="96258" y="899842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7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6"/>
                  </a:lnTo>
                  <a:lnTo>
                    <a:pt x="26217" y="455580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1"/>
                  </a:lnTo>
                  <a:lnTo>
                    <a:pt x="179180" y="185045"/>
                  </a:lnTo>
                  <a:lnTo>
                    <a:pt x="211805" y="154787"/>
                  </a:lnTo>
                  <a:lnTo>
                    <a:pt x="246673" y="127076"/>
                  </a:lnTo>
                  <a:lnTo>
                    <a:pt x="283631" y="102064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3"/>
                  </a:lnTo>
                  <a:lnTo>
                    <a:pt x="540852" y="17050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4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2"/>
                  </a:lnTo>
                  <a:lnTo>
                    <a:pt x="238165" y="1289372"/>
                  </a:lnTo>
                  <a:lnTo>
                    <a:pt x="202204" y="1317957"/>
                  </a:lnTo>
                  <a:lnTo>
                    <a:pt x="168560" y="1349187"/>
                  </a:lnTo>
                  <a:lnTo>
                    <a:pt x="137389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9" y="981825"/>
                  </a:lnTo>
                  <a:lnTo>
                    <a:pt x="168560" y="1015468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6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1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4"/>
                  </a:lnTo>
                  <a:lnTo>
                    <a:pt x="322529" y="2284577"/>
                  </a:lnTo>
                  <a:lnTo>
                    <a:pt x="283631" y="2262413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5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9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7"/>
                  </a:lnTo>
                  <a:lnTo>
                    <a:pt x="322529" y="1254932"/>
                  </a:lnTo>
                  <a:lnTo>
                    <a:pt x="363217" y="1235766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6"/>
                  </a:lnTo>
                  <a:lnTo>
                    <a:pt x="854871" y="1254932"/>
                  </a:lnTo>
                  <a:lnTo>
                    <a:pt x="893868" y="1277097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9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5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3"/>
                  </a:lnTo>
                  <a:lnTo>
                    <a:pt x="854871" y="2284577"/>
                  </a:lnTo>
                  <a:lnTo>
                    <a:pt x="814070" y="2303744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1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68764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750"/>
              <a:t>U</a:t>
            </a:r>
            <a:r>
              <a:rPr dirty="0" sz="5600" spc="-1390"/>
              <a:t>S</a:t>
            </a:r>
            <a:r>
              <a:rPr dirty="0" sz="5600" spc="-1350"/>
              <a:t>E</a:t>
            </a:r>
            <a:r>
              <a:rPr dirty="0" sz="5600" spc="-790"/>
              <a:t> </a:t>
            </a:r>
            <a:r>
              <a:rPr dirty="0" sz="5600" spc="-1530"/>
              <a:t>C</a:t>
            </a:r>
            <a:r>
              <a:rPr dirty="0" sz="5600" spc="-1310"/>
              <a:t>A</a:t>
            </a:r>
            <a:r>
              <a:rPr dirty="0" sz="5600" spc="-1390"/>
              <a:t>S</a:t>
            </a:r>
            <a:r>
              <a:rPr dirty="0" sz="5600" spc="-1355"/>
              <a:t>E</a:t>
            </a:r>
            <a:r>
              <a:rPr dirty="0" sz="5600" spc="-1385"/>
              <a:t>S</a:t>
            </a:r>
            <a:r>
              <a:rPr dirty="0" sz="5600" spc="-790"/>
              <a:t> </a:t>
            </a:r>
            <a:r>
              <a:rPr dirty="0" sz="5600" spc="-1170"/>
              <a:t>F</a:t>
            </a:r>
            <a:r>
              <a:rPr dirty="0" sz="5600" spc="-1095"/>
              <a:t>O</a:t>
            </a:r>
            <a:r>
              <a:rPr dirty="0" sz="5600" spc="-1245"/>
              <a:t>R</a:t>
            </a:r>
            <a:r>
              <a:rPr dirty="0" sz="5600" spc="-790"/>
              <a:t> </a:t>
            </a:r>
            <a:r>
              <a:rPr dirty="0" sz="5600" spc="-1055"/>
              <a:t>V</a:t>
            </a:r>
            <a:r>
              <a:rPr dirty="0" sz="5600" spc="-1095"/>
              <a:t>O</a:t>
            </a:r>
            <a:r>
              <a:rPr dirty="0" sz="5600" spc="-135"/>
              <a:t>I</a:t>
            </a:r>
            <a:r>
              <a:rPr dirty="0" sz="5600" spc="-1530"/>
              <a:t>C</a:t>
            </a:r>
            <a:r>
              <a:rPr dirty="0" sz="5600" spc="-1355"/>
              <a:t>E</a:t>
            </a:r>
            <a:r>
              <a:rPr dirty="0" sz="5600" spc="-1395"/>
              <a:t>B</a:t>
            </a:r>
            <a:r>
              <a:rPr dirty="0" sz="5600" spc="-1205"/>
              <a:t>O</a:t>
            </a:r>
            <a:r>
              <a:rPr dirty="0" sz="5600" spc="-969"/>
              <a:t>T</a:t>
            </a:r>
            <a:r>
              <a:rPr dirty="0" sz="5600" spc="-1385"/>
              <a:t>S</a:t>
            </a:r>
            <a:endParaRPr sz="5600"/>
          </a:p>
        </p:txBody>
      </p:sp>
      <p:sp>
        <p:nvSpPr>
          <p:cNvPr id="23" name="object 23"/>
          <p:cNvSpPr txBox="1"/>
          <p:nvPr/>
        </p:nvSpPr>
        <p:spPr>
          <a:xfrm>
            <a:off x="1609185" y="2450207"/>
            <a:ext cx="15120619" cy="779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 indent="-635">
              <a:lnSpc>
                <a:spcPct val="102000"/>
              </a:lnSpc>
              <a:spcBef>
                <a:spcPts val="35"/>
              </a:spcBef>
            </a:pPr>
            <a:r>
              <a:rPr dirty="0" sz="2450" spc="-65">
                <a:latin typeface="Tahoma"/>
                <a:cs typeface="Tahoma"/>
              </a:rPr>
              <a:t>Voicebots </a:t>
            </a:r>
            <a:r>
              <a:rPr dirty="0" sz="2450" spc="-50">
                <a:latin typeface="Tahoma"/>
                <a:cs typeface="Tahoma"/>
              </a:rPr>
              <a:t>can be </a:t>
            </a:r>
            <a:r>
              <a:rPr dirty="0" sz="2450" spc="-20">
                <a:latin typeface="Tahoma"/>
                <a:cs typeface="Tahoma"/>
              </a:rPr>
              <a:t>utilized </a:t>
            </a:r>
            <a:r>
              <a:rPr dirty="0" sz="2450" spc="-60">
                <a:latin typeface="Tahoma"/>
                <a:cs typeface="Tahoma"/>
              </a:rPr>
              <a:t>across </a:t>
            </a:r>
            <a:r>
              <a:rPr dirty="0" sz="2450" spc="-55">
                <a:latin typeface="Tahoma"/>
                <a:cs typeface="Tahoma"/>
              </a:rPr>
              <a:t>various </a:t>
            </a:r>
            <a:r>
              <a:rPr dirty="0" sz="2450" spc="-50">
                <a:latin typeface="Tahoma"/>
                <a:cs typeface="Tahoma"/>
              </a:rPr>
              <a:t>industries, such </a:t>
            </a:r>
            <a:r>
              <a:rPr dirty="0" sz="2450" spc="-75">
                <a:latin typeface="Tahoma"/>
                <a:cs typeface="Tahoma"/>
              </a:rPr>
              <a:t>as </a:t>
            </a:r>
            <a:r>
              <a:rPr dirty="0" sz="2450" spc="-75" b="1">
                <a:latin typeface="Trebuchet MS"/>
                <a:cs typeface="Trebuchet MS"/>
              </a:rPr>
              <a:t>customer </a:t>
            </a:r>
            <a:r>
              <a:rPr dirty="0" sz="2450" spc="-105" b="1">
                <a:latin typeface="Trebuchet MS"/>
                <a:cs typeface="Trebuchet MS"/>
              </a:rPr>
              <a:t>service</a:t>
            </a:r>
            <a:r>
              <a:rPr dirty="0" sz="2450" spc="-105">
                <a:latin typeface="Tahoma"/>
                <a:cs typeface="Tahoma"/>
              </a:rPr>
              <a:t>, </a:t>
            </a:r>
            <a:r>
              <a:rPr dirty="0" sz="2450" spc="-95" b="1">
                <a:latin typeface="Trebuchet MS"/>
                <a:cs typeface="Trebuchet MS"/>
              </a:rPr>
              <a:t>healthcare</a:t>
            </a:r>
            <a:r>
              <a:rPr dirty="0" sz="2450" spc="-95">
                <a:latin typeface="Tahoma"/>
                <a:cs typeface="Tahoma"/>
              </a:rPr>
              <a:t>, </a:t>
            </a:r>
            <a:r>
              <a:rPr dirty="0" sz="2450" spc="-40">
                <a:latin typeface="Tahoma"/>
                <a:cs typeface="Tahoma"/>
              </a:rPr>
              <a:t>and </a:t>
            </a:r>
            <a:r>
              <a:rPr dirty="0" sz="2450" spc="-114" b="1">
                <a:latin typeface="Trebuchet MS"/>
                <a:cs typeface="Trebuchet MS"/>
              </a:rPr>
              <a:t>e-commerce</a:t>
            </a:r>
            <a:r>
              <a:rPr dirty="0" sz="2450" spc="-114">
                <a:latin typeface="Tahoma"/>
                <a:cs typeface="Tahoma"/>
              </a:rPr>
              <a:t>. </a:t>
            </a:r>
            <a:r>
              <a:rPr dirty="0" sz="2450" spc="-90">
                <a:latin typeface="Tahoma"/>
                <a:cs typeface="Tahoma"/>
              </a:rPr>
              <a:t>They </a:t>
            </a:r>
            <a:r>
              <a:rPr dirty="0" sz="2450" spc="-85">
                <a:latin typeface="Tahoma"/>
                <a:cs typeface="Tahoma"/>
              </a:rPr>
              <a:t> </a:t>
            </a:r>
            <a:r>
              <a:rPr dirty="0" sz="2450" spc="-50">
                <a:latin typeface="Tahoma"/>
                <a:cs typeface="Tahoma"/>
              </a:rPr>
              <a:t>streamline</a:t>
            </a:r>
            <a:r>
              <a:rPr dirty="0" sz="2450" spc="-275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operations,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reduce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75">
                <a:latin typeface="Tahoma"/>
                <a:cs typeface="Tahoma"/>
              </a:rPr>
              <a:t>costs,</a:t>
            </a:r>
            <a:r>
              <a:rPr dirty="0" sz="2450" spc="-275">
                <a:latin typeface="Tahoma"/>
                <a:cs typeface="Tahoma"/>
              </a:rPr>
              <a:t> </a:t>
            </a:r>
            <a:r>
              <a:rPr dirty="0" sz="2450" spc="-40">
                <a:latin typeface="Tahoma"/>
                <a:cs typeface="Tahoma"/>
              </a:rPr>
              <a:t>and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enhance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customer</a:t>
            </a:r>
            <a:r>
              <a:rPr dirty="0" sz="2450" spc="-275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satisfaction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by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40">
                <a:latin typeface="Tahoma"/>
                <a:cs typeface="Tahoma"/>
              </a:rPr>
              <a:t>providing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instant</a:t>
            </a:r>
            <a:r>
              <a:rPr dirty="0" sz="2450" spc="-275">
                <a:latin typeface="Tahoma"/>
                <a:cs typeface="Tahoma"/>
              </a:rPr>
              <a:t> </a:t>
            </a:r>
            <a:r>
              <a:rPr dirty="0" sz="2450" spc="-35">
                <a:latin typeface="Tahoma"/>
                <a:cs typeface="Tahoma"/>
              </a:rPr>
              <a:t>support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40">
                <a:latin typeface="Tahoma"/>
                <a:cs typeface="Tahoma"/>
              </a:rPr>
              <a:t>and</a:t>
            </a:r>
            <a:r>
              <a:rPr dirty="0" sz="2450" spc="-270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information.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762474" y="4313421"/>
            <a:ext cx="876109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2500" spc="-55">
                <a:latin typeface="Tahoma"/>
                <a:cs typeface="Tahoma"/>
              </a:rPr>
              <a:t>Despite </a:t>
            </a:r>
            <a:r>
              <a:rPr dirty="0" sz="2500" spc="-30">
                <a:latin typeface="Tahoma"/>
                <a:cs typeface="Tahoma"/>
              </a:rPr>
              <a:t>their </a:t>
            </a:r>
            <a:r>
              <a:rPr dirty="0" sz="2500" spc="-80">
                <a:latin typeface="Tahoma"/>
                <a:cs typeface="Tahoma"/>
              </a:rPr>
              <a:t>advantages, </a:t>
            </a:r>
            <a:r>
              <a:rPr dirty="0" sz="2500" spc="-30">
                <a:latin typeface="Tahoma"/>
                <a:cs typeface="Tahoma"/>
              </a:rPr>
              <a:t>developing </a:t>
            </a:r>
            <a:r>
              <a:rPr dirty="0" sz="2500" spc="-40">
                <a:latin typeface="Tahoma"/>
                <a:cs typeface="Tahoma"/>
              </a:rPr>
              <a:t>voicebots </a:t>
            </a:r>
            <a:r>
              <a:rPr dirty="0" sz="2500" spc="-50">
                <a:latin typeface="Tahoma"/>
                <a:cs typeface="Tahoma"/>
              </a:rPr>
              <a:t>comes </a:t>
            </a:r>
            <a:r>
              <a:rPr dirty="0" sz="2500" spc="-20">
                <a:latin typeface="Tahoma"/>
                <a:cs typeface="Tahoma"/>
              </a:rPr>
              <a:t>with </a:t>
            </a:r>
            <a:r>
              <a:rPr dirty="0" sz="2500" spc="-15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challenges, </a:t>
            </a:r>
            <a:r>
              <a:rPr dirty="0" sz="2500" spc="-15">
                <a:latin typeface="Tahoma"/>
                <a:cs typeface="Tahoma"/>
              </a:rPr>
              <a:t>including </a:t>
            </a:r>
            <a:r>
              <a:rPr dirty="0" sz="2500" spc="-45" b="1">
                <a:latin typeface="Trebuchet MS"/>
                <a:cs typeface="Trebuchet MS"/>
              </a:rPr>
              <a:t>understanding </a:t>
            </a:r>
            <a:r>
              <a:rPr dirty="0" sz="2500" spc="-95" b="1">
                <a:latin typeface="Trebuchet MS"/>
                <a:cs typeface="Trebuchet MS"/>
              </a:rPr>
              <a:t>accents</a:t>
            </a:r>
            <a:r>
              <a:rPr dirty="0" sz="2500" spc="-95">
                <a:latin typeface="Tahoma"/>
                <a:cs typeface="Tahoma"/>
              </a:rPr>
              <a:t>, </a:t>
            </a:r>
            <a:r>
              <a:rPr dirty="0" sz="2500" spc="-25">
                <a:latin typeface="Tahoma"/>
                <a:cs typeface="Tahoma"/>
              </a:rPr>
              <a:t>handling </a:t>
            </a:r>
            <a:r>
              <a:rPr dirty="0" sz="2500" spc="-20">
                <a:latin typeface="Tahoma"/>
                <a:cs typeface="Tahoma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a</a:t>
            </a:r>
            <a:r>
              <a:rPr dirty="0" sz="2500" spc="-5" b="1">
                <a:latin typeface="Trebuchet MS"/>
                <a:cs typeface="Trebuchet MS"/>
              </a:rPr>
              <a:t>m</a:t>
            </a:r>
            <a:r>
              <a:rPr dirty="0" sz="2500" spc="-25" b="1">
                <a:latin typeface="Trebuchet MS"/>
                <a:cs typeface="Trebuchet MS"/>
              </a:rPr>
              <a:t>b</a:t>
            </a:r>
            <a:r>
              <a:rPr dirty="0" sz="2500" spc="-65" b="1">
                <a:latin typeface="Trebuchet MS"/>
                <a:cs typeface="Trebuchet MS"/>
              </a:rPr>
              <a:t>i</a:t>
            </a:r>
            <a:r>
              <a:rPr dirty="0" sz="2500" spc="75" b="1">
                <a:latin typeface="Trebuchet MS"/>
                <a:cs typeface="Trebuchet MS"/>
              </a:rPr>
              <a:t>g</a:t>
            </a:r>
            <a:r>
              <a:rPr dirty="0" sz="2500" spc="-60" b="1">
                <a:latin typeface="Trebuchet MS"/>
                <a:cs typeface="Trebuchet MS"/>
              </a:rPr>
              <a:t>u</a:t>
            </a:r>
            <a:r>
              <a:rPr dirty="0" sz="2500" spc="-25" b="1">
                <a:latin typeface="Trebuchet MS"/>
                <a:cs typeface="Trebuchet MS"/>
              </a:rPr>
              <a:t>o</a:t>
            </a:r>
            <a:r>
              <a:rPr dirty="0" sz="2500" spc="-60" b="1">
                <a:latin typeface="Trebuchet MS"/>
                <a:cs typeface="Trebuchet MS"/>
              </a:rPr>
              <a:t>u</a:t>
            </a:r>
            <a:r>
              <a:rPr dirty="0" sz="2500" spc="30" b="1">
                <a:latin typeface="Trebuchet MS"/>
                <a:cs typeface="Trebuchet MS"/>
              </a:rPr>
              <a:t>s</a:t>
            </a:r>
            <a:r>
              <a:rPr dirty="0" sz="2500" spc="-250" b="1">
                <a:latin typeface="Trebuchet MS"/>
                <a:cs typeface="Trebuchet MS"/>
              </a:rPr>
              <a:t> </a:t>
            </a:r>
            <a:r>
              <a:rPr dirty="0" sz="2500" spc="-30" b="1">
                <a:latin typeface="Trebuchet MS"/>
                <a:cs typeface="Trebuchet MS"/>
              </a:rPr>
              <a:t>q</a:t>
            </a:r>
            <a:r>
              <a:rPr dirty="0" sz="2500" spc="-60" b="1">
                <a:latin typeface="Trebuchet MS"/>
                <a:cs typeface="Trebuchet MS"/>
              </a:rPr>
              <a:t>u</a:t>
            </a:r>
            <a:r>
              <a:rPr dirty="0" sz="2500" spc="-150" b="1">
                <a:latin typeface="Trebuchet MS"/>
                <a:cs typeface="Trebuchet MS"/>
              </a:rPr>
              <a:t>e</a:t>
            </a:r>
            <a:r>
              <a:rPr dirty="0" sz="2500" spc="-90" b="1">
                <a:latin typeface="Trebuchet MS"/>
                <a:cs typeface="Trebuchet MS"/>
              </a:rPr>
              <a:t>r</a:t>
            </a:r>
            <a:r>
              <a:rPr dirty="0" sz="2500" spc="-65" b="1">
                <a:latin typeface="Trebuchet MS"/>
                <a:cs typeface="Trebuchet MS"/>
              </a:rPr>
              <a:t>i</a:t>
            </a:r>
            <a:r>
              <a:rPr dirty="0" sz="2500" spc="-150" b="1">
                <a:latin typeface="Trebuchet MS"/>
                <a:cs typeface="Trebuchet MS"/>
              </a:rPr>
              <a:t>e</a:t>
            </a:r>
            <a:r>
              <a:rPr dirty="0" sz="2500" spc="30" b="1">
                <a:latin typeface="Trebuchet MS"/>
                <a:cs typeface="Trebuchet MS"/>
              </a:rPr>
              <a:t>s</a:t>
            </a:r>
            <a:r>
              <a:rPr dirty="0" sz="2500" spc="-150">
                <a:latin typeface="Tahoma"/>
                <a:cs typeface="Tahoma"/>
              </a:rPr>
              <a:t>,</a:t>
            </a:r>
            <a:r>
              <a:rPr dirty="0" sz="2500" spc="-280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a</a:t>
            </a:r>
            <a:r>
              <a:rPr dirty="0" sz="2500" spc="-30">
                <a:latin typeface="Tahoma"/>
                <a:cs typeface="Tahoma"/>
              </a:rPr>
              <a:t>n</a:t>
            </a:r>
            <a:r>
              <a:rPr dirty="0" sz="2500" spc="10">
                <a:latin typeface="Tahoma"/>
                <a:cs typeface="Tahoma"/>
              </a:rPr>
              <a:t>d</a:t>
            </a:r>
            <a:r>
              <a:rPr dirty="0" sz="2500" spc="-280">
                <a:latin typeface="Tahoma"/>
                <a:cs typeface="Tahoma"/>
              </a:rPr>
              <a:t> </a:t>
            </a:r>
            <a:r>
              <a:rPr dirty="0" sz="2500" spc="-80">
                <a:latin typeface="Tahoma"/>
                <a:cs typeface="Tahoma"/>
              </a:rPr>
              <a:t>e</a:t>
            </a:r>
            <a:r>
              <a:rPr dirty="0" sz="2500" spc="-30">
                <a:latin typeface="Tahoma"/>
                <a:cs typeface="Tahoma"/>
              </a:rPr>
              <a:t>n</a:t>
            </a:r>
            <a:r>
              <a:rPr dirty="0" sz="2500" spc="-75">
                <a:latin typeface="Tahoma"/>
                <a:cs typeface="Tahoma"/>
              </a:rPr>
              <a:t>s</a:t>
            </a:r>
            <a:r>
              <a:rPr dirty="0" sz="2500" spc="-40">
                <a:latin typeface="Tahoma"/>
                <a:cs typeface="Tahoma"/>
              </a:rPr>
              <a:t>u</a:t>
            </a:r>
            <a:r>
              <a:rPr dirty="0" sz="2500" spc="-50">
                <a:latin typeface="Tahoma"/>
                <a:cs typeface="Tahoma"/>
              </a:rPr>
              <a:t>r</a:t>
            </a:r>
            <a:r>
              <a:rPr dirty="0" sz="2500" spc="30">
                <a:latin typeface="Tahoma"/>
                <a:cs typeface="Tahoma"/>
              </a:rPr>
              <a:t>i</a:t>
            </a:r>
            <a:r>
              <a:rPr dirty="0" sz="2500" spc="-30">
                <a:latin typeface="Tahoma"/>
                <a:cs typeface="Tahoma"/>
              </a:rPr>
              <a:t>n</a:t>
            </a:r>
            <a:r>
              <a:rPr dirty="0" sz="2500" spc="-125">
                <a:latin typeface="Tahoma"/>
                <a:cs typeface="Tahoma"/>
              </a:rPr>
              <a:t>g</a:t>
            </a:r>
            <a:r>
              <a:rPr dirty="0" sz="2500" spc="-280">
                <a:latin typeface="Tahoma"/>
                <a:cs typeface="Tahoma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d</a:t>
            </a:r>
            <a:r>
              <a:rPr dirty="0" sz="2500" spc="-60" b="1">
                <a:latin typeface="Trebuchet MS"/>
                <a:cs typeface="Trebuchet MS"/>
              </a:rPr>
              <a:t>a</a:t>
            </a:r>
            <a:r>
              <a:rPr dirty="0" sz="2500" spc="-100" b="1">
                <a:latin typeface="Trebuchet MS"/>
                <a:cs typeface="Trebuchet MS"/>
              </a:rPr>
              <a:t>t</a:t>
            </a:r>
            <a:r>
              <a:rPr dirty="0" sz="2500" spc="-15" b="1">
                <a:latin typeface="Trebuchet MS"/>
                <a:cs typeface="Trebuchet MS"/>
              </a:rPr>
              <a:t>a</a:t>
            </a:r>
            <a:r>
              <a:rPr dirty="0" sz="2500" spc="-250" b="1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p</a:t>
            </a:r>
            <a:r>
              <a:rPr dirty="0" sz="2500" spc="-90" b="1">
                <a:latin typeface="Trebuchet MS"/>
                <a:cs typeface="Trebuchet MS"/>
              </a:rPr>
              <a:t>r</a:t>
            </a:r>
            <a:r>
              <a:rPr dirty="0" sz="2500" spc="-65" b="1">
                <a:latin typeface="Trebuchet MS"/>
                <a:cs typeface="Trebuchet MS"/>
              </a:rPr>
              <a:t>i</a:t>
            </a:r>
            <a:r>
              <a:rPr dirty="0" sz="2500" spc="-80" b="1">
                <a:latin typeface="Trebuchet MS"/>
                <a:cs typeface="Trebuchet MS"/>
              </a:rPr>
              <a:t>v</a:t>
            </a:r>
            <a:r>
              <a:rPr dirty="0" sz="2500" spc="-20" b="1">
                <a:latin typeface="Trebuchet MS"/>
                <a:cs typeface="Trebuchet MS"/>
              </a:rPr>
              <a:t>a</a:t>
            </a:r>
            <a:r>
              <a:rPr dirty="0" sz="2500" spc="-100" b="1">
                <a:latin typeface="Trebuchet MS"/>
                <a:cs typeface="Trebuchet MS"/>
              </a:rPr>
              <a:t>c</a:t>
            </a:r>
            <a:r>
              <a:rPr dirty="0" sz="2500" spc="-45" b="1">
                <a:latin typeface="Trebuchet MS"/>
                <a:cs typeface="Trebuchet MS"/>
              </a:rPr>
              <a:t>y</a:t>
            </a:r>
            <a:r>
              <a:rPr dirty="0" sz="2500" spc="-150">
                <a:latin typeface="Tahoma"/>
                <a:cs typeface="Tahoma"/>
              </a:rPr>
              <a:t>.</a:t>
            </a:r>
            <a:r>
              <a:rPr dirty="0" sz="2500" spc="-280">
                <a:latin typeface="Tahoma"/>
                <a:cs typeface="Tahoma"/>
              </a:rPr>
              <a:t> </a:t>
            </a:r>
            <a:r>
              <a:rPr dirty="0" sz="2500" spc="-145">
                <a:latin typeface="Tahoma"/>
                <a:cs typeface="Tahoma"/>
              </a:rPr>
              <a:t>A</a:t>
            </a:r>
            <a:r>
              <a:rPr dirty="0" sz="2500" spc="5">
                <a:latin typeface="Tahoma"/>
                <a:cs typeface="Tahoma"/>
              </a:rPr>
              <a:t>dd</a:t>
            </a:r>
            <a:r>
              <a:rPr dirty="0" sz="2500" spc="-75">
                <a:latin typeface="Tahoma"/>
                <a:cs typeface="Tahoma"/>
              </a:rPr>
              <a:t>r</a:t>
            </a:r>
            <a:r>
              <a:rPr dirty="0" sz="2500" spc="-80">
                <a:latin typeface="Tahoma"/>
                <a:cs typeface="Tahoma"/>
              </a:rPr>
              <a:t>e</a:t>
            </a:r>
            <a:r>
              <a:rPr dirty="0" sz="2500" spc="-75">
                <a:latin typeface="Tahoma"/>
                <a:cs typeface="Tahoma"/>
              </a:rPr>
              <a:t>ss</a:t>
            </a:r>
            <a:r>
              <a:rPr dirty="0" sz="2500" spc="30">
                <a:latin typeface="Tahoma"/>
                <a:cs typeface="Tahoma"/>
              </a:rPr>
              <a:t>i</a:t>
            </a:r>
            <a:r>
              <a:rPr dirty="0" sz="2500" spc="-30">
                <a:latin typeface="Tahoma"/>
                <a:cs typeface="Tahoma"/>
              </a:rPr>
              <a:t>n</a:t>
            </a:r>
            <a:r>
              <a:rPr dirty="0" sz="2500" spc="-125">
                <a:latin typeface="Tahoma"/>
                <a:cs typeface="Tahoma"/>
              </a:rPr>
              <a:t>g</a:t>
            </a:r>
            <a:r>
              <a:rPr dirty="0" sz="2500" spc="-280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t</a:t>
            </a:r>
            <a:r>
              <a:rPr dirty="0" sz="2500" spc="-40">
                <a:latin typeface="Tahoma"/>
                <a:cs typeface="Tahoma"/>
              </a:rPr>
              <a:t>h</a:t>
            </a:r>
            <a:r>
              <a:rPr dirty="0" sz="2500" spc="-80">
                <a:latin typeface="Tahoma"/>
                <a:cs typeface="Tahoma"/>
              </a:rPr>
              <a:t>e</a:t>
            </a:r>
            <a:r>
              <a:rPr dirty="0" sz="2500" spc="-75">
                <a:latin typeface="Tahoma"/>
                <a:cs typeface="Tahoma"/>
              </a:rPr>
              <a:t>s</a:t>
            </a:r>
            <a:r>
              <a:rPr dirty="0" sz="2500" spc="-55">
                <a:latin typeface="Tahoma"/>
                <a:cs typeface="Tahoma"/>
              </a:rPr>
              <a:t>e  </a:t>
            </a:r>
            <a:r>
              <a:rPr dirty="0" sz="2500" spc="-50">
                <a:latin typeface="Tahoma"/>
                <a:cs typeface="Tahoma"/>
              </a:rPr>
              <a:t>issues </a:t>
            </a:r>
            <a:r>
              <a:rPr dirty="0" sz="2500" spc="-20">
                <a:latin typeface="Tahoma"/>
                <a:cs typeface="Tahoma"/>
              </a:rPr>
              <a:t>is </a:t>
            </a:r>
            <a:r>
              <a:rPr dirty="0" sz="2500" spc="-15">
                <a:latin typeface="Tahoma"/>
                <a:cs typeface="Tahoma"/>
              </a:rPr>
              <a:t>crucial </a:t>
            </a:r>
            <a:r>
              <a:rPr dirty="0" sz="2500" spc="-55">
                <a:latin typeface="Tahoma"/>
                <a:cs typeface="Tahoma"/>
              </a:rPr>
              <a:t>for creating </a:t>
            </a:r>
            <a:r>
              <a:rPr dirty="0" sz="2500" spc="-20">
                <a:latin typeface="Tahoma"/>
                <a:cs typeface="Tahoma"/>
              </a:rPr>
              <a:t>reliable </a:t>
            </a:r>
            <a:r>
              <a:rPr dirty="0" sz="2500" spc="-25">
                <a:latin typeface="Tahoma"/>
                <a:cs typeface="Tahoma"/>
              </a:rPr>
              <a:t>and </a:t>
            </a:r>
            <a:r>
              <a:rPr dirty="0" sz="2500" spc="-45">
                <a:latin typeface="Tahoma"/>
                <a:cs typeface="Tahoma"/>
              </a:rPr>
              <a:t>trustworthy </a:t>
            </a:r>
            <a:r>
              <a:rPr dirty="0" sz="2500" spc="-35">
                <a:latin typeface="Tahoma"/>
                <a:cs typeface="Tahoma"/>
              </a:rPr>
              <a:t>voicebot 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applications.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35716" y="3109772"/>
            <a:ext cx="961517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630"/>
              <a:t>Chal</a:t>
            </a:r>
            <a:r>
              <a:rPr dirty="0" sz="5600" spc="-385"/>
              <a:t>l</a:t>
            </a:r>
            <a:r>
              <a:rPr dirty="0" sz="5600" spc="-630"/>
              <a:t>en</a:t>
            </a:r>
            <a:r>
              <a:rPr dirty="0" sz="5600" spc="-1120"/>
              <a:t>g</a:t>
            </a:r>
            <a:r>
              <a:rPr dirty="0" sz="5600" spc="-844"/>
              <a:t>es</a:t>
            </a:r>
            <a:r>
              <a:rPr dirty="0" sz="5600" spc="-790"/>
              <a:t> </a:t>
            </a:r>
            <a:r>
              <a:rPr dirty="0" sz="5600" spc="-480"/>
              <a:t>in</a:t>
            </a:r>
            <a:r>
              <a:rPr dirty="0" sz="5600" spc="-790"/>
              <a:t> </a:t>
            </a:r>
            <a:r>
              <a:rPr dirty="0" sz="5600" spc="-1150"/>
              <a:t>V</a:t>
            </a:r>
            <a:r>
              <a:rPr dirty="0" sz="5600" spc="-630"/>
              <a:t>oicebot</a:t>
            </a:r>
            <a:r>
              <a:rPr dirty="0" sz="5600" spc="-790"/>
              <a:t> </a:t>
            </a:r>
            <a:r>
              <a:rPr dirty="0" sz="5600" spc="-825"/>
              <a:t>D</a:t>
            </a:r>
            <a:r>
              <a:rPr dirty="0" sz="5600" spc="-695"/>
              <a:t>e</a:t>
            </a:r>
            <a:r>
              <a:rPr dirty="0" sz="5600" spc="-860"/>
              <a:t>v</a:t>
            </a:r>
            <a:r>
              <a:rPr dirty="0" sz="5600" spc="-420"/>
              <a:t>e</a:t>
            </a:r>
            <a:r>
              <a:rPr dirty="0" sz="5600" spc="-270"/>
              <a:t>l</a:t>
            </a:r>
            <a:r>
              <a:rPr dirty="0" sz="5600" spc="-660"/>
              <a:t>opment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2024-08-22T04:43:19Z</dcterms:created>
  <dcterms:modified xsi:type="dcterms:W3CDTF">2024-08-22T04:43:19Z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2024-08-22T00:00:00Z</vt:filetime>
  </property>
</Properties>
</file>