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7"/>
  </p:notesMasterIdLst>
  <p:sldIdLst>
    <p:sldId id="351" r:id="rId4"/>
    <p:sldId id="348" r:id="rId5"/>
    <p:sldId id="343" r:id="rId6"/>
    <p:sldId id="259" r:id="rId7"/>
    <p:sldId id="354" r:id="rId8"/>
    <p:sldId id="282" r:id="rId9"/>
    <p:sldId id="321" r:id="rId10"/>
    <p:sldId id="355" r:id="rId11"/>
    <p:sldId id="357" r:id="rId12"/>
    <p:sldId id="361" r:id="rId13"/>
    <p:sldId id="356" r:id="rId14"/>
    <p:sldId id="364" r:id="rId15"/>
    <p:sldId id="3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9" d="100"/>
          <a:sy n="69" d="100"/>
        </p:scale>
        <p:origin x="56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solidFill>
          <a:schemeClr val="tx1"/>
        </a:solidFill>
        <a:effectLst/>
      </p:bgPr>
    </p:bg>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solidFill>
          <a:schemeClr val="tx1"/>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65F5AB54-F213-43C8-BD9A-03E87FC59B04}"/>
              </a:ext>
            </a:extLst>
          </p:cNvPr>
          <p:cNvSpPr/>
          <p:nvPr userDrawn="1"/>
        </p:nvSpPr>
        <p:spPr>
          <a:xfrm>
            <a:off x="9593387" y="5967149"/>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 name="Group 1">
            <a:extLst>
              <a:ext uri="{FF2B5EF4-FFF2-40B4-BE49-F238E27FC236}">
                <a16:creationId xmlns:a16="http://schemas.microsoft.com/office/drawing/2014/main" id="{B317E89B-4FD7-413A-A0D9-665EC9690B52}"/>
              </a:ext>
            </a:extLst>
          </p:cNvPr>
          <p:cNvGrpSpPr/>
          <p:nvPr userDrawn="1"/>
        </p:nvGrpSpPr>
        <p:grpSpPr>
          <a:xfrm>
            <a:off x="8949924" y="1077957"/>
            <a:ext cx="3242076" cy="5095480"/>
            <a:chOff x="9508727" y="2147107"/>
            <a:chExt cx="2683273" cy="4217224"/>
          </a:xfrm>
        </p:grpSpPr>
        <p:sp>
          <p:nvSpPr>
            <p:cNvPr id="3" name="Freeform: Shape 2">
              <a:extLst>
                <a:ext uri="{FF2B5EF4-FFF2-40B4-BE49-F238E27FC236}">
                  <a16:creationId xmlns:a16="http://schemas.microsoft.com/office/drawing/2014/main" id="{F9476D69-F6BE-4B51-941C-C0AD50F22E2E}"/>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4" name="Freeform: Shape 3">
              <a:extLst>
                <a:ext uri="{FF2B5EF4-FFF2-40B4-BE49-F238E27FC236}">
                  <a16:creationId xmlns:a16="http://schemas.microsoft.com/office/drawing/2014/main" id="{967F1703-9FAD-4FC8-AC5B-18CE219F1596}"/>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5" name="Freeform: Shape 4">
              <a:extLst>
                <a:ext uri="{FF2B5EF4-FFF2-40B4-BE49-F238E27FC236}">
                  <a16:creationId xmlns:a16="http://schemas.microsoft.com/office/drawing/2014/main" id="{F806A5FF-43A5-4C76-9649-4B8F873B467F}"/>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6" name="Freeform: Shape 5">
              <a:extLst>
                <a:ext uri="{FF2B5EF4-FFF2-40B4-BE49-F238E27FC236}">
                  <a16:creationId xmlns:a16="http://schemas.microsoft.com/office/drawing/2014/main" id="{74C1E631-B2F9-4B64-B2DB-40525C447530}"/>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7" name="Freeform: Shape 6">
              <a:extLst>
                <a:ext uri="{FF2B5EF4-FFF2-40B4-BE49-F238E27FC236}">
                  <a16:creationId xmlns:a16="http://schemas.microsoft.com/office/drawing/2014/main" id="{C44C24C9-4630-41C5-B556-6D54ECFB2EE8}"/>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8" name="Freeform: Shape 7">
              <a:extLst>
                <a:ext uri="{FF2B5EF4-FFF2-40B4-BE49-F238E27FC236}">
                  <a16:creationId xmlns:a16="http://schemas.microsoft.com/office/drawing/2014/main" id="{01F9755F-E39D-488F-92B6-A13A194C4E3B}"/>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D984166-211E-497B-A585-780520CD31B8}"/>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0" name="Picture Placeholder 2">
            <a:extLst>
              <a:ext uri="{FF2B5EF4-FFF2-40B4-BE49-F238E27FC236}">
                <a16:creationId xmlns:a16="http://schemas.microsoft.com/office/drawing/2014/main" id="{CA42B4F5-899D-473C-91F9-DB8CE825B964}"/>
              </a:ext>
            </a:extLst>
          </p:cNvPr>
          <p:cNvSpPr>
            <a:spLocks noGrp="1"/>
          </p:cNvSpPr>
          <p:nvPr>
            <p:ph type="pic" idx="10" hasCustomPrompt="1"/>
          </p:nvPr>
        </p:nvSpPr>
        <p:spPr>
          <a:xfrm>
            <a:off x="9194434" y="1288208"/>
            <a:ext cx="2997566" cy="3498392"/>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solidFill>
          <a:schemeClr val="tx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247BE5-1F89-4019-9F09-D320A54AEF60}"/>
              </a:ext>
            </a:extLst>
          </p:cNvPr>
          <p:cNvSpPr/>
          <p:nvPr userDrawn="1"/>
        </p:nvSpPr>
        <p:spPr>
          <a:xfrm>
            <a:off x="919215" y="2106849"/>
            <a:ext cx="3287026" cy="3765138"/>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sp>
        <p:nvSpPr>
          <p:cNvPr id="5" name="Picture Placeholder 2">
            <a:extLst>
              <a:ext uri="{FF2B5EF4-FFF2-40B4-BE49-F238E27FC236}">
                <a16:creationId xmlns:a16="http://schemas.microsoft.com/office/drawing/2014/main" id="{DF03ABA2-FA26-4904-A17B-1CFD400D500C}"/>
              </a:ext>
            </a:extLst>
          </p:cNvPr>
          <p:cNvSpPr>
            <a:spLocks noGrp="1"/>
          </p:cNvSpPr>
          <p:nvPr>
            <p:ph type="pic" idx="11" hasCustomPrompt="1"/>
          </p:nvPr>
        </p:nvSpPr>
        <p:spPr>
          <a:xfrm>
            <a:off x="1097431" y="2310987"/>
            <a:ext cx="2930595" cy="3356863"/>
          </a:xfrm>
          <a:prstGeom prst="rect">
            <a:avLst/>
          </a:prstGeom>
          <a:solidFill>
            <a:schemeClr val="bg1">
              <a:lumMod val="95000"/>
            </a:schemeClr>
          </a:solidFill>
          <a:ln w="317500">
            <a:noFill/>
            <a:miter lim="800000"/>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BC1A878D-07A3-41D4-969A-CEC7DA643945}"/>
              </a:ext>
            </a:extLst>
          </p:cNvPr>
          <p:cNvSpPr>
            <a:spLocks noGrp="1"/>
          </p:cNvSpPr>
          <p:nvPr>
            <p:ph type="pic" sz="quarter" idx="14" hasCustomPrompt="1"/>
          </p:nvPr>
        </p:nvSpPr>
        <p:spPr>
          <a:xfrm>
            <a:off x="0" y="0"/>
            <a:ext cx="12198767" cy="6857999"/>
          </a:xfrm>
          <a:custGeom>
            <a:avLst/>
            <a:gdLst>
              <a:gd name="connsiteX0" fmla="*/ 0 w 12192000"/>
              <a:gd name="connsiteY0" fmla="*/ 6857999 h 6857999"/>
              <a:gd name="connsiteX1" fmla="*/ 6219862 w 12192000"/>
              <a:gd name="connsiteY1" fmla="*/ 0 h 6857999"/>
              <a:gd name="connsiteX2" fmla="*/ 12192000 w 12192000"/>
              <a:gd name="connsiteY2" fmla="*/ 0 h 6857999"/>
              <a:gd name="connsiteX3" fmla="*/ 5972138 w 12192000"/>
              <a:gd name="connsiteY3" fmla="*/ 6857999 h 6857999"/>
              <a:gd name="connsiteX4" fmla="*/ 0 w 12192000"/>
              <a:gd name="connsiteY4" fmla="*/ 6857999 h 6857999"/>
              <a:gd name="connsiteX0" fmla="*/ 0 w 12198767"/>
              <a:gd name="connsiteY0" fmla="*/ 6857999 h 6857999"/>
              <a:gd name="connsiteX1" fmla="*/ 6219862 w 12198767"/>
              <a:gd name="connsiteY1" fmla="*/ 0 h 6857999"/>
              <a:gd name="connsiteX2" fmla="*/ 12192000 w 12198767"/>
              <a:gd name="connsiteY2" fmla="*/ 0 h 6857999"/>
              <a:gd name="connsiteX3" fmla="*/ 12198767 w 12198767"/>
              <a:gd name="connsiteY3" fmla="*/ 6857999 h 6857999"/>
              <a:gd name="connsiteX4" fmla="*/ 0 w 12198767"/>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8767" h="6857999">
                <a:moveTo>
                  <a:pt x="0" y="6857999"/>
                </a:moveTo>
                <a:lnTo>
                  <a:pt x="6219862" y="0"/>
                </a:lnTo>
                <a:lnTo>
                  <a:pt x="12192000" y="0"/>
                </a:lnTo>
                <a:cubicBezTo>
                  <a:pt x="12194256" y="2286000"/>
                  <a:pt x="12196511" y="4571999"/>
                  <a:pt x="12198767" y="6857999"/>
                </a:cubicBezTo>
                <a:lnTo>
                  <a:pt x="0" y="6857999"/>
                </a:lnTo>
                <a:close/>
              </a:path>
            </a:pathLst>
          </a:cu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98674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90"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467C10-8112-4C99-B6C5-B5AC086C6505}"/>
              </a:ext>
            </a:extLst>
          </p:cNvPr>
          <p:cNvSpPr txBox="1"/>
          <p:nvPr/>
        </p:nvSpPr>
        <p:spPr>
          <a:xfrm>
            <a:off x="0" y="4876843"/>
            <a:ext cx="12192000" cy="923330"/>
          </a:xfrm>
          <a:prstGeom prst="rect">
            <a:avLst/>
          </a:prstGeom>
          <a:noFill/>
        </p:spPr>
        <p:txBody>
          <a:bodyPr wrap="square" rtlCol="0" anchor="ctr">
            <a:spAutoFit/>
          </a:bodyPr>
          <a:lstStyle/>
          <a:p>
            <a:pPr algn="ctr"/>
            <a:r>
              <a:rPr lang="en-US" sz="5400" dirty="0">
                <a:solidFill>
                  <a:schemeClr val="bg1"/>
                </a:solidFill>
                <a:latin typeface="+mj-lt"/>
              </a:rPr>
              <a:t>Credit Card </a:t>
            </a:r>
            <a:r>
              <a:rPr lang="en-US" sz="5400" dirty="0" smtClean="0">
                <a:solidFill>
                  <a:schemeClr val="bg1"/>
                </a:solidFill>
                <a:latin typeface="+mj-lt"/>
              </a:rPr>
              <a:t>Consumption </a:t>
            </a:r>
            <a:r>
              <a:rPr lang="en-US" sz="5400" dirty="0">
                <a:solidFill>
                  <a:schemeClr val="bg1"/>
                </a:solidFill>
                <a:latin typeface="+mj-lt"/>
              </a:rPr>
              <a:t>Prediction</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25235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IN" b="1" dirty="0" smtClean="0"/>
              <a:t>Exploratory Data Analysis</a:t>
            </a:r>
            <a:endParaRPr lang="en-US" dirty="0"/>
          </a:p>
        </p:txBody>
      </p:sp>
      <p:sp>
        <p:nvSpPr>
          <p:cNvPr id="8" name="Freeform 3">
            <a:extLst>
              <a:ext uri="{FF2B5EF4-FFF2-40B4-BE49-F238E27FC236}">
                <a16:creationId xmlns:a16="http://schemas.microsoft.com/office/drawing/2014/main" id="{6A6566FA-25BF-4D7E-8A23-90DC19A78740}"/>
              </a:ext>
            </a:extLst>
          </p:cNvPr>
          <p:cNvSpPr/>
          <p:nvPr/>
        </p:nvSpPr>
        <p:spPr>
          <a:xfrm>
            <a:off x="19052" y="3415289"/>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bg1"/>
              </a:solidFill>
            </a:endParaRPr>
          </a:p>
        </p:txBody>
      </p:sp>
      <p:grpSp>
        <p:nvGrpSpPr>
          <p:cNvPr id="9" name="Group 8">
            <a:extLst>
              <a:ext uri="{FF2B5EF4-FFF2-40B4-BE49-F238E27FC236}">
                <a16:creationId xmlns:a16="http://schemas.microsoft.com/office/drawing/2014/main" id="{B6E502EE-205D-42D2-865A-594E5FEE9CA9}"/>
              </a:ext>
            </a:extLst>
          </p:cNvPr>
          <p:cNvGrpSpPr/>
          <p:nvPr/>
        </p:nvGrpSpPr>
        <p:grpSpPr>
          <a:xfrm>
            <a:off x="7749314" y="2817091"/>
            <a:ext cx="2275890" cy="937438"/>
            <a:chOff x="5680238" y="2623616"/>
            <a:chExt cx="2068326" cy="1201798"/>
          </a:xfrm>
          <a:solidFill>
            <a:schemeClr val="accent2"/>
          </a:solidFill>
        </p:grpSpPr>
        <p:sp>
          <p:nvSpPr>
            <p:cNvPr id="10" name="Right Arrow 7">
              <a:extLst>
                <a:ext uri="{FF2B5EF4-FFF2-40B4-BE49-F238E27FC236}">
                  <a16:creationId xmlns:a16="http://schemas.microsoft.com/office/drawing/2014/main" id="{150BACD5-85AA-4A79-8F04-F61D1C542E44}"/>
                </a:ext>
              </a:extLst>
            </p:cNvPr>
            <p:cNvSpPr/>
            <p:nvPr/>
          </p:nvSpPr>
          <p:spPr>
            <a:xfrm rot="16200000">
              <a:off x="6357325" y="2797138"/>
              <a:ext cx="687659" cy="340616"/>
            </a:xfrm>
            <a:prstGeom prst="rightArrow">
              <a:avLst/>
            </a:prstGeom>
            <a:solidFill>
              <a:schemeClr val="accent5"/>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1" name="Right Arrow 16">
              <a:extLst>
                <a:ext uri="{FF2B5EF4-FFF2-40B4-BE49-F238E27FC236}">
                  <a16:creationId xmlns:a16="http://schemas.microsoft.com/office/drawing/2014/main" id="{1DE7C637-D63F-4EB8-AA0B-33CC6404C726}"/>
                </a:ext>
              </a:extLst>
            </p:cNvPr>
            <p:cNvSpPr/>
            <p:nvPr/>
          </p:nvSpPr>
          <p:spPr>
            <a:xfrm rot="18900000">
              <a:off x="6873273" y="2992605"/>
              <a:ext cx="687659" cy="340616"/>
            </a:xfrm>
            <a:prstGeom prst="rightArrow">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2" name="Right Arrow 17">
              <a:extLst>
                <a:ext uri="{FF2B5EF4-FFF2-40B4-BE49-F238E27FC236}">
                  <a16:creationId xmlns:a16="http://schemas.microsoft.com/office/drawing/2014/main" id="{3184D097-970E-4AFF-A7E9-D05EE382C369}"/>
                </a:ext>
              </a:extLst>
            </p:cNvPr>
            <p:cNvSpPr/>
            <p:nvPr/>
          </p:nvSpPr>
          <p:spPr>
            <a:xfrm>
              <a:off x="7060905" y="3484798"/>
              <a:ext cx="687659" cy="340616"/>
            </a:xfrm>
            <a:prstGeom prst="rightArrow">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3" name="Right Arrow 18">
              <a:extLst>
                <a:ext uri="{FF2B5EF4-FFF2-40B4-BE49-F238E27FC236}">
                  <a16:creationId xmlns:a16="http://schemas.microsoft.com/office/drawing/2014/main" id="{CFEFE415-5565-4E04-9188-D6516C11C169}"/>
                </a:ext>
              </a:extLst>
            </p:cNvPr>
            <p:cNvSpPr/>
            <p:nvPr/>
          </p:nvSpPr>
          <p:spPr>
            <a:xfrm rot="2700000" flipH="1">
              <a:off x="5838096" y="2992605"/>
              <a:ext cx="687659" cy="340616"/>
            </a:xfrm>
            <a:prstGeom prst="rightArrow">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4" name="Right Arrow 19">
              <a:extLst>
                <a:ext uri="{FF2B5EF4-FFF2-40B4-BE49-F238E27FC236}">
                  <a16:creationId xmlns:a16="http://schemas.microsoft.com/office/drawing/2014/main" id="{D7CFE794-9901-4044-9211-8E5370967E40}"/>
                </a:ext>
              </a:extLst>
            </p:cNvPr>
            <p:cNvSpPr/>
            <p:nvPr/>
          </p:nvSpPr>
          <p:spPr>
            <a:xfrm flipH="1">
              <a:off x="5680238" y="3484798"/>
              <a:ext cx="687659" cy="340616"/>
            </a:xfrm>
            <a:prstGeom prst="rightArrow">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41" name="TextBox 40"/>
          <p:cNvSpPr txBox="1"/>
          <p:nvPr/>
        </p:nvSpPr>
        <p:spPr>
          <a:xfrm>
            <a:off x="7650233" y="1147777"/>
            <a:ext cx="3343559" cy="646331"/>
          </a:xfrm>
          <a:prstGeom prst="rect">
            <a:avLst/>
          </a:prstGeom>
          <a:noFill/>
        </p:spPr>
        <p:txBody>
          <a:bodyPr wrap="square" rtlCol="0">
            <a:spAutoFit/>
          </a:bodyPr>
          <a:lstStyle/>
          <a:p>
            <a:r>
              <a:rPr lang="en-US" dirty="0" smtClean="0">
                <a:solidFill>
                  <a:schemeClr val="bg1"/>
                </a:solidFill>
              </a:rPr>
              <a:t>CC Consumptions and Account Type</a:t>
            </a:r>
            <a:endParaRPr lang="en-US" dirty="0">
              <a:solidFill>
                <a:schemeClr val="bg1"/>
              </a:solidFill>
            </a:endParaRPr>
          </a:p>
        </p:txBody>
      </p:sp>
      <p:pic>
        <p:nvPicPr>
          <p:cNvPr id="3" name="Picture 2"/>
          <p:cNvPicPr>
            <a:picLocks noChangeAspect="1"/>
          </p:cNvPicPr>
          <p:nvPr/>
        </p:nvPicPr>
        <p:blipFill>
          <a:blip r:embed="rId2"/>
          <a:stretch>
            <a:fillRect/>
          </a:stretch>
        </p:blipFill>
        <p:spPr>
          <a:xfrm>
            <a:off x="125446" y="1132733"/>
            <a:ext cx="6332862" cy="4836634"/>
          </a:xfrm>
          <a:prstGeom prst="rect">
            <a:avLst/>
          </a:prstGeom>
        </p:spPr>
      </p:pic>
    </p:spTree>
    <p:extLst>
      <p:ext uri="{BB962C8B-B14F-4D97-AF65-F5344CB8AC3E}">
        <p14:creationId xmlns:p14="http://schemas.microsoft.com/office/powerpoint/2010/main" val="182072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IN" b="1" dirty="0" smtClean="0"/>
              <a:t>Exploratory Data Analysis</a:t>
            </a:r>
            <a:endParaRPr lang="en-US" dirty="0"/>
          </a:p>
        </p:txBody>
      </p:sp>
      <p:sp>
        <p:nvSpPr>
          <p:cNvPr id="8" name="Freeform 3">
            <a:extLst>
              <a:ext uri="{FF2B5EF4-FFF2-40B4-BE49-F238E27FC236}">
                <a16:creationId xmlns:a16="http://schemas.microsoft.com/office/drawing/2014/main" id="{6A6566FA-25BF-4D7E-8A23-90DC19A78740}"/>
              </a:ext>
            </a:extLst>
          </p:cNvPr>
          <p:cNvSpPr/>
          <p:nvPr/>
        </p:nvSpPr>
        <p:spPr>
          <a:xfrm>
            <a:off x="19052" y="3415289"/>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bg1"/>
              </a:solidFill>
            </a:endParaRPr>
          </a:p>
        </p:txBody>
      </p:sp>
      <p:grpSp>
        <p:nvGrpSpPr>
          <p:cNvPr id="9" name="Group 8">
            <a:extLst>
              <a:ext uri="{FF2B5EF4-FFF2-40B4-BE49-F238E27FC236}">
                <a16:creationId xmlns:a16="http://schemas.microsoft.com/office/drawing/2014/main" id="{B6E502EE-205D-42D2-865A-594E5FEE9CA9}"/>
              </a:ext>
            </a:extLst>
          </p:cNvPr>
          <p:cNvGrpSpPr/>
          <p:nvPr/>
        </p:nvGrpSpPr>
        <p:grpSpPr>
          <a:xfrm>
            <a:off x="7749314" y="2432126"/>
            <a:ext cx="2275890" cy="1322403"/>
            <a:chOff x="5680238" y="2623616"/>
            <a:chExt cx="2068326" cy="1201798"/>
          </a:xfrm>
          <a:solidFill>
            <a:schemeClr val="accent2"/>
          </a:solidFill>
        </p:grpSpPr>
        <p:sp>
          <p:nvSpPr>
            <p:cNvPr id="10" name="Right Arrow 7">
              <a:extLst>
                <a:ext uri="{FF2B5EF4-FFF2-40B4-BE49-F238E27FC236}">
                  <a16:creationId xmlns:a16="http://schemas.microsoft.com/office/drawing/2014/main" id="{150BACD5-85AA-4A79-8F04-F61D1C542E44}"/>
                </a:ext>
              </a:extLst>
            </p:cNvPr>
            <p:cNvSpPr/>
            <p:nvPr/>
          </p:nvSpPr>
          <p:spPr>
            <a:xfrm rot="16200000">
              <a:off x="6357325" y="2797138"/>
              <a:ext cx="687659" cy="340616"/>
            </a:xfrm>
            <a:prstGeom prst="rightArrow">
              <a:avLst/>
            </a:prstGeom>
            <a:solidFill>
              <a:schemeClr val="accent5"/>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1" name="Right Arrow 16">
              <a:extLst>
                <a:ext uri="{FF2B5EF4-FFF2-40B4-BE49-F238E27FC236}">
                  <a16:creationId xmlns:a16="http://schemas.microsoft.com/office/drawing/2014/main" id="{1DE7C637-D63F-4EB8-AA0B-33CC6404C726}"/>
                </a:ext>
              </a:extLst>
            </p:cNvPr>
            <p:cNvSpPr/>
            <p:nvPr/>
          </p:nvSpPr>
          <p:spPr>
            <a:xfrm rot="18900000">
              <a:off x="6873273" y="2992605"/>
              <a:ext cx="687659" cy="340616"/>
            </a:xfrm>
            <a:prstGeom prst="rightArrow">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2" name="Right Arrow 17">
              <a:extLst>
                <a:ext uri="{FF2B5EF4-FFF2-40B4-BE49-F238E27FC236}">
                  <a16:creationId xmlns:a16="http://schemas.microsoft.com/office/drawing/2014/main" id="{3184D097-970E-4AFF-A7E9-D05EE382C369}"/>
                </a:ext>
              </a:extLst>
            </p:cNvPr>
            <p:cNvSpPr/>
            <p:nvPr/>
          </p:nvSpPr>
          <p:spPr>
            <a:xfrm>
              <a:off x="7060905" y="3484798"/>
              <a:ext cx="687659" cy="340616"/>
            </a:xfrm>
            <a:prstGeom prst="rightArrow">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3" name="Right Arrow 18">
              <a:extLst>
                <a:ext uri="{FF2B5EF4-FFF2-40B4-BE49-F238E27FC236}">
                  <a16:creationId xmlns:a16="http://schemas.microsoft.com/office/drawing/2014/main" id="{CFEFE415-5565-4E04-9188-D6516C11C169}"/>
                </a:ext>
              </a:extLst>
            </p:cNvPr>
            <p:cNvSpPr/>
            <p:nvPr/>
          </p:nvSpPr>
          <p:spPr>
            <a:xfrm rot="2700000" flipH="1">
              <a:off x="5838096" y="2992605"/>
              <a:ext cx="687659" cy="340616"/>
            </a:xfrm>
            <a:prstGeom prst="rightArrow">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4" name="Right Arrow 19">
              <a:extLst>
                <a:ext uri="{FF2B5EF4-FFF2-40B4-BE49-F238E27FC236}">
                  <a16:creationId xmlns:a16="http://schemas.microsoft.com/office/drawing/2014/main" id="{D7CFE794-9901-4044-9211-8E5370967E40}"/>
                </a:ext>
              </a:extLst>
            </p:cNvPr>
            <p:cNvSpPr/>
            <p:nvPr/>
          </p:nvSpPr>
          <p:spPr>
            <a:xfrm flipH="1">
              <a:off x="5680238" y="3484798"/>
              <a:ext cx="687659" cy="340616"/>
            </a:xfrm>
            <a:prstGeom prst="rightArrow">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41" name="TextBox 40"/>
          <p:cNvSpPr txBox="1"/>
          <p:nvPr/>
        </p:nvSpPr>
        <p:spPr>
          <a:xfrm>
            <a:off x="7617616" y="1466585"/>
            <a:ext cx="3409408" cy="646331"/>
          </a:xfrm>
          <a:prstGeom prst="rect">
            <a:avLst/>
          </a:prstGeom>
          <a:noFill/>
        </p:spPr>
        <p:txBody>
          <a:bodyPr wrap="square" rtlCol="0">
            <a:spAutoFit/>
          </a:bodyPr>
          <a:lstStyle/>
          <a:p>
            <a:r>
              <a:rPr lang="en-US" dirty="0" smtClean="0">
                <a:solidFill>
                  <a:schemeClr val="bg1"/>
                </a:solidFill>
              </a:rPr>
              <a:t>Mostly Happens in Current Account Type</a:t>
            </a:r>
            <a:endParaRPr lang="en-US" dirty="0">
              <a:solidFill>
                <a:schemeClr val="bg1"/>
              </a:solidFill>
            </a:endParaRPr>
          </a:p>
        </p:txBody>
      </p:sp>
      <p:pic>
        <p:nvPicPr>
          <p:cNvPr id="3" name="Picture 2"/>
          <p:cNvPicPr>
            <a:picLocks noChangeAspect="1"/>
          </p:cNvPicPr>
          <p:nvPr/>
        </p:nvPicPr>
        <p:blipFill>
          <a:blip r:embed="rId2"/>
          <a:stretch>
            <a:fillRect/>
          </a:stretch>
        </p:blipFill>
        <p:spPr>
          <a:xfrm>
            <a:off x="174381" y="1519237"/>
            <a:ext cx="7387941" cy="4447454"/>
          </a:xfrm>
          <a:prstGeom prst="rect">
            <a:avLst/>
          </a:prstGeom>
        </p:spPr>
      </p:pic>
    </p:spTree>
    <p:extLst>
      <p:ext uri="{BB962C8B-B14F-4D97-AF65-F5344CB8AC3E}">
        <p14:creationId xmlns:p14="http://schemas.microsoft.com/office/powerpoint/2010/main" val="2768160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IN" b="1" dirty="0" smtClean="0"/>
              <a:t>Exploratory Data Analysis</a:t>
            </a:r>
            <a:endParaRPr lang="en-US" dirty="0"/>
          </a:p>
        </p:txBody>
      </p:sp>
      <p:sp>
        <p:nvSpPr>
          <p:cNvPr id="8" name="Freeform 3">
            <a:extLst>
              <a:ext uri="{FF2B5EF4-FFF2-40B4-BE49-F238E27FC236}">
                <a16:creationId xmlns:a16="http://schemas.microsoft.com/office/drawing/2014/main" id="{6A6566FA-25BF-4D7E-8A23-90DC19A78740}"/>
              </a:ext>
            </a:extLst>
          </p:cNvPr>
          <p:cNvSpPr/>
          <p:nvPr/>
        </p:nvSpPr>
        <p:spPr>
          <a:xfrm>
            <a:off x="19052" y="3415289"/>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bg1"/>
              </a:solidFill>
            </a:endParaRPr>
          </a:p>
        </p:txBody>
      </p:sp>
      <p:grpSp>
        <p:nvGrpSpPr>
          <p:cNvPr id="9" name="Group 8">
            <a:extLst>
              <a:ext uri="{FF2B5EF4-FFF2-40B4-BE49-F238E27FC236}">
                <a16:creationId xmlns:a16="http://schemas.microsoft.com/office/drawing/2014/main" id="{B6E502EE-205D-42D2-865A-594E5FEE9CA9}"/>
              </a:ext>
            </a:extLst>
          </p:cNvPr>
          <p:cNvGrpSpPr/>
          <p:nvPr/>
        </p:nvGrpSpPr>
        <p:grpSpPr>
          <a:xfrm>
            <a:off x="7749314" y="2432126"/>
            <a:ext cx="2275890" cy="1322403"/>
            <a:chOff x="5680238" y="2623616"/>
            <a:chExt cx="2068326" cy="1201798"/>
          </a:xfrm>
          <a:solidFill>
            <a:schemeClr val="accent2"/>
          </a:solidFill>
        </p:grpSpPr>
        <p:sp>
          <p:nvSpPr>
            <p:cNvPr id="10" name="Right Arrow 7">
              <a:extLst>
                <a:ext uri="{FF2B5EF4-FFF2-40B4-BE49-F238E27FC236}">
                  <a16:creationId xmlns:a16="http://schemas.microsoft.com/office/drawing/2014/main" id="{150BACD5-85AA-4A79-8F04-F61D1C542E44}"/>
                </a:ext>
              </a:extLst>
            </p:cNvPr>
            <p:cNvSpPr/>
            <p:nvPr/>
          </p:nvSpPr>
          <p:spPr>
            <a:xfrm rot="16200000">
              <a:off x="6357325" y="2797138"/>
              <a:ext cx="687659" cy="340616"/>
            </a:xfrm>
            <a:prstGeom prst="rightArrow">
              <a:avLst/>
            </a:prstGeom>
            <a:solidFill>
              <a:schemeClr val="accent5"/>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1" name="Right Arrow 16">
              <a:extLst>
                <a:ext uri="{FF2B5EF4-FFF2-40B4-BE49-F238E27FC236}">
                  <a16:creationId xmlns:a16="http://schemas.microsoft.com/office/drawing/2014/main" id="{1DE7C637-D63F-4EB8-AA0B-33CC6404C726}"/>
                </a:ext>
              </a:extLst>
            </p:cNvPr>
            <p:cNvSpPr/>
            <p:nvPr/>
          </p:nvSpPr>
          <p:spPr>
            <a:xfrm rot="18900000">
              <a:off x="6873273" y="2992605"/>
              <a:ext cx="687659" cy="340616"/>
            </a:xfrm>
            <a:prstGeom prst="rightArrow">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2" name="Right Arrow 17">
              <a:extLst>
                <a:ext uri="{FF2B5EF4-FFF2-40B4-BE49-F238E27FC236}">
                  <a16:creationId xmlns:a16="http://schemas.microsoft.com/office/drawing/2014/main" id="{3184D097-970E-4AFF-A7E9-D05EE382C369}"/>
                </a:ext>
              </a:extLst>
            </p:cNvPr>
            <p:cNvSpPr/>
            <p:nvPr/>
          </p:nvSpPr>
          <p:spPr>
            <a:xfrm>
              <a:off x="7060905" y="3484798"/>
              <a:ext cx="687659" cy="340616"/>
            </a:xfrm>
            <a:prstGeom prst="rightArrow">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3" name="Right Arrow 18">
              <a:extLst>
                <a:ext uri="{FF2B5EF4-FFF2-40B4-BE49-F238E27FC236}">
                  <a16:creationId xmlns:a16="http://schemas.microsoft.com/office/drawing/2014/main" id="{CFEFE415-5565-4E04-9188-D6516C11C169}"/>
                </a:ext>
              </a:extLst>
            </p:cNvPr>
            <p:cNvSpPr/>
            <p:nvPr/>
          </p:nvSpPr>
          <p:spPr>
            <a:xfrm rot="2700000" flipH="1">
              <a:off x="5838096" y="2992605"/>
              <a:ext cx="687659" cy="340616"/>
            </a:xfrm>
            <a:prstGeom prst="rightArrow">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4" name="Right Arrow 19">
              <a:extLst>
                <a:ext uri="{FF2B5EF4-FFF2-40B4-BE49-F238E27FC236}">
                  <a16:creationId xmlns:a16="http://schemas.microsoft.com/office/drawing/2014/main" id="{D7CFE794-9901-4044-9211-8E5370967E40}"/>
                </a:ext>
              </a:extLst>
            </p:cNvPr>
            <p:cNvSpPr/>
            <p:nvPr/>
          </p:nvSpPr>
          <p:spPr>
            <a:xfrm flipH="1">
              <a:off x="5680238" y="3484798"/>
              <a:ext cx="687659" cy="340616"/>
            </a:xfrm>
            <a:prstGeom prst="rightArrow">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41" name="TextBox 40"/>
          <p:cNvSpPr txBox="1"/>
          <p:nvPr/>
        </p:nvSpPr>
        <p:spPr>
          <a:xfrm>
            <a:off x="7617615" y="1466584"/>
            <a:ext cx="3345949" cy="923330"/>
          </a:xfrm>
          <a:prstGeom prst="rect">
            <a:avLst/>
          </a:prstGeom>
          <a:noFill/>
        </p:spPr>
        <p:txBody>
          <a:bodyPr wrap="square" rtlCol="0">
            <a:spAutoFit/>
          </a:bodyPr>
          <a:lstStyle/>
          <a:p>
            <a:r>
              <a:rPr lang="en-US" dirty="0" smtClean="0">
                <a:solidFill>
                  <a:schemeClr val="bg1"/>
                </a:solidFill>
              </a:rPr>
              <a:t>Credit Card Consumption is changed to Log Function Transformation</a:t>
            </a:r>
            <a:endParaRPr lang="en-US" dirty="0">
              <a:solidFill>
                <a:schemeClr val="bg1"/>
              </a:solidFill>
            </a:endParaRPr>
          </a:p>
        </p:txBody>
      </p:sp>
      <p:pic>
        <p:nvPicPr>
          <p:cNvPr id="3" name="Picture 2"/>
          <p:cNvPicPr>
            <a:picLocks noChangeAspect="1"/>
          </p:cNvPicPr>
          <p:nvPr/>
        </p:nvPicPr>
        <p:blipFill>
          <a:blip r:embed="rId2"/>
          <a:stretch>
            <a:fillRect/>
          </a:stretch>
        </p:blipFill>
        <p:spPr>
          <a:xfrm>
            <a:off x="50780" y="1010720"/>
            <a:ext cx="7490835" cy="4762007"/>
          </a:xfrm>
          <a:prstGeom prst="rect">
            <a:avLst/>
          </a:prstGeom>
        </p:spPr>
      </p:pic>
    </p:spTree>
    <p:extLst>
      <p:ext uri="{BB962C8B-B14F-4D97-AF65-F5344CB8AC3E}">
        <p14:creationId xmlns:p14="http://schemas.microsoft.com/office/powerpoint/2010/main" val="239796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21AB5421-29C1-49EC-84B3-37F6D1B39CAE}"/>
              </a:ext>
            </a:extLst>
          </p:cNvPr>
          <p:cNvGrpSpPr/>
          <p:nvPr/>
        </p:nvGrpSpPr>
        <p:grpSpPr>
          <a:xfrm>
            <a:off x="5070764" y="2101929"/>
            <a:ext cx="6806537" cy="4635429"/>
            <a:chOff x="8070434" y="1576825"/>
            <a:chExt cx="2925465" cy="5595011"/>
          </a:xfrm>
        </p:grpSpPr>
        <p:sp>
          <p:nvSpPr>
            <p:cNvPr id="5" name="TextBox 4">
              <a:extLst>
                <a:ext uri="{FF2B5EF4-FFF2-40B4-BE49-F238E27FC236}">
                  <a16:creationId xmlns:a16="http://schemas.microsoft.com/office/drawing/2014/main" id="{F465B737-AE97-40D4-A67A-5013F27248B3}"/>
                </a:ext>
              </a:extLst>
            </p:cNvPr>
            <p:cNvSpPr txBox="1"/>
            <p:nvPr/>
          </p:nvSpPr>
          <p:spPr>
            <a:xfrm>
              <a:off x="8070434" y="2008132"/>
              <a:ext cx="2925465" cy="5163704"/>
            </a:xfrm>
            <a:prstGeom prst="rect">
              <a:avLst/>
            </a:prstGeom>
            <a:noFill/>
          </p:spPr>
          <p:txBody>
            <a:bodyPr wrap="square" lIns="108000" rIns="108000" rtlCol="0">
              <a:spAutoFit/>
            </a:bodyPr>
            <a:lstStyle/>
            <a:p>
              <a:r>
                <a:rPr lang="en-US" altLang="ko-KR" sz="1600" dirty="0">
                  <a:solidFill>
                    <a:schemeClr val="bg1"/>
                  </a:solidFill>
                  <a:cs typeface="Arial" pitchFamily="34" charset="0"/>
                </a:rPr>
                <a:t>Linear regression is a linear model, e.g. a model that assumes a linear relationship between the input variables (x) and the single output variable (y). More specifically, that y can be calculated from a linear combination of the input variables (x).</a:t>
              </a:r>
            </a:p>
            <a:p>
              <a:endParaRPr lang="en-US" altLang="ko-KR" sz="1600" dirty="0">
                <a:solidFill>
                  <a:schemeClr val="bg1"/>
                </a:solidFill>
                <a:cs typeface="Arial" pitchFamily="34" charset="0"/>
              </a:endParaRPr>
            </a:p>
            <a:p>
              <a:r>
                <a:rPr lang="en-US" altLang="ko-KR" sz="1600" dirty="0">
                  <a:solidFill>
                    <a:schemeClr val="bg1"/>
                  </a:solidFill>
                  <a:cs typeface="Arial" pitchFamily="34" charset="0"/>
                </a:rPr>
                <a:t>When there is a single input variable (x), the method is referred to as simple linear regression. When there are multiple input variables, literature from statistics often refers to the method as multiple linear regression.</a:t>
              </a:r>
              <a:endParaRPr lang="en-US" altLang="ko-KR" sz="1600" dirty="0">
                <a:solidFill>
                  <a:schemeClr val="bg1"/>
                </a:solidFill>
                <a:cs typeface="Arial" pitchFamily="34" charset="0"/>
              </a:endParaRPr>
            </a:p>
            <a:p>
              <a:endParaRPr lang="en-US" altLang="ko-KR" sz="1600" dirty="0" smtClean="0">
                <a:solidFill>
                  <a:schemeClr val="bg1"/>
                </a:solidFill>
                <a:cs typeface="Arial" pitchFamily="34" charset="0"/>
              </a:endParaRPr>
            </a:p>
            <a:p>
              <a:r>
                <a:rPr lang="en-US" altLang="ko-KR" sz="1600" dirty="0">
                  <a:solidFill>
                    <a:schemeClr val="bg1"/>
                  </a:solidFill>
                  <a:cs typeface="Arial" pitchFamily="34" charset="0"/>
                </a:rPr>
                <a:t>Different techniques can be used to prepare or train the linear regression equation from data, the most common of which is called Ordinary Least Squares. It is common to therefore refer to a model prepared this way as Ordinary Least Squares Linear Regression or just Least Squares Regression.</a:t>
              </a:r>
            </a:p>
            <a:p>
              <a:r>
                <a:rPr lang="en-US" altLang="ko-KR" sz="1600" dirty="0" smtClean="0">
                  <a:solidFill>
                    <a:schemeClr val="bg1"/>
                  </a:solidFill>
                  <a:cs typeface="Arial" pitchFamily="34" charset="0"/>
                </a:rPr>
                <a:t>Linear Regression </a:t>
              </a:r>
              <a:r>
                <a:rPr lang="en-US" altLang="ko-KR" sz="1600" dirty="0">
                  <a:solidFill>
                    <a:schemeClr val="bg1"/>
                  </a:solidFill>
                  <a:cs typeface="Arial" pitchFamily="34" charset="0"/>
                </a:rPr>
                <a:t>model is to Predict the targeted variable on the test variable</a:t>
              </a:r>
              <a:endParaRPr lang="en-US" altLang="ko-KR" sz="1600" dirty="0">
                <a:solidFill>
                  <a:schemeClr val="bg1"/>
                </a:solidFill>
                <a:ea typeface="FZShuTi" pitchFamily="2" charset="-122"/>
                <a:cs typeface="Arial" pitchFamily="34" charset="0"/>
              </a:endParaRPr>
            </a:p>
          </p:txBody>
        </p:sp>
        <p:sp>
          <p:nvSpPr>
            <p:cNvPr id="6" name="TextBox 5">
              <a:extLst>
                <a:ext uri="{FF2B5EF4-FFF2-40B4-BE49-F238E27FC236}">
                  <a16:creationId xmlns:a16="http://schemas.microsoft.com/office/drawing/2014/main" id="{079A9EE6-5DBB-4DF4-880D-CFE574AA2404}"/>
                </a:ext>
              </a:extLst>
            </p:cNvPr>
            <p:cNvSpPr txBox="1"/>
            <p:nvPr/>
          </p:nvSpPr>
          <p:spPr>
            <a:xfrm>
              <a:off x="8070434" y="1576825"/>
              <a:ext cx="2925465" cy="445788"/>
            </a:xfrm>
            <a:prstGeom prst="rect">
              <a:avLst/>
            </a:prstGeom>
            <a:noFill/>
          </p:spPr>
          <p:txBody>
            <a:bodyPr wrap="square" lIns="108000" rIns="108000" rtlCol="0" anchor="ctr">
              <a:spAutoFit/>
            </a:bodyPr>
            <a:lstStyle/>
            <a:p>
              <a:r>
                <a:rPr lang="en-US" altLang="ko-KR" b="1" i="1" dirty="0" smtClean="0">
                  <a:solidFill>
                    <a:schemeClr val="accent2"/>
                  </a:solidFill>
                  <a:cs typeface="Arial" pitchFamily="34" charset="0"/>
                </a:rPr>
                <a:t>Linear Regression</a:t>
              </a:r>
              <a:endParaRPr lang="ko-KR" altLang="en-US" b="1" i="1" dirty="0">
                <a:solidFill>
                  <a:schemeClr val="accent2"/>
                </a:solidFill>
                <a:cs typeface="Arial" pitchFamily="34" charset="0"/>
              </a:endParaRPr>
            </a:p>
          </p:txBody>
        </p:sp>
      </p:grpSp>
      <p:sp>
        <p:nvSpPr>
          <p:cNvPr id="8" name="TextBox 7">
            <a:extLst>
              <a:ext uri="{FF2B5EF4-FFF2-40B4-BE49-F238E27FC236}">
                <a16:creationId xmlns:a16="http://schemas.microsoft.com/office/drawing/2014/main" id="{48FBE041-01C8-49AF-94C0-9F5A3600CA69}"/>
              </a:ext>
            </a:extLst>
          </p:cNvPr>
          <p:cNvSpPr txBox="1"/>
          <p:nvPr/>
        </p:nvSpPr>
        <p:spPr>
          <a:xfrm>
            <a:off x="7191397" y="3342924"/>
            <a:ext cx="4685903" cy="276999"/>
          </a:xfrm>
          <a:prstGeom prst="rect">
            <a:avLst/>
          </a:prstGeom>
          <a:noFill/>
        </p:spPr>
        <p:txBody>
          <a:bodyPr wrap="square" lIns="108000" rIns="108000" rtlCol="0">
            <a:spAutoFit/>
          </a:bodyPr>
          <a:lstStyle/>
          <a:p>
            <a:endParaRPr lang="en-US" altLang="ko-KR" sz="1200" dirty="0">
              <a:solidFill>
                <a:schemeClr val="bg1"/>
              </a:solidFill>
              <a:ea typeface="FZShuTi" pitchFamily="2" charset="-122"/>
              <a:cs typeface="Arial" pitchFamily="34" charset="0"/>
            </a:endParaRPr>
          </a:p>
        </p:txBody>
      </p:sp>
      <p:sp>
        <p:nvSpPr>
          <p:cNvPr id="9" name="TextBox 8">
            <a:extLst>
              <a:ext uri="{FF2B5EF4-FFF2-40B4-BE49-F238E27FC236}">
                <a16:creationId xmlns:a16="http://schemas.microsoft.com/office/drawing/2014/main" id="{F02076ED-BFB9-46C8-BC27-4CCFED762BF8}"/>
              </a:ext>
            </a:extLst>
          </p:cNvPr>
          <p:cNvSpPr txBox="1"/>
          <p:nvPr/>
        </p:nvSpPr>
        <p:spPr>
          <a:xfrm>
            <a:off x="259224" y="186577"/>
            <a:ext cx="5421140" cy="830997"/>
          </a:xfrm>
          <a:prstGeom prst="rect">
            <a:avLst/>
          </a:prstGeom>
          <a:noFill/>
        </p:spPr>
        <p:txBody>
          <a:bodyPr wrap="square" rtlCol="0" anchor="ctr">
            <a:spAutoFit/>
          </a:bodyPr>
          <a:lstStyle/>
          <a:p>
            <a:r>
              <a:rPr lang="en-US" altLang="ko-KR" sz="4800" b="1" i="1" dirty="0" smtClean="0">
                <a:solidFill>
                  <a:schemeClr val="accent2"/>
                </a:solidFill>
                <a:cs typeface="Arial" pitchFamily="34" charset="0"/>
              </a:rPr>
              <a:t>Model Selection</a:t>
            </a:r>
            <a:endParaRPr lang="ko-KR" altLang="en-US" sz="4800" b="1" i="1" dirty="0">
              <a:solidFill>
                <a:schemeClr val="accent2"/>
              </a:solidFill>
              <a:cs typeface="Arial" pitchFamily="34" charset="0"/>
            </a:endParaRPr>
          </a:p>
        </p:txBody>
      </p:sp>
    </p:spTree>
    <p:extLst>
      <p:ext uri="{BB962C8B-B14F-4D97-AF65-F5344CB8AC3E}">
        <p14:creationId xmlns:p14="http://schemas.microsoft.com/office/powerpoint/2010/main" val="140433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780217" y="594721"/>
            <a:ext cx="9499854" cy="3373307"/>
            <a:chOff x="1724087" y="486693"/>
            <a:chExt cx="9499854" cy="3373307"/>
          </a:xfrm>
        </p:grpSpPr>
        <p:sp>
          <p:nvSpPr>
            <p:cNvPr id="8" name="TextBox 7">
              <a:extLst>
                <a:ext uri="{FF2B5EF4-FFF2-40B4-BE49-F238E27FC236}">
                  <a16:creationId xmlns:a16="http://schemas.microsoft.com/office/drawing/2014/main" id="{5CF5BDA4-10C7-46A6-AC30-523A3FC438AC}"/>
                </a:ext>
              </a:extLst>
            </p:cNvPr>
            <p:cNvSpPr txBox="1"/>
            <p:nvPr/>
          </p:nvSpPr>
          <p:spPr>
            <a:xfrm>
              <a:off x="1724087" y="486693"/>
              <a:ext cx="8400727"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PROBLEM STATEMENT</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5632744" y="2905700"/>
              <a:ext cx="5591197" cy="954300"/>
            </a:xfrm>
            <a:prstGeom prst="rect">
              <a:avLst/>
            </a:prstGeom>
            <a:noFill/>
          </p:spPr>
          <p:txBody>
            <a:bodyPr wrap="square" rtlCol="0" anchor="ctr">
              <a:spAutoFit/>
            </a:bodyPr>
            <a:lstStyle/>
            <a:p>
              <a:r>
                <a:rPr lang="en-US" altLang="ko-KR" sz="1867" dirty="0" smtClean="0">
                  <a:solidFill>
                    <a:schemeClr val="bg1"/>
                  </a:solidFill>
                  <a:cs typeface="Arial" pitchFamily="34" charset="0"/>
                </a:rPr>
                <a:t>A </a:t>
              </a:r>
              <a:r>
                <a:rPr lang="en-US" altLang="ko-KR" sz="1867" dirty="0">
                  <a:solidFill>
                    <a:schemeClr val="bg1"/>
                  </a:solidFill>
                  <a:cs typeface="Arial" pitchFamily="34" charset="0"/>
                </a:rPr>
                <a:t>regression problem where you need to predict the average spend of customers for the next 3 </a:t>
              </a:r>
              <a:r>
                <a:rPr lang="en-US" altLang="ko-KR" sz="1867" dirty="0" smtClean="0">
                  <a:solidFill>
                    <a:schemeClr val="bg1"/>
                  </a:solidFill>
                  <a:cs typeface="Arial" pitchFamily="34" charset="0"/>
                </a:rPr>
                <a:t>months.</a:t>
              </a:r>
            </a:p>
          </p:txBody>
        </p:sp>
      </p:grpSp>
      <p:grpSp>
        <p:nvGrpSpPr>
          <p:cNvPr id="5" name="그룹 4">
            <a:extLst>
              <a:ext uri="{FF2B5EF4-FFF2-40B4-BE49-F238E27FC236}">
                <a16:creationId xmlns:a16="http://schemas.microsoft.com/office/drawing/2014/main" id="{F3727215-C7DE-42B8-BA5F-7A948D5237C7}"/>
              </a:ext>
            </a:extLst>
          </p:cNvPr>
          <p:cNvGrpSpPr/>
          <p:nvPr/>
        </p:nvGrpSpPr>
        <p:grpSpPr>
          <a:xfrm>
            <a:off x="208013" y="3401656"/>
            <a:ext cx="4480861" cy="3185443"/>
            <a:chOff x="595505" y="2676523"/>
            <a:chExt cx="3699190" cy="2629754"/>
          </a:xfrm>
        </p:grpSpPr>
        <p:grpSp>
          <p:nvGrpSpPr>
            <p:cNvPr id="7" name="Group 6">
              <a:extLst>
                <a:ext uri="{FF2B5EF4-FFF2-40B4-BE49-F238E27FC236}">
                  <a16:creationId xmlns:a16="http://schemas.microsoft.com/office/drawing/2014/main" id="{0F3A63C4-22C6-4B2C-A17E-6E68AC2FB7D5}"/>
                </a:ext>
              </a:extLst>
            </p:cNvPr>
            <p:cNvGrpSpPr/>
            <p:nvPr/>
          </p:nvGrpSpPr>
          <p:grpSpPr>
            <a:xfrm>
              <a:off x="595505" y="2676523"/>
              <a:ext cx="2943711" cy="2629754"/>
              <a:chOff x="-218628" y="1563638"/>
              <a:chExt cx="2943711" cy="2629754"/>
            </a:xfrm>
          </p:grpSpPr>
          <p:sp>
            <p:nvSpPr>
              <p:cNvPr id="21" name="Oval 20">
                <a:extLst>
                  <a:ext uri="{FF2B5EF4-FFF2-40B4-BE49-F238E27FC236}">
                    <a16:creationId xmlns:a16="http://schemas.microsoft.com/office/drawing/2014/main" id="{665FA36F-5D25-4490-8848-8877DDAE4323}"/>
                  </a:ext>
                </a:extLst>
              </p:cNvPr>
              <p:cNvSpPr/>
              <p:nvPr/>
            </p:nvSpPr>
            <p:spPr>
              <a:xfrm>
                <a:off x="-218628" y="3808671"/>
                <a:ext cx="2232248" cy="384721"/>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grpSp>
            <p:nvGrpSpPr>
              <p:cNvPr id="22" name="Group 21">
                <a:extLst>
                  <a:ext uri="{FF2B5EF4-FFF2-40B4-BE49-F238E27FC236}">
                    <a16:creationId xmlns:a16="http://schemas.microsoft.com/office/drawing/2014/main" id="{0760EA5D-668A-42DD-B7CB-362341B3BD9F}"/>
                  </a:ext>
                </a:extLst>
              </p:cNvPr>
              <p:cNvGrpSpPr/>
              <p:nvPr/>
            </p:nvGrpSpPr>
            <p:grpSpPr>
              <a:xfrm>
                <a:off x="276811" y="1563638"/>
                <a:ext cx="2448272" cy="2448272"/>
                <a:chOff x="276811" y="1563638"/>
                <a:chExt cx="2448272" cy="2448272"/>
              </a:xfrm>
              <a:scene3d>
                <a:camera prst="perspectiveRight">
                  <a:rot lat="0" lon="18299991" rev="900000"/>
                </a:camera>
                <a:lightRig rig="threePt" dir="t"/>
              </a:scene3d>
            </p:grpSpPr>
            <p:sp>
              <p:nvSpPr>
                <p:cNvPr id="23" name="Oval 22">
                  <a:extLst>
                    <a:ext uri="{FF2B5EF4-FFF2-40B4-BE49-F238E27FC236}">
                      <a16:creationId xmlns:a16="http://schemas.microsoft.com/office/drawing/2014/main" id="{F436C191-30B9-4ED7-A311-D92C0F151C4E}"/>
                    </a:ext>
                  </a:extLst>
                </p:cNvPr>
                <p:cNvSpPr/>
                <p:nvPr/>
              </p:nvSpPr>
              <p:spPr>
                <a:xfrm>
                  <a:off x="276811" y="1563638"/>
                  <a:ext cx="2448272" cy="2448272"/>
                </a:xfrm>
                <a:prstGeom prst="ellipse">
                  <a:avLst/>
                </a:prstGeom>
                <a:solidFill>
                  <a:schemeClr val="accent1"/>
                </a:solidFill>
                <a:ln>
                  <a:no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sp>
              <p:nvSpPr>
                <p:cNvPr id="24" name="Oval 23">
                  <a:extLst>
                    <a:ext uri="{FF2B5EF4-FFF2-40B4-BE49-F238E27FC236}">
                      <a16:creationId xmlns:a16="http://schemas.microsoft.com/office/drawing/2014/main" id="{2A10BD30-44F3-4422-8AB8-AEFDCE6BDB98}"/>
                    </a:ext>
                  </a:extLst>
                </p:cNvPr>
                <p:cNvSpPr/>
                <p:nvPr/>
              </p:nvSpPr>
              <p:spPr>
                <a:xfrm>
                  <a:off x="492835" y="1779662"/>
                  <a:ext cx="2016224" cy="2016224"/>
                </a:xfrm>
                <a:prstGeom prst="ellipse">
                  <a:avLst/>
                </a:prstGeom>
                <a:no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25" name="Oval 24">
                  <a:extLst>
                    <a:ext uri="{FF2B5EF4-FFF2-40B4-BE49-F238E27FC236}">
                      <a16:creationId xmlns:a16="http://schemas.microsoft.com/office/drawing/2014/main" id="{5CAD9BB8-D01F-41C4-8530-793DAF0D89A7}"/>
                    </a:ext>
                  </a:extLst>
                </p:cNvPr>
                <p:cNvSpPr/>
                <p:nvPr/>
              </p:nvSpPr>
              <p:spPr>
                <a:xfrm>
                  <a:off x="677047" y="1963874"/>
                  <a:ext cx="1647800" cy="1647800"/>
                </a:xfrm>
                <a:prstGeom prst="ellipse">
                  <a:avLst/>
                </a:prstGeom>
                <a:no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sp>
              <p:nvSpPr>
                <p:cNvPr id="26" name="Oval 25">
                  <a:extLst>
                    <a:ext uri="{FF2B5EF4-FFF2-40B4-BE49-F238E27FC236}">
                      <a16:creationId xmlns:a16="http://schemas.microsoft.com/office/drawing/2014/main" id="{23468910-5B60-465F-BDD1-483AC6D18125}"/>
                    </a:ext>
                  </a:extLst>
                </p:cNvPr>
                <p:cNvSpPr/>
                <p:nvPr/>
              </p:nvSpPr>
              <p:spPr>
                <a:xfrm>
                  <a:off x="861259" y="2148086"/>
                  <a:ext cx="1279376" cy="1279376"/>
                </a:xfrm>
                <a:prstGeom prst="ellipse">
                  <a:avLst/>
                </a:prstGeom>
                <a:no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sp>
              <p:nvSpPr>
                <p:cNvPr id="27" name="Oval 26">
                  <a:extLst>
                    <a:ext uri="{FF2B5EF4-FFF2-40B4-BE49-F238E27FC236}">
                      <a16:creationId xmlns:a16="http://schemas.microsoft.com/office/drawing/2014/main" id="{B509F7C2-9DE2-4132-8862-C6BEB3619A8E}"/>
                    </a:ext>
                  </a:extLst>
                </p:cNvPr>
                <p:cNvSpPr/>
                <p:nvPr/>
              </p:nvSpPr>
              <p:spPr>
                <a:xfrm>
                  <a:off x="1045471" y="2332298"/>
                  <a:ext cx="910952" cy="910952"/>
                </a:xfrm>
                <a:prstGeom prst="ellipse">
                  <a:avLst/>
                </a:prstGeom>
                <a:no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28" name="Oval 27">
                  <a:extLst>
                    <a:ext uri="{FF2B5EF4-FFF2-40B4-BE49-F238E27FC236}">
                      <a16:creationId xmlns:a16="http://schemas.microsoft.com/office/drawing/2014/main" id="{4095B9BC-6C36-4DCB-ADDF-ED46D271006A}"/>
                    </a:ext>
                  </a:extLst>
                </p:cNvPr>
                <p:cNvSpPr/>
                <p:nvPr/>
              </p:nvSpPr>
              <p:spPr>
                <a:xfrm>
                  <a:off x="1229522" y="2516349"/>
                  <a:ext cx="542851" cy="542851"/>
                </a:xfrm>
                <a:prstGeom prst="ellipse">
                  <a:avLst/>
                </a:prstGeom>
                <a:no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29" name="Oval 28">
                  <a:extLst>
                    <a:ext uri="{FF2B5EF4-FFF2-40B4-BE49-F238E27FC236}">
                      <a16:creationId xmlns:a16="http://schemas.microsoft.com/office/drawing/2014/main" id="{8EB52E4D-FABE-4315-AF7A-FA84B0F2E24F}"/>
                    </a:ext>
                  </a:extLst>
                </p:cNvPr>
                <p:cNvSpPr/>
                <p:nvPr/>
              </p:nvSpPr>
              <p:spPr>
                <a:xfrm>
                  <a:off x="1377891" y="2664718"/>
                  <a:ext cx="246112" cy="246112"/>
                </a:xfrm>
                <a:prstGeom prst="ellipse">
                  <a:avLst/>
                </a:prstGeom>
                <a:solidFill>
                  <a:schemeClr val="bg1"/>
                </a:solid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grpSp>
        <p:grpSp>
          <p:nvGrpSpPr>
            <p:cNvPr id="10" name="Group 9">
              <a:extLst>
                <a:ext uri="{FF2B5EF4-FFF2-40B4-BE49-F238E27FC236}">
                  <a16:creationId xmlns:a16="http://schemas.microsoft.com/office/drawing/2014/main" id="{096975ED-87FB-4E18-BED1-4FE6CAC594D1}"/>
                </a:ext>
              </a:extLst>
            </p:cNvPr>
            <p:cNvGrpSpPr/>
            <p:nvPr/>
          </p:nvGrpSpPr>
          <p:grpSpPr>
            <a:xfrm>
              <a:off x="2284260" y="2825026"/>
              <a:ext cx="2010435" cy="954090"/>
              <a:chOff x="1719925" y="2675941"/>
              <a:chExt cx="2010435" cy="954090"/>
            </a:xfrm>
          </p:grpSpPr>
          <p:sp>
            <p:nvSpPr>
              <p:cNvPr id="11" name="Parallelogram 10">
                <a:extLst>
                  <a:ext uri="{FF2B5EF4-FFF2-40B4-BE49-F238E27FC236}">
                    <a16:creationId xmlns:a16="http://schemas.microsoft.com/office/drawing/2014/main" id="{E690E8E7-45ED-4F19-8502-72D4A9FAFD25}"/>
                  </a:ext>
                </a:extLst>
              </p:cNvPr>
              <p:cNvSpPr/>
              <p:nvPr/>
            </p:nvSpPr>
            <p:spPr>
              <a:xfrm rot="8894940">
                <a:off x="2608993" y="2707412"/>
                <a:ext cx="1054848" cy="208549"/>
              </a:xfrm>
              <a:prstGeom prst="parallelogram">
                <a:avLst>
                  <a:gd name="adj" fmla="val 1922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12" name="Rectangle 34">
                <a:extLst>
                  <a:ext uri="{FF2B5EF4-FFF2-40B4-BE49-F238E27FC236}">
                    <a16:creationId xmlns:a16="http://schemas.microsoft.com/office/drawing/2014/main" id="{11B364F9-7832-4BDE-AA21-A279904D2344}"/>
                  </a:ext>
                </a:extLst>
              </p:cNvPr>
              <p:cNvSpPr/>
              <p:nvPr/>
            </p:nvSpPr>
            <p:spPr>
              <a:xfrm rot="19800000">
                <a:off x="1719925" y="3606561"/>
                <a:ext cx="459118" cy="23470"/>
              </a:xfrm>
              <a:custGeom>
                <a:avLst/>
                <a:gdLst/>
                <a:ahLst/>
                <a:cxnLst/>
                <a:rect l="l" t="t" r="r" b="b"/>
                <a:pathLst>
                  <a:path w="704227" h="36000">
                    <a:moveTo>
                      <a:pt x="0" y="0"/>
                    </a:moveTo>
                    <a:lnTo>
                      <a:pt x="704227" y="0"/>
                    </a:lnTo>
                    <a:lnTo>
                      <a:pt x="704227" y="36000"/>
                    </a:lnTo>
                    <a:lnTo>
                      <a:pt x="0" y="36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grpSp>
            <p:nvGrpSpPr>
              <p:cNvPr id="13" name="Group 12">
                <a:extLst>
                  <a:ext uri="{FF2B5EF4-FFF2-40B4-BE49-F238E27FC236}">
                    <a16:creationId xmlns:a16="http://schemas.microsoft.com/office/drawing/2014/main" id="{2A9161FA-104B-4045-AC6A-4A91D04EA870}"/>
                  </a:ext>
                </a:extLst>
              </p:cNvPr>
              <p:cNvGrpSpPr/>
              <p:nvPr/>
            </p:nvGrpSpPr>
            <p:grpSpPr>
              <a:xfrm rot="19800000">
                <a:off x="1953619" y="2675941"/>
                <a:ext cx="1776741" cy="850143"/>
                <a:chOff x="1475656" y="3331348"/>
                <a:chExt cx="2725289" cy="1304008"/>
              </a:xfrm>
            </p:grpSpPr>
            <p:sp>
              <p:nvSpPr>
                <p:cNvPr id="14" name="Parallelogram 13">
                  <a:extLst>
                    <a:ext uri="{FF2B5EF4-FFF2-40B4-BE49-F238E27FC236}">
                      <a16:creationId xmlns:a16="http://schemas.microsoft.com/office/drawing/2014/main" id="{821DB0C5-2D61-49C6-9998-24BEA1FD9D94}"/>
                    </a:ext>
                  </a:extLst>
                </p:cNvPr>
                <p:cNvSpPr/>
                <p:nvPr/>
              </p:nvSpPr>
              <p:spPr>
                <a:xfrm rot="10680000" flipH="1">
                  <a:off x="2793781" y="4038221"/>
                  <a:ext cx="1201834" cy="597135"/>
                </a:xfrm>
                <a:prstGeom prst="parallelogram">
                  <a:avLst>
                    <a:gd name="adj" fmla="val 62269"/>
                  </a:avLst>
                </a:prstGeom>
                <a:gradFill>
                  <a:gsLst>
                    <a:gs pos="0">
                      <a:schemeClr val="accent1">
                        <a:lumMod val="60000"/>
                      </a:schemeClr>
                    </a:gs>
                    <a:gs pos="100000">
                      <a:schemeClr val="accent1">
                        <a:lumMod val="6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15" name="Parallelogram 14">
                  <a:extLst>
                    <a:ext uri="{FF2B5EF4-FFF2-40B4-BE49-F238E27FC236}">
                      <a16:creationId xmlns:a16="http://schemas.microsoft.com/office/drawing/2014/main" id="{5B2B1A08-D02A-4B27-8BE9-A19BBE39AEF8}"/>
                    </a:ext>
                  </a:extLst>
                </p:cNvPr>
                <p:cNvSpPr/>
                <p:nvPr/>
              </p:nvSpPr>
              <p:spPr>
                <a:xfrm rot="10920000">
                  <a:off x="2793780" y="3331348"/>
                  <a:ext cx="1201834" cy="597136"/>
                </a:xfrm>
                <a:prstGeom prst="parallelogram">
                  <a:avLst>
                    <a:gd name="adj" fmla="val 6226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grpSp>
              <p:nvGrpSpPr>
                <p:cNvPr id="16" name="Group 15">
                  <a:extLst>
                    <a:ext uri="{FF2B5EF4-FFF2-40B4-BE49-F238E27FC236}">
                      <a16:creationId xmlns:a16="http://schemas.microsoft.com/office/drawing/2014/main" id="{4CBE3276-8AFC-4429-A40A-AE5718C20F0F}"/>
                    </a:ext>
                  </a:extLst>
                </p:cNvPr>
                <p:cNvGrpSpPr/>
                <p:nvPr/>
              </p:nvGrpSpPr>
              <p:grpSpPr>
                <a:xfrm>
                  <a:off x="1475656" y="3862964"/>
                  <a:ext cx="2152334" cy="246090"/>
                  <a:chOff x="1688158" y="3440846"/>
                  <a:chExt cx="1659706" cy="379529"/>
                </a:xfrm>
              </p:grpSpPr>
              <p:sp>
                <p:nvSpPr>
                  <p:cNvPr id="18" name="Trapezoid 33">
                    <a:extLst>
                      <a:ext uri="{FF2B5EF4-FFF2-40B4-BE49-F238E27FC236}">
                        <a16:creationId xmlns:a16="http://schemas.microsoft.com/office/drawing/2014/main" id="{7AC3EDAA-3004-4E1B-B7AB-58746DCAD2F5}"/>
                      </a:ext>
                    </a:extLst>
                  </p:cNvPr>
                  <p:cNvSpPr/>
                  <p:nvPr/>
                </p:nvSpPr>
                <p:spPr>
                  <a:xfrm rot="5400000" flipH="1">
                    <a:off x="2653493" y="3090551"/>
                    <a:ext cx="308621" cy="1080120"/>
                  </a:xfrm>
                  <a:custGeom>
                    <a:avLst/>
                    <a:gdLst/>
                    <a:ahLst/>
                    <a:cxnLst/>
                    <a:rect l="l" t="t" r="r" b="b"/>
                    <a:pathLst>
                      <a:path w="308621" h="1080120">
                        <a:moveTo>
                          <a:pt x="308621" y="1080120"/>
                        </a:moveTo>
                        <a:lnTo>
                          <a:pt x="232649" y="0"/>
                        </a:lnTo>
                        <a:lnTo>
                          <a:pt x="75972" y="0"/>
                        </a:lnTo>
                        <a:lnTo>
                          <a:pt x="0" y="1080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19" name="Chord 18">
                    <a:extLst>
                      <a:ext uri="{FF2B5EF4-FFF2-40B4-BE49-F238E27FC236}">
                        <a16:creationId xmlns:a16="http://schemas.microsoft.com/office/drawing/2014/main" id="{9B2F9F41-3644-45A5-90D9-41B3F4BC8111}"/>
                      </a:ext>
                    </a:extLst>
                  </p:cNvPr>
                  <p:cNvSpPr/>
                  <p:nvPr/>
                </p:nvSpPr>
                <p:spPr>
                  <a:xfrm>
                    <a:off x="1688158" y="3454556"/>
                    <a:ext cx="155575" cy="352111"/>
                  </a:xfrm>
                  <a:prstGeom prst="chord">
                    <a:avLst>
                      <a:gd name="adj1" fmla="val 5391179"/>
                      <a:gd name="adj2" fmla="val 16200000"/>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20" name="Trapezoid 37">
                    <a:extLst>
                      <a:ext uri="{FF2B5EF4-FFF2-40B4-BE49-F238E27FC236}">
                        <a16:creationId xmlns:a16="http://schemas.microsoft.com/office/drawing/2014/main" id="{1224DBD8-E2AB-4301-B952-55C51D2AF44C}"/>
                      </a:ext>
                    </a:extLst>
                  </p:cNvPr>
                  <p:cNvSpPr/>
                  <p:nvPr/>
                </p:nvSpPr>
                <p:spPr>
                  <a:xfrm rot="5400000" flipH="1">
                    <a:off x="1825951" y="3378583"/>
                    <a:ext cx="379529" cy="504056"/>
                  </a:xfrm>
                  <a:custGeom>
                    <a:avLst/>
                    <a:gdLst/>
                    <a:ahLst/>
                    <a:cxnLst/>
                    <a:rect l="l" t="t" r="r" b="b"/>
                    <a:pathLst>
                      <a:path w="379529" h="504056">
                        <a:moveTo>
                          <a:pt x="379529" y="504056"/>
                        </a:moveTo>
                        <a:lnTo>
                          <a:pt x="344075" y="0"/>
                        </a:lnTo>
                        <a:lnTo>
                          <a:pt x="35454" y="0"/>
                        </a:lnTo>
                        <a:lnTo>
                          <a:pt x="0" y="50405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grpSp>
            <p:sp>
              <p:nvSpPr>
                <p:cNvPr id="17" name="Parallelogram 16">
                  <a:extLst>
                    <a:ext uri="{FF2B5EF4-FFF2-40B4-BE49-F238E27FC236}">
                      <a16:creationId xmlns:a16="http://schemas.microsoft.com/office/drawing/2014/main" id="{741E1F43-2DA0-4E78-85B7-E6C9AD8A8A38}"/>
                    </a:ext>
                  </a:extLst>
                </p:cNvPr>
                <p:cNvSpPr/>
                <p:nvPr/>
              </p:nvSpPr>
              <p:spPr>
                <a:xfrm rot="10800000" flipH="1">
                  <a:off x="2788579" y="3979133"/>
                  <a:ext cx="1412366" cy="268133"/>
                </a:xfrm>
                <a:prstGeom prst="parallelogram">
                  <a:avLst>
                    <a:gd name="adj" fmla="val 2058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grpSp>
        </p:grpSp>
      </p:grpSp>
      <p:sp>
        <p:nvSpPr>
          <p:cNvPr id="2" name="TextBox 1"/>
          <p:cNvSpPr txBox="1"/>
          <p:nvPr/>
        </p:nvSpPr>
        <p:spPr>
          <a:xfrm>
            <a:off x="3207681" y="4715085"/>
            <a:ext cx="1900124" cy="923330"/>
          </a:xfrm>
          <a:prstGeom prst="rect">
            <a:avLst/>
          </a:prstGeom>
          <a:noFill/>
        </p:spPr>
        <p:txBody>
          <a:bodyPr wrap="square" rtlCol="0">
            <a:spAutoFit/>
          </a:bodyPr>
          <a:lstStyle/>
          <a:p>
            <a:r>
              <a:rPr lang="en-US" altLang="ko-KR" dirty="0">
                <a:solidFill>
                  <a:schemeClr val="bg1"/>
                </a:solidFill>
                <a:cs typeface="Arial" pitchFamily="34" charset="0"/>
              </a:rPr>
              <a:t>Target Variable : </a:t>
            </a:r>
            <a:r>
              <a:rPr lang="en-US" altLang="ko-KR" dirty="0" err="1" smtClean="0">
                <a:solidFill>
                  <a:schemeClr val="bg1"/>
                </a:solidFill>
                <a:cs typeface="Arial" pitchFamily="34" charset="0"/>
              </a:rPr>
              <a:t>cccons</a:t>
            </a:r>
            <a:endParaRPr lang="ko-KR" altLang="en-US" dirty="0">
              <a:solidFill>
                <a:schemeClr val="bg1"/>
              </a:solidFill>
              <a:cs typeface="Arial" pitchFamily="34" charset="0"/>
            </a:endParaRPr>
          </a:p>
          <a:p>
            <a:endParaRPr lang="en-US" dirty="0"/>
          </a:p>
        </p:txBody>
      </p:sp>
    </p:spTree>
    <p:extLst>
      <p:ext uri="{BB962C8B-B14F-4D97-AF65-F5344CB8AC3E}">
        <p14:creationId xmlns:p14="http://schemas.microsoft.com/office/powerpoint/2010/main" val="72988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D6579FB-80AA-4EBF-AE14-BA4BC4C2CF12}"/>
              </a:ext>
            </a:extLst>
          </p:cNvPr>
          <p:cNvSpPr txBox="1"/>
          <p:nvPr/>
        </p:nvSpPr>
        <p:spPr>
          <a:xfrm>
            <a:off x="590914" y="4543433"/>
            <a:ext cx="3807069" cy="1754326"/>
          </a:xfrm>
          <a:prstGeom prst="rect">
            <a:avLst/>
          </a:prstGeom>
          <a:noFill/>
        </p:spPr>
        <p:txBody>
          <a:bodyPr wrap="square" rtlCol="0" anchor="ctr">
            <a:spAutoFit/>
          </a:bodyPr>
          <a:lstStyle/>
          <a:p>
            <a:r>
              <a:rPr lang="en-US" altLang="ko-KR" sz="5400" dirty="0" smtClean="0">
                <a:solidFill>
                  <a:schemeClr val="bg1"/>
                </a:solidFill>
                <a:cs typeface="Arial" pitchFamily="34" charset="0"/>
              </a:rPr>
              <a:t>Our</a:t>
            </a:r>
          </a:p>
          <a:p>
            <a:r>
              <a:rPr lang="en-US" altLang="ko-KR" sz="5400" dirty="0" smtClean="0">
                <a:solidFill>
                  <a:schemeClr val="bg1"/>
                </a:solidFill>
                <a:cs typeface="Arial" pitchFamily="34" charset="0"/>
              </a:rPr>
              <a:t>Approach</a:t>
            </a:r>
            <a:endParaRPr lang="ko-KR" altLang="en-US" sz="5400" dirty="0">
              <a:solidFill>
                <a:schemeClr val="bg1"/>
              </a:solidFill>
              <a:cs typeface="Arial" pitchFamily="34" charset="0"/>
            </a:endParaRPr>
          </a:p>
        </p:txBody>
      </p:sp>
      <p:sp>
        <p:nvSpPr>
          <p:cNvPr id="6" name="TextBox 5">
            <a:extLst>
              <a:ext uri="{FF2B5EF4-FFF2-40B4-BE49-F238E27FC236}">
                <a16:creationId xmlns:a16="http://schemas.microsoft.com/office/drawing/2014/main" id="{43C636F2-0816-4614-AFA1-E55F356556FF}"/>
              </a:ext>
            </a:extLst>
          </p:cNvPr>
          <p:cNvSpPr txBox="1"/>
          <p:nvPr/>
        </p:nvSpPr>
        <p:spPr>
          <a:xfrm>
            <a:off x="4904869" y="583494"/>
            <a:ext cx="1431024" cy="1015663"/>
          </a:xfrm>
          <a:prstGeom prst="rect">
            <a:avLst/>
          </a:prstGeom>
          <a:noFill/>
        </p:spPr>
        <p:txBody>
          <a:bodyPr wrap="square" lIns="108000" rIns="108000" rtlCol="0">
            <a:spAutoFit/>
          </a:bodyPr>
          <a:lstStyle/>
          <a:p>
            <a:pPr algn="ctr"/>
            <a:r>
              <a:rPr lang="en-US" altLang="ko-KR" sz="6000" b="1" dirty="0">
                <a:solidFill>
                  <a:schemeClr val="bg1"/>
                </a:solidFill>
                <a:cs typeface="Arial" pitchFamily="34" charset="0"/>
              </a:rPr>
              <a:t>01</a:t>
            </a:r>
            <a:endParaRPr lang="ko-KR" altLang="en-US" sz="6000" b="1" dirty="0">
              <a:solidFill>
                <a:schemeClr val="bg1"/>
              </a:solidFill>
              <a:cs typeface="Arial" pitchFamily="34" charset="0"/>
            </a:endParaRPr>
          </a:p>
        </p:txBody>
      </p:sp>
      <p:grpSp>
        <p:nvGrpSpPr>
          <p:cNvPr id="8" name="Group 7">
            <a:extLst>
              <a:ext uri="{FF2B5EF4-FFF2-40B4-BE49-F238E27FC236}">
                <a16:creationId xmlns:a16="http://schemas.microsoft.com/office/drawing/2014/main" id="{986671B3-47BD-4CD4-945A-2BDD2F45B8D0}"/>
              </a:ext>
            </a:extLst>
          </p:cNvPr>
          <p:cNvGrpSpPr/>
          <p:nvPr/>
        </p:nvGrpSpPr>
        <p:grpSpPr>
          <a:xfrm>
            <a:off x="6365128" y="1075381"/>
            <a:ext cx="5029703" cy="644783"/>
            <a:chOff x="6963012" y="1368649"/>
            <a:chExt cx="4661841" cy="644783"/>
          </a:xfrm>
        </p:grpSpPr>
        <p:sp>
          <p:nvSpPr>
            <p:cNvPr id="9" name="TextBox 8">
              <a:extLst>
                <a:ext uri="{FF2B5EF4-FFF2-40B4-BE49-F238E27FC236}">
                  <a16:creationId xmlns:a16="http://schemas.microsoft.com/office/drawing/2014/main" id="{95541FF2-40B3-46DA-BFBE-49DE21CED4C6}"/>
                </a:ext>
              </a:extLst>
            </p:cNvPr>
            <p:cNvSpPr txBox="1"/>
            <p:nvPr/>
          </p:nvSpPr>
          <p:spPr>
            <a:xfrm>
              <a:off x="6963013" y="1736433"/>
              <a:ext cx="4661840" cy="276999"/>
            </a:xfrm>
            <a:prstGeom prst="rect">
              <a:avLst/>
            </a:prstGeom>
            <a:noFill/>
          </p:spPr>
          <p:txBody>
            <a:bodyPr wrap="square" rtlCol="0">
              <a:spAutoFit/>
            </a:bodyPr>
            <a:lstStyle/>
            <a:p>
              <a:r>
                <a:rPr lang="en-US" altLang="ko-KR" sz="1200" dirty="0">
                  <a:solidFill>
                    <a:schemeClr val="bg1"/>
                  </a:solidFill>
                  <a:cs typeface="Arial" pitchFamily="34" charset="0"/>
                </a:rPr>
                <a:t>Cleaning the raw data and making it useful for further analysis.</a:t>
              </a:r>
            </a:p>
          </p:txBody>
        </p:sp>
        <p:sp>
          <p:nvSpPr>
            <p:cNvPr id="10" name="TextBox 9">
              <a:extLst>
                <a:ext uri="{FF2B5EF4-FFF2-40B4-BE49-F238E27FC236}">
                  <a16:creationId xmlns:a16="http://schemas.microsoft.com/office/drawing/2014/main" id="{ABDECA7D-2190-45BA-9B91-21A2E0FE232D}"/>
                </a:ext>
              </a:extLst>
            </p:cNvPr>
            <p:cNvSpPr txBox="1"/>
            <p:nvPr/>
          </p:nvSpPr>
          <p:spPr>
            <a:xfrm>
              <a:off x="6963012" y="1368649"/>
              <a:ext cx="4661840" cy="400110"/>
            </a:xfrm>
            <a:prstGeom prst="rect">
              <a:avLst/>
            </a:prstGeom>
            <a:noFill/>
          </p:spPr>
          <p:txBody>
            <a:bodyPr wrap="square" lIns="108000" rIns="108000" rtlCol="0">
              <a:spAutoFit/>
            </a:bodyPr>
            <a:lstStyle/>
            <a:p>
              <a:r>
                <a:rPr lang="en-US" altLang="ko-KR" sz="2000" b="1" dirty="0" smtClean="0">
                  <a:solidFill>
                    <a:schemeClr val="bg1"/>
                  </a:solidFill>
                  <a:cs typeface="Arial" pitchFamily="34" charset="0"/>
                </a:rPr>
                <a:t>Data Wrangling</a:t>
              </a:r>
              <a:endParaRPr lang="ko-KR" altLang="en-US" sz="2000" b="1" dirty="0">
                <a:solidFill>
                  <a:schemeClr val="bg1"/>
                </a:solidFill>
                <a:cs typeface="Arial" pitchFamily="34" charset="0"/>
              </a:endParaRPr>
            </a:p>
          </p:txBody>
        </p:sp>
      </p:grpSp>
      <p:sp>
        <p:nvSpPr>
          <p:cNvPr id="12" name="TextBox 11">
            <a:extLst>
              <a:ext uri="{FF2B5EF4-FFF2-40B4-BE49-F238E27FC236}">
                <a16:creationId xmlns:a16="http://schemas.microsoft.com/office/drawing/2014/main" id="{DFDB437A-128A-43AC-9643-B97B4FBDB228}"/>
              </a:ext>
            </a:extLst>
          </p:cNvPr>
          <p:cNvSpPr txBox="1"/>
          <p:nvPr/>
        </p:nvSpPr>
        <p:spPr>
          <a:xfrm>
            <a:off x="4904869" y="1829038"/>
            <a:ext cx="1431024" cy="1015663"/>
          </a:xfrm>
          <a:prstGeom prst="rect">
            <a:avLst/>
          </a:prstGeom>
          <a:noFill/>
        </p:spPr>
        <p:txBody>
          <a:bodyPr wrap="square" lIns="108000" rIns="108000" rtlCol="0">
            <a:spAutoFit/>
          </a:bodyPr>
          <a:lstStyle/>
          <a:p>
            <a:pPr algn="ctr"/>
            <a:r>
              <a:rPr lang="en-US" altLang="ko-KR" sz="6000" b="1" dirty="0">
                <a:solidFill>
                  <a:schemeClr val="bg1"/>
                </a:solidFill>
                <a:cs typeface="Arial" pitchFamily="34" charset="0"/>
              </a:rPr>
              <a:t>02</a:t>
            </a:r>
            <a:endParaRPr lang="ko-KR" altLang="en-US" sz="6000" b="1" dirty="0">
              <a:solidFill>
                <a:schemeClr val="bg1"/>
              </a:solidFill>
              <a:cs typeface="Arial" pitchFamily="34" charset="0"/>
            </a:endParaRPr>
          </a:p>
        </p:txBody>
      </p:sp>
      <p:grpSp>
        <p:nvGrpSpPr>
          <p:cNvPr id="13" name="Group 12">
            <a:extLst>
              <a:ext uri="{FF2B5EF4-FFF2-40B4-BE49-F238E27FC236}">
                <a16:creationId xmlns:a16="http://schemas.microsoft.com/office/drawing/2014/main" id="{92711CC6-BCDB-435E-8124-ECA672D56B3C}"/>
              </a:ext>
            </a:extLst>
          </p:cNvPr>
          <p:cNvGrpSpPr/>
          <p:nvPr/>
        </p:nvGrpSpPr>
        <p:grpSpPr>
          <a:xfrm>
            <a:off x="6365129" y="2320925"/>
            <a:ext cx="5029702" cy="644783"/>
            <a:chOff x="6963013" y="1368649"/>
            <a:chExt cx="4661840" cy="644783"/>
          </a:xfrm>
        </p:grpSpPr>
        <p:sp>
          <p:nvSpPr>
            <p:cNvPr id="14" name="TextBox 13">
              <a:extLst>
                <a:ext uri="{FF2B5EF4-FFF2-40B4-BE49-F238E27FC236}">
                  <a16:creationId xmlns:a16="http://schemas.microsoft.com/office/drawing/2014/main" id="{EF5A1BB9-7C0C-4E88-B8E5-3D22838D833F}"/>
                </a:ext>
              </a:extLst>
            </p:cNvPr>
            <p:cNvSpPr txBox="1"/>
            <p:nvPr/>
          </p:nvSpPr>
          <p:spPr>
            <a:xfrm>
              <a:off x="6963013" y="1736433"/>
              <a:ext cx="4661840" cy="276999"/>
            </a:xfrm>
            <a:prstGeom prst="rect">
              <a:avLst/>
            </a:prstGeom>
            <a:noFill/>
          </p:spPr>
          <p:txBody>
            <a:bodyPr wrap="square" rtlCol="0">
              <a:spAutoFit/>
            </a:bodyPr>
            <a:lstStyle/>
            <a:p>
              <a:r>
                <a:rPr lang="en-US" altLang="ko-KR" sz="1200" dirty="0">
                  <a:solidFill>
                    <a:schemeClr val="bg1"/>
                  </a:solidFill>
                  <a:cs typeface="Arial" pitchFamily="34" charset="0"/>
                </a:rPr>
                <a:t>Gaining insights from the data to find correlated features.</a:t>
              </a:r>
            </a:p>
          </p:txBody>
        </p:sp>
        <p:sp>
          <p:nvSpPr>
            <p:cNvPr id="15" name="TextBox 14">
              <a:extLst>
                <a:ext uri="{FF2B5EF4-FFF2-40B4-BE49-F238E27FC236}">
                  <a16:creationId xmlns:a16="http://schemas.microsoft.com/office/drawing/2014/main" id="{6B8645ED-3FD3-4ADD-B6FE-098302E03009}"/>
                </a:ext>
              </a:extLst>
            </p:cNvPr>
            <p:cNvSpPr txBox="1"/>
            <p:nvPr/>
          </p:nvSpPr>
          <p:spPr>
            <a:xfrm>
              <a:off x="6963013" y="1368649"/>
              <a:ext cx="4661840" cy="400110"/>
            </a:xfrm>
            <a:prstGeom prst="rect">
              <a:avLst/>
            </a:prstGeom>
            <a:noFill/>
          </p:spPr>
          <p:txBody>
            <a:bodyPr wrap="square" lIns="108000" rIns="108000" rtlCol="0">
              <a:spAutoFit/>
            </a:bodyPr>
            <a:lstStyle/>
            <a:p>
              <a:r>
                <a:rPr lang="en-US" altLang="ko-KR" sz="2000" b="1" dirty="0" smtClean="0">
                  <a:solidFill>
                    <a:schemeClr val="bg1"/>
                  </a:solidFill>
                  <a:cs typeface="Arial" pitchFamily="34" charset="0"/>
                </a:rPr>
                <a:t>Data Exploration </a:t>
              </a:r>
              <a:endParaRPr lang="ko-KR" altLang="en-US" sz="2000" b="1" dirty="0">
                <a:solidFill>
                  <a:schemeClr val="bg1"/>
                </a:solidFill>
                <a:cs typeface="Arial" pitchFamily="34" charset="0"/>
              </a:endParaRPr>
            </a:p>
          </p:txBody>
        </p:sp>
      </p:grpSp>
      <p:sp>
        <p:nvSpPr>
          <p:cNvPr id="17" name="TextBox 16">
            <a:extLst>
              <a:ext uri="{FF2B5EF4-FFF2-40B4-BE49-F238E27FC236}">
                <a16:creationId xmlns:a16="http://schemas.microsoft.com/office/drawing/2014/main" id="{767A6024-9C4B-45F0-B5F3-7609F40CCC66}"/>
              </a:ext>
            </a:extLst>
          </p:cNvPr>
          <p:cNvSpPr txBox="1"/>
          <p:nvPr/>
        </p:nvSpPr>
        <p:spPr>
          <a:xfrm>
            <a:off x="4904869" y="3074582"/>
            <a:ext cx="1431024" cy="1015663"/>
          </a:xfrm>
          <a:prstGeom prst="rect">
            <a:avLst/>
          </a:prstGeom>
          <a:noFill/>
        </p:spPr>
        <p:txBody>
          <a:bodyPr wrap="square" lIns="108000" rIns="108000" rtlCol="0">
            <a:spAutoFit/>
          </a:bodyPr>
          <a:lstStyle/>
          <a:p>
            <a:pPr algn="ctr"/>
            <a:r>
              <a:rPr lang="en-US" altLang="ko-KR" sz="6000" b="1" dirty="0">
                <a:solidFill>
                  <a:schemeClr val="bg1"/>
                </a:solidFill>
                <a:cs typeface="Arial" pitchFamily="34" charset="0"/>
              </a:rPr>
              <a:t>03</a:t>
            </a:r>
            <a:endParaRPr lang="ko-KR" altLang="en-US" sz="6000" b="1" dirty="0">
              <a:solidFill>
                <a:schemeClr val="bg1"/>
              </a:solidFill>
              <a:cs typeface="Arial" pitchFamily="34" charset="0"/>
            </a:endParaRPr>
          </a:p>
        </p:txBody>
      </p:sp>
      <p:grpSp>
        <p:nvGrpSpPr>
          <p:cNvPr id="18" name="Group 17">
            <a:extLst>
              <a:ext uri="{FF2B5EF4-FFF2-40B4-BE49-F238E27FC236}">
                <a16:creationId xmlns:a16="http://schemas.microsoft.com/office/drawing/2014/main" id="{379533F7-CF51-4707-A355-7879EFFE629F}"/>
              </a:ext>
            </a:extLst>
          </p:cNvPr>
          <p:cNvGrpSpPr/>
          <p:nvPr/>
        </p:nvGrpSpPr>
        <p:grpSpPr>
          <a:xfrm>
            <a:off x="6365129" y="3566469"/>
            <a:ext cx="5029702" cy="644783"/>
            <a:chOff x="6963013" y="1368649"/>
            <a:chExt cx="4661840" cy="644783"/>
          </a:xfrm>
        </p:grpSpPr>
        <p:sp>
          <p:nvSpPr>
            <p:cNvPr id="19" name="TextBox 18">
              <a:extLst>
                <a:ext uri="{FF2B5EF4-FFF2-40B4-BE49-F238E27FC236}">
                  <a16:creationId xmlns:a16="http://schemas.microsoft.com/office/drawing/2014/main" id="{D5147575-D528-49A9-9372-D76B86476306}"/>
                </a:ext>
              </a:extLst>
            </p:cNvPr>
            <p:cNvSpPr txBox="1"/>
            <p:nvPr/>
          </p:nvSpPr>
          <p:spPr>
            <a:xfrm>
              <a:off x="6963013" y="1736433"/>
              <a:ext cx="4661840" cy="276999"/>
            </a:xfrm>
            <a:prstGeom prst="rect">
              <a:avLst/>
            </a:prstGeom>
            <a:noFill/>
          </p:spPr>
          <p:txBody>
            <a:bodyPr wrap="square" rtlCol="0">
              <a:spAutoFit/>
            </a:bodyPr>
            <a:lstStyle/>
            <a:p>
              <a:r>
                <a:rPr lang="en-US" altLang="ko-KR" sz="1200" dirty="0">
                  <a:solidFill>
                    <a:schemeClr val="bg1"/>
                  </a:solidFill>
                  <a:cs typeface="Arial" pitchFamily="34" charset="0"/>
                </a:rPr>
                <a:t>Trying different ML models &amp; selecting the best performing model.</a:t>
              </a:r>
            </a:p>
          </p:txBody>
        </p:sp>
        <p:sp>
          <p:nvSpPr>
            <p:cNvPr id="21" name="TextBox 20">
              <a:extLst>
                <a:ext uri="{FF2B5EF4-FFF2-40B4-BE49-F238E27FC236}">
                  <a16:creationId xmlns:a16="http://schemas.microsoft.com/office/drawing/2014/main" id="{6DCB7FD9-8691-48E1-8914-18CE48F1A6F7}"/>
                </a:ext>
              </a:extLst>
            </p:cNvPr>
            <p:cNvSpPr txBox="1"/>
            <p:nvPr/>
          </p:nvSpPr>
          <p:spPr>
            <a:xfrm>
              <a:off x="6963013" y="1368649"/>
              <a:ext cx="4661840" cy="400110"/>
            </a:xfrm>
            <a:prstGeom prst="rect">
              <a:avLst/>
            </a:prstGeom>
            <a:noFill/>
          </p:spPr>
          <p:txBody>
            <a:bodyPr wrap="square" lIns="108000" rIns="108000" rtlCol="0">
              <a:spAutoFit/>
            </a:bodyPr>
            <a:lstStyle/>
            <a:p>
              <a:r>
                <a:rPr lang="en-US" altLang="ko-KR" sz="2000" b="1" dirty="0" smtClean="0">
                  <a:solidFill>
                    <a:schemeClr val="bg1"/>
                  </a:solidFill>
                  <a:cs typeface="Arial" pitchFamily="34" charset="0"/>
                </a:rPr>
                <a:t>ML Model Implementation &amp; Selection</a:t>
              </a:r>
              <a:endParaRPr lang="ko-KR" altLang="en-US" sz="2000" b="1" dirty="0">
                <a:solidFill>
                  <a:schemeClr val="bg1"/>
                </a:solidFill>
                <a:cs typeface="Arial" pitchFamily="34" charset="0"/>
              </a:endParaRPr>
            </a:p>
          </p:txBody>
        </p:sp>
      </p:grpSp>
      <p:sp>
        <p:nvSpPr>
          <p:cNvPr id="23" name="TextBox 22">
            <a:extLst>
              <a:ext uri="{FF2B5EF4-FFF2-40B4-BE49-F238E27FC236}">
                <a16:creationId xmlns:a16="http://schemas.microsoft.com/office/drawing/2014/main" id="{B71EA0BB-C2B6-4B3C-9767-01EFEF97C857}"/>
              </a:ext>
            </a:extLst>
          </p:cNvPr>
          <p:cNvSpPr txBox="1"/>
          <p:nvPr/>
        </p:nvSpPr>
        <p:spPr>
          <a:xfrm>
            <a:off x="4904869" y="4320126"/>
            <a:ext cx="1431024" cy="1015663"/>
          </a:xfrm>
          <a:prstGeom prst="rect">
            <a:avLst/>
          </a:prstGeom>
          <a:noFill/>
        </p:spPr>
        <p:txBody>
          <a:bodyPr wrap="square" lIns="108000" rIns="108000" rtlCol="0">
            <a:spAutoFit/>
          </a:bodyPr>
          <a:lstStyle/>
          <a:p>
            <a:pPr algn="ctr"/>
            <a:r>
              <a:rPr lang="en-US" altLang="ko-KR" sz="6000" b="1" dirty="0">
                <a:solidFill>
                  <a:schemeClr val="bg1"/>
                </a:solidFill>
                <a:cs typeface="Arial" pitchFamily="34" charset="0"/>
              </a:rPr>
              <a:t>04</a:t>
            </a:r>
            <a:endParaRPr lang="ko-KR" altLang="en-US" sz="6000" b="1" dirty="0">
              <a:solidFill>
                <a:schemeClr val="bg1"/>
              </a:solidFill>
              <a:cs typeface="Arial" pitchFamily="34" charset="0"/>
            </a:endParaRPr>
          </a:p>
        </p:txBody>
      </p:sp>
      <p:grpSp>
        <p:nvGrpSpPr>
          <p:cNvPr id="24" name="Group 23">
            <a:extLst>
              <a:ext uri="{FF2B5EF4-FFF2-40B4-BE49-F238E27FC236}">
                <a16:creationId xmlns:a16="http://schemas.microsoft.com/office/drawing/2014/main" id="{DF734FE2-0AE6-4809-8681-97C791C25744}"/>
              </a:ext>
            </a:extLst>
          </p:cNvPr>
          <p:cNvGrpSpPr/>
          <p:nvPr/>
        </p:nvGrpSpPr>
        <p:grpSpPr>
          <a:xfrm>
            <a:off x="6365129" y="4812013"/>
            <a:ext cx="5029702" cy="644783"/>
            <a:chOff x="6963013" y="1368649"/>
            <a:chExt cx="4661840" cy="644783"/>
          </a:xfrm>
        </p:grpSpPr>
        <p:sp>
          <p:nvSpPr>
            <p:cNvPr id="25" name="TextBox 24">
              <a:extLst>
                <a:ext uri="{FF2B5EF4-FFF2-40B4-BE49-F238E27FC236}">
                  <a16:creationId xmlns:a16="http://schemas.microsoft.com/office/drawing/2014/main" id="{451F0382-3DA8-44F1-AE8B-5E4B8B5682FC}"/>
                </a:ext>
              </a:extLst>
            </p:cNvPr>
            <p:cNvSpPr txBox="1"/>
            <p:nvPr/>
          </p:nvSpPr>
          <p:spPr>
            <a:xfrm>
              <a:off x="6963013" y="1736433"/>
              <a:ext cx="4661840" cy="276999"/>
            </a:xfrm>
            <a:prstGeom prst="rect">
              <a:avLst/>
            </a:prstGeom>
            <a:noFill/>
          </p:spPr>
          <p:txBody>
            <a:bodyPr wrap="square" rtlCol="0">
              <a:spAutoFit/>
            </a:bodyPr>
            <a:lstStyle/>
            <a:p>
              <a:r>
                <a:rPr lang="en-US" altLang="ko-KR" sz="1200" dirty="0" smtClean="0">
                  <a:solidFill>
                    <a:schemeClr val="bg1"/>
                  </a:solidFill>
                  <a:cs typeface="Arial" pitchFamily="34" charset="0"/>
                </a:rPr>
                <a:t>Understanding the Best Model to Implement on the Test Data</a:t>
              </a:r>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DBD9DEDB-BE8F-4A0E-9CF6-BDDB8461916D}"/>
                </a:ext>
              </a:extLst>
            </p:cNvPr>
            <p:cNvSpPr txBox="1"/>
            <p:nvPr/>
          </p:nvSpPr>
          <p:spPr>
            <a:xfrm>
              <a:off x="6963013" y="1368649"/>
              <a:ext cx="4661840" cy="400110"/>
            </a:xfrm>
            <a:prstGeom prst="rect">
              <a:avLst/>
            </a:prstGeom>
            <a:noFill/>
          </p:spPr>
          <p:txBody>
            <a:bodyPr wrap="square" lIns="108000" rIns="108000" rtlCol="0">
              <a:spAutoFit/>
            </a:bodyPr>
            <a:lstStyle/>
            <a:p>
              <a:r>
                <a:rPr lang="en-US" altLang="ko-KR" sz="2000" b="1" dirty="0" smtClean="0">
                  <a:solidFill>
                    <a:schemeClr val="bg1"/>
                  </a:solidFill>
                  <a:cs typeface="Arial" pitchFamily="34" charset="0"/>
                </a:rPr>
                <a:t>Implementation on Data</a:t>
              </a:r>
              <a:endParaRPr lang="ko-KR" altLang="en-US" sz="2000" b="1" dirty="0">
                <a:solidFill>
                  <a:schemeClr val="bg1"/>
                </a:solidFill>
                <a:cs typeface="Arial" pitchFamily="34" charset="0"/>
              </a:endParaRPr>
            </a:p>
          </p:txBody>
        </p:sp>
      </p:grpSp>
    </p:spTree>
    <p:extLst>
      <p:ext uri="{BB962C8B-B14F-4D97-AF65-F5344CB8AC3E}">
        <p14:creationId xmlns:p14="http://schemas.microsoft.com/office/powerpoint/2010/main" val="187481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sz="4400" dirty="0" smtClean="0">
                <a:solidFill>
                  <a:schemeClr val="bg1"/>
                </a:solidFill>
              </a:rPr>
              <a:t>Approached Models and Evaluation Scores</a:t>
            </a:r>
            <a:endParaRPr lang="en-US" sz="4400" dirty="0">
              <a:solidFill>
                <a:schemeClr val="bg1"/>
              </a:solidFill>
            </a:endParaRPr>
          </a:p>
        </p:txBody>
      </p:sp>
      <p:sp>
        <p:nvSpPr>
          <p:cNvPr id="11" name="TextBox 10">
            <a:extLst>
              <a:ext uri="{FF2B5EF4-FFF2-40B4-BE49-F238E27FC236}">
                <a16:creationId xmlns:a16="http://schemas.microsoft.com/office/drawing/2014/main" id="{62AAF937-DA12-4FA0-B393-AF7F05776474}"/>
              </a:ext>
            </a:extLst>
          </p:cNvPr>
          <p:cNvSpPr txBox="1"/>
          <p:nvPr/>
        </p:nvSpPr>
        <p:spPr>
          <a:xfrm>
            <a:off x="4734696" y="1630033"/>
            <a:ext cx="4797231" cy="523220"/>
          </a:xfrm>
          <a:prstGeom prst="rect">
            <a:avLst/>
          </a:prstGeom>
          <a:noFill/>
        </p:spPr>
        <p:txBody>
          <a:bodyPr wrap="square" rtlCol="0">
            <a:spAutoFit/>
          </a:bodyPr>
          <a:lstStyle/>
          <a:p>
            <a:r>
              <a:rPr lang="en-US" altLang="ko-KR" sz="2800" b="1" dirty="0" smtClean="0">
                <a:solidFill>
                  <a:schemeClr val="bg1"/>
                </a:solidFill>
                <a:cs typeface="Arial" pitchFamily="34" charset="0"/>
              </a:rPr>
              <a:t>Linear Regression</a:t>
            </a:r>
            <a:endParaRPr lang="ko-KR" altLang="en-US" sz="2800" b="1" dirty="0">
              <a:solidFill>
                <a:schemeClr val="bg1"/>
              </a:solidFill>
              <a:cs typeface="Arial" pitchFamily="34" charset="0"/>
            </a:endParaRPr>
          </a:p>
        </p:txBody>
      </p:sp>
      <p:sp>
        <p:nvSpPr>
          <p:cNvPr id="9" name="Rectangle 8"/>
          <p:cNvSpPr/>
          <p:nvPr/>
        </p:nvSpPr>
        <p:spPr>
          <a:xfrm>
            <a:off x="3047999" y="2967335"/>
            <a:ext cx="6973455" cy="646331"/>
          </a:xfrm>
          <a:prstGeom prst="rect">
            <a:avLst/>
          </a:prstGeom>
        </p:spPr>
        <p:txBody>
          <a:bodyPr wrap="square">
            <a:spAutoFit/>
          </a:bodyPr>
          <a:lstStyle/>
          <a:p>
            <a:r>
              <a:rPr lang="en-US" b="1" dirty="0">
                <a:solidFill>
                  <a:schemeClr val="accent2"/>
                </a:solidFill>
              </a:rPr>
              <a:t>RMLSE</a:t>
            </a:r>
            <a:r>
              <a:rPr lang="en-US" dirty="0">
                <a:solidFill>
                  <a:schemeClr val="accent2"/>
                </a:solidFill>
              </a:rPr>
              <a:t> using </a:t>
            </a:r>
            <a:r>
              <a:rPr lang="en-US" dirty="0" smtClean="0">
                <a:solidFill>
                  <a:schemeClr val="accent2"/>
                </a:solidFill>
              </a:rPr>
              <a:t>Linear Regression </a:t>
            </a:r>
            <a:r>
              <a:rPr lang="en-US" dirty="0">
                <a:solidFill>
                  <a:schemeClr val="accent2"/>
                </a:solidFill>
              </a:rPr>
              <a:t>: </a:t>
            </a:r>
            <a:r>
              <a:rPr lang="en-US" b="1" dirty="0">
                <a:solidFill>
                  <a:schemeClr val="accent2"/>
                </a:solidFill>
              </a:rPr>
              <a:t>0.017841824139398835</a:t>
            </a:r>
          </a:p>
          <a:p>
            <a:r>
              <a:rPr lang="en-US" b="1" dirty="0">
                <a:solidFill>
                  <a:schemeClr val="accent2"/>
                </a:solidFill>
              </a:rPr>
              <a:t>R2</a:t>
            </a:r>
            <a:r>
              <a:rPr lang="en-US" dirty="0">
                <a:solidFill>
                  <a:schemeClr val="accent2"/>
                </a:solidFill>
              </a:rPr>
              <a:t> using </a:t>
            </a:r>
            <a:r>
              <a:rPr lang="en-US" dirty="0" smtClean="0">
                <a:solidFill>
                  <a:schemeClr val="accent2"/>
                </a:solidFill>
              </a:rPr>
              <a:t>Linear Regression </a:t>
            </a:r>
            <a:r>
              <a:rPr lang="en-US" dirty="0">
                <a:solidFill>
                  <a:schemeClr val="accent2"/>
                </a:solidFill>
              </a:rPr>
              <a:t>: </a:t>
            </a:r>
            <a:r>
              <a:rPr lang="en-US" b="1" dirty="0" smtClean="0">
                <a:solidFill>
                  <a:schemeClr val="accent2"/>
                </a:solidFill>
              </a:rPr>
              <a:t>0.20201147172908085</a:t>
            </a:r>
            <a:endParaRPr lang="en-US" b="1" dirty="0">
              <a:solidFill>
                <a:schemeClr val="accent2"/>
              </a:solidFill>
            </a:endParaRPr>
          </a:p>
        </p:txBody>
      </p:sp>
    </p:spTree>
    <p:extLst>
      <p:ext uri="{BB962C8B-B14F-4D97-AF65-F5344CB8AC3E}">
        <p14:creationId xmlns:p14="http://schemas.microsoft.com/office/powerpoint/2010/main" val="397964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8D6F134-5380-4974-A2DD-F3DBDAF2E2C6}"/>
              </a:ext>
            </a:extLst>
          </p:cNvPr>
          <p:cNvGrpSpPr/>
          <p:nvPr/>
        </p:nvGrpSpPr>
        <p:grpSpPr>
          <a:xfrm>
            <a:off x="0" y="3012418"/>
            <a:ext cx="12192000" cy="489206"/>
            <a:chOff x="0" y="3012418"/>
            <a:chExt cx="12192000" cy="489206"/>
          </a:xfrm>
        </p:grpSpPr>
        <p:sp>
          <p:nvSpPr>
            <p:cNvPr id="4" name="Oval 3">
              <a:extLst>
                <a:ext uri="{FF2B5EF4-FFF2-40B4-BE49-F238E27FC236}">
                  <a16:creationId xmlns:a16="http://schemas.microsoft.com/office/drawing/2014/main" id="{5F9483CA-FAD1-48D4-9041-8BDFB95194B3}"/>
                </a:ext>
              </a:extLst>
            </p:cNvPr>
            <p:cNvSpPr/>
            <p:nvPr/>
          </p:nvSpPr>
          <p:spPr>
            <a:xfrm>
              <a:off x="5957090" y="3135338"/>
              <a:ext cx="246203" cy="246203"/>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rapezoid 4">
              <a:extLst>
                <a:ext uri="{FF2B5EF4-FFF2-40B4-BE49-F238E27FC236}">
                  <a16:creationId xmlns:a16="http://schemas.microsoft.com/office/drawing/2014/main" id="{E7F6B416-0232-42AF-BA37-D308A49529EB}"/>
                </a:ext>
              </a:extLst>
            </p:cNvPr>
            <p:cNvSpPr/>
            <p:nvPr/>
          </p:nvSpPr>
          <p:spPr>
            <a:xfrm rot="16200000">
              <a:off x="8927415" y="237039"/>
              <a:ext cx="489205" cy="6039965"/>
            </a:xfrm>
            <a:prstGeom prst="trapezoid">
              <a:avLst>
                <a:gd name="adj" fmla="val 38386"/>
              </a:avLst>
            </a:prstGeom>
            <a:gradFill>
              <a:gsLst>
                <a:gs pos="0">
                  <a:schemeClr val="accent2">
                    <a:alpha val="20000"/>
                  </a:schemeClr>
                </a:gs>
                <a:gs pos="100000">
                  <a:schemeClr val="accent2">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rapezoid 5">
              <a:extLst>
                <a:ext uri="{FF2B5EF4-FFF2-40B4-BE49-F238E27FC236}">
                  <a16:creationId xmlns:a16="http://schemas.microsoft.com/office/drawing/2014/main" id="{CE28F9C3-E93A-41B9-B017-6D3916952A60}"/>
                </a:ext>
              </a:extLst>
            </p:cNvPr>
            <p:cNvSpPr/>
            <p:nvPr/>
          </p:nvSpPr>
          <p:spPr>
            <a:xfrm rot="5400000" flipH="1">
              <a:off x="2775380" y="237038"/>
              <a:ext cx="489205" cy="6039965"/>
            </a:xfrm>
            <a:prstGeom prst="trapezoid">
              <a:avLst>
                <a:gd name="adj" fmla="val 38386"/>
              </a:avLst>
            </a:prstGeom>
            <a:gradFill>
              <a:gsLst>
                <a:gs pos="0">
                  <a:schemeClr val="accent2">
                    <a:alpha val="20000"/>
                  </a:schemeClr>
                </a:gs>
                <a:gs pos="100000">
                  <a:schemeClr val="accent2">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7" name="Rectangle 6">
            <a:extLst>
              <a:ext uri="{FF2B5EF4-FFF2-40B4-BE49-F238E27FC236}">
                <a16:creationId xmlns:a16="http://schemas.microsoft.com/office/drawing/2014/main" id="{184948F1-47C7-40C3-97DA-53EC2D4A373A}"/>
              </a:ext>
            </a:extLst>
          </p:cNvPr>
          <p:cNvSpPr/>
          <p:nvPr/>
        </p:nvSpPr>
        <p:spPr>
          <a:xfrm>
            <a:off x="0" y="4365927"/>
            <a:ext cx="12192000" cy="2492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grpSp>
        <p:nvGrpSpPr>
          <p:cNvPr id="8" name="Group 7">
            <a:extLst>
              <a:ext uri="{FF2B5EF4-FFF2-40B4-BE49-F238E27FC236}">
                <a16:creationId xmlns:a16="http://schemas.microsoft.com/office/drawing/2014/main" id="{A2AD37A9-B5D5-4AC8-83E1-1C0EF54F9304}"/>
              </a:ext>
            </a:extLst>
          </p:cNvPr>
          <p:cNvGrpSpPr/>
          <p:nvPr/>
        </p:nvGrpSpPr>
        <p:grpSpPr>
          <a:xfrm>
            <a:off x="862012" y="5057964"/>
            <a:ext cx="2715078" cy="1107996"/>
            <a:chOff x="5889060" y="3872747"/>
            <a:chExt cx="2527679" cy="1107996"/>
          </a:xfrm>
        </p:grpSpPr>
        <p:sp>
          <p:nvSpPr>
            <p:cNvPr id="9" name="TextBox 8">
              <a:extLst>
                <a:ext uri="{FF2B5EF4-FFF2-40B4-BE49-F238E27FC236}">
                  <a16:creationId xmlns:a16="http://schemas.microsoft.com/office/drawing/2014/main" id="{ECFC1FD8-89A4-4790-BFC7-B27B0D56F28C}"/>
                </a:ext>
              </a:extLst>
            </p:cNvPr>
            <p:cNvSpPr txBox="1"/>
            <p:nvPr/>
          </p:nvSpPr>
          <p:spPr>
            <a:xfrm>
              <a:off x="5889060" y="4149746"/>
              <a:ext cx="2527679" cy="830997"/>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85000"/>
                    <a:lumOff val="15000"/>
                  </a:schemeClr>
                </a:solidFill>
                <a:cs typeface="Arial" pitchFamily="34" charset="0"/>
              </a:endParaRPr>
            </a:p>
          </p:txBody>
        </p:sp>
        <p:sp>
          <p:nvSpPr>
            <p:cNvPr id="10" name="TextBox 9">
              <a:extLst>
                <a:ext uri="{FF2B5EF4-FFF2-40B4-BE49-F238E27FC236}">
                  <a16:creationId xmlns:a16="http://schemas.microsoft.com/office/drawing/2014/main" id="{BB71E099-D615-4426-84A0-C2594070EE25}"/>
                </a:ext>
              </a:extLst>
            </p:cNvPr>
            <p:cNvSpPr txBox="1"/>
            <p:nvPr/>
          </p:nvSpPr>
          <p:spPr>
            <a:xfrm>
              <a:off x="5889060" y="3872747"/>
              <a:ext cx="2527679" cy="307777"/>
            </a:xfrm>
            <a:prstGeom prst="rect">
              <a:avLst/>
            </a:prstGeom>
            <a:noFill/>
          </p:spPr>
          <p:txBody>
            <a:bodyPr wrap="square" rtlCol="0">
              <a:spAutoFit/>
            </a:bodyPr>
            <a:lstStyle/>
            <a:p>
              <a:r>
                <a:rPr lang="en-US" altLang="ko-KR" sz="1400" b="1" dirty="0">
                  <a:solidFill>
                    <a:schemeClr val="tx1">
                      <a:lumMod val="85000"/>
                      <a:lumOff val="15000"/>
                    </a:schemeClr>
                  </a:solidFill>
                  <a:cs typeface="Arial" pitchFamily="34" charset="0"/>
                </a:rPr>
                <a:t>Your Text  Here</a:t>
              </a:r>
              <a:endParaRPr lang="ko-KR" altLang="en-US" sz="1400" b="1" dirty="0">
                <a:solidFill>
                  <a:schemeClr val="tx1">
                    <a:lumMod val="85000"/>
                    <a:lumOff val="15000"/>
                  </a:schemeClr>
                </a:solidFill>
                <a:cs typeface="Arial" pitchFamily="34" charset="0"/>
              </a:endParaRPr>
            </a:p>
          </p:txBody>
        </p:sp>
      </p:grpSp>
      <p:grpSp>
        <p:nvGrpSpPr>
          <p:cNvPr id="11" name="Group 10">
            <a:extLst>
              <a:ext uri="{FF2B5EF4-FFF2-40B4-BE49-F238E27FC236}">
                <a16:creationId xmlns:a16="http://schemas.microsoft.com/office/drawing/2014/main" id="{DCB1D1FF-E4D7-46BA-9DFE-F02C30EE1B21}"/>
              </a:ext>
            </a:extLst>
          </p:cNvPr>
          <p:cNvGrpSpPr/>
          <p:nvPr/>
        </p:nvGrpSpPr>
        <p:grpSpPr>
          <a:xfrm>
            <a:off x="4736860" y="5057964"/>
            <a:ext cx="2715078" cy="1107996"/>
            <a:chOff x="5889060" y="3872747"/>
            <a:chExt cx="2527679" cy="1107996"/>
          </a:xfrm>
        </p:grpSpPr>
        <p:sp>
          <p:nvSpPr>
            <p:cNvPr id="12" name="TextBox 11">
              <a:extLst>
                <a:ext uri="{FF2B5EF4-FFF2-40B4-BE49-F238E27FC236}">
                  <a16:creationId xmlns:a16="http://schemas.microsoft.com/office/drawing/2014/main" id="{E26492A3-124C-494B-9593-A2CB338CE053}"/>
                </a:ext>
              </a:extLst>
            </p:cNvPr>
            <p:cNvSpPr txBox="1"/>
            <p:nvPr/>
          </p:nvSpPr>
          <p:spPr>
            <a:xfrm>
              <a:off x="5889060" y="4149746"/>
              <a:ext cx="2527679" cy="830997"/>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85000"/>
                    <a:lumOff val="15000"/>
                  </a:schemeClr>
                </a:solidFill>
                <a:cs typeface="Arial" pitchFamily="34" charset="0"/>
              </a:endParaRPr>
            </a:p>
          </p:txBody>
        </p:sp>
        <p:sp>
          <p:nvSpPr>
            <p:cNvPr id="13" name="TextBox 12">
              <a:extLst>
                <a:ext uri="{FF2B5EF4-FFF2-40B4-BE49-F238E27FC236}">
                  <a16:creationId xmlns:a16="http://schemas.microsoft.com/office/drawing/2014/main" id="{43D5B667-FDD2-4D78-88AF-6D5CCA620342}"/>
                </a:ext>
              </a:extLst>
            </p:cNvPr>
            <p:cNvSpPr txBox="1"/>
            <p:nvPr/>
          </p:nvSpPr>
          <p:spPr>
            <a:xfrm>
              <a:off x="5889060" y="3872747"/>
              <a:ext cx="2527679" cy="307777"/>
            </a:xfrm>
            <a:prstGeom prst="rect">
              <a:avLst/>
            </a:prstGeom>
            <a:noFill/>
          </p:spPr>
          <p:txBody>
            <a:bodyPr wrap="square" rtlCol="0">
              <a:spAutoFit/>
            </a:bodyPr>
            <a:lstStyle/>
            <a:p>
              <a:pPr algn="ctr"/>
              <a:r>
                <a:rPr lang="en-US" altLang="ko-KR" sz="1400" b="1" dirty="0">
                  <a:solidFill>
                    <a:schemeClr val="tx1">
                      <a:lumMod val="85000"/>
                      <a:lumOff val="15000"/>
                    </a:schemeClr>
                  </a:solidFill>
                  <a:cs typeface="Arial" pitchFamily="34" charset="0"/>
                </a:rPr>
                <a:t>Your Text  Here</a:t>
              </a:r>
              <a:endParaRPr lang="ko-KR" altLang="en-US" sz="1400" b="1" dirty="0">
                <a:solidFill>
                  <a:schemeClr val="tx1">
                    <a:lumMod val="85000"/>
                    <a:lumOff val="15000"/>
                  </a:schemeClr>
                </a:solidFill>
                <a:cs typeface="Arial" pitchFamily="34" charset="0"/>
              </a:endParaRPr>
            </a:p>
          </p:txBody>
        </p:sp>
      </p:grpSp>
      <p:grpSp>
        <p:nvGrpSpPr>
          <p:cNvPr id="14" name="Group 13">
            <a:extLst>
              <a:ext uri="{FF2B5EF4-FFF2-40B4-BE49-F238E27FC236}">
                <a16:creationId xmlns:a16="http://schemas.microsoft.com/office/drawing/2014/main" id="{891DD4D9-47E7-4A60-897E-6673F8ADC80B}"/>
              </a:ext>
            </a:extLst>
          </p:cNvPr>
          <p:cNvGrpSpPr/>
          <p:nvPr/>
        </p:nvGrpSpPr>
        <p:grpSpPr>
          <a:xfrm>
            <a:off x="8611708" y="5057964"/>
            <a:ext cx="2715078" cy="1107996"/>
            <a:chOff x="5889060" y="3872747"/>
            <a:chExt cx="2527679" cy="1107996"/>
          </a:xfrm>
        </p:grpSpPr>
        <p:sp>
          <p:nvSpPr>
            <p:cNvPr id="15" name="TextBox 14">
              <a:extLst>
                <a:ext uri="{FF2B5EF4-FFF2-40B4-BE49-F238E27FC236}">
                  <a16:creationId xmlns:a16="http://schemas.microsoft.com/office/drawing/2014/main" id="{5E98E787-A583-4108-B208-134DF9D343FC}"/>
                </a:ext>
              </a:extLst>
            </p:cNvPr>
            <p:cNvSpPr txBox="1"/>
            <p:nvPr/>
          </p:nvSpPr>
          <p:spPr>
            <a:xfrm>
              <a:off x="5889060" y="4149746"/>
              <a:ext cx="2527679" cy="830997"/>
            </a:xfrm>
            <a:prstGeom prst="rect">
              <a:avLst/>
            </a:prstGeom>
            <a:noFill/>
          </p:spPr>
          <p:txBody>
            <a:bodyPr wrap="square" rtlCol="0">
              <a:spAutoFit/>
            </a:bodyPr>
            <a:lstStyle/>
            <a:p>
              <a:pPr algn="r"/>
              <a:r>
                <a:rPr lang="en-US" altLang="ko-KR" sz="1200" dirty="0">
                  <a:solidFill>
                    <a:schemeClr val="tx1">
                      <a:lumMod val="85000"/>
                      <a:lumOff val="1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85000"/>
                    <a:lumOff val="15000"/>
                  </a:schemeClr>
                </a:solidFill>
                <a:cs typeface="Arial" pitchFamily="34" charset="0"/>
              </a:endParaRPr>
            </a:p>
          </p:txBody>
        </p:sp>
        <p:sp>
          <p:nvSpPr>
            <p:cNvPr id="16" name="TextBox 15">
              <a:extLst>
                <a:ext uri="{FF2B5EF4-FFF2-40B4-BE49-F238E27FC236}">
                  <a16:creationId xmlns:a16="http://schemas.microsoft.com/office/drawing/2014/main" id="{7E26F9E5-FDB1-4A95-9012-3382CC836FD7}"/>
                </a:ext>
              </a:extLst>
            </p:cNvPr>
            <p:cNvSpPr txBox="1"/>
            <p:nvPr/>
          </p:nvSpPr>
          <p:spPr>
            <a:xfrm>
              <a:off x="5889060" y="3872747"/>
              <a:ext cx="2527679" cy="307777"/>
            </a:xfrm>
            <a:prstGeom prst="rect">
              <a:avLst/>
            </a:prstGeom>
            <a:noFill/>
          </p:spPr>
          <p:txBody>
            <a:bodyPr wrap="square" rtlCol="0">
              <a:spAutoFit/>
            </a:bodyPr>
            <a:lstStyle/>
            <a:p>
              <a:pPr algn="r"/>
              <a:r>
                <a:rPr lang="en-US" altLang="ko-KR" sz="1400" b="1" dirty="0">
                  <a:solidFill>
                    <a:schemeClr val="tx1">
                      <a:lumMod val="85000"/>
                      <a:lumOff val="15000"/>
                    </a:schemeClr>
                  </a:solidFill>
                  <a:cs typeface="Arial" pitchFamily="34" charset="0"/>
                </a:rPr>
                <a:t>Your Text  Here</a:t>
              </a:r>
              <a:endParaRPr lang="ko-KR" altLang="en-US" sz="1400" b="1" dirty="0">
                <a:solidFill>
                  <a:schemeClr val="tx1">
                    <a:lumMod val="85000"/>
                    <a:lumOff val="15000"/>
                  </a:schemeClr>
                </a:solidFill>
                <a:cs typeface="Arial" pitchFamily="34" charset="0"/>
              </a:endParaRPr>
            </a:p>
          </p:txBody>
        </p:sp>
      </p:grpSp>
      <p:grpSp>
        <p:nvGrpSpPr>
          <p:cNvPr id="18" name="Group 17">
            <a:extLst>
              <a:ext uri="{FF2B5EF4-FFF2-40B4-BE49-F238E27FC236}">
                <a16:creationId xmlns:a16="http://schemas.microsoft.com/office/drawing/2014/main" id="{33FB846A-CD20-4052-B8A2-8139A62FE61B}"/>
              </a:ext>
            </a:extLst>
          </p:cNvPr>
          <p:cNvGrpSpPr/>
          <p:nvPr/>
        </p:nvGrpSpPr>
        <p:grpSpPr>
          <a:xfrm>
            <a:off x="2286606" y="3714295"/>
            <a:ext cx="3538328" cy="692777"/>
            <a:chOff x="1596377" y="3238221"/>
            <a:chExt cx="5927951" cy="1160647"/>
          </a:xfrm>
          <a:solidFill>
            <a:schemeClr val="accent1"/>
          </a:solidFill>
        </p:grpSpPr>
        <p:sp>
          <p:nvSpPr>
            <p:cNvPr id="19" name="Freeform 8">
              <a:extLst>
                <a:ext uri="{FF2B5EF4-FFF2-40B4-BE49-F238E27FC236}">
                  <a16:creationId xmlns:a16="http://schemas.microsoft.com/office/drawing/2014/main" id="{8A4C0E88-0ACB-40CE-9DF9-84FE4712470E}"/>
                </a:ext>
              </a:extLst>
            </p:cNvPr>
            <p:cNvSpPr>
              <a:spLocks/>
            </p:cNvSpPr>
            <p:nvPr/>
          </p:nvSpPr>
          <p:spPr bwMode="auto">
            <a:xfrm>
              <a:off x="1596377" y="3942017"/>
              <a:ext cx="1373612" cy="423086"/>
            </a:xfrm>
            <a:custGeom>
              <a:avLst/>
              <a:gdLst/>
              <a:ahLst/>
              <a:cxnLst/>
              <a:rect l="l" t="t" r="r" b="b"/>
              <a:pathLst>
                <a:path w="1373612" h="423086">
                  <a:moveTo>
                    <a:pt x="582313" y="0"/>
                  </a:moveTo>
                  <a:cubicBezTo>
                    <a:pt x="595687" y="4649"/>
                    <a:pt x="606832" y="9299"/>
                    <a:pt x="620206" y="11623"/>
                  </a:cubicBezTo>
                  <a:cubicBezTo>
                    <a:pt x="622435" y="13948"/>
                    <a:pt x="624664" y="16273"/>
                    <a:pt x="626893" y="18597"/>
                  </a:cubicBezTo>
                  <a:cubicBezTo>
                    <a:pt x="626893" y="123206"/>
                    <a:pt x="626893" y="227816"/>
                    <a:pt x="626893" y="330100"/>
                  </a:cubicBezTo>
                  <a:cubicBezTo>
                    <a:pt x="631351" y="330100"/>
                    <a:pt x="635809" y="330100"/>
                    <a:pt x="642496" y="330100"/>
                  </a:cubicBezTo>
                  <a:cubicBezTo>
                    <a:pt x="642496" y="288257"/>
                    <a:pt x="642496" y="246413"/>
                    <a:pt x="642496" y="204569"/>
                  </a:cubicBezTo>
                  <a:cubicBezTo>
                    <a:pt x="646954" y="204569"/>
                    <a:pt x="651412" y="204569"/>
                    <a:pt x="655870" y="204569"/>
                  </a:cubicBezTo>
                  <a:cubicBezTo>
                    <a:pt x="655870" y="199920"/>
                    <a:pt x="655870" y="197595"/>
                    <a:pt x="655870" y="192946"/>
                  </a:cubicBezTo>
                  <a:cubicBezTo>
                    <a:pt x="660328" y="190621"/>
                    <a:pt x="664786" y="188297"/>
                    <a:pt x="669244" y="185972"/>
                  </a:cubicBezTo>
                  <a:lnTo>
                    <a:pt x="680389" y="185972"/>
                  </a:lnTo>
                  <a:cubicBezTo>
                    <a:pt x="680389" y="181323"/>
                    <a:pt x="680389" y="178998"/>
                    <a:pt x="680389" y="174349"/>
                  </a:cubicBezTo>
                  <a:cubicBezTo>
                    <a:pt x="682618" y="172024"/>
                    <a:pt x="687076" y="169699"/>
                    <a:pt x="689305" y="167375"/>
                  </a:cubicBezTo>
                  <a:cubicBezTo>
                    <a:pt x="695993" y="167375"/>
                    <a:pt x="704909" y="167375"/>
                    <a:pt x="711596" y="167375"/>
                  </a:cubicBezTo>
                  <a:cubicBezTo>
                    <a:pt x="711596" y="178998"/>
                    <a:pt x="711596" y="192946"/>
                    <a:pt x="711596" y="204569"/>
                  </a:cubicBezTo>
                  <a:cubicBezTo>
                    <a:pt x="727199" y="204569"/>
                    <a:pt x="742802" y="204569"/>
                    <a:pt x="758405" y="204569"/>
                  </a:cubicBezTo>
                  <a:cubicBezTo>
                    <a:pt x="758405" y="248738"/>
                    <a:pt x="758405" y="290581"/>
                    <a:pt x="758405" y="334750"/>
                  </a:cubicBezTo>
                  <a:cubicBezTo>
                    <a:pt x="765092" y="334750"/>
                    <a:pt x="771779" y="334750"/>
                    <a:pt x="776237" y="334750"/>
                  </a:cubicBezTo>
                  <a:cubicBezTo>
                    <a:pt x="782924" y="332425"/>
                    <a:pt x="787382" y="330100"/>
                    <a:pt x="794069" y="327776"/>
                  </a:cubicBezTo>
                  <a:cubicBezTo>
                    <a:pt x="794069" y="323126"/>
                    <a:pt x="794069" y="320802"/>
                    <a:pt x="794069" y="318477"/>
                  </a:cubicBezTo>
                  <a:cubicBezTo>
                    <a:pt x="791840" y="318477"/>
                    <a:pt x="789611" y="316152"/>
                    <a:pt x="787382" y="316152"/>
                  </a:cubicBezTo>
                  <a:cubicBezTo>
                    <a:pt x="787382" y="313828"/>
                    <a:pt x="787382" y="311503"/>
                    <a:pt x="787382" y="309178"/>
                  </a:cubicBezTo>
                  <a:cubicBezTo>
                    <a:pt x="789611" y="306854"/>
                    <a:pt x="791840" y="306854"/>
                    <a:pt x="794069" y="304529"/>
                  </a:cubicBezTo>
                  <a:cubicBezTo>
                    <a:pt x="794069" y="288257"/>
                    <a:pt x="794069" y="269659"/>
                    <a:pt x="794069" y="253387"/>
                  </a:cubicBezTo>
                  <a:cubicBezTo>
                    <a:pt x="791840" y="253387"/>
                    <a:pt x="789611" y="251062"/>
                    <a:pt x="787382" y="251062"/>
                  </a:cubicBezTo>
                  <a:cubicBezTo>
                    <a:pt x="787382" y="248738"/>
                    <a:pt x="787382" y="246413"/>
                    <a:pt x="787382" y="244088"/>
                  </a:cubicBezTo>
                  <a:cubicBezTo>
                    <a:pt x="789611" y="241764"/>
                    <a:pt x="791840" y="241764"/>
                    <a:pt x="794069" y="239439"/>
                  </a:cubicBezTo>
                  <a:lnTo>
                    <a:pt x="798527" y="234790"/>
                  </a:lnTo>
                  <a:lnTo>
                    <a:pt x="798527" y="225491"/>
                  </a:lnTo>
                  <a:cubicBezTo>
                    <a:pt x="796298" y="225491"/>
                    <a:pt x="796298" y="225491"/>
                    <a:pt x="794069" y="225491"/>
                  </a:cubicBezTo>
                  <a:cubicBezTo>
                    <a:pt x="794069" y="223166"/>
                    <a:pt x="794069" y="220842"/>
                    <a:pt x="794069" y="218517"/>
                  </a:cubicBezTo>
                  <a:cubicBezTo>
                    <a:pt x="796298" y="218517"/>
                    <a:pt x="798527" y="216192"/>
                    <a:pt x="800756" y="213868"/>
                  </a:cubicBezTo>
                  <a:cubicBezTo>
                    <a:pt x="802985" y="185972"/>
                    <a:pt x="809672" y="162726"/>
                    <a:pt x="836420" y="148778"/>
                  </a:cubicBezTo>
                  <a:cubicBezTo>
                    <a:pt x="834191" y="148778"/>
                    <a:pt x="834191" y="146453"/>
                    <a:pt x="831962" y="146453"/>
                  </a:cubicBezTo>
                  <a:cubicBezTo>
                    <a:pt x="831962" y="144128"/>
                    <a:pt x="831962" y="141804"/>
                    <a:pt x="831962" y="139479"/>
                  </a:cubicBezTo>
                  <a:cubicBezTo>
                    <a:pt x="834191" y="139479"/>
                    <a:pt x="836420" y="137154"/>
                    <a:pt x="838649" y="137154"/>
                  </a:cubicBezTo>
                  <a:cubicBezTo>
                    <a:pt x="838649" y="132505"/>
                    <a:pt x="838649" y="130180"/>
                    <a:pt x="838649" y="127856"/>
                  </a:cubicBezTo>
                  <a:cubicBezTo>
                    <a:pt x="840878" y="127856"/>
                    <a:pt x="840878" y="127856"/>
                    <a:pt x="843107" y="127856"/>
                  </a:cubicBezTo>
                  <a:cubicBezTo>
                    <a:pt x="843107" y="120882"/>
                    <a:pt x="843107" y="113908"/>
                    <a:pt x="843107" y="106934"/>
                  </a:cubicBezTo>
                  <a:cubicBezTo>
                    <a:pt x="840878" y="106934"/>
                    <a:pt x="840878" y="106934"/>
                    <a:pt x="838649" y="106934"/>
                  </a:cubicBezTo>
                  <a:cubicBezTo>
                    <a:pt x="838649" y="104609"/>
                    <a:pt x="838649" y="104609"/>
                    <a:pt x="838649" y="102285"/>
                  </a:cubicBezTo>
                  <a:lnTo>
                    <a:pt x="843107" y="99960"/>
                  </a:lnTo>
                  <a:cubicBezTo>
                    <a:pt x="847565" y="95311"/>
                    <a:pt x="849794" y="90661"/>
                    <a:pt x="854252" y="83687"/>
                  </a:cubicBezTo>
                  <a:cubicBezTo>
                    <a:pt x="856481" y="79038"/>
                    <a:pt x="856481" y="76714"/>
                    <a:pt x="856481" y="74389"/>
                  </a:cubicBezTo>
                  <a:cubicBezTo>
                    <a:pt x="852023" y="67415"/>
                    <a:pt x="852023" y="55792"/>
                    <a:pt x="856481" y="48818"/>
                  </a:cubicBezTo>
                  <a:cubicBezTo>
                    <a:pt x="856482" y="48815"/>
                    <a:pt x="856497" y="48769"/>
                    <a:pt x="856760" y="47946"/>
                  </a:cubicBezTo>
                  <a:lnTo>
                    <a:pt x="858710" y="41844"/>
                  </a:lnTo>
                  <a:cubicBezTo>
                    <a:pt x="858711" y="41847"/>
                    <a:pt x="858726" y="41893"/>
                    <a:pt x="858989" y="42716"/>
                  </a:cubicBezTo>
                  <a:lnTo>
                    <a:pt x="860939" y="48818"/>
                  </a:lnTo>
                  <a:cubicBezTo>
                    <a:pt x="865397" y="55792"/>
                    <a:pt x="867626" y="67415"/>
                    <a:pt x="863168" y="74389"/>
                  </a:cubicBezTo>
                  <a:cubicBezTo>
                    <a:pt x="863168" y="76714"/>
                    <a:pt x="863168" y="79038"/>
                    <a:pt x="863168" y="81363"/>
                  </a:cubicBezTo>
                  <a:cubicBezTo>
                    <a:pt x="867626" y="88337"/>
                    <a:pt x="872084" y="95311"/>
                    <a:pt x="874314" y="99960"/>
                  </a:cubicBezTo>
                  <a:cubicBezTo>
                    <a:pt x="876543" y="99960"/>
                    <a:pt x="876543" y="102285"/>
                    <a:pt x="878772" y="102285"/>
                  </a:cubicBezTo>
                  <a:cubicBezTo>
                    <a:pt x="878772" y="104609"/>
                    <a:pt x="878772" y="104609"/>
                    <a:pt x="878772" y="106934"/>
                  </a:cubicBezTo>
                  <a:cubicBezTo>
                    <a:pt x="876543" y="113908"/>
                    <a:pt x="876543" y="120882"/>
                    <a:pt x="876543" y="127856"/>
                  </a:cubicBezTo>
                  <a:cubicBezTo>
                    <a:pt x="881001" y="130180"/>
                    <a:pt x="881001" y="132505"/>
                    <a:pt x="881001" y="137154"/>
                  </a:cubicBezTo>
                  <a:lnTo>
                    <a:pt x="885459" y="139479"/>
                  </a:lnTo>
                  <a:cubicBezTo>
                    <a:pt x="885459" y="141804"/>
                    <a:pt x="885459" y="144128"/>
                    <a:pt x="885459" y="146453"/>
                  </a:cubicBezTo>
                  <a:cubicBezTo>
                    <a:pt x="883230" y="148778"/>
                    <a:pt x="883230" y="148778"/>
                    <a:pt x="881001" y="148778"/>
                  </a:cubicBezTo>
                  <a:cubicBezTo>
                    <a:pt x="907749" y="162726"/>
                    <a:pt x="912207" y="185972"/>
                    <a:pt x="916665" y="213868"/>
                  </a:cubicBezTo>
                  <a:cubicBezTo>
                    <a:pt x="918894" y="216192"/>
                    <a:pt x="921123" y="216192"/>
                    <a:pt x="923352" y="218517"/>
                  </a:cubicBezTo>
                  <a:cubicBezTo>
                    <a:pt x="923352" y="220842"/>
                    <a:pt x="923352" y="223166"/>
                    <a:pt x="923352" y="225491"/>
                  </a:cubicBezTo>
                  <a:cubicBezTo>
                    <a:pt x="921123" y="225491"/>
                    <a:pt x="921123" y="225491"/>
                    <a:pt x="918894" y="225491"/>
                  </a:cubicBezTo>
                  <a:cubicBezTo>
                    <a:pt x="918894" y="230140"/>
                    <a:pt x="918894" y="232465"/>
                    <a:pt x="918894" y="234790"/>
                  </a:cubicBezTo>
                  <a:cubicBezTo>
                    <a:pt x="921123" y="234790"/>
                    <a:pt x="921123" y="234790"/>
                    <a:pt x="923352" y="234790"/>
                  </a:cubicBezTo>
                  <a:cubicBezTo>
                    <a:pt x="925581" y="241764"/>
                    <a:pt x="927810" y="244088"/>
                    <a:pt x="930039" y="244088"/>
                  </a:cubicBezTo>
                  <a:cubicBezTo>
                    <a:pt x="930039" y="246413"/>
                    <a:pt x="930039" y="248738"/>
                    <a:pt x="930039" y="251062"/>
                  </a:cubicBezTo>
                  <a:cubicBezTo>
                    <a:pt x="927810" y="251062"/>
                    <a:pt x="925581" y="253387"/>
                    <a:pt x="923352" y="253387"/>
                  </a:cubicBezTo>
                  <a:cubicBezTo>
                    <a:pt x="923352" y="271984"/>
                    <a:pt x="923352" y="288257"/>
                    <a:pt x="923352" y="304529"/>
                  </a:cubicBezTo>
                  <a:cubicBezTo>
                    <a:pt x="925581" y="306854"/>
                    <a:pt x="927810" y="306854"/>
                    <a:pt x="930039" y="309178"/>
                  </a:cubicBezTo>
                  <a:cubicBezTo>
                    <a:pt x="930039" y="311503"/>
                    <a:pt x="930039" y="313828"/>
                    <a:pt x="930039" y="316152"/>
                  </a:cubicBezTo>
                  <a:cubicBezTo>
                    <a:pt x="927810" y="316152"/>
                    <a:pt x="925581" y="318477"/>
                    <a:pt x="923352" y="318477"/>
                  </a:cubicBezTo>
                  <a:cubicBezTo>
                    <a:pt x="923352" y="320802"/>
                    <a:pt x="923352" y="323126"/>
                    <a:pt x="923352" y="325451"/>
                  </a:cubicBezTo>
                  <a:lnTo>
                    <a:pt x="932268" y="325451"/>
                  </a:lnTo>
                  <a:cubicBezTo>
                    <a:pt x="932268" y="330100"/>
                    <a:pt x="932268" y="332425"/>
                    <a:pt x="932268" y="334750"/>
                  </a:cubicBezTo>
                  <a:cubicBezTo>
                    <a:pt x="938955" y="334750"/>
                    <a:pt x="943413" y="334750"/>
                    <a:pt x="947871" y="334750"/>
                  </a:cubicBezTo>
                  <a:cubicBezTo>
                    <a:pt x="947871" y="283607"/>
                    <a:pt x="947871" y="230140"/>
                    <a:pt x="947871" y="178998"/>
                  </a:cubicBezTo>
                  <a:cubicBezTo>
                    <a:pt x="967932" y="174349"/>
                    <a:pt x="985764" y="172024"/>
                    <a:pt x="1005825" y="167375"/>
                  </a:cubicBezTo>
                  <a:cubicBezTo>
                    <a:pt x="1016970" y="167375"/>
                    <a:pt x="1028115" y="167375"/>
                    <a:pt x="1037031" y="167375"/>
                  </a:cubicBezTo>
                  <a:cubicBezTo>
                    <a:pt x="1037031" y="137154"/>
                    <a:pt x="1037031" y="104609"/>
                    <a:pt x="1037031" y="74389"/>
                  </a:cubicBezTo>
                  <a:cubicBezTo>
                    <a:pt x="1059322" y="53467"/>
                    <a:pt x="1103902" y="53467"/>
                    <a:pt x="1123963" y="74389"/>
                  </a:cubicBezTo>
                  <a:cubicBezTo>
                    <a:pt x="1123963" y="153427"/>
                    <a:pt x="1123963" y="232465"/>
                    <a:pt x="1123963" y="313828"/>
                  </a:cubicBezTo>
                  <a:cubicBezTo>
                    <a:pt x="1135108" y="313828"/>
                    <a:pt x="1146253" y="313828"/>
                    <a:pt x="1155169" y="313828"/>
                  </a:cubicBezTo>
                  <a:cubicBezTo>
                    <a:pt x="1155169" y="271984"/>
                    <a:pt x="1155169" y="232465"/>
                    <a:pt x="1155169" y="192946"/>
                  </a:cubicBezTo>
                  <a:cubicBezTo>
                    <a:pt x="1179688" y="192946"/>
                    <a:pt x="1204207" y="192946"/>
                    <a:pt x="1228726" y="192946"/>
                  </a:cubicBezTo>
                  <a:cubicBezTo>
                    <a:pt x="1233185" y="199920"/>
                    <a:pt x="1237643" y="206894"/>
                    <a:pt x="1242101" y="213868"/>
                  </a:cubicBezTo>
                  <a:cubicBezTo>
                    <a:pt x="1242101" y="248738"/>
                    <a:pt x="1242101" y="281283"/>
                    <a:pt x="1242101" y="313828"/>
                  </a:cubicBezTo>
                  <a:cubicBezTo>
                    <a:pt x="1246559" y="313828"/>
                    <a:pt x="1248788" y="313828"/>
                    <a:pt x="1253246" y="313828"/>
                  </a:cubicBezTo>
                  <a:lnTo>
                    <a:pt x="1264391" y="323126"/>
                  </a:lnTo>
                  <a:cubicBezTo>
                    <a:pt x="1266620" y="323126"/>
                    <a:pt x="1268849" y="323126"/>
                    <a:pt x="1271078" y="323126"/>
                  </a:cubicBezTo>
                  <a:cubicBezTo>
                    <a:pt x="1271078" y="327776"/>
                    <a:pt x="1271078" y="330100"/>
                    <a:pt x="1271078" y="334750"/>
                  </a:cubicBezTo>
                  <a:cubicBezTo>
                    <a:pt x="1273307" y="334750"/>
                    <a:pt x="1275536" y="334750"/>
                    <a:pt x="1277765" y="334750"/>
                  </a:cubicBezTo>
                  <a:cubicBezTo>
                    <a:pt x="1277765" y="327776"/>
                    <a:pt x="1277765" y="320802"/>
                    <a:pt x="1277765" y="313828"/>
                  </a:cubicBezTo>
                  <a:lnTo>
                    <a:pt x="1286681" y="313828"/>
                  </a:lnTo>
                  <a:lnTo>
                    <a:pt x="1286681" y="304529"/>
                  </a:lnTo>
                  <a:cubicBezTo>
                    <a:pt x="1293368" y="304529"/>
                    <a:pt x="1297826" y="304529"/>
                    <a:pt x="1302284" y="304529"/>
                  </a:cubicBezTo>
                  <a:lnTo>
                    <a:pt x="1302284" y="313828"/>
                  </a:lnTo>
                  <a:cubicBezTo>
                    <a:pt x="1306742" y="313828"/>
                    <a:pt x="1313429" y="313828"/>
                    <a:pt x="1320116" y="313828"/>
                  </a:cubicBezTo>
                  <a:cubicBezTo>
                    <a:pt x="1322345" y="311503"/>
                    <a:pt x="1324574" y="306854"/>
                    <a:pt x="1326803" y="304529"/>
                  </a:cubicBezTo>
                  <a:cubicBezTo>
                    <a:pt x="1337948" y="304529"/>
                    <a:pt x="1349093" y="304529"/>
                    <a:pt x="1360238" y="304529"/>
                  </a:cubicBezTo>
                  <a:cubicBezTo>
                    <a:pt x="1360238" y="309178"/>
                    <a:pt x="1360238" y="316152"/>
                    <a:pt x="1360238" y="320802"/>
                  </a:cubicBezTo>
                  <a:cubicBezTo>
                    <a:pt x="1364696" y="320802"/>
                    <a:pt x="1369154" y="320802"/>
                    <a:pt x="1373612" y="320802"/>
                  </a:cubicBezTo>
                  <a:cubicBezTo>
                    <a:pt x="1373612" y="320809"/>
                    <a:pt x="1373612" y="321634"/>
                    <a:pt x="1373612" y="423086"/>
                  </a:cubicBezTo>
                  <a:cubicBezTo>
                    <a:pt x="1373597" y="423086"/>
                    <a:pt x="1368914" y="423086"/>
                    <a:pt x="0" y="423086"/>
                  </a:cubicBezTo>
                  <a:lnTo>
                    <a:pt x="45065" y="345031"/>
                  </a:lnTo>
                  <a:cubicBezTo>
                    <a:pt x="58273" y="343927"/>
                    <a:pt x="71508" y="342825"/>
                    <a:pt x="85243" y="341723"/>
                  </a:cubicBezTo>
                  <a:cubicBezTo>
                    <a:pt x="85243" y="330100"/>
                    <a:pt x="85243" y="320802"/>
                    <a:pt x="85243" y="309178"/>
                  </a:cubicBezTo>
                  <a:cubicBezTo>
                    <a:pt x="100846" y="309178"/>
                    <a:pt x="116449" y="309178"/>
                    <a:pt x="129823" y="309178"/>
                  </a:cubicBezTo>
                  <a:cubicBezTo>
                    <a:pt x="129823" y="302204"/>
                    <a:pt x="129823" y="297555"/>
                    <a:pt x="129823" y="290581"/>
                  </a:cubicBezTo>
                  <a:cubicBezTo>
                    <a:pt x="161030" y="290581"/>
                    <a:pt x="192236" y="290581"/>
                    <a:pt x="223442" y="290581"/>
                  </a:cubicBezTo>
                  <a:cubicBezTo>
                    <a:pt x="223442" y="295230"/>
                    <a:pt x="223442" y="297555"/>
                    <a:pt x="223442" y="302204"/>
                  </a:cubicBezTo>
                  <a:cubicBezTo>
                    <a:pt x="243503" y="302204"/>
                    <a:pt x="263564" y="302204"/>
                    <a:pt x="283625" y="302204"/>
                  </a:cubicBezTo>
                  <a:cubicBezTo>
                    <a:pt x="283625" y="304529"/>
                    <a:pt x="283625" y="306854"/>
                    <a:pt x="283625" y="309178"/>
                  </a:cubicBezTo>
                  <a:cubicBezTo>
                    <a:pt x="288083" y="309178"/>
                    <a:pt x="294770" y="309178"/>
                    <a:pt x="301457" y="309178"/>
                  </a:cubicBezTo>
                  <a:cubicBezTo>
                    <a:pt x="301457" y="311503"/>
                    <a:pt x="301457" y="313828"/>
                    <a:pt x="301457" y="316152"/>
                  </a:cubicBezTo>
                  <a:cubicBezTo>
                    <a:pt x="305915" y="316152"/>
                    <a:pt x="312602" y="316152"/>
                    <a:pt x="317060" y="316152"/>
                  </a:cubicBezTo>
                  <a:cubicBezTo>
                    <a:pt x="317060" y="281283"/>
                    <a:pt x="317060" y="246413"/>
                    <a:pt x="317060" y="211543"/>
                  </a:cubicBezTo>
                  <a:cubicBezTo>
                    <a:pt x="332663" y="206894"/>
                    <a:pt x="348267" y="202245"/>
                    <a:pt x="363870" y="197595"/>
                  </a:cubicBezTo>
                  <a:cubicBezTo>
                    <a:pt x="392847" y="197595"/>
                    <a:pt x="421824" y="197595"/>
                    <a:pt x="450801" y="197595"/>
                  </a:cubicBezTo>
                  <a:cubicBezTo>
                    <a:pt x="450801" y="141804"/>
                    <a:pt x="450801" y="86012"/>
                    <a:pt x="450801" y="30221"/>
                  </a:cubicBezTo>
                  <a:cubicBezTo>
                    <a:pt x="457488" y="25571"/>
                    <a:pt x="466404" y="23247"/>
                    <a:pt x="475320" y="18597"/>
                  </a:cubicBezTo>
                  <a:cubicBezTo>
                    <a:pt x="510984" y="13948"/>
                    <a:pt x="546649" y="6974"/>
                    <a:pt x="582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solidFill>
                  <a:schemeClr val="bg1"/>
                </a:solidFill>
              </a:endParaRPr>
            </a:p>
          </p:txBody>
        </p:sp>
        <p:sp>
          <p:nvSpPr>
            <p:cNvPr id="20" name="Freeform 8">
              <a:extLst>
                <a:ext uri="{FF2B5EF4-FFF2-40B4-BE49-F238E27FC236}">
                  <a16:creationId xmlns:a16="http://schemas.microsoft.com/office/drawing/2014/main" id="{3379054F-F1FF-4A7E-8AAB-59E8BE101D05}"/>
                </a:ext>
              </a:extLst>
            </p:cNvPr>
            <p:cNvSpPr>
              <a:spLocks/>
            </p:cNvSpPr>
            <p:nvPr/>
          </p:nvSpPr>
          <p:spPr bwMode="auto">
            <a:xfrm>
              <a:off x="5255462" y="3960615"/>
              <a:ext cx="2268866" cy="404489"/>
            </a:xfrm>
            <a:custGeom>
              <a:avLst/>
              <a:gdLst/>
              <a:ahLst/>
              <a:cxnLst/>
              <a:rect l="l" t="t" r="r" b="b"/>
              <a:pathLst>
                <a:path w="2268866" h="404489">
                  <a:moveTo>
                    <a:pt x="1486751" y="0"/>
                  </a:moveTo>
                  <a:cubicBezTo>
                    <a:pt x="1486751" y="0"/>
                    <a:pt x="1486751" y="0"/>
                    <a:pt x="1524645" y="0"/>
                  </a:cubicBezTo>
                  <a:cubicBezTo>
                    <a:pt x="1524645" y="0"/>
                    <a:pt x="1524645" y="0"/>
                    <a:pt x="1524645" y="1744"/>
                  </a:cubicBezTo>
                  <a:lnTo>
                    <a:pt x="1524645" y="13948"/>
                  </a:lnTo>
                  <a:cubicBezTo>
                    <a:pt x="1524645" y="13948"/>
                    <a:pt x="1524645" y="13948"/>
                    <a:pt x="1562538" y="13948"/>
                  </a:cubicBezTo>
                  <a:cubicBezTo>
                    <a:pt x="1562538" y="13948"/>
                    <a:pt x="1562538" y="13948"/>
                    <a:pt x="1562538" y="104609"/>
                  </a:cubicBezTo>
                  <a:cubicBezTo>
                    <a:pt x="1562538" y="104609"/>
                    <a:pt x="1562538" y="104609"/>
                    <a:pt x="1563931" y="104609"/>
                  </a:cubicBezTo>
                  <a:lnTo>
                    <a:pt x="1573683" y="104609"/>
                  </a:lnTo>
                  <a:cubicBezTo>
                    <a:pt x="1573683" y="104609"/>
                    <a:pt x="1573683" y="104609"/>
                    <a:pt x="1573683" y="237114"/>
                  </a:cubicBezTo>
                  <a:cubicBezTo>
                    <a:pt x="1573683" y="237114"/>
                    <a:pt x="1573683" y="237114"/>
                    <a:pt x="1575912" y="237114"/>
                  </a:cubicBezTo>
                  <a:lnTo>
                    <a:pt x="1591515" y="237114"/>
                  </a:lnTo>
                  <a:cubicBezTo>
                    <a:pt x="1591515" y="237114"/>
                    <a:pt x="1591515" y="237114"/>
                    <a:pt x="1591515" y="151102"/>
                  </a:cubicBezTo>
                  <a:cubicBezTo>
                    <a:pt x="1591515" y="151102"/>
                    <a:pt x="1591515" y="151102"/>
                    <a:pt x="1592351" y="150521"/>
                  </a:cubicBezTo>
                  <a:lnTo>
                    <a:pt x="1598202" y="146453"/>
                  </a:lnTo>
                  <a:cubicBezTo>
                    <a:pt x="1602660" y="146453"/>
                    <a:pt x="1602660" y="146453"/>
                    <a:pt x="1602660" y="147615"/>
                  </a:cubicBezTo>
                  <a:lnTo>
                    <a:pt x="1602660" y="155752"/>
                  </a:lnTo>
                  <a:cubicBezTo>
                    <a:pt x="1602660" y="155752"/>
                    <a:pt x="1602660" y="155752"/>
                    <a:pt x="1604889" y="154589"/>
                  </a:cubicBezTo>
                  <a:lnTo>
                    <a:pt x="1620492" y="146453"/>
                  </a:lnTo>
                  <a:cubicBezTo>
                    <a:pt x="1620492" y="146453"/>
                    <a:pt x="1620492" y="146453"/>
                    <a:pt x="1622443" y="146453"/>
                  </a:cubicBezTo>
                  <a:lnTo>
                    <a:pt x="1636095" y="146453"/>
                  </a:lnTo>
                  <a:cubicBezTo>
                    <a:pt x="1636095" y="146453"/>
                    <a:pt x="1636095" y="146453"/>
                    <a:pt x="1636095" y="304529"/>
                  </a:cubicBezTo>
                  <a:cubicBezTo>
                    <a:pt x="1636095" y="304529"/>
                    <a:pt x="1636095" y="304529"/>
                    <a:pt x="1667302" y="309179"/>
                  </a:cubicBezTo>
                  <a:cubicBezTo>
                    <a:pt x="1667302" y="306854"/>
                    <a:pt x="1667302" y="304529"/>
                    <a:pt x="1667302" y="302205"/>
                  </a:cubicBezTo>
                  <a:cubicBezTo>
                    <a:pt x="1678447" y="302205"/>
                    <a:pt x="1689592" y="302205"/>
                    <a:pt x="1700737" y="302205"/>
                  </a:cubicBezTo>
                  <a:cubicBezTo>
                    <a:pt x="1700737" y="290581"/>
                    <a:pt x="1700737" y="281283"/>
                    <a:pt x="1700737" y="271984"/>
                  </a:cubicBezTo>
                  <a:lnTo>
                    <a:pt x="1709653" y="271984"/>
                  </a:lnTo>
                  <a:cubicBezTo>
                    <a:pt x="1709653" y="258036"/>
                    <a:pt x="1709653" y="246413"/>
                    <a:pt x="1709653" y="232465"/>
                  </a:cubicBezTo>
                  <a:cubicBezTo>
                    <a:pt x="1711882" y="232465"/>
                    <a:pt x="1714111" y="232465"/>
                    <a:pt x="1716340" y="232465"/>
                  </a:cubicBezTo>
                  <a:cubicBezTo>
                    <a:pt x="1716340" y="218517"/>
                    <a:pt x="1716340" y="206894"/>
                    <a:pt x="1716340" y="192946"/>
                  </a:cubicBezTo>
                  <a:cubicBezTo>
                    <a:pt x="1720798" y="192946"/>
                    <a:pt x="1725256" y="192946"/>
                    <a:pt x="1731943" y="192946"/>
                  </a:cubicBezTo>
                  <a:cubicBezTo>
                    <a:pt x="1747546" y="188297"/>
                    <a:pt x="1765378" y="178998"/>
                    <a:pt x="1780981" y="172024"/>
                  </a:cubicBezTo>
                  <a:cubicBezTo>
                    <a:pt x="1783210" y="165050"/>
                    <a:pt x="1783210" y="158076"/>
                    <a:pt x="1783210" y="151102"/>
                  </a:cubicBezTo>
                  <a:cubicBezTo>
                    <a:pt x="1785439" y="158076"/>
                    <a:pt x="1785439" y="165050"/>
                    <a:pt x="1787668" y="172024"/>
                  </a:cubicBezTo>
                  <a:cubicBezTo>
                    <a:pt x="1805500" y="181323"/>
                    <a:pt x="1821103" y="190621"/>
                    <a:pt x="1838935" y="199920"/>
                  </a:cubicBezTo>
                  <a:cubicBezTo>
                    <a:pt x="1838935" y="197601"/>
                    <a:pt x="1838935" y="195283"/>
                    <a:pt x="1838935" y="195271"/>
                  </a:cubicBezTo>
                  <a:cubicBezTo>
                    <a:pt x="1843393" y="195271"/>
                    <a:pt x="1847852" y="195271"/>
                    <a:pt x="1852310" y="195271"/>
                  </a:cubicBezTo>
                  <a:cubicBezTo>
                    <a:pt x="1852310" y="206894"/>
                    <a:pt x="1852310" y="220842"/>
                    <a:pt x="1852310" y="232465"/>
                  </a:cubicBezTo>
                  <a:cubicBezTo>
                    <a:pt x="1854539" y="232465"/>
                    <a:pt x="1856768" y="232465"/>
                    <a:pt x="1858997" y="232465"/>
                  </a:cubicBezTo>
                  <a:cubicBezTo>
                    <a:pt x="1858997" y="246413"/>
                    <a:pt x="1858997" y="260361"/>
                    <a:pt x="1858997" y="276633"/>
                  </a:cubicBezTo>
                  <a:cubicBezTo>
                    <a:pt x="1861226" y="276633"/>
                    <a:pt x="1863455" y="276633"/>
                    <a:pt x="1865684" y="276633"/>
                  </a:cubicBezTo>
                  <a:cubicBezTo>
                    <a:pt x="1865684" y="283607"/>
                    <a:pt x="1865684" y="290581"/>
                    <a:pt x="1865684" y="297555"/>
                  </a:cubicBezTo>
                  <a:cubicBezTo>
                    <a:pt x="1870142" y="297555"/>
                    <a:pt x="1874600" y="297555"/>
                    <a:pt x="1879058" y="297555"/>
                  </a:cubicBezTo>
                  <a:cubicBezTo>
                    <a:pt x="1879058" y="309179"/>
                    <a:pt x="1879058" y="318477"/>
                    <a:pt x="1879058" y="330100"/>
                  </a:cubicBezTo>
                  <a:cubicBezTo>
                    <a:pt x="1908035" y="327776"/>
                    <a:pt x="1934783" y="325451"/>
                    <a:pt x="1963760" y="323126"/>
                  </a:cubicBezTo>
                  <a:cubicBezTo>
                    <a:pt x="1963760" y="311503"/>
                    <a:pt x="1963760" y="302205"/>
                    <a:pt x="1963760" y="290581"/>
                  </a:cubicBezTo>
                  <a:cubicBezTo>
                    <a:pt x="1979363" y="290581"/>
                    <a:pt x="1994966" y="290581"/>
                    <a:pt x="2008340" y="290581"/>
                  </a:cubicBezTo>
                  <a:cubicBezTo>
                    <a:pt x="2008340" y="283607"/>
                    <a:pt x="2008340" y="278958"/>
                    <a:pt x="2008340" y="271984"/>
                  </a:cubicBezTo>
                  <a:cubicBezTo>
                    <a:pt x="2039547" y="271984"/>
                    <a:pt x="2070753" y="271984"/>
                    <a:pt x="2101959" y="271984"/>
                  </a:cubicBezTo>
                  <a:cubicBezTo>
                    <a:pt x="2101959" y="276633"/>
                    <a:pt x="2101959" y="278958"/>
                    <a:pt x="2101959" y="283607"/>
                  </a:cubicBezTo>
                  <a:cubicBezTo>
                    <a:pt x="2122020" y="283607"/>
                    <a:pt x="2142081" y="283607"/>
                    <a:pt x="2162142" y="283607"/>
                  </a:cubicBezTo>
                  <a:cubicBezTo>
                    <a:pt x="2162142" y="285932"/>
                    <a:pt x="2162142" y="288257"/>
                    <a:pt x="2162142" y="290581"/>
                  </a:cubicBezTo>
                  <a:cubicBezTo>
                    <a:pt x="2166600" y="290581"/>
                    <a:pt x="2173287" y="290581"/>
                    <a:pt x="2179974" y="290581"/>
                  </a:cubicBezTo>
                  <a:cubicBezTo>
                    <a:pt x="2179974" y="292906"/>
                    <a:pt x="2179974" y="295231"/>
                    <a:pt x="2179974" y="297555"/>
                  </a:cubicBezTo>
                  <a:cubicBezTo>
                    <a:pt x="2184432" y="297555"/>
                    <a:pt x="2191119" y="297555"/>
                    <a:pt x="2195577" y="297555"/>
                  </a:cubicBezTo>
                  <a:cubicBezTo>
                    <a:pt x="2195577" y="290886"/>
                    <a:pt x="2195577" y="284217"/>
                    <a:pt x="2195577" y="277548"/>
                  </a:cubicBezTo>
                  <a:lnTo>
                    <a:pt x="2268866" y="404489"/>
                  </a:lnTo>
                  <a:cubicBezTo>
                    <a:pt x="1787136" y="404489"/>
                    <a:pt x="1069391" y="404489"/>
                    <a:pt x="0" y="404489"/>
                  </a:cubicBezTo>
                  <a:cubicBezTo>
                    <a:pt x="0" y="404489"/>
                    <a:pt x="0" y="404489"/>
                    <a:pt x="0" y="306854"/>
                  </a:cubicBezTo>
                  <a:cubicBezTo>
                    <a:pt x="0" y="306854"/>
                    <a:pt x="0" y="306854"/>
                    <a:pt x="836" y="307435"/>
                  </a:cubicBezTo>
                  <a:lnTo>
                    <a:pt x="6687" y="311503"/>
                  </a:lnTo>
                  <a:cubicBezTo>
                    <a:pt x="6687" y="311503"/>
                    <a:pt x="6687" y="311503"/>
                    <a:pt x="13374" y="281283"/>
                  </a:cubicBezTo>
                  <a:cubicBezTo>
                    <a:pt x="13374" y="281283"/>
                    <a:pt x="13374" y="281283"/>
                    <a:pt x="14210" y="281283"/>
                  </a:cubicBezTo>
                  <a:lnTo>
                    <a:pt x="20061" y="281283"/>
                  </a:lnTo>
                  <a:cubicBezTo>
                    <a:pt x="20061" y="281283"/>
                    <a:pt x="20061" y="281283"/>
                    <a:pt x="28977" y="211543"/>
                  </a:cubicBezTo>
                  <a:lnTo>
                    <a:pt x="24519" y="206894"/>
                  </a:lnTo>
                  <a:cubicBezTo>
                    <a:pt x="24519" y="206894"/>
                    <a:pt x="24519" y="206894"/>
                    <a:pt x="24519" y="206022"/>
                  </a:cubicBezTo>
                  <a:lnTo>
                    <a:pt x="24519" y="199920"/>
                  </a:lnTo>
                  <a:cubicBezTo>
                    <a:pt x="24519" y="199920"/>
                    <a:pt x="24519" y="199920"/>
                    <a:pt x="25355" y="199339"/>
                  </a:cubicBezTo>
                  <a:lnTo>
                    <a:pt x="31206" y="195271"/>
                  </a:lnTo>
                  <a:cubicBezTo>
                    <a:pt x="31206" y="195271"/>
                    <a:pt x="31206" y="195271"/>
                    <a:pt x="31485" y="193527"/>
                  </a:cubicBezTo>
                  <a:lnTo>
                    <a:pt x="33435" y="181323"/>
                  </a:lnTo>
                  <a:cubicBezTo>
                    <a:pt x="33435" y="181323"/>
                    <a:pt x="33435" y="181323"/>
                    <a:pt x="33993" y="183066"/>
                  </a:cubicBezTo>
                  <a:lnTo>
                    <a:pt x="37893" y="195271"/>
                  </a:lnTo>
                  <a:lnTo>
                    <a:pt x="42351" y="199920"/>
                  </a:lnTo>
                  <a:cubicBezTo>
                    <a:pt x="42351" y="199920"/>
                    <a:pt x="42351" y="199920"/>
                    <a:pt x="42351" y="201082"/>
                  </a:cubicBezTo>
                  <a:lnTo>
                    <a:pt x="42351" y="209219"/>
                  </a:lnTo>
                  <a:lnTo>
                    <a:pt x="37893" y="211543"/>
                  </a:lnTo>
                  <a:cubicBezTo>
                    <a:pt x="37893" y="211543"/>
                    <a:pt x="37893" y="211543"/>
                    <a:pt x="49039" y="278958"/>
                  </a:cubicBezTo>
                  <a:cubicBezTo>
                    <a:pt x="49039" y="278958"/>
                    <a:pt x="49039" y="278958"/>
                    <a:pt x="50153" y="278958"/>
                  </a:cubicBezTo>
                  <a:lnTo>
                    <a:pt x="57955" y="278958"/>
                  </a:lnTo>
                  <a:cubicBezTo>
                    <a:pt x="57955" y="278958"/>
                    <a:pt x="57955" y="278958"/>
                    <a:pt x="64642" y="311503"/>
                  </a:cubicBezTo>
                  <a:cubicBezTo>
                    <a:pt x="64642" y="311503"/>
                    <a:pt x="64642" y="311503"/>
                    <a:pt x="98077" y="318477"/>
                  </a:cubicBezTo>
                  <a:cubicBezTo>
                    <a:pt x="98077" y="318477"/>
                    <a:pt x="98077" y="318477"/>
                    <a:pt x="98077" y="278958"/>
                  </a:cubicBezTo>
                  <a:cubicBezTo>
                    <a:pt x="98077" y="278958"/>
                    <a:pt x="98077" y="278958"/>
                    <a:pt x="153802" y="278958"/>
                  </a:cubicBezTo>
                  <a:cubicBezTo>
                    <a:pt x="153802" y="278958"/>
                    <a:pt x="153802" y="278958"/>
                    <a:pt x="176092" y="295231"/>
                  </a:cubicBezTo>
                  <a:cubicBezTo>
                    <a:pt x="176092" y="295231"/>
                    <a:pt x="176092" y="295231"/>
                    <a:pt x="177485" y="295231"/>
                  </a:cubicBezTo>
                  <a:lnTo>
                    <a:pt x="187237" y="295231"/>
                  </a:lnTo>
                  <a:cubicBezTo>
                    <a:pt x="187237" y="295231"/>
                    <a:pt x="187237" y="295231"/>
                    <a:pt x="188630" y="293197"/>
                  </a:cubicBezTo>
                  <a:lnTo>
                    <a:pt x="198382" y="278958"/>
                  </a:lnTo>
                  <a:cubicBezTo>
                    <a:pt x="198382" y="278958"/>
                    <a:pt x="198382" y="278958"/>
                    <a:pt x="200333" y="278958"/>
                  </a:cubicBezTo>
                  <a:lnTo>
                    <a:pt x="213985" y="278958"/>
                  </a:lnTo>
                  <a:cubicBezTo>
                    <a:pt x="213985" y="278958"/>
                    <a:pt x="213985" y="278958"/>
                    <a:pt x="213985" y="344048"/>
                  </a:cubicBezTo>
                  <a:cubicBezTo>
                    <a:pt x="213985" y="344048"/>
                    <a:pt x="213985" y="344048"/>
                    <a:pt x="215100" y="344339"/>
                  </a:cubicBezTo>
                  <a:lnTo>
                    <a:pt x="222901" y="346373"/>
                  </a:lnTo>
                  <a:cubicBezTo>
                    <a:pt x="222901" y="346373"/>
                    <a:pt x="222901" y="346373"/>
                    <a:pt x="222901" y="345211"/>
                  </a:cubicBezTo>
                  <a:lnTo>
                    <a:pt x="222901" y="337074"/>
                  </a:lnTo>
                  <a:cubicBezTo>
                    <a:pt x="222901" y="337074"/>
                    <a:pt x="222901" y="337074"/>
                    <a:pt x="247421" y="337074"/>
                  </a:cubicBezTo>
                  <a:cubicBezTo>
                    <a:pt x="247421" y="337074"/>
                    <a:pt x="247421" y="337074"/>
                    <a:pt x="247421" y="239439"/>
                  </a:cubicBezTo>
                  <a:cubicBezTo>
                    <a:pt x="249650" y="237114"/>
                    <a:pt x="249650" y="237114"/>
                    <a:pt x="300917" y="237114"/>
                  </a:cubicBezTo>
                  <a:cubicBezTo>
                    <a:pt x="300917" y="237114"/>
                    <a:pt x="300917" y="237114"/>
                    <a:pt x="300917" y="235661"/>
                  </a:cubicBezTo>
                  <a:lnTo>
                    <a:pt x="300917" y="225491"/>
                  </a:lnTo>
                  <a:cubicBezTo>
                    <a:pt x="300917" y="225491"/>
                    <a:pt x="300917" y="225491"/>
                    <a:pt x="323207" y="225491"/>
                  </a:cubicBezTo>
                  <a:cubicBezTo>
                    <a:pt x="323207" y="225491"/>
                    <a:pt x="323207" y="225491"/>
                    <a:pt x="323207" y="224329"/>
                  </a:cubicBezTo>
                  <a:lnTo>
                    <a:pt x="323207" y="216193"/>
                  </a:lnTo>
                  <a:cubicBezTo>
                    <a:pt x="323207" y="216193"/>
                    <a:pt x="323207" y="216193"/>
                    <a:pt x="367787" y="216193"/>
                  </a:cubicBezTo>
                  <a:cubicBezTo>
                    <a:pt x="367787" y="216193"/>
                    <a:pt x="367787" y="216193"/>
                    <a:pt x="367787" y="237114"/>
                  </a:cubicBezTo>
                  <a:cubicBezTo>
                    <a:pt x="367787" y="237114"/>
                    <a:pt x="367787" y="237114"/>
                    <a:pt x="370016" y="238277"/>
                  </a:cubicBezTo>
                  <a:lnTo>
                    <a:pt x="385619" y="246413"/>
                  </a:lnTo>
                  <a:cubicBezTo>
                    <a:pt x="385619" y="246413"/>
                    <a:pt x="385619" y="246413"/>
                    <a:pt x="385619" y="276633"/>
                  </a:cubicBezTo>
                  <a:cubicBezTo>
                    <a:pt x="385619" y="276633"/>
                    <a:pt x="385619" y="276633"/>
                    <a:pt x="387012" y="277215"/>
                  </a:cubicBezTo>
                  <a:lnTo>
                    <a:pt x="396764" y="281283"/>
                  </a:lnTo>
                  <a:cubicBezTo>
                    <a:pt x="396764" y="281283"/>
                    <a:pt x="396764" y="281283"/>
                    <a:pt x="396764" y="280121"/>
                  </a:cubicBezTo>
                  <a:lnTo>
                    <a:pt x="396764" y="271984"/>
                  </a:lnTo>
                  <a:cubicBezTo>
                    <a:pt x="396764" y="271984"/>
                    <a:pt x="396764" y="271984"/>
                    <a:pt x="397879" y="271984"/>
                  </a:cubicBezTo>
                  <a:lnTo>
                    <a:pt x="405681" y="271984"/>
                  </a:lnTo>
                  <a:cubicBezTo>
                    <a:pt x="405681" y="271984"/>
                    <a:pt x="405681" y="271984"/>
                    <a:pt x="405681" y="271112"/>
                  </a:cubicBezTo>
                  <a:lnTo>
                    <a:pt x="405681" y="265010"/>
                  </a:lnTo>
                  <a:cubicBezTo>
                    <a:pt x="405681" y="265010"/>
                    <a:pt x="405681" y="265010"/>
                    <a:pt x="404566" y="265010"/>
                  </a:cubicBezTo>
                  <a:lnTo>
                    <a:pt x="396764" y="265010"/>
                  </a:lnTo>
                  <a:cubicBezTo>
                    <a:pt x="396764" y="265010"/>
                    <a:pt x="396764" y="265010"/>
                    <a:pt x="396764" y="263848"/>
                  </a:cubicBezTo>
                  <a:lnTo>
                    <a:pt x="396764" y="255712"/>
                  </a:lnTo>
                  <a:cubicBezTo>
                    <a:pt x="396764" y="255712"/>
                    <a:pt x="396764" y="255712"/>
                    <a:pt x="397879" y="255712"/>
                  </a:cubicBezTo>
                  <a:lnTo>
                    <a:pt x="405681" y="255712"/>
                  </a:lnTo>
                  <a:cubicBezTo>
                    <a:pt x="405681" y="255712"/>
                    <a:pt x="405681" y="255712"/>
                    <a:pt x="405681" y="254549"/>
                  </a:cubicBezTo>
                  <a:lnTo>
                    <a:pt x="405681" y="246413"/>
                  </a:lnTo>
                  <a:cubicBezTo>
                    <a:pt x="405681" y="246413"/>
                    <a:pt x="405681" y="246413"/>
                    <a:pt x="404566" y="246413"/>
                  </a:cubicBezTo>
                  <a:lnTo>
                    <a:pt x="396764" y="246413"/>
                  </a:lnTo>
                  <a:cubicBezTo>
                    <a:pt x="396764" y="246413"/>
                    <a:pt x="396764" y="246413"/>
                    <a:pt x="396764" y="245251"/>
                  </a:cubicBezTo>
                  <a:lnTo>
                    <a:pt x="396764" y="237114"/>
                  </a:lnTo>
                  <a:cubicBezTo>
                    <a:pt x="396764" y="237114"/>
                    <a:pt x="396764" y="237114"/>
                    <a:pt x="397879" y="237114"/>
                  </a:cubicBezTo>
                  <a:lnTo>
                    <a:pt x="405681" y="237114"/>
                  </a:lnTo>
                  <a:cubicBezTo>
                    <a:pt x="405681" y="237114"/>
                    <a:pt x="405681" y="237114"/>
                    <a:pt x="405681" y="236243"/>
                  </a:cubicBezTo>
                  <a:lnTo>
                    <a:pt x="405681" y="230141"/>
                  </a:lnTo>
                  <a:cubicBezTo>
                    <a:pt x="405681" y="230141"/>
                    <a:pt x="405681" y="230141"/>
                    <a:pt x="404566" y="230141"/>
                  </a:cubicBezTo>
                  <a:lnTo>
                    <a:pt x="396764" y="230141"/>
                  </a:lnTo>
                  <a:cubicBezTo>
                    <a:pt x="396764" y="230141"/>
                    <a:pt x="396764" y="230141"/>
                    <a:pt x="396764" y="228978"/>
                  </a:cubicBezTo>
                  <a:lnTo>
                    <a:pt x="396764" y="220842"/>
                  </a:lnTo>
                  <a:cubicBezTo>
                    <a:pt x="396764" y="220842"/>
                    <a:pt x="396764" y="220842"/>
                    <a:pt x="397879" y="220842"/>
                  </a:cubicBezTo>
                  <a:lnTo>
                    <a:pt x="405681" y="220842"/>
                  </a:lnTo>
                  <a:cubicBezTo>
                    <a:pt x="405681" y="220842"/>
                    <a:pt x="405681" y="220842"/>
                    <a:pt x="405681" y="219680"/>
                  </a:cubicBezTo>
                  <a:lnTo>
                    <a:pt x="405681" y="211543"/>
                  </a:lnTo>
                  <a:cubicBezTo>
                    <a:pt x="405681" y="211543"/>
                    <a:pt x="405681" y="211543"/>
                    <a:pt x="404566" y="211543"/>
                  </a:cubicBezTo>
                  <a:lnTo>
                    <a:pt x="396764" y="211543"/>
                  </a:lnTo>
                  <a:cubicBezTo>
                    <a:pt x="396764" y="211543"/>
                    <a:pt x="396764" y="211543"/>
                    <a:pt x="396764" y="210672"/>
                  </a:cubicBezTo>
                  <a:lnTo>
                    <a:pt x="396764" y="204569"/>
                  </a:lnTo>
                  <a:cubicBezTo>
                    <a:pt x="396764" y="204569"/>
                    <a:pt x="396764" y="204569"/>
                    <a:pt x="397879" y="204569"/>
                  </a:cubicBezTo>
                  <a:lnTo>
                    <a:pt x="405681" y="204569"/>
                  </a:lnTo>
                  <a:cubicBezTo>
                    <a:pt x="405681" y="204569"/>
                    <a:pt x="405681" y="204569"/>
                    <a:pt x="405681" y="203407"/>
                  </a:cubicBezTo>
                  <a:lnTo>
                    <a:pt x="405681" y="195271"/>
                  </a:lnTo>
                  <a:cubicBezTo>
                    <a:pt x="405681" y="195271"/>
                    <a:pt x="405681" y="195271"/>
                    <a:pt x="404566" y="195271"/>
                  </a:cubicBezTo>
                  <a:lnTo>
                    <a:pt x="396764" y="195271"/>
                  </a:lnTo>
                  <a:cubicBezTo>
                    <a:pt x="396764" y="195271"/>
                    <a:pt x="396764" y="195271"/>
                    <a:pt x="396764" y="194109"/>
                  </a:cubicBezTo>
                  <a:lnTo>
                    <a:pt x="396764" y="185972"/>
                  </a:lnTo>
                  <a:cubicBezTo>
                    <a:pt x="396764" y="185972"/>
                    <a:pt x="396764" y="185972"/>
                    <a:pt x="397879" y="185972"/>
                  </a:cubicBezTo>
                  <a:lnTo>
                    <a:pt x="405681" y="185972"/>
                  </a:lnTo>
                  <a:cubicBezTo>
                    <a:pt x="405681" y="185972"/>
                    <a:pt x="405681" y="185972"/>
                    <a:pt x="405681" y="184810"/>
                  </a:cubicBezTo>
                  <a:lnTo>
                    <a:pt x="405681" y="176674"/>
                  </a:lnTo>
                  <a:cubicBezTo>
                    <a:pt x="405681" y="176674"/>
                    <a:pt x="405681" y="176674"/>
                    <a:pt x="404566" y="176674"/>
                  </a:cubicBezTo>
                  <a:lnTo>
                    <a:pt x="396764" y="176674"/>
                  </a:lnTo>
                  <a:cubicBezTo>
                    <a:pt x="396764" y="176674"/>
                    <a:pt x="396764" y="176674"/>
                    <a:pt x="396764" y="175802"/>
                  </a:cubicBezTo>
                  <a:lnTo>
                    <a:pt x="396764" y="169700"/>
                  </a:lnTo>
                  <a:cubicBezTo>
                    <a:pt x="396764" y="169700"/>
                    <a:pt x="396764" y="169700"/>
                    <a:pt x="397879" y="169700"/>
                  </a:cubicBezTo>
                  <a:lnTo>
                    <a:pt x="405681" y="169700"/>
                  </a:lnTo>
                  <a:cubicBezTo>
                    <a:pt x="405681" y="169700"/>
                    <a:pt x="405681" y="169700"/>
                    <a:pt x="405681" y="168537"/>
                  </a:cubicBezTo>
                  <a:lnTo>
                    <a:pt x="405681" y="160401"/>
                  </a:lnTo>
                  <a:cubicBezTo>
                    <a:pt x="405681" y="160401"/>
                    <a:pt x="405681" y="160401"/>
                    <a:pt x="404566" y="160401"/>
                  </a:cubicBezTo>
                  <a:lnTo>
                    <a:pt x="396764" y="160401"/>
                  </a:lnTo>
                  <a:cubicBezTo>
                    <a:pt x="396764" y="160401"/>
                    <a:pt x="396764" y="160401"/>
                    <a:pt x="396764" y="159239"/>
                  </a:cubicBezTo>
                  <a:lnTo>
                    <a:pt x="396764" y="151102"/>
                  </a:lnTo>
                  <a:cubicBezTo>
                    <a:pt x="396764" y="151102"/>
                    <a:pt x="396764" y="151102"/>
                    <a:pt x="397879" y="151102"/>
                  </a:cubicBezTo>
                  <a:lnTo>
                    <a:pt x="405681" y="151102"/>
                  </a:lnTo>
                  <a:cubicBezTo>
                    <a:pt x="405681" y="151102"/>
                    <a:pt x="405681" y="151102"/>
                    <a:pt x="405681" y="150231"/>
                  </a:cubicBezTo>
                  <a:lnTo>
                    <a:pt x="405681" y="144129"/>
                  </a:lnTo>
                  <a:cubicBezTo>
                    <a:pt x="405681" y="144129"/>
                    <a:pt x="405681" y="144129"/>
                    <a:pt x="404566" y="144129"/>
                  </a:cubicBezTo>
                  <a:lnTo>
                    <a:pt x="396764" y="144129"/>
                  </a:lnTo>
                  <a:cubicBezTo>
                    <a:pt x="396764" y="144129"/>
                    <a:pt x="396764" y="144129"/>
                    <a:pt x="396764" y="142966"/>
                  </a:cubicBezTo>
                  <a:lnTo>
                    <a:pt x="396764" y="134830"/>
                  </a:lnTo>
                  <a:cubicBezTo>
                    <a:pt x="396764" y="134830"/>
                    <a:pt x="396764" y="134830"/>
                    <a:pt x="397879" y="134830"/>
                  </a:cubicBezTo>
                  <a:lnTo>
                    <a:pt x="405681" y="134830"/>
                  </a:lnTo>
                  <a:cubicBezTo>
                    <a:pt x="405681" y="134830"/>
                    <a:pt x="405681" y="134830"/>
                    <a:pt x="405681" y="133668"/>
                  </a:cubicBezTo>
                  <a:lnTo>
                    <a:pt x="405681" y="125531"/>
                  </a:lnTo>
                  <a:cubicBezTo>
                    <a:pt x="405681" y="125531"/>
                    <a:pt x="405681" y="125531"/>
                    <a:pt x="404566" y="125531"/>
                  </a:cubicBezTo>
                  <a:lnTo>
                    <a:pt x="396764" y="125531"/>
                  </a:lnTo>
                  <a:cubicBezTo>
                    <a:pt x="396764" y="125531"/>
                    <a:pt x="396764" y="125531"/>
                    <a:pt x="396764" y="124369"/>
                  </a:cubicBezTo>
                  <a:lnTo>
                    <a:pt x="396764" y="116233"/>
                  </a:lnTo>
                  <a:cubicBezTo>
                    <a:pt x="396764" y="116233"/>
                    <a:pt x="396764" y="116233"/>
                    <a:pt x="397879" y="116233"/>
                  </a:cubicBezTo>
                  <a:lnTo>
                    <a:pt x="405681" y="116233"/>
                  </a:lnTo>
                  <a:cubicBezTo>
                    <a:pt x="405681" y="116233"/>
                    <a:pt x="405681" y="116233"/>
                    <a:pt x="405681" y="115361"/>
                  </a:cubicBezTo>
                  <a:lnTo>
                    <a:pt x="405681" y="109259"/>
                  </a:lnTo>
                  <a:cubicBezTo>
                    <a:pt x="405681" y="109259"/>
                    <a:pt x="405681" y="109259"/>
                    <a:pt x="404566" y="109259"/>
                  </a:cubicBezTo>
                  <a:lnTo>
                    <a:pt x="396764" y="109259"/>
                  </a:lnTo>
                  <a:cubicBezTo>
                    <a:pt x="396764" y="109259"/>
                    <a:pt x="396764" y="109259"/>
                    <a:pt x="396764" y="108097"/>
                  </a:cubicBezTo>
                  <a:lnTo>
                    <a:pt x="396764" y="99960"/>
                  </a:lnTo>
                  <a:cubicBezTo>
                    <a:pt x="396764" y="99960"/>
                    <a:pt x="396764" y="99960"/>
                    <a:pt x="397879" y="99960"/>
                  </a:cubicBezTo>
                  <a:lnTo>
                    <a:pt x="405681" y="99960"/>
                  </a:lnTo>
                  <a:cubicBezTo>
                    <a:pt x="405681" y="99960"/>
                    <a:pt x="405681" y="99960"/>
                    <a:pt x="405681" y="98798"/>
                  </a:cubicBezTo>
                  <a:lnTo>
                    <a:pt x="405681" y="90662"/>
                  </a:lnTo>
                  <a:cubicBezTo>
                    <a:pt x="405681" y="90662"/>
                    <a:pt x="405681" y="90662"/>
                    <a:pt x="404566" y="90662"/>
                  </a:cubicBezTo>
                  <a:lnTo>
                    <a:pt x="396764" y="90662"/>
                  </a:lnTo>
                  <a:cubicBezTo>
                    <a:pt x="396764" y="90662"/>
                    <a:pt x="396764" y="90662"/>
                    <a:pt x="396764" y="89499"/>
                  </a:cubicBezTo>
                  <a:lnTo>
                    <a:pt x="396764" y="81363"/>
                  </a:lnTo>
                  <a:cubicBezTo>
                    <a:pt x="396764" y="81363"/>
                    <a:pt x="396764" y="81363"/>
                    <a:pt x="397879" y="81363"/>
                  </a:cubicBezTo>
                  <a:lnTo>
                    <a:pt x="405681" y="81363"/>
                  </a:lnTo>
                  <a:cubicBezTo>
                    <a:pt x="405681" y="81363"/>
                    <a:pt x="405681" y="81363"/>
                    <a:pt x="405681" y="80491"/>
                  </a:cubicBezTo>
                  <a:lnTo>
                    <a:pt x="405681" y="74389"/>
                  </a:lnTo>
                  <a:cubicBezTo>
                    <a:pt x="405681" y="74389"/>
                    <a:pt x="405681" y="74389"/>
                    <a:pt x="404566" y="74389"/>
                  </a:cubicBezTo>
                  <a:lnTo>
                    <a:pt x="396764" y="74389"/>
                  </a:lnTo>
                  <a:cubicBezTo>
                    <a:pt x="396764" y="74389"/>
                    <a:pt x="396764" y="74389"/>
                    <a:pt x="396764" y="73227"/>
                  </a:cubicBezTo>
                  <a:lnTo>
                    <a:pt x="396764" y="65090"/>
                  </a:lnTo>
                  <a:cubicBezTo>
                    <a:pt x="396764" y="65090"/>
                    <a:pt x="396764" y="65090"/>
                    <a:pt x="397879" y="65090"/>
                  </a:cubicBezTo>
                  <a:lnTo>
                    <a:pt x="405681" y="65090"/>
                  </a:lnTo>
                  <a:cubicBezTo>
                    <a:pt x="405681" y="65090"/>
                    <a:pt x="405681" y="65090"/>
                    <a:pt x="404566" y="63347"/>
                  </a:cubicBezTo>
                  <a:lnTo>
                    <a:pt x="396764" y="51143"/>
                  </a:lnTo>
                  <a:cubicBezTo>
                    <a:pt x="396764" y="51143"/>
                    <a:pt x="396764" y="51143"/>
                    <a:pt x="396764" y="13948"/>
                  </a:cubicBezTo>
                  <a:cubicBezTo>
                    <a:pt x="396764" y="13948"/>
                    <a:pt x="396764" y="13948"/>
                    <a:pt x="546108" y="13948"/>
                  </a:cubicBezTo>
                  <a:cubicBezTo>
                    <a:pt x="546108" y="13948"/>
                    <a:pt x="546108" y="13948"/>
                    <a:pt x="559482" y="34870"/>
                  </a:cubicBezTo>
                  <a:cubicBezTo>
                    <a:pt x="559482" y="34870"/>
                    <a:pt x="559482" y="34870"/>
                    <a:pt x="559482" y="81363"/>
                  </a:cubicBezTo>
                  <a:cubicBezTo>
                    <a:pt x="559482" y="81363"/>
                    <a:pt x="559482" y="81363"/>
                    <a:pt x="558368" y="81363"/>
                  </a:cubicBezTo>
                  <a:lnTo>
                    <a:pt x="550566" y="81363"/>
                  </a:lnTo>
                  <a:cubicBezTo>
                    <a:pt x="550566" y="81363"/>
                    <a:pt x="550566" y="81363"/>
                    <a:pt x="550566" y="82525"/>
                  </a:cubicBezTo>
                  <a:lnTo>
                    <a:pt x="550566" y="90662"/>
                  </a:lnTo>
                  <a:cubicBezTo>
                    <a:pt x="550566" y="90662"/>
                    <a:pt x="550566" y="90662"/>
                    <a:pt x="551681" y="90662"/>
                  </a:cubicBezTo>
                  <a:lnTo>
                    <a:pt x="559482" y="90662"/>
                  </a:lnTo>
                  <a:cubicBezTo>
                    <a:pt x="559482" y="90662"/>
                    <a:pt x="559482" y="90662"/>
                    <a:pt x="559482" y="91824"/>
                  </a:cubicBezTo>
                  <a:lnTo>
                    <a:pt x="559482" y="99960"/>
                  </a:lnTo>
                  <a:cubicBezTo>
                    <a:pt x="559482" y="99960"/>
                    <a:pt x="559482" y="99960"/>
                    <a:pt x="558368" y="99960"/>
                  </a:cubicBezTo>
                  <a:lnTo>
                    <a:pt x="550566" y="99960"/>
                  </a:lnTo>
                  <a:cubicBezTo>
                    <a:pt x="550566" y="99960"/>
                    <a:pt x="550566" y="99960"/>
                    <a:pt x="550566" y="101122"/>
                  </a:cubicBezTo>
                  <a:lnTo>
                    <a:pt x="550566" y="109259"/>
                  </a:lnTo>
                  <a:cubicBezTo>
                    <a:pt x="550566" y="109259"/>
                    <a:pt x="550566" y="109259"/>
                    <a:pt x="551681" y="109259"/>
                  </a:cubicBezTo>
                  <a:lnTo>
                    <a:pt x="559482" y="109259"/>
                  </a:lnTo>
                  <a:cubicBezTo>
                    <a:pt x="559482" y="109259"/>
                    <a:pt x="559482" y="109259"/>
                    <a:pt x="559482" y="110131"/>
                  </a:cubicBezTo>
                  <a:lnTo>
                    <a:pt x="559482" y="116233"/>
                  </a:lnTo>
                  <a:cubicBezTo>
                    <a:pt x="559482" y="116233"/>
                    <a:pt x="559482" y="116233"/>
                    <a:pt x="558368" y="116233"/>
                  </a:cubicBezTo>
                  <a:lnTo>
                    <a:pt x="550566" y="116233"/>
                  </a:lnTo>
                  <a:cubicBezTo>
                    <a:pt x="550566" y="116233"/>
                    <a:pt x="550566" y="116233"/>
                    <a:pt x="550566" y="117395"/>
                  </a:cubicBezTo>
                  <a:lnTo>
                    <a:pt x="550566" y="125531"/>
                  </a:lnTo>
                  <a:cubicBezTo>
                    <a:pt x="550566" y="125531"/>
                    <a:pt x="550566" y="125531"/>
                    <a:pt x="551681" y="125531"/>
                  </a:cubicBezTo>
                  <a:lnTo>
                    <a:pt x="559482" y="125531"/>
                  </a:lnTo>
                  <a:cubicBezTo>
                    <a:pt x="559482" y="125531"/>
                    <a:pt x="559482" y="125531"/>
                    <a:pt x="559482" y="126694"/>
                  </a:cubicBezTo>
                  <a:lnTo>
                    <a:pt x="559482" y="134830"/>
                  </a:lnTo>
                  <a:cubicBezTo>
                    <a:pt x="559482" y="134830"/>
                    <a:pt x="559482" y="134830"/>
                    <a:pt x="558368" y="134830"/>
                  </a:cubicBezTo>
                  <a:lnTo>
                    <a:pt x="550566" y="134830"/>
                  </a:lnTo>
                  <a:cubicBezTo>
                    <a:pt x="550566" y="134830"/>
                    <a:pt x="550566" y="134830"/>
                    <a:pt x="550566" y="135992"/>
                  </a:cubicBezTo>
                  <a:lnTo>
                    <a:pt x="550566" y="144129"/>
                  </a:lnTo>
                  <a:cubicBezTo>
                    <a:pt x="550566" y="144129"/>
                    <a:pt x="550566" y="144129"/>
                    <a:pt x="551681" y="144129"/>
                  </a:cubicBezTo>
                  <a:lnTo>
                    <a:pt x="559482" y="144129"/>
                  </a:lnTo>
                  <a:cubicBezTo>
                    <a:pt x="559482" y="144129"/>
                    <a:pt x="559482" y="144129"/>
                    <a:pt x="559482" y="145000"/>
                  </a:cubicBezTo>
                  <a:lnTo>
                    <a:pt x="559482" y="151102"/>
                  </a:lnTo>
                  <a:cubicBezTo>
                    <a:pt x="559482" y="151102"/>
                    <a:pt x="559482" y="151102"/>
                    <a:pt x="558368" y="151102"/>
                  </a:cubicBezTo>
                  <a:lnTo>
                    <a:pt x="550566" y="151102"/>
                  </a:lnTo>
                  <a:cubicBezTo>
                    <a:pt x="550566" y="151102"/>
                    <a:pt x="550566" y="151102"/>
                    <a:pt x="550566" y="152265"/>
                  </a:cubicBezTo>
                  <a:lnTo>
                    <a:pt x="550566" y="160401"/>
                  </a:lnTo>
                  <a:cubicBezTo>
                    <a:pt x="550566" y="160401"/>
                    <a:pt x="550566" y="160401"/>
                    <a:pt x="551681" y="160401"/>
                  </a:cubicBezTo>
                  <a:lnTo>
                    <a:pt x="559482" y="160401"/>
                  </a:lnTo>
                  <a:cubicBezTo>
                    <a:pt x="559482" y="160401"/>
                    <a:pt x="559482" y="160401"/>
                    <a:pt x="559482" y="161563"/>
                  </a:cubicBezTo>
                  <a:lnTo>
                    <a:pt x="559482" y="169700"/>
                  </a:lnTo>
                  <a:cubicBezTo>
                    <a:pt x="559482" y="169700"/>
                    <a:pt x="559482" y="169700"/>
                    <a:pt x="558368" y="169700"/>
                  </a:cubicBezTo>
                  <a:lnTo>
                    <a:pt x="550566" y="169700"/>
                  </a:lnTo>
                  <a:cubicBezTo>
                    <a:pt x="550566" y="169700"/>
                    <a:pt x="550566" y="169700"/>
                    <a:pt x="550566" y="170571"/>
                  </a:cubicBezTo>
                  <a:lnTo>
                    <a:pt x="550566" y="176674"/>
                  </a:lnTo>
                  <a:cubicBezTo>
                    <a:pt x="550566" y="176674"/>
                    <a:pt x="550566" y="176674"/>
                    <a:pt x="551681" y="176674"/>
                  </a:cubicBezTo>
                  <a:lnTo>
                    <a:pt x="559482" y="176674"/>
                  </a:lnTo>
                  <a:cubicBezTo>
                    <a:pt x="559482" y="176674"/>
                    <a:pt x="559482" y="176674"/>
                    <a:pt x="559482" y="177836"/>
                  </a:cubicBezTo>
                  <a:lnTo>
                    <a:pt x="559482" y="185972"/>
                  </a:lnTo>
                  <a:cubicBezTo>
                    <a:pt x="559482" y="185972"/>
                    <a:pt x="559482" y="185972"/>
                    <a:pt x="558368" y="185972"/>
                  </a:cubicBezTo>
                  <a:lnTo>
                    <a:pt x="550566" y="185972"/>
                  </a:lnTo>
                  <a:cubicBezTo>
                    <a:pt x="550566" y="185972"/>
                    <a:pt x="550566" y="185972"/>
                    <a:pt x="550566" y="187134"/>
                  </a:cubicBezTo>
                  <a:lnTo>
                    <a:pt x="550566" y="195271"/>
                  </a:lnTo>
                  <a:cubicBezTo>
                    <a:pt x="550566" y="195271"/>
                    <a:pt x="550566" y="195271"/>
                    <a:pt x="551681" y="195271"/>
                  </a:cubicBezTo>
                  <a:lnTo>
                    <a:pt x="559482" y="195271"/>
                  </a:lnTo>
                  <a:cubicBezTo>
                    <a:pt x="559482" y="195271"/>
                    <a:pt x="559482" y="195271"/>
                    <a:pt x="559482" y="196433"/>
                  </a:cubicBezTo>
                  <a:lnTo>
                    <a:pt x="559482" y="204569"/>
                  </a:lnTo>
                  <a:cubicBezTo>
                    <a:pt x="559482" y="204569"/>
                    <a:pt x="559482" y="204569"/>
                    <a:pt x="558368" y="204569"/>
                  </a:cubicBezTo>
                  <a:lnTo>
                    <a:pt x="550566" y="204569"/>
                  </a:lnTo>
                  <a:cubicBezTo>
                    <a:pt x="550566" y="204569"/>
                    <a:pt x="550566" y="204569"/>
                    <a:pt x="550566" y="205441"/>
                  </a:cubicBezTo>
                  <a:lnTo>
                    <a:pt x="550566" y="211543"/>
                  </a:lnTo>
                  <a:cubicBezTo>
                    <a:pt x="550566" y="211543"/>
                    <a:pt x="550566" y="211543"/>
                    <a:pt x="551681" y="211543"/>
                  </a:cubicBezTo>
                  <a:lnTo>
                    <a:pt x="559482" y="211543"/>
                  </a:lnTo>
                  <a:cubicBezTo>
                    <a:pt x="559482" y="211543"/>
                    <a:pt x="559482" y="211543"/>
                    <a:pt x="559482" y="212706"/>
                  </a:cubicBezTo>
                  <a:lnTo>
                    <a:pt x="559482" y="220842"/>
                  </a:lnTo>
                  <a:cubicBezTo>
                    <a:pt x="559482" y="220842"/>
                    <a:pt x="559482" y="220842"/>
                    <a:pt x="558368" y="220842"/>
                  </a:cubicBezTo>
                  <a:lnTo>
                    <a:pt x="550566" y="220842"/>
                  </a:lnTo>
                  <a:cubicBezTo>
                    <a:pt x="550566" y="220842"/>
                    <a:pt x="550566" y="220842"/>
                    <a:pt x="550566" y="222004"/>
                  </a:cubicBezTo>
                  <a:lnTo>
                    <a:pt x="550566" y="230141"/>
                  </a:lnTo>
                  <a:cubicBezTo>
                    <a:pt x="550566" y="230141"/>
                    <a:pt x="550566" y="230141"/>
                    <a:pt x="551681" y="230141"/>
                  </a:cubicBezTo>
                  <a:lnTo>
                    <a:pt x="559482" y="230141"/>
                  </a:lnTo>
                  <a:cubicBezTo>
                    <a:pt x="559482" y="230141"/>
                    <a:pt x="559482" y="230141"/>
                    <a:pt x="559482" y="231012"/>
                  </a:cubicBezTo>
                  <a:lnTo>
                    <a:pt x="559482" y="237114"/>
                  </a:lnTo>
                  <a:cubicBezTo>
                    <a:pt x="559482" y="237114"/>
                    <a:pt x="559482" y="237114"/>
                    <a:pt x="558368" y="237114"/>
                  </a:cubicBezTo>
                  <a:lnTo>
                    <a:pt x="550566" y="237114"/>
                  </a:lnTo>
                  <a:cubicBezTo>
                    <a:pt x="550566" y="237114"/>
                    <a:pt x="550566" y="237114"/>
                    <a:pt x="550566" y="238277"/>
                  </a:cubicBezTo>
                  <a:lnTo>
                    <a:pt x="550566" y="246413"/>
                  </a:lnTo>
                  <a:cubicBezTo>
                    <a:pt x="550566" y="246413"/>
                    <a:pt x="550566" y="246413"/>
                    <a:pt x="551681" y="246413"/>
                  </a:cubicBezTo>
                  <a:lnTo>
                    <a:pt x="559482" y="246413"/>
                  </a:lnTo>
                  <a:cubicBezTo>
                    <a:pt x="559482" y="246413"/>
                    <a:pt x="559482" y="246413"/>
                    <a:pt x="559482" y="247575"/>
                  </a:cubicBezTo>
                  <a:lnTo>
                    <a:pt x="559482" y="255712"/>
                  </a:lnTo>
                  <a:cubicBezTo>
                    <a:pt x="559482" y="255712"/>
                    <a:pt x="559482" y="255712"/>
                    <a:pt x="558368" y="255712"/>
                  </a:cubicBezTo>
                  <a:lnTo>
                    <a:pt x="550566" y="255712"/>
                  </a:lnTo>
                  <a:cubicBezTo>
                    <a:pt x="550566" y="255712"/>
                    <a:pt x="550566" y="255712"/>
                    <a:pt x="550566" y="256874"/>
                  </a:cubicBezTo>
                  <a:lnTo>
                    <a:pt x="550566" y="265010"/>
                  </a:lnTo>
                  <a:cubicBezTo>
                    <a:pt x="550566" y="265010"/>
                    <a:pt x="550566" y="265010"/>
                    <a:pt x="551681" y="265010"/>
                  </a:cubicBezTo>
                  <a:lnTo>
                    <a:pt x="559482" y="265010"/>
                  </a:lnTo>
                  <a:cubicBezTo>
                    <a:pt x="559482" y="265010"/>
                    <a:pt x="559482" y="265010"/>
                    <a:pt x="559482" y="265882"/>
                  </a:cubicBezTo>
                  <a:lnTo>
                    <a:pt x="559482" y="271984"/>
                  </a:lnTo>
                  <a:cubicBezTo>
                    <a:pt x="559482" y="271984"/>
                    <a:pt x="559482" y="271984"/>
                    <a:pt x="558368" y="271984"/>
                  </a:cubicBezTo>
                  <a:lnTo>
                    <a:pt x="550566" y="271984"/>
                  </a:lnTo>
                  <a:cubicBezTo>
                    <a:pt x="550566" y="271984"/>
                    <a:pt x="550566" y="271984"/>
                    <a:pt x="550566" y="273146"/>
                  </a:cubicBezTo>
                  <a:lnTo>
                    <a:pt x="550566" y="281283"/>
                  </a:lnTo>
                  <a:cubicBezTo>
                    <a:pt x="550566" y="281283"/>
                    <a:pt x="550566" y="281283"/>
                    <a:pt x="575085" y="302205"/>
                  </a:cubicBezTo>
                  <a:cubicBezTo>
                    <a:pt x="575085" y="306854"/>
                    <a:pt x="575085" y="306854"/>
                    <a:pt x="573971" y="306854"/>
                  </a:cubicBezTo>
                  <a:lnTo>
                    <a:pt x="566169" y="306854"/>
                  </a:lnTo>
                  <a:cubicBezTo>
                    <a:pt x="566169" y="306854"/>
                    <a:pt x="566169" y="306854"/>
                    <a:pt x="566169" y="332425"/>
                  </a:cubicBezTo>
                  <a:cubicBezTo>
                    <a:pt x="566169" y="332425"/>
                    <a:pt x="566169" y="332425"/>
                    <a:pt x="567284" y="332425"/>
                  </a:cubicBezTo>
                  <a:lnTo>
                    <a:pt x="575085" y="332425"/>
                  </a:lnTo>
                  <a:cubicBezTo>
                    <a:pt x="575085" y="332425"/>
                    <a:pt x="575085" y="332425"/>
                    <a:pt x="575085" y="330972"/>
                  </a:cubicBezTo>
                  <a:lnTo>
                    <a:pt x="575085" y="320802"/>
                  </a:lnTo>
                  <a:cubicBezTo>
                    <a:pt x="575085" y="320802"/>
                    <a:pt x="575085" y="320802"/>
                    <a:pt x="576200" y="320221"/>
                  </a:cubicBezTo>
                  <a:lnTo>
                    <a:pt x="584001" y="316153"/>
                  </a:lnTo>
                  <a:cubicBezTo>
                    <a:pt x="584001" y="316153"/>
                    <a:pt x="584001" y="316153"/>
                    <a:pt x="585952" y="316153"/>
                  </a:cubicBezTo>
                  <a:lnTo>
                    <a:pt x="599605" y="316153"/>
                  </a:lnTo>
                  <a:cubicBezTo>
                    <a:pt x="599605" y="316153"/>
                    <a:pt x="599605" y="316153"/>
                    <a:pt x="599605" y="317315"/>
                  </a:cubicBezTo>
                  <a:lnTo>
                    <a:pt x="599605" y="325451"/>
                  </a:lnTo>
                  <a:cubicBezTo>
                    <a:pt x="599605" y="325451"/>
                    <a:pt x="599605" y="325451"/>
                    <a:pt x="601276" y="325451"/>
                  </a:cubicBezTo>
                  <a:lnTo>
                    <a:pt x="612979" y="325451"/>
                  </a:lnTo>
                  <a:cubicBezTo>
                    <a:pt x="612979" y="330100"/>
                    <a:pt x="612979" y="330100"/>
                    <a:pt x="614093" y="330100"/>
                  </a:cubicBezTo>
                  <a:lnTo>
                    <a:pt x="621895" y="330100"/>
                  </a:lnTo>
                  <a:cubicBezTo>
                    <a:pt x="621895" y="330100"/>
                    <a:pt x="621895" y="330100"/>
                    <a:pt x="646414" y="362645"/>
                  </a:cubicBezTo>
                  <a:cubicBezTo>
                    <a:pt x="646414" y="362645"/>
                    <a:pt x="646414" y="362645"/>
                    <a:pt x="646414" y="397515"/>
                  </a:cubicBezTo>
                  <a:cubicBezTo>
                    <a:pt x="646414" y="397515"/>
                    <a:pt x="646414" y="397515"/>
                    <a:pt x="647528" y="397515"/>
                  </a:cubicBezTo>
                  <a:lnTo>
                    <a:pt x="655330" y="397515"/>
                  </a:lnTo>
                  <a:cubicBezTo>
                    <a:pt x="655330" y="397515"/>
                    <a:pt x="655330" y="397515"/>
                    <a:pt x="655330" y="395481"/>
                  </a:cubicBezTo>
                  <a:lnTo>
                    <a:pt x="655330" y="381243"/>
                  </a:lnTo>
                  <a:cubicBezTo>
                    <a:pt x="655330" y="381243"/>
                    <a:pt x="655330" y="381243"/>
                    <a:pt x="656166" y="381243"/>
                  </a:cubicBezTo>
                  <a:lnTo>
                    <a:pt x="662017" y="381243"/>
                  </a:lnTo>
                  <a:cubicBezTo>
                    <a:pt x="662017" y="381243"/>
                    <a:pt x="662017" y="381243"/>
                    <a:pt x="662017" y="382405"/>
                  </a:cubicBezTo>
                  <a:lnTo>
                    <a:pt x="662017" y="390541"/>
                  </a:lnTo>
                  <a:cubicBezTo>
                    <a:pt x="670933" y="392866"/>
                    <a:pt x="670933" y="392866"/>
                    <a:pt x="670933" y="341724"/>
                  </a:cubicBezTo>
                  <a:cubicBezTo>
                    <a:pt x="670933" y="341724"/>
                    <a:pt x="670933" y="341724"/>
                    <a:pt x="708826" y="341724"/>
                  </a:cubicBezTo>
                  <a:cubicBezTo>
                    <a:pt x="708826" y="341724"/>
                    <a:pt x="708826" y="341724"/>
                    <a:pt x="708826" y="267335"/>
                  </a:cubicBezTo>
                  <a:cubicBezTo>
                    <a:pt x="708826" y="267335"/>
                    <a:pt x="708826" y="267335"/>
                    <a:pt x="744490" y="267335"/>
                  </a:cubicBezTo>
                  <a:cubicBezTo>
                    <a:pt x="744490" y="267335"/>
                    <a:pt x="744490" y="267335"/>
                    <a:pt x="744490" y="266463"/>
                  </a:cubicBezTo>
                  <a:lnTo>
                    <a:pt x="744490" y="260361"/>
                  </a:lnTo>
                  <a:cubicBezTo>
                    <a:pt x="744490" y="260361"/>
                    <a:pt x="744490" y="260361"/>
                    <a:pt x="766781" y="260361"/>
                  </a:cubicBezTo>
                  <a:cubicBezTo>
                    <a:pt x="766781" y="260361"/>
                    <a:pt x="766781" y="260361"/>
                    <a:pt x="766781" y="220842"/>
                  </a:cubicBezTo>
                  <a:cubicBezTo>
                    <a:pt x="762322" y="220842"/>
                    <a:pt x="762322" y="220842"/>
                    <a:pt x="762322" y="219098"/>
                  </a:cubicBezTo>
                  <a:lnTo>
                    <a:pt x="762322" y="206894"/>
                  </a:lnTo>
                  <a:lnTo>
                    <a:pt x="766781" y="209219"/>
                  </a:lnTo>
                  <a:cubicBezTo>
                    <a:pt x="766781" y="209219"/>
                    <a:pt x="766781" y="209219"/>
                    <a:pt x="771239" y="185972"/>
                  </a:cubicBezTo>
                  <a:cubicBezTo>
                    <a:pt x="771239" y="185972"/>
                    <a:pt x="771239" y="185972"/>
                    <a:pt x="775697" y="209219"/>
                  </a:cubicBezTo>
                  <a:cubicBezTo>
                    <a:pt x="777926" y="206894"/>
                    <a:pt x="777926" y="206894"/>
                    <a:pt x="778204" y="206022"/>
                  </a:cubicBezTo>
                  <a:lnTo>
                    <a:pt x="780155" y="199920"/>
                  </a:lnTo>
                  <a:cubicBezTo>
                    <a:pt x="780155" y="199920"/>
                    <a:pt x="780155" y="199920"/>
                    <a:pt x="780712" y="198758"/>
                  </a:cubicBezTo>
                  <a:lnTo>
                    <a:pt x="784613" y="190621"/>
                  </a:lnTo>
                  <a:cubicBezTo>
                    <a:pt x="784613" y="190621"/>
                    <a:pt x="784613" y="190621"/>
                    <a:pt x="785170" y="189459"/>
                  </a:cubicBezTo>
                  <a:lnTo>
                    <a:pt x="789071" y="181323"/>
                  </a:lnTo>
                  <a:cubicBezTo>
                    <a:pt x="789071" y="181323"/>
                    <a:pt x="789071" y="181323"/>
                    <a:pt x="790464" y="180451"/>
                  </a:cubicBezTo>
                  <a:lnTo>
                    <a:pt x="800216" y="174349"/>
                  </a:lnTo>
                  <a:cubicBezTo>
                    <a:pt x="800216" y="174349"/>
                    <a:pt x="800216" y="174349"/>
                    <a:pt x="801888" y="173187"/>
                  </a:cubicBezTo>
                  <a:lnTo>
                    <a:pt x="813590" y="165050"/>
                  </a:lnTo>
                  <a:cubicBezTo>
                    <a:pt x="813590" y="165050"/>
                    <a:pt x="813590" y="165050"/>
                    <a:pt x="814426" y="163888"/>
                  </a:cubicBezTo>
                  <a:lnTo>
                    <a:pt x="820277" y="155752"/>
                  </a:lnTo>
                  <a:cubicBezTo>
                    <a:pt x="820277" y="155752"/>
                    <a:pt x="820277" y="155752"/>
                    <a:pt x="820834" y="153718"/>
                  </a:cubicBezTo>
                  <a:lnTo>
                    <a:pt x="824735" y="139479"/>
                  </a:lnTo>
                  <a:cubicBezTo>
                    <a:pt x="824735" y="139479"/>
                    <a:pt x="824735" y="139479"/>
                    <a:pt x="825292" y="141513"/>
                  </a:cubicBezTo>
                  <a:lnTo>
                    <a:pt x="829193" y="155752"/>
                  </a:lnTo>
                  <a:cubicBezTo>
                    <a:pt x="829193" y="155752"/>
                    <a:pt x="829193" y="155752"/>
                    <a:pt x="829750" y="156623"/>
                  </a:cubicBezTo>
                  <a:lnTo>
                    <a:pt x="833651" y="162726"/>
                  </a:lnTo>
                  <a:cubicBezTo>
                    <a:pt x="833651" y="162726"/>
                    <a:pt x="833651" y="162726"/>
                    <a:pt x="835044" y="163888"/>
                  </a:cubicBezTo>
                  <a:lnTo>
                    <a:pt x="844796" y="172024"/>
                  </a:lnTo>
                  <a:cubicBezTo>
                    <a:pt x="844796" y="172024"/>
                    <a:pt x="844796" y="172024"/>
                    <a:pt x="845911" y="173187"/>
                  </a:cubicBezTo>
                  <a:lnTo>
                    <a:pt x="853712" y="181323"/>
                  </a:lnTo>
                  <a:cubicBezTo>
                    <a:pt x="853712" y="181323"/>
                    <a:pt x="853712" y="181323"/>
                    <a:pt x="854827" y="182485"/>
                  </a:cubicBezTo>
                  <a:lnTo>
                    <a:pt x="862628" y="190621"/>
                  </a:lnTo>
                  <a:cubicBezTo>
                    <a:pt x="862628" y="190621"/>
                    <a:pt x="862628" y="190621"/>
                    <a:pt x="862907" y="191784"/>
                  </a:cubicBezTo>
                  <a:lnTo>
                    <a:pt x="864857" y="199920"/>
                  </a:lnTo>
                  <a:cubicBezTo>
                    <a:pt x="864857" y="199920"/>
                    <a:pt x="864857" y="199920"/>
                    <a:pt x="865136" y="201082"/>
                  </a:cubicBezTo>
                  <a:lnTo>
                    <a:pt x="867086" y="209219"/>
                  </a:lnTo>
                  <a:cubicBezTo>
                    <a:pt x="871544" y="209219"/>
                    <a:pt x="871544" y="209219"/>
                    <a:pt x="873773" y="185972"/>
                  </a:cubicBezTo>
                  <a:cubicBezTo>
                    <a:pt x="873773" y="185972"/>
                    <a:pt x="873773" y="185972"/>
                    <a:pt x="878231" y="209219"/>
                  </a:cubicBezTo>
                  <a:cubicBezTo>
                    <a:pt x="882689" y="209219"/>
                    <a:pt x="882689" y="209219"/>
                    <a:pt x="882689" y="210962"/>
                  </a:cubicBezTo>
                  <a:lnTo>
                    <a:pt x="882689" y="223167"/>
                  </a:lnTo>
                  <a:cubicBezTo>
                    <a:pt x="878231" y="223167"/>
                    <a:pt x="878231" y="223167"/>
                    <a:pt x="878231" y="255712"/>
                  </a:cubicBezTo>
                  <a:cubicBezTo>
                    <a:pt x="878231" y="255712"/>
                    <a:pt x="878231" y="255712"/>
                    <a:pt x="879346" y="255712"/>
                  </a:cubicBezTo>
                  <a:lnTo>
                    <a:pt x="887147" y="255712"/>
                  </a:lnTo>
                  <a:cubicBezTo>
                    <a:pt x="887147" y="260361"/>
                    <a:pt x="887147" y="260361"/>
                    <a:pt x="887983" y="260361"/>
                  </a:cubicBezTo>
                  <a:lnTo>
                    <a:pt x="893834" y="260361"/>
                  </a:lnTo>
                  <a:cubicBezTo>
                    <a:pt x="893834" y="260361"/>
                    <a:pt x="893834" y="260361"/>
                    <a:pt x="893834" y="259199"/>
                  </a:cubicBezTo>
                  <a:lnTo>
                    <a:pt x="893834" y="251062"/>
                  </a:lnTo>
                  <a:cubicBezTo>
                    <a:pt x="893834" y="251062"/>
                    <a:pt x="893834" y="251062"/>
                    <a:pt x="896063" y="251062"/>
                  </a:cubicBezTo>
                  <a:lnTo>
                    <a:pt x="911666" y="251062"/>
                  </a:lnTo>
                  <a:cubicBezTo>
                    <a:pt x="911666" y="251062"/>
                    <a:pt x="911666" y="251062"/>
                    <a:pt x="911666" y="249028"/>
                  </a:cubicBezTo>
                  <a:lnTo>
                    <a:pt x="911666" y="234790"/>
                  </a:lnTo>
                  <a:cubicBezTo>
                    <a:pt x="911666" y="234790"/>
                    <a:pt x="911666" y="234790"/>
                    <a:pt x="949560" y="234790"/>
                  </a:cubicBezTo>
                  <a:cubicBezTo>
                    <a:pt x="949560" y="234790"/>
                    <a:pt x="949560" y="234790"/>
                    <a:pt x="949560" y="236243"/>
                  </a:cubicBezTo>
                  <a:lnTo>
                    <a:pt x="949560" y="246413"/>
                  </a:lnTo>
                  <a:cubicBezTo>
                    <a:pt x="949560" y="246413"/>
                    <a:pt x="949560" y="246413"/>
                    <a:pt x="969621" y="246413"/>
                  </a:cubicBezTo>
                  <a:cubicBezTo>
                    <a:pt x="969621" y="246413"/>
                    <a:pt x="969621" y="246413"/>
                    <a:pt x="969621" y="248738"/>
                  </a:cubicBezTo>
                  <a:lnTo>
                    <a:pt x="969621" y="265010"/>
                  </a:lnTo>
                  <a:cubicBezTo>
                    <a:pt x="965163" y="265010"/>
                    <a:pt x="965163" y="265010"/>
                    <a:pt x="965163" y="265882"/>
                  </a:cubicBezTo>
                  <a:lnTo>
                    <a:pt x="965163" y="271984"/>
                  </a:lnTo>
                  <a:cubicBezTo>
                    <a:pt x="969621" y="271984"/>
                    <a:pt x="969621" y="271984"/>
                    <a:pt x="969621" y="273728"/>
                  </a:cubicBezTo>
                  <a:lnTo>
                    <a:pt x="969621" y="285932"/>
                  </a:lnTo>
                  <a:lnTo>
                    <a:pt x="965163" y="290581"/>
                  </a:lnTo>
                  <a:cubicBezTo>
                    <a:pt x="965163" y="290581"/>
                    <a:pt x="965163" y="290581"/>
                    <a:pt x="965163" y="346373"/>
                  </a:cubicBezTo>
                  <a:cubicBezTo>
                    <a:pt x="965163" y="346373"/>
                    <a:pt x="965163" y="346373"/>
                    <a:pt x="967113" y="346373"/>
                  </a:cubicBezTo>
                  <a:lnTo>
                    <a:pt x="980766" y="346373"/>
                  </a:lnTo>
                  <a:cubicBezTo>
                    <a:pt x="980766" y="351022"/>
                    <a:pt x="980766" y="351022"/>
                    <a:pt x="982437" y="351022"/>
                  </a:cubicBezTo>
                  <a:lnTo>
                    <a:pt x="994140" y="351022"/>
                  </a:lnTo>
                  <a:cubicBezTo>
                    <a:pt x="994140" y="351022"/>
                    <a:pt x="994140" y="351022"/>
                    <a:pt x="994140" y="353056"/>
                  </a:cubicBezTo>
                  <a:lnTo>
                    <a:pt x="994140" y="367295"/>
                  </a:lnTo>
                  <a:cubicBezTo>
                    <a:pt x="994140" y="367295"/>
                    <a:pt x="994140" y="367295"/>
                    <a:pt x="995812" y="367295"/>
                  </a:cubicBezTo>
                  <a:lnTo>
                    <a:pt x="1007514" y="367295"/>
                  </a:lnTo>
                  <a:cubicBezTo>
                    <a:pt x="1007514" y="367295"/>
                    <a:pt x="1007514" y="367295"/>
                    <a:pt x="1007514" y="365261"/>
                  </a:cubicBezTo>
                  <a:lnTo>
                    <a:pt x="1007514" y="351022"/>
                  </a:lnTo>
                  <a:cubicBezTo>
                    <a:pt x="1007514" y="351022"/>
                    <a:pt x="1007514" y="351022"/>
                    <a:pt x="1009464" y="349860"/>
                  </a:cubicBezTo>
                  <a:lnTo>
                    <a:pt x="1023117" y="341724"/>
                  </a:lnTo>
                  <a:cubicBezTo>
                    <a:pt x="1023117" y="341724"/>
                    <a:pt x="1023117" y="341724"/>
                    <a:pt x="1023117" y="320802"/>
                  </a:cubicBezTo>
                  <a:cubicBezTo>
                    <a:pt x="1018659" y="320802"/>
                    <a:pt x="1018659" y="320802"/>
                    <a:pt x="1018659" y="297555"/>
                  </a:cubicBezTo>
                  <a:cubicBezTo>
                    <a:pt x="1018659" y="297555"/>
                    <a:pt x="1018659" y="297555"/>
                    <a:pt x="1019773" y="297555"/>
                  </a:cubicBezTo>
                  <a:lnTo>
                    <a:pt x="1027575" y="297555"/>
                  </a:lnTo>
                  <a:cubicBezTo>
                    <a:pt x="1027575" y="295231"/>
                    <a:pt x="1027575" y="295231"/>
                    <a:pt x="1047636" y="295231"/>
                  </a:cubicBezTo>
                  <a:cubicBezTo>
                    <a:pt x="1047636" y="295231"/>
                    <a:pt x="1047636" y="295231"/>
                    <a:pt x="1047636" y="294068"/>
                  </a:cubicBezTo>
                  <a:lnTo>
                    <a:pt x="1047636" y="285932"/>
                  </a:lnTo>
                  <a:cubicBezTo>
                    <a:pt x="1047636" y="285932"/>
                    <a:pt x="1047636" y="285932"/>
                    <a:pt x="1049308" y="285932"/>
                  </a:cubicBezTo>
                  <a:lnTo>
                    <a:pt x="1061010" y="285932"/>
                  </a:lnTo>
                  <a:cubicBezTo>
                    <a:pt x="1061010" y="285932"/>
                    <a:pt x="1061010" y="285932"/>
                    <a:pt x="1061010" y="169700"/>
                  </a:cubicBezTo>
                  <a:cubicBezTo>
                    <a:pt x="1061010" y="169700"/>
                    <a:pt x="1061010" y="169700"/>
                    <a:pt x="1062125" y="169700"/>
                  </a:cubicBezTo>
                  <a:lnTo>
                    <a:pt x="1069926" y="169700"/>
                  </a:lnTo>
                  <a:cubicBezTo>
                    <a:pt x="1069926" y="169700"/>
                    <a:pt x="1069926" y="169700"/>
                    <a:pt x="1069926" y="167375"/>
                  </a:cubicBezTo>
                  <a:lnTo>
                    <a:pt x="1069926" y="151102"/>
                  </a:lnTo>
                  <a:cubicBezTo>
                    <a:pt x="1072155" y="151102"/>
                    <a:pt x="1072155" y="151102"/>
                    <a:pt x="1072155" y="104609"/>
                  </a:cubicBezTo>
                  <a:cubicBezTo>
                    <a:pt x="1072155" y="104609"/>
                    <a:pt x="1072155" y="104609"/>
                    <a:pt x="1073270" y="104609"/>
                  </a:cubicBezTo>
                  <a:lnTo>
                    <a:pt x="1081071" y="104609"/>
                  </a:lnTo>
                  <a:cubicBezTo>
                    <a:pt x="1081071" y="104609"/>
                    <a:pt x="1081071" y="104609"/>
                    <a:pt x="1081071" y="105772"/>
                  </a:cubicBezTo>
                  <a:lnTo>
                    <a:pt x="1081071" y="113908"/>
                  </a:lnTo>
                  <a:cubicBezTo>
                    <a:pt x="1085529" y="113908"/>
                    <a:pt x="1085529" y="113908"/>
                    <a:pt x="1085529" y="111583"/>
                  </a:cubicBezTo>
                  <a:lnTo>
                    <a:pt x="1085529" y="95311"/>
                  </a:lnTo>
                  <a:cubicBezTo>
                    <a:pt x="1085529" y="95311"/>
                    <a:pt x="1085529" y="95311"/>
                    <a:pt x="1086922" y="94730"/>
                  </a:cubicBezTo>
                  <a:lnTo>
                    <a:pt x="1096674" y="90662"/>
                  </a:lnTo>
                  <a:cubicBezTo>
                    <a:pt x="1096674" y="90662"/>
                    <a:pt x="1096674" y="90662"/>
                    <a:pt x="1097789" y="91243"/>
                  </a:cubicBezTo>
                  <a:lnTo>
                    <a:pt x="1105590" y="95311"/>
                  </a:lnTo>
                  <a:cubicBezTo>
                    <a:pt x="1105590" y="95311"/>
                    <a:pt x="1105590" y="95311"/>
                    <a:pt x="1107262" y="95311"/>
                  </a:cubicBezTo>
                  <a:lnTo>
                    <a:pt x="1118964" y="95311"/>
                  </a:lnTo>
                  <a:cubicBezTo>
                    <a:pt x="1118964" y="95311"/>
                    <a:pt x="1118964" y="95311"/>
                    <a:pt x="1118964" y="65090"/>
                  </a:cubicBezTo>
                  <a:cubicBezTo>
                    <a:pt x="1118964" y="65090"/>
                    <a:pt x="1118964" y="65090"/>
                    <a:pt x="1120079" y="65090"/>
                  </a:cubicBezTo>
                  <a:lnTo>
                    <a:pt x="1127880" y="65090"/>
                  </a:lnTo>
                  <a:cubicBezTo>
                    <a:pt x="1127880" y="69740"/>
                    <a:pt x="1127880" y="69740"/>
                    <a:pt x="1129273" y="69740"/>
                  </a:cubicBezTo>
                  <a:lnTo>
                    <a:pt x="1139026" y="69740"/>
                  </a:lnTo>
                  <a:cubicBezTo>
                    <a:pt x="1139026" y="65090"/>
                    <a:pt x="1139026" y="65090"/>
                    <a:pt x="1140140" y="65090"/>
                  </a:cubicBezTo>
                  <a:lnTo>
                    <a:pt x="1147942" y="65090"/>
                  </a:lnTo>
                  <a:cubicBezTo>
                    <a:pt x="1147942" y="65090"/>
                    <a:pt x="1147942" y="65090"/>
                    <a:pt x="1147942" y="99960"/>
                  </a:cubicBezTo>
                  <a:cubicBezTo>
                    <a:pt x="1147942" y="99960"/>
                    <a:pt x="1147942" y="99960"/>
                    <a:pt x="1149335" y="101122"/>
                  </a:cubicBezTo>
                  <a:lnTo>
                    <a:pt x="1159087" y="109259"/>
                  </a:lnTo>
                  <a:cubicBezTo>
                    <a:pt x="1156858" y="116233"/>
                    <a:pt x="1156858" y="116233"/>
                    <a:pt x="1181377" y="116233"/>
                  </a:cubicBezTo>
                  <a:cubicBezTo>
                    <a:pt x="1181377" y="116233"/>
                    <a:pt x="1181377" y="116233"/>
                    <a:pt x="1181377" y="114780"/>
                  </a:cubicBezTo>
                  <a:lnTo>
                    <a:pt x="1181377" y="104609"/>
                  </a:lnTo>
                  <a:cubicBezTo>
                    <a:pt x="1181377" y="104609"/>
                    <a:pt x="1181377" y="104609"/>
                    <a:pt x="1210354" y="95311"/>
                  </a:cubicBezTo>
                  <a:cubicBezTo>
                    <a:pt x="1210354" y="95311"/>
                    <a:pt x="1210354" y="95311"/>
                    <a:pt x="1210354" y="94149"/>
                  </a:cubicBezTo>
                  <a:lnTo>
                    <a:pt x="1210354" y="86012"/>
                  </a:lnTo>
                  <a:cubicBezTo>
                    <a:pt x="1210354" y="86012"/>
                    <a:pt x="1210354" y="86012"/>
                    <a:pt x="1211190" y="86012"/>
                  </a:cubicBezTo>
                  <a:lnTo>
                    <a:pt x="1217041" y="86012"/>
                  </a:lnTo>
                  <a:cubicBezTo>
                    <a:pt x="1217041" y="86012"/>
                    <a:pt x="1217041" y="86012"/>
                    <a:pt x="1217041" y="85141"/>
                  </a:cubicBezTo>
                  <a:lnTo>
                    <a:pt x="1217041" y="79038"/>
                  </a:lnTo>
                  <a:cubicBezTo>
                    <a:pt x="1217041" y="79038"/>
                    <a:pt x="1217041" y="79038"/>
                    <a:pt x="1219270" y="79038"/>
                  </a:cubicBezTo>
                  <a:lnTo>
                    <a:pt x="1234873" y="79038"/>
                  </a:lnTo>
                  <a:cubicBezTo>
                    <a:pt x="1234873" y="79038"/>
                    <a:pt x="1234873" y="79038"/>
                    <a:pt x="1234873" y="79910"/>
                  </a:cubicBezTo>
                  <a:lnTo>
                    <a:pt x="1234873" y="86012"/>
                  </a:lnTo>
                  <a:cubicBezTo>
                    <a:pt x="1234873" y="86012"/>
                    <a:pt x="1234873" y="86012"/>
                    <a:pt x="1236545" y="86012"/>
                  </a:cubicBezTo>
                  <a:lnTo>
                    <a:pt x="1248247" y="86012"/>
                  </a:lnTo>
                  <a:cubicBezTo>
                    <a:pt x="1248247" y="86012"/>
                    <a:pt x="1248247" y="86012"/>
                    <a:pt x="1248247" y="87756"/>
                  </a:cubicBezTo>
                  <a:lnTo>
                    <a:pt x="1248247" y="99960"/>
                  </a:lnTo>
                  <a:cubicBezTo>
                    <a:pt x="1248247" y="99960"/>
                    <a:pt x="1248247" y="99960"/>
                    <a:pt x="1272766" y="99960"/>
                  </a:cubicBezTo>
                  <a:cubicBezTo>
                    <a:pt x="1272766" y="99960"/>
                    <a:pt x="1272766" y="99960"/>
                    <a:pt x="1272766" y="98798"/>
                  </a:cubicBezTo>
                  <a:lnTo>
                    <a:pt x="1272766" y="90662"/>
                  </a:lnTo>
                  <a:cubicBezTo>
                    <a:pt x="1272766" y="90662"/>
                    <a:pt x="1272766" y="90662"/>
                    <a:pt x="1274159" y="90662"/>
                  </a:cubicBezTo>
                  <a:lnTo>
                    <a:pt x="1283911" y="90662"/>
                  </a:lnTo>
                  <a:cubicBezTo>
                    <a:pt x="1283911" y="90662"/>
                    <a:pt x="1283911" y="90662"/>
                    <a:pt x="1283911" y="89499"/>
                  </a:cubicBezTo>
                  <a:lnTo>
                    <a:pt x="1283911" y="81363"/>
                  </a:lnTo>
                  <a:cubicBezTo>
                    <a:pt x="1283911" y="81363"/>
                    <a:pt x="1283911" y="81363"/>
                    <a:pt x="1285583" y="81363"/>
                  </a:cubicBezTo>
                  <a:lnTo>
                    <a:pt x="1297285" y="81363"/>
                  </a:lnTo>
                  <a:cubicBezTo>
                    <a:pt x="1297285" y="81363"/>
                    <a:pt x="1297285" y="81363"/>
                    <a:pt x="1297285" y="82525"/>
                  </a:cubicBezTo>
                  <a:lnTo>
                    <a:pt x="1297285" y="90662"/>
                  </a:lnTo>
                  <a:cubicBezTo>
                    <a:pt x="1301743" y="90662"/>
                    <a:pt x="1301743" y="90662"/>
                    <a:pt x="1301743" y="34870"/>
                  </a:cubicBezTo>
                  <a:cubicBezTo>
                    <a:pt x="1301743" y="34870"/>
                    <a:pt x="1301743" y="34870"/>
                    <a:pt x="1402049" y="34870"/>
                  </a:cubicBezTo>
                  <a:cubicBezTo>
                    <a:pt x="1402049" y="34870"/>
                    <a:pt x="1402049" y="34870"/>
                    <a:pt x="1402049" y="109259"/>
                  </a:cubicBezTo>
                  <a:cubicBezTo>
                    <a:pt x="1402049" y="109259"/>
                    <a:pt x="1402049" y="109259"/>
                    <a:pt x="1404278" y="109259"/>
                  </a:cubicBezTo>
                  <a:lnTo>
                    <a:pt x="1419881" y="109259"/>
                  </a:lnTo>
                  <a:cubicBezTo>
                    <a:pt x="1419881" y="109259"/>
                    <a:pt x="1419881" y="109259"/>
                    <a:pt x="1419881" y="25571"/>
                  </a:cubicBezTo>
                  <a:cubicBezTo>
                    <a:pt x="1419881" y="25571"/>
                    <a:pt x="1419881" y="25571"/>
                    <a:pt x="1442171" y="13948"/>
                  </a:cubicBezTo>
                  <a:cubicBezTo>
                    <a:pt x="1442171" y="13948"/>
                    <a:pt x="1442171" y="13948"/>
                    <a:pt x="1471148" y="13948"/>
                  </a:cubicBezTo>
                  <a:cubicBezTo>
                    <a:pt x="1471148" y="13948"/>
                    <a:pt x="1471148" y="13948"/>
                    <a:pt x="1473099"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solidFill>
                  <a:schemeClr val="bg1"/>
                </a:solidFill>
              </a:endParaRPr>
            </a:p>
          </p:txBody>
        </p:sp>
        <p:sp>
          <p:nvSpPr>
            <p:cNvPr id="21" name="Rectangle 35">
              <a:extLst>
                <a:ext uri="{FF2B5EF4-FFF2-40B4-BE49-F238E27FC236}">
                  <a16:creationId xmlns:a16="http://schemas.microsoft.com/office/drawing/2014/main" id="{2EDD22CA-B8E5-4569-8C3C-90D0B894361D}"/>
                </a:ext>
              </a:extLst>
            </p:cNvPr>
            <p:cNvSpPr/>
            <p:nvPr/>
          </p:nvSpPr>
          <p:spPr>
            <a:xfrm>
              <a:off x="2483768" y="3238221"/>
              <a:ext cx="3079941" cy="1160647"/>
            </a:xfrm>
            <a:custGeom>
              <a:avLst/>
              <a:gdLst/>
              <a:ahLst/>
              <a:cxnLst/>
              <a:rect l="l" t="t" r="r" b="b"/>
              <a:pathLst>
                <a:path w="3079941" h="1160647">
                  <a:moveTo>
                    <a:pt x="215205" y="0"/>
                  </a:moveTo>
                  <a:cubicBezTo>
                    <a:pt x="215205" y="18"/>
                    <a:pt x="215221" y="2040"/>
                    <a:pt x="217231" y="246443"/>
                  </a:cubicBezTo>
                  <a:cubicBezTo>
                    <a:pt x="217243" y="246467"/>
                    <a:pt x="217888" y="247808"/>
                    <a:pt x="255738" y="326429"/>
                  </a:cubicBezTo>
                  <a:cubicBezTo>
                    <a:pt x="255746" y="326429"/>
                    <a:pt x="255857" y="326429"/>
                    <a:pt x="257765" y="326429"/>
                  </a:cubicBezTo>
                  <a:lnTo>
                    <a:pt x="271952" y="326429"/>
                  </a:lnTo>
                  <a:cubicBezTo>
                    <a:pt x="271952" y="326443"/>
                    <a:pt x="271952" y="327005"/>
                    <a:pt x="271952" y="350208"/>
                  </a:cubicBezTo>
                  <a:cubicBezTo>
                    <a:pt x="271954" y="350214"/>
                    <a:pt x="271992" y="350272"/>
                    <a:pt x="272459" y="351019"/>
                  </a:cubicBezTo>
                  <a:lnTo>
                    <a:pt x="276005" y="356694"/>
                  </a:lnTo>
                  <a:cubicBezTo>
                    <a:pt x="276005" y="356714"/>
                    <a:pt x="276005" y="358229"/>
                    <a:pt x="276005" y="471268"/>
                  </a:cubicBezTo>
                  <a:cubicBezTo>
                    <a:pt x="276014" y="471268"/>
                    <a:pt x="276154" y="471268"/>
                    <a:pt x="278285" y="471268"/>
                  </a:cubicBezTo>
                  <a:lnTo>
                    <a:pt x="294246" y="471268"/>
                  </a:lnTo>
                  <a:cubicBezTo>
                    <a:pt x="294246" y="471288"/>
                    <a:pt x="294246" y="472923"/>
                    <a:pt x="294246" y="611783"/>
                  </a:cubicBezTo>
                  <a:cubicBezTo>
                    <a:pt x="294256" y="611782"/>
                    <a:pt x="294368" y="611761"/>
                    <a:pt x="295766" y="611513"/>
                  </a:cubicBezTo>
                  <a:lnTo>
                    <a:pt x="306406" y="609622"/>
                  </a:lnTo>
                  <a:cubicBezTo>
                    <a:pt x="306406" y="609644"/>
                    <a:pt x="306376" y="610978"/>
                    <a:pt x="304379" y="698254"/>
                  </a:cubicBezTo>
                  <a:cubicBezTo>
                    <a:pt x="304389" y="698256"/>
                    <a:pt x="304500" y="698276"/>
                    <a:pt x="305899" y="698525"/>
                  </a:cubicBezTo>
                  <a:lnTo>
                    <a:pt x="316539" y="700416"/>
                  </a:lnTo>
                  <a:cubicBezTo>
                    <a:pt x="316541" y="700423"/>
                    <a:pt x="316561" y="700487"/>
                    <a:pt x="316792" y="701227"/>
                  </a:cubicBezTo>
                  <a:lnTo>
                    <a:pt x="318566" y="706902"/>
                  </a:lnTo>
                  <a:cubicBezTo>
                    <a:pt x="318568" y="706893"/>
                    <a:pt x="318613" y="706750"/>
                    <a:pt x="319326" y="704470"/>
                  </a:cubicBezTo>
                  <a:lnTo>
                    <a:pt x="324646" y="687446"/>
                  </a:lnTo>
                  <a:cubicBezTo>
                    <a:pt x="324653" y="687446"/>
                    <a:pt x="324753" y="687446"/>
                    <a:pt x="326419" y="687446"/>
                  </a:cubicBezTo>
                  <a:lnTo>
                    <a:pt x="338833" y="687446"/>
                  </a:lnTo>
                  <a:cubicBezTo>
                    <a:pt x="338833" y="687463"/>
                    <a:pt x="338833" y="688156"/>
                    <a:pt x="338833" y="719872"/>
                  </a:cubicBezTo>
                  <a:cubicBezTo>
                    <a:pt x="338839" y="719877"/>
                    <a:pt x="338916" y="719917"/>
                    <a:pt x="339846" y="720413"/>
                  </a:cubicBezTo>
                  <a:lnTo>
                    <a:pt x="346940" y="724196"/>
                  </a:lnTo>
                  <a:cubicBezTo>
                    <a:pt x="346940" y="724205"/>
                    <a:pt x="346940" y="724306"/>
                    <a:pt x="346940" y="725547"/>
                  </a:cubicBezTo>
                  <a:lnTo>
                    <a:pt x="346940" y="735005"/>
                  </a:lnTo>
                  <a:cubicBezTo>
                    <a:pt x="346960" y="735005"/>
                    <a:pt x="347868" y="735005"/>
                    <a:pt x="391527" y="735005"/>
                  </a:cubicBezTo>
                  <a:cubicBezTo>
                    <a:pt x="391527" y="735013"/>
                    <a:pt x="391527" y="735096"/>
                    <a:pt x="391527" y="736086"/>
                  </a:cubicBezTo>
                  <a:lnTo>
                    <a:pt x="391527" y="743652"/>
                  </a:lnTo>
                  <a:cubicBezTo>
                    <a:pt x="391536" y="743652"/>
                    <a:pt x="391657" y="743652"/>
                    <a:pt x="393553" y="743652"/>
                  </a:cubicBezTo>
                  <a:lnTo>
                    <a:pt x="407740" y="743652"/>
                  </a:lnTo>
                  <a:cubicBezTo>
                    <a:pt x="407740" y="743634"/>
                    <a:pt x="407740" y="742905"/>
                    <a:pt x="407740" y="713387"/>
                  </a:cubicBezTo>
                  <a:cubicBezTo>
                    <a:pt x="407761" y="713387"/>
                    <a:pt x="408691" y="713387"/>
                    <a:pt x="452327" y="713387"/>
                  </a:cubicBezTo>
                  <a:cubicBezTo>
                    <a:pt x="452327" y="713379"/>
                    <a:pt x="452327" y="713282"/>
                    <a:pt x="452327" y="712036"/>
                  </a:cubicBezTo>
                  <a:lnTo>
                    <a:pt x="452327" y="702578"/>
                  </a:lnTo>
                  <a:cubicBezTo>
                    <a:pt x="452333" y="702578"/>
                    <a:pt x="452407" y="702578"/>
                    <a:pt x="453341" y="702578"/>
                  </a:cubicBezTo>
                  <a:lnTo>
                    <a:pt x="460434" y="702578"/>
                  </a:lnTo>
                  <a:cubicBezTo>
                    <a:pt x="460434" y="702571"/>
                    <a:pt x="460434" y="702458"/>
                    <a:pt x="460434" y="700687"/>
                  </a:cubicBezTo>
                  <a:lnTo>
                    <a:pt x="460434" y="687446"/>
                  </a:lnTo>
                  <a:cubicBezTo>
                    <a:pt x="460443" y="687446"/>
                    <a:pt x="460515" y="687446"/>
                    <a:pt x="461194" y="687446"/>
                  </a:cubicBezTo>
                  <a:lnTo>
                    <a:pt x="466514" y="687446"/>
                  </a:lnTo>
                  <a:cubicBezTo>
                    <a:pt x="466514" y="687439"/>
                    <a:pt x="466514" y="687354"/>
                    <a:pt x="466514" y="686365"/>
                  </a:cubicBezTo>
                  <a:lnTo>
                    <a:pt x="466514" y="678798"/>
                  </a:lnTo>
                  <a:cubicBezTo>
                    <a:pt x="466522" y="678798"/>
                    <a:pt x="466646" y="678798"/>
                    <a:pt x="468541" y="678798"/>
                  </a:cubicBezTo>
                  <a:lnTo>
                    <a:pt x="482728" y="678798"/>
                  </a:lnTo>
                  <a:cubicBezTo>
                    <a:pt x="482728" y="678805"/>
                    <a:pt x="482728" y="678882"/>
                    <a:pt x="482728" y="679879"/>
                  </a:cubicBezTo>
                  <a:lnTo>
                    <a:pt x="482728" y="687446"/>
                  </a:lnTo>
                  <a:cubicBezTo>
                    <a:pt x="482739" y="687446"/>
                    <a:pt x="483240" y="687446"/>
                    <a:pt x="505021" y="687446"/>
                  </a:cubicBezTo>
                  <a:cubicBezTo>
                    <a:pt x="505021" y="687438"/>
                    <a:pt x="505021" y="687324"/>
                    <a:pt x="505021" y="685554"/>
                  </a:cubicBezTo>
                  <a:lnTo>
                    <a:pt x="505021" y="672313"/>
                  </a:lnTo>
                  <a:cubicBezTo>
                    <a:pt x="505027" y="672313"/>
                    <a:pt x="505124" y="672313"/>
                    <a:pt x="506795" y="672313"/>
                  </a:cubicBezTo>
                  <a:lnTo>
                    <a:pt x="519208" y="672313"/>
                  </a:lnTo>
                  <a:cubicBezTo>
                    <a:pt x="519208" y="672325"/>
                    <a:pt x="519208" y="672839"/>
                    <a:pt x="519208" y="696093"/>
                  </a:cubicBezTo>
                  <a:cubicBezTo>
                    <a:pt x="519215" y="696093"/>
                    <a:pt x="519295" y="696093"/>
                    <a:pt x="520222" y="696093"/>
                  </a:cubicBezTo>
                  <a:lnTo>
                    <a:pt x="527315" y="696093"/>
                  </a:lnTo>
                  <a:cubicBezTo>
                    <a:pt x="527315" y="696087"/>
                    <a:pt x="527315" y="696006"/>
                    <a:pt x="527315" y="695012"/>
                  </a:cubicBezTo>
                  <a:lnTo>
                    <a:pt x="527315" y="687446"/>
                  </a:lnTo>
                  <a:cubicBezTo>
                    <a:pt x="527324" y="687446"/>
                    <a:pt x="527442" y="687446"/>
                    <a:pt x="529088" y="687446"/>
                  </a:cubicBezTo>
                  <a:lnTo>
                    <a:pt x="541502" y="687446"/>
                  </a:lnTo>
                  <a:cubicBezTo>
                    <a:pt x="541502" y="687459"/>
                    <a:pt x="541502" y="688018"/>
                    <a:pt x="541502" y="713387"/>
                  </a:cubicBezTo>
                  <a:cubicBezTo>
                    <a:pt x="541510" y="713387"/>
                    <a:pt x="541628" y="713387"/>
                    <a:pt x="543529" y="713387"/>
                  </a:cubicBezTo>
                  <a:lnTo>
                    <a:pt x="557715" y="713387"/>
                  </a:lnTo>
                  <a:cubicBezTo>
                    <a:pt x="557715" y="713398"/>
                    <a:pt x="557715" y="713513"/>
                    <a:pt x="557715" y="715008"/>
                  </a:cubicBezTo>
                  <a:lnTo>
                    <a:pt x="557715" y="726358"/>
                  </a:lnTo>
                  <a:cubicBezTo>
                    <a:pt x="557723" y="726358"/>
                    <a:pt x="557794" y="726358"/>
                    <a:pt x="558475" y="726358"/>
                  </a:cubicBezTo>
                  <a:lnTo>
                    <a:pt x="563796" y="726358"/>
                  </a:lnTo>
                  <a:cubicBezTo>
                    <a:pt x="563796" y="726350"/>
                    <a:pt x="563796" y="726274"/>
                    <a:pt x="563796" y="725547"/>
                  </a:cubicBezTo>
                  <a:lnTo>
                    <a:pt x="563796" y="719872"/>
                  </a:lnTo>
                  <a:cubicBezTo>
                    <a:pt x="563813" y="719872"/>
                    <a:pt x="564532" y="719872"/>
                    <a:pt x="594196" y="719872"/>
                  </a:cubicBezTo>
                  <a:cubicBezTo>
                    <a:pt x="594196" y="719886"/>
                    <a:pt x="594196" y="720449"/>
                    <a:pt x="594196" y="743652"/>
                  </a:cubicBezTo>
                  <a:cubicBezTo>
                    <a:pt x="594203" y="743652"/>
                    <a:pt x="594282" y="743652"/>
                    <a:pt x="595209" y="743652"/>
                  </a:cubicBezTo>
                  <a:lnTo>
                    <a:pt x="602303" y="743652"/>
                  </a:lnTo>
                  <a:cubicBezTo>
                    <a:pt x="602303" y="743659"/>
                    <a:pt x="602303" y="743732"/>
                    <a:pt x="602303" y="744733"/>
                  </a:cubicBezTo>
                  <a:lnTo>
                    <a:pt x="602303" y="752299"/>
                  </a:lnTo>
                  <a:cubicBezTo>
                    <a:pt x="602312" y="752299"/>
                    <a:pt x="602385" y="752299"/>
                    <a:pt x="603063" y="752299"/>
                  </a:cubicBezTo>
                  <a:lnTo>
                    <a:pt x="608383" y="752299"/>
                  </a:lnTo>
                  <a:cubicBezTo>
                    <a:pt x="608383" y="752292"/>
                    <a:pt x="608383" y="752172"/>
                    <a:pt x="608383" y="750137"/>
                  </a:cubicBezTo>
                  <a:lnTo>
                    <a:pt x="608383" y="735005"/>
                  </a:lnTo>
                  <a:cubicBezTo>
                    <a:pt x="608390" y="735005"/>
                    <a:pt x="608468" y="735005"/>
                    <a:pt x="609396" y="735005"/>
                  </a:cubicBezTo>
                  <a:lnTo>
                    <a:pt x="616490" y="735005"/>
                  </a:lnTo>
                  <a:cubicBezTo>
                    <a:pt x="616490" y="735013"/>
                    <a:pt x="616490" y="735096"/>
                    <a:pt x="616490" y="736086"/>
                  </a:cubicBezTo>
                  <a:lnTo>
                    <a:pt x="616490" y="743652"/>
                  </a:lnTo>
                  <a:lnTo>
                    <a:pt x="621810" y="741659"/>
                  </a:lnTo>
                  <a:cubicBezTo>
                    <a:pt x="622570" y="741287"/>
                    <a:pt x="622570" y="741085"/>
                    <a:pt x="622570" y="740679"/>
                  </a:cubicBezTo>
                  <a:lnTo>
                    <a:pt x="622570" y="735005"/>
                  </a:lnTo>
                  <a:cubicBezTo>
                    <a:pt x="622587" y="735005"/>
                    <a:pt x="623388" y="735005"/>
                    <a:pt x="661077" y="735005"/>
                  </a:cubicBezTo>
                  <a:cubicBezTo>
                    <a:pt x="661077" y="735019"/>
                    <a:pt x="661077" y="735566"/>
                    <a:pt x="661077" y="758784"/>
                  </a:cubicBezTo>
                  <a:cubicBezTo>
                    <a:pt x="661085" y="758784"/>
                    <a:pt x="661203" y="758784"/>
                    <a:pt x="663103" y="758784"/>
                  </a:cubicBezTo>
                  <a:lnTo>
                    <a:pt x="677290" y="758784"/>
                  </a:lnTo>
                  <a:cubicBezTo>
                    <a:pt x="677290" y="758792"/>
                    <a:pt x="677290" y="758874"/>
                    <a:pt x="677290" y="759865"/>
                  </a:cubicBezTo>
                  <a:lnTo>
                    <a:pt x="677290" y="767431"/>
                  </a:lnTo>
                  <a:cubicBezTo>
                    <a:pt x="677299" y="767431"/>
                    <a:pt x="677422" y="767431"/>
                    <a:pt x="679064" y="767431"/>
                  </a:cubicBezTo>
                  <a:lnTo>
                    <a:pt x="691477" y="767431"/>
                  </a:lnTo>
                  <a:cubicBezTo>
                    <a:pt x="691477" y="767419"/>
                    <a:pt x="691477" y="766908"/>
                    <a:pt x="691477" y="743652"/>
                  </a:cubicBezTo>
                  <a:cubicBezTo>
                    <a:pt x="691484" y="743652"/>
                    <a:pt x="691562" y="743652"/>
                    <a:pt x="692490" y="743652"/>
                  </a:cubicBezTo>
                  <a:lnTo>
                    <a:pt x="699584" y="743652"/>
                  </a:lnTo>
                  <a:cubicBezTo>
                    <a:pt x="699584" y="743633"/>
                    <a:pt x="699584" y="742862"/>
                    <a:pt x="699584" y="711225"/>
                  </a:cubicBezTo>
                  <a:cubicBezTo>
                    <a:pt x="699591" y="711225"/>
                    <a:pt x="699668" y="711225"/>
                    <a:pt x="700597" y="711225"/>
                  </a:cubicBezTo>
                  <a:lnTo>
                    <a:pt x="707691" y="711225"/>
                  </a:lnTo>
                  <a:cubicBezTo>
                    <a:pt x="707691" y="711219"/>
                    <a:pt x="707691" y="711110"/>
                    <a:pt x="707691" y="709334"/>
                  </a:cubicBezTo>
                  <a:lnTo>
                    <a:pt x="707691" y="696093"/>
                  </a:lnTo>
                  <a:cubicBezTo>
                    <a:pt x="705664" y="696093"/>
                    <a:pt x="705664" y="696093"/>
                    <a:pt x="706424" y="694471"/>
                  </a:cubicBezTo>
                  <a:lnTo>
                    <a:pt x="711744" y="683122"/>
                  </a:lnTo>
                  <a:cubicBezTo>
                    <a:pt x="711749" y="683139"/>
                    <a:pt x="711944" y="683813"/>
                    <a:pt x="719851" y="711225"/>
                  </a:cubicBezTo>
                  <a:cubicBezTo>
                    <a:pt x="719859" y="711225"/>
                    <a:pt x="719932" y="711225"/>
                    <a:pt x="720611" y="711225"/>
                  </a:cubicBezTo>
                  <a:lnTo>
                    <a:pt x="725931" y="711225"/>
                  </a:lnTo>
                  <a:cubicBezTo>
                    <a:pt x="725931" y="711212"/>
                    <a:pt x="725931" y="710033"/>
                    <a:pt x="725931" y="605298"/>
                  </a:cubicBezTo>
                  <a:cubicBezTo>
                    <a:pt x="725941" y="605298"/>
                    <a:pt x="726055" y="605298"/>
                    <a:pt x="727451" y="605298"/>
                  </a:cubicBezTo>
                  <a:lnTo>
                    <a:pt x="738091" y="605298"/>
                  </a:lnTo>
                  <a:cubicBezTo>
                    <a:pt x="738091" y="605276"/>
                    <a:pt x="738091" y="604266"/>
                    <a:pt x="738091" y="557739"/>
                  </a:cubicBezTo>
                  <a:cubicBezTo>
                    <a:pt x="738108" y="557739"/>
                    <a:pt x="738733" y="557739"/>
                    <a:pt x="764438" y="557739"/>
                  </a:cubicBezTo>
                  <a:cubicBezTo>
                    <a:pt x="764438" y="557727"/>
                    <a:pt x="764438" y="557217"/>
                    <a:pt x="764438" y="536121"/>
                  </a:cubicBezTo>
                  <a:cubicBezTo>
                    <a:pt x="764457" y="536121"/>
                    <a:pt x="765246" y="536121"/>
                    <a:pt x="798892" y="536121"/>
                  </a:cubicBezTo>
                  <a:cubicBezTo>
                    <a:pt x="798892" y="536129"/>
                    <a:pt x="798892" y="536259"/>
                    <a:pt x="798892" y="538553"/>
                  </a:cubicBezTo>
                  <a:lnTo>
                    <a:pt x="798892" y="555577"/>
                  </a:lnTo>
                  <a:cubicBezTo>
                    <a:pt x="798901" y="555577"/>
                    <a:pt x="799032" y="555577"/>
                    <a:pt x="801172" y="555577"/>
                  </a:cubicBezTo>
                  <a:lnTo>
                    <a:pt x="817132" y="555577"/>
                  </a:lnTo>
                  <a:cubicBezTo>
                    <a:pt x="817132" y="555595"/>
                    <a:pt x="817132" y="556489"/>
                    <a:pt x="817132" y="603136"/>
                  </a:cubicBezTo>
                  <a:cubicBezTo>
                    <a:pt x="817138" y="603136"/>
                    <a:pt x="817214" y="603136"/>
                    <a:pt x="818145" y="603136"/>
                  </a:cubicBezTo>
                  <a:lnTo>
                    <a:pt x="825239" y="603136"/>
                  </a:lnTo>
                  <a:lnTo>
                    <a:pt x="839426" y="607460"/>
                  </a:lnTo>
                  <a:cubicBezTo>
                    <a:pt x="839426" y="607470"/>
                    <a:pt x="839426" y="608120"/>
                    <a:pt x="839426" y="646372"/>
                  </a:cubicBezTo>
                  <a:cubicBezTo>
                    <a:pt x="839432" y="646372"/>
                    <a:pt x="839507" y="646372"/>
                    <a:pt x="840439" y="646372"/>
                  </a:cubicBezTo>
                  <a:lnTo>
                    <a:pt x="847532" y="646372"/>
                  </a:lnTo>
                  <a:cubicBezTo>
                    <a:pt x="847532" y="646382"/>
                    <a:pt x="847532" y="646488"/>
                    <a:pt x="847532" y="647993"/>
                  </a:cubicBezTo>
                  <a:lnTo>
                    <a:pt x="847532" y="659342"/>
                  </a:lnTo>
                  <a:cubicBezTo>
                    <a:pt x="847540" y="659342"/>
                    <a:pt x="847664" y="659342"/>
                    <a:pt x="849559" y="659342"/>
                  </a:cubicBezTo>
                  <a:lnTo>
                    <a:pt x="863746" y="659342"/>
                  </a:lnTo>
                  <a:lnTo>
                    <a:pt x="869826" y="665828"/>
                  </a:lnTo>
                  <a:cubicBezTo>
                    <a:pt x="869826" y="665840"/>
                    <a:pt x="869826" y="666326"/>
                    <a:pt x="869826" y="687446"/>
                  </a:cubicBezTo>
                  <a:cubicBezTo>
                    <a:pt x="869835" y="687446"/>
                    <a:pt x="869966" y="687446"/>
                    <a:pt x="872106" y="687446"/>
                  </a:cubicBezTo>
                  <a:lnTo>
                    <a:pt x="888066" y="687446"/>
                  </a:lnTo>
                  <a:cubicBezTo>
                    <a:pt x="888066" y="687453"/>
                    <a:pt x="888066" y="687533"/>
                    <a:pt x="888066" y="688526"/>
                  </a:cubicBezTo>
                  <a:lnTo>
                    <a:pt x="888066" y="696093"/>
                  </a:lnTo>
                  <a:cubicBezTo>
                    <a:pt x="888075" y="696093"/>
                    <a:pt x="888174" y="696093"/>
                    <a:pt x="889333" y="696093"/>
                  </a:cubicBezTo>
                  <a:lnTo>
                    <a:pt x="898200" y="696093"/>
                  </a:lnTo>
                  <a:cubicBezTo>
                    <a:pt x="898200" y="696102"/>
                    <a:pt x="898200" y="696231"/>
                    <a:pt x="898200" y="698254"/>
                  </a:cubicBezTo>
                  <a:lnTo>
                    <a:pt x="898200" y="713387"/>
                  </a:lnTo>
                  <a:cubicBezTo>
                    <a:pt x="902253" y="713387"/>
                    <a:pt x="902253" y="713387"/>
                    <a:pt x="902253" y="711495"/>
                  </a:cubicBezTo>
                  <a:lnTo>
                    <a:pt x="902253" y="698254"/>
                  </a:lnTo>
                  <a:cubicBezTo>
                    <a:pt x="902259" y="698254"/>
                    <a:pt x="902337" y="698254"/>
                    <a:pt x="903266" y="698254"/>
                  </a:cubicBezTo>
                  <a:lnTo>
                    <a:pt x="910360" y="698254"/>
                  </a:lnTo>
                  <a:cubicBezTo>
                    <a:pt x="910360" y="698265"/>
                    <a:pt x="910360" y="698384"/>
                    <a:pt x="910360" y="699876"/>
                  </a:cubicBezTo>
                  <a:lnTo>
                    <a:pt x="910360" y="711225"/>
                  </a:lnTo>
                  <a:cubicBezTo>
                    <a:pt x="910369" y="711225"/>
                    <a:pt x="910442" y="711225"/>
                    <a:pt x="911120" y="711225"/>
                  </a:cubicBezTo>
                  <a:lnTo>
                    <a:pt x="916440" y="711225"/>
                  </a:lnTo>
                  <a:cubicBezTo>
                    <a:pt x="916440" y="706902"/>
                    <a:pt x="916440" y="706902"/>
                    <a:pt x="965080" y="706902"/>
                  </a:cubicBezTo>
                  <a:cubicBezTo>
                    <a:pt x="965080" y="706911"/>
                    <a:pt x="965080" y="707012"/>
                    <a:pt x="965080" y="708253"/>
                  </a:cubicBezTo>
                  <a:lnTo>
                    <a:pt x="965080" y="717710"/>
                  </a:lnTo>
                  <a:cubicBezTo>
                    <a:pt x="965088" y="717710"/>
                    <a:pt x="965163" y="717710"/>
                    <a:pt x="965840" y="717710"/>
                  </a:cubicBezTo>
                  <a:lnTo>
                    <a:pt x="971161" y="717710"/>
                  </a:lnTo>
                  <a:cubicBezTo>
                    <a:pt x="971161" y="717719"/>
                    <a:pt x="971161" y="717841"/>
                    <a:pt x="971161" y="719872"/>
                  </a:cubicBezTo>
                  <a:lnTo>
                    <a:pt x="971161" y="735005"/>
                  </a:lnTo>
                  <a:cubicBezTo>
                    <a:pt x="971169" y="735001"/>
                    <a:pt x="971285" y="734923"/>
                    <a:pt x="973187" y="733654"/>
                  </a:cubicBezTo>
                  <a:lnTo>
                    <a:pt x="987374" y="724196"/>
                  </a:lnTo>
                  <a:cubicBezTo>
                    <a:pt x="987376" y="724177"/>
                    <a:pt x="987507" y="723302"/>
                    <a:pt x="993454" y="683122"/>
                  </a:cubicBezTo>
                  <a:cubicBezTo>
                    <a:pt x="993463" y="683120"/>
                    <a:pt x="993532" y="683094"/>
                    <a:pt x="994214" y="682852"/>
                  </a:cubicBezTo>
                  <a:lnTo>
                    <a:pt x="999534" y="680960"/>
                  </a:lnTo>
                  <a:cubicBezTo>
                    <a:pt x="999534" y="680944"/>
                    <a:pt x="999567" y="679883"/>
                    <a:pt x="1001561" y="611783"/>
                  </a:cubicBezTo>
                  <a:cubicBezTo>
                    <a:pt x="1001561" y="611801"/>
                    <a:pt x="1001594" y="612892"/>
                    <a:pt x="1003588" y="680960"/>
                  </a:cubicBezTo>
                  <a:cubicBezTo>
                    <a:pt x="1003597" y="680963"/>
                    <a:pt x="1003668" y="680988"/>
                    <a:pt x="1004348" y="681230"/>
                  </a:cubicBezTo>
                  <a:lnTo>
                    <a:pt x="1009668" y="683122"/>
                  </a:lnTo>
                  <a:cubicBezTo>
                    <a:pt x="1009668" y="683102"/>
                    <a:pt x="1009668" y="681769"/>
                    <a:pt x="1009668" y="596651"/>
                  </a:cubicBezTo>
                  <a:cubicBezTo>
                    <a:pt x="1013721" y="596651"/>
                    <a:pt x="1013721" y="596651"/>
                    <a:pt x="1013721" y="564224"/>
                  </a:cubicBezTo>
                  <a:cubicBezTo>
                    <a:pt x="1013733" y="564224"/>
                    <a:pt x="1014419" y="564224"/>
                    <a:pt x="1052228" y="564224"/>
                  </a:cubicBezTo>
                  <a:cubicBezTo>
                    <a:pt x="1052228" y="564241"/>
                    <a:pt x="1052228" y="564959"/>
                    <a:pt x="1052228" y="596651"/>
                  </a:cubicBezTo>
                  <a:cubicBezTo>
                    <a:pt x="1052237" y="596651"/>
                    <a:pt x="1052309" y="596651"/>
                    <a:pt x="1052988" y="596651"/>
                  </a:cubicBezTo>
                  <a:lnTo>
                    <a:pt x="1058308" y="596651"/>
                  </a:lnTo>
                  <a:cubicBezTo>
                    <a:pt x="1058308" y="596630"/>
                    <a:pt x="1058308" y="595324"/>
                    <a:pt x="1058308" y="514503"/>
                  </a:cubicBezTo>
                  <a:cubicBezTo>
                    <a:pt x="1058314" y="514503"/>
                    <a:pt x="1058413" y="514503"/>
                    <a:pt x="1060082" y="514503"/>
                  </a:cubicBezTo>
                  <a:lnTo>
                    <a:pt x="1072495" y="514503"/>
                  </a:lnTo>
                  <a:cubicBezTo>
                    <a:pt x="1072495" y="514496"/>
                    <a:pt x="1072495" y="514385"/>
                    <a:pt x="1072495" y="512612"/>
                  </a:cubicBezTo>
                  <a:lnTo>
                    <a:pt x="1072495" y="499371"/>
                  </a:lnTo>
                  <a:cubicBezTo>
                    <a:pt x="1072506" y="499371"/>
                    <a:pt x="1073004" y="499371"/>
                    <a:pt x="1094789" y="499371"/>
                  </a:cubicBezTo>
                  <a:cubicBezTo>
                    <a:pt x="1094789" y="499364"/>
                    <a:pt x="1094789" y="499283"/>
                    <a:pt x="1094789" y="498290"/>
                  </a:cubicBezTo>
                  <a:lnTo>
                    <a:pt x="1094789" y="490724"/>
                  </a:lnTo>
                  <a:cubicBezTo>
                    <a:pt x="1094796" y="490724"/>
                    <a:pt x="1094906" y="490724"/>
                    <a:pt x="1096562" y="490724"/>
                  </a:cubicBezTo>
                  <a:lnTo>
                    <a:pt x="1108976" y="490724"/>
                  </a:lnTo>
                  <a:cubicBezTo>
                    <a:pt x="1108976" y="490732"/>
                    <a:pt x="1108976" y="490811"/>
                    <a:pt x="1108976" y="491805"/>
                  </a:cubicBezTo>
                  <a:lnTo>
                    <a:pt x="1108976" y="499371"/>
                  </a:lnTo>
                  <a:cubicBezTo>
                    <a:pt x="1108985" y="499371"/>
                    <a:pt x="1109058" y="499371"/>
                    <a:pt x="1109736" y="499371"/>
                  </a:cubicBezTo>
                  <a:lnTo>
                    <a:pt x="1115056" y="499371"/>
                  </a:lnTo>
                  <a:lnTo>
                    <a:pt x="1125189" y="495047"/>
                  </a:lnTo>
                  <a:lnTo>
                    <a:pt x="1129242" y="498290"/>
                  </a:lnTo>
                  <a:lnTo>
                    <a:pt x="1129242" y="490724"/>
                  </a:lnTo>
                  <a:cubicBezTo>
                    <a:pt x="1129251" y="490724"/>
                    <a:pt x="1129388" y="490724"/>
                    <a:pt x="1131522" y="490724"/>
                  </a:cubicBezTo>
                  <a:lnTo>
                    <a:pt x="1147483" y="490724"/>
                  </a:lnTo>
                  <a:cubicBezTo>
                    <a:pt x="1147483" y="490732"/>
                    <a:pt x="1147483" y="490811"/>
                    <a:pt x="1147483" y="491805"/>
                  </a:cubicBezTo>
                  <a:lnTo>
                    <a:pt x="1147483" y="499371"/>
                  </a:lnTo>
                  <a:cubicBezTo>
                    <a:pt x="1147502" y="499371"/>
                    <a:pt x="1148238" y="499371"/>
                    <a:pt x="1177883" y="499371"/>
                  </a:cubicBezTo>
                  <a:cubicBezTo>
                    <a:pt x="1177883" y="499381"/>
                    <a:pt x="1177883" y="499490"/>
                    <a:pt x="1177883" y="500992"/>
                  </a:cubicBezTo>
                  <a:lnTo>
                    <a:pt x="1177883" y="512342"/>
                  </a:lnTo>
                  <a:cubicBezTo>
                    <a:pt x="1177900" y="512342"/>
                    <a:pt x="1178540" y="512342"/>
                    <a:pt x="1204230" y="512342"/>
                  </a:cubicBezTo>
                  <a:cubicBezTo>
                    <a:pt x="1204230" y="512358"/>
                    <a:pt x="1204230" y="513038"/>
                    <a:pt x="1204230" y="542606"/>
                  </a:cubicBezTo>
                  <a:cubicBezTo>
                    <a:pt x="1204239" y="542606"/>
                    <a:pt x="1204312" y="542606"/>
                    <a:pt x="1204990" y="542606"/>
                  </a:cubicBezTo>
                  <a:lnTo>
                    <a:pt x="1210310" y="542606"/>
                  </a:lnTo>
                  <a:cubicBezTo>
                    <a:pt x="1210310" y="542613"/>
                    <a:pt x="1210310" y="542699"/>
                    <a:pt x="1210310" y="543687"/>
                  </a:cubicBezTo>
                  <a:lnTo>
                    <a:pt x="1210310" y="551254"/>
                  </a:lnTo>
                  <a:cubicBezTo>
                    <a:pt x="1214364" y="551254"/>
                    <a:pt x="1214364" y="551254"/>
                    <a:pt x="1214364" y="581518"/>
                  </a:cubicBezTo>
                  <a:cubicBezTo>
                    <a:pt x="1214373" y="581518"/>
                    <a:pt x="1214447" y="581518"/>
                    <a:pt x="1215124" y="581518"/>
                  </a:cubicBezTo>
                  <a:lnTo>
                    <a:pt x="1220444" y="581518"/>
                  </a:lnTo>
                  <a:cubicBezTo>
                    <a:pt x="1220444" y="581527"/>
                    <a:pt x="1220444" y="581594"/>
                    <a:pt x="1220444" y="582329"/>
                  </a:cubicBezTo>
                  <a:lnTo>
                    <a:pt x="1220444" y="588004"/>
                  </a:lnTo>
                  <a:cubicBezTo>
                    <a:pt x="1220450" y="588004"/>
                    <a:pt x="1220528" y="588004"/>
                    <a:pt x="1221457" y="588004"/>
                  </a:cubicBezTo>
                  <a:lnTo>
                    <a:pt x="1228550" y="588004"/>
                  </a:lnTo>
                  <a:cubicBezTo>
                    <a:pt x="1228550" y="588021"/>
                    <a:pt x="1228550" y="588734"/>
                    <a:pt x="1228550" y="618269"/>
                  </a:cubicBezTo>
                  <a:cubicBezTo>
                    <a:pt x="1228558" y="618269"/>
                    <a:pt x="1228678" y="618269"/>
                    <a:pt x="1230577" y="618269"/>
                  </a:cubicBezTo>
                  <a:lnTo>
                    <a:pt x="1244764" y="618269"/>
                  </a:lnTo>
                  <a:cubicBezTo>
                    <a:pt x="1244764" y="618285"/>
                    <a:pt x="1244764" y="618865"/>
                    <a:pt x="1244764" y="642048"/>
                  </a:cubicBezTo>
                  <a:cubicBezTo>
                    <a:pt x="1246791" y="642048"/>
                    <a:pt x="1246791" y="642048"/>
                    <a:pt x="1246791" y="643669"/>
                  </a:cubicBezTo>
                  <a:lnTo>
                    <a:pt x="1246791" y="655019"/>
                  </a:lnTo>
                  <a:cubicBezTo>
                    <a:pt x="1246800" y="655019"/>
                    <a:pt x="1246870" y="655019"/>
                    <a:pt x="1247551" y="655019"/>
                  </a:cubicBezTo>
                  <a:lnTo>
                    <a:pt x="1252871" y="655019"/>
                  </a:lnTo>
                  <a:cubicBezTo>
                    <a:pt x="1252871" y="655033"/>
                    <a:pt x="1252871" y="655596"/>
                    <a:pt x="1252871" y="678798"/>
                  </a:cubicBezTo>
                  <a:cubicBezTo>
                    <a:pt x="1252879" y="678798"/>
                    <a:pt x="1252978" y="678798"/>
                    <a:pt x="1254137" y="678798"/>
                  </a:cubicBezTo>
                  <a:lnTo>
                    <a:pt x="1263004" y="678798"/>
                  </a:lnTo>
                  <a:cubicBezTo>
                    <a:pt x="1265031" y="680960"/>
                    <a:pt x="1265031" y="680960"/>
                    <a:pt x="1265031" y="682852"/>
                  </a:cubicBezTo>
                  <a:lnTo>
                    <a:pt x="1265031" y="696093"/>
                  </a:lnTo>
                  <a:cubicBezTo>
                    <a:pt x="1265036" y="696086"/>
                    <a:pt x="1265123" y="695979"/>
                    <a:pt x="1266551" y="694201"/>
                  </a:cubicBezTo>
                  <a:lnTo>
                    <a:pt x="1277191" y="680960"/>
                  </a:lnTo>
                  <a:cubicBezTo>
                    <a:pt x="1277206" y="680960"/>
                    <a:pt x="1277845" y="680960"/>
                    <a:pt x="1305565" y="680960"/>
                  </a:cubicBezTo>
                  <a:cubicBezTo>
                    <a:pt x="1305565" y="680985"/>
                    <a:pt x="1305565" y="682386"/>
                    <a:pt x="1305565" y="767431"/>
                  </a:cubicBezTo>
                  <a:cubicBezTo>
                    <a:pt x="1305573" y="767431"/>
                    <a:pt x="1305649" y="767431"/>
                    <a:pt x="1306325" y="767431"/>
                  </a:cubicBezTo>
                  <a:lnTo>
                    <a:pt x="1311645" y="767431"/>
                  </a:lnTo>
                  <a:cubicBezTo>
                    <a:pt x="1311649" y="767423"/>
                    <a:pt x="1311708" y="767323"/>
                    <a:pt x="1312405" y="766080"/>
                  </a:cubicBezTo>
                  <a:lnTo>
                    <a:pt x="1317725" y="756622"/>
                  </a:lnTo>
                  <a:cubicBezTo>
                    <a:pt x="1317725" y="756629"/>
                    <a:pt x="1317725" y="756728"/>
                    <a:pt x="1317725" y="758514"/>
                  </a:cubicBezTo>
                  <a:lnTo>
                    <a:pt x="1317725" y="771755"/>
                  </a:lnTo>
                  <a:cubicBezTo>
                    <a:pt x="1321778" y="771755"/>
                    <a:pt x="1321778" y="771755"/>
                    <a:pt x="1321778" y="726358"/>
                  </a:cubicBezTo>
                  <a:cubicBezTo>
                    <a:pt x="1321787" y="726358"/>
                    <a:pt x="1321857" y="726358"/>
                    <a:pt x="1322538" y="726358"/>
                  </a:cubicBezTo>
                  <a:lnTo>
                    <a:pt x="1327858" y="726358"/>
                  </a:lnTo>
                  <a:cubicBezTo>
                    <a:pt x="1327858" y="726343"/>
                    <a:pt x="1327858" y="725343"/>
                    <a:pt x="1327858" y="661504"/>
                  </a:cubicBezTo>
                  <a:cubicBezTo>
                    <a:pt x="1327865" y="661504"/>
                    <a:pt x="1327946" y="661504"/>
                    <a:pt x="1328872" y="661504"/>
                  </a:cubicBezTo>
                  <a:lnTo>
                    <a:pt x="1335965" y="661504"/>
                  </a:lnTo>
                  <a:cubicBezTo>
                    <a:pt x="1335971" y="661483"/>
                    <a:pt x="1336235" y="660543"/>
                    <a:pt x="1348125" y="618269"/>
                  </a:cubicBezTo>
                  <a:cubicBezTo>
                    <a:pt x="1348134" y="618269"/>
                    <a:pt x="1348231" y="618269"/>
                    <a:pt x="1349392" y="618269"/>
                  </a:cubicBezTo>
                  <a:lnTo>
                    <a:pt x="1358259" y="618269"/>
                  </a:lnTo>
                  <a:cubicBezTo>
                    <a:pt x="1358264" y="618292"/>
                    <a:pt x="1358490" y="619258"/>
                    <a:pt x="1368392" y="661504"/>
                  </a:cubicBezTo>
                  <a:cubicBezTo>
                    <a:pt x="1368398" y="661504"/>
                    <a:pt x="1368472" y="661504"/>
                    <a:pt x="1369405" y="661504"/>
                  </a:cubicBezTo>
                  <a:lnTo>
                    <a:pt x="1376499" y="661504"/>
                  </a:lnTo>
                  <a:cubicBezTo>
                    <a:pt x="1376499" y="661515"/>
                    <a:pt x="1376499" y="662182"/>
                    <a:pt x="1376499" y="700416"/>
                  </a:cubicBezTo>
                  <a:cubicBezTo>
                    <a:pt x="1376506" y="700416"/>
                    <a:pt x="1376605" y="700416"/>
                    <a:pt x="1378272" y="700416"/>
                  </a:cubicBezTo>
                  <a:lnTo>
                    <a:pt x="1390686" y="700416"/>
                  </a:lnTo>
                  <a:cubicBezTo>
                    <a:pt x="1390686" y="700424"/>
                    <a:pt x="1390686" y="700546"/>
                    <a:pt x="1390686" y="702578"/>
                  </a:cubicBezTo>
                  <a:lnTo>
                    <a:pt x="1390686" y="717710"/>
                  </a:lnTo>
                  <a:cubicBezTo>
                    <a:pt x="1394739" y="717710"/>
                    <a:pt x="1394739" y="717710"/>
                    <a:pt x="1394739" y="715549"/>
                  </a:cubicBezTo>
                  <a:lnTo>
                    <a:pt x="1394739" y="700416"/>
                  </a:lnTo>
                  <a:cubicBezTo>
                    <a:pt x="1394749" y="700416"/>
                    <a:pt x="1394861" y="700416"/>
                    <a:pt x="1396259" y="700416"/>
                  </a:cubicBezTo>
                  <a:lnTo>
                    <a:pt x="1406899" y="700416"/>
                  </a:lnTo>
                  <a:cubicBezTo>
                    <a:pt x="1406899" y="700426"/>
                    <a:pt x="1406899" y="700543"/>
                    <a:pt x="1406899" y="702037"/>
                  </a:cubicBezTo>
                  <a:lnTo>
                    <a:pt x="1406899" y="713387"/>
                  </a:lnTo>
                  <a:cubicBezTo>
                    <a:pt x="1406915" y="713387"/>
                    <a:pt x="1407624" y="713387"/>
                    <a:pt x="1437300" y="713387"/>
                  </a:cubicBezTo>
                  <a:cubicBezTo>
                    <a:pt x="1437300" y="713370"/>
                    <a:pt x="1437300" y="712599"/>
                    <a:pt x="1437300" y="676637"/>
                  </a:cubicBezTo>
                  <a:cubicBezTo>
                    <a:pt x="1437308" y="676637"/>
                    <a:pt x="1437401" y="676637"/>
                    <a:pt x="1438566" y="676637"/>
                  </a:cubicBezTo>
                  <a:lnTo>
                    <a:pt x="1447433" y="676637"/>
                  </a:lnTo>
                  <a:cubicBezTo>
                    <a:pt x="1447433" y="676648"/>
                    <a:pt x="1447433" y="677142"/>
                    <a:pt x="1447433" y="698254"/>
                  </a:cubicBezTo>
                  <a:cubicBezTo>
                    <a:pt x="1449460" y="698254"/>
                    <a:pt x="1449460" y="698254"/>
                    <a:pt x="1449460" y="665828"/>
                  </a:cubicBezTo>
                  <a:cubicBezTo>
                    <a:pt x="1449474" y="665828"/>
                    <a:pt x="1450015" y="665828"/>
                    <a:pt x="1471753" y="665828"/>
                  </a:cubicBezTo>
                  <a:cubicBezTo>
                    <a:pt x="1471753" y="665818"/>
                    <a:pt x="1471753" y="665698"/>
                    <a:pt x="1471753" y="664206"/>
                  </a:cubicBezTo>
                  <a:lnTo>
                    <a:pt x="1471753" y="652857"/>
                  </a:lnTo>
                  <a:cubicBezTo>
                    <a:pt x="1471761" y="652857"/>
                    <a:pt x="1471836" y="652857"/>
                    <a:pt x="1472513" y="652857"/>
                  </a:cubicBezTo>
                  <a:lnTo>
                    <a:pt x="1477833" y="652857"/>
                  </a:lnTo>
                  <a:cubicBezTo>
                    <a:pt x="1477833" y="652851"/>
                    <a:pt x="1477833" y="652738"/>
                    <a:pt x="1477833" y="650966"/>
                  </a:cubicBezTo>
                  <a:lnTo>
                    <a:pt x="1477833" y="637725"/>
                  </a:lnTo>
                  <a:lnTo>
                    <a:pt x="1481887" y="644210"/>
                  </a:lnTo>
                  <a:cubicBezTo>
                    <a:pt x="1481895" y="644210"/>
                    <a:pt x="1482024" y="644210"/>
                    <a:pt x="1484167" y="644210"/>
                  </a:cubicBezTo>
                  <a:lnTo>
                    <a:pt x="1500127" y="644210"/>
                  </a:lnTo>
                  <a:cubicBezTo>
                    <a:pt x="1500127" y="644202"/>
                    <a:pt x="1500127" y="644134"/>
                    <a:pt x="1500127" y="643399"/>
                  </a:cubicBezTo>
                  <a:lnTo>
                    <a:pt x="1500127" y="637725"/>
                  </a:lnTo>
                  <a:cubicBezTo>
                    <a:pt x="1500136" y="637725"/>
                    <a:pt x="1500210" y="637725"/>
                    <a:pt x="1500887" y="637725"/>
                  </a:cubicBezTo>
                  <a:lnTo>
                    <a:pt x="1506207" y="637725"/>
                  </a:lnTo>
                  <a:cubicBezTo>
                    <a:pt x="1506207" y="637734"/>
                    <a:pt x="1506207" y="637834"/>
                    <a:pt x="1506207" y="639076"/>
                  </a:cubicBezTo>
                  <a:lnTo>
                    <a:pt x="1506207" y="648534"/>
                  </a:lnTo>
                  <a:cubicBezTo>
                    <a:pt x="1506222" y="648534"/>
                    <a:pt x="1506955" y="648534"/>
                    <a:pt x="1544714" y="648534"/>
                  </a:cubicBezTo>
                  <a:cubicBezTo>
                    <a:pt x="1544714" y="648552"/>
                    <a:pt x="1544714" y="650062"/>
                    <a:pt x="1544714" y="786887"/>
                  </a:cubicBezTo>
                  <a:cubicBezTo>
                    <a:pt x="1544724" y="786887"/>
                    <a:pt x="1544839" y="786887"/>
                    <a:pt x="1546234" y="786887"/>
                  </a:cubicBezTo>
                  <a:lnTo>
                    <a:pt x="1556874" y="786887"/>
                  </a:lnTo>
                  <a:cubicBezTo>
                    <a:pt x="1556874" y="782564"/>
                    <a:pt x="1556874" y="778240"/>
                    <a:pt x="1556874" y="773917"/>
                  </a:cubicBezTo>
                  <a:cubicBezTo>
                    <a:pt x="1558901" y="773917"/>
                    <a:pt x="1558901" y="773917"/>
                    <a:pt x="1560928" y="773917"/>
                  </a:cubicBezTo>
                  <a:cubicBezTo>
                    <a:pt x="1560928" y="778240"/>
                    <a:pt x="1560928" y="782564"/>
                    <a:pt x="1560928" y="786887"/>
                  </a:cubicBezTo>
                  <a:cubicBezTo>
                    <a:pt x="1571061" y="786887"/>
                    <a:pt x="1581195" y="786887"/>
                    <a:pt x="1591328" y="786887"/>
                  </a:cubicBezTo>
                  <a:cubicBezTo>
                    <a:pt x="1591328" y="776078"/>
                    <a:pt x="1591328" y="767431"/>
                    <a:pt x="1591328" y="756622"/>
                  </a:cubicBezTo>
                  <a:cubicBezTo>
                    <a:pt x="1595382" y="756622"/>
                    <a:pt x="1599435" y="756622"/>
                    <a:pt x="1603488" y="756622"/>
                  </a:cubicBezTo>
                  <a:lnTo>
                    <a:pt x="1615648" y="754461"/>
                  </a:lnTo>
                  <a:cubicBezTo>
                    <a:pt x="1617675" y="754461"/>
                    <a:pt x="1617675" y="756622"/>
                    <a:pt x="1619702" y="756622"/>
                  </a:cubicBezTo>
                  <a:lnTo>
                    <a:pt x="1629835" y="756622"/>
                  </a:lnTo>
                  <a:cubicBezTo>
                    <a:pt x="1629835" y="767431"/>
                    <a:pt x="1629835" y="778240"/>
                    <a:pt x="1629835" y="786887"/>
                  </a:cubicBezTo>
                  <a:cubicBezTo>
                    <a:pt x="1631862" y="786887"/>
                    <a:pt x="1633889" y="786887"/>
                    <a:pt x="1637942" y="786887"/>
                  </a:cubicBezTo>
                  <a:cubicBezTo>
                    <a:pt x="1637942" y="793373"/>
                    <a:pt x="1637942" y="799858"/>
                    <a:pt x="1637942" y="804182"/>
                  </a:cubicBezTo>
                  <a:lnTo>
                    <a:pt x="1647278" y="805087"/>
                  </a:lnTo>
                  <a:lnTo>
                    <a:pt x="1660236" y="805087"/>
                  </a:lnTo>
                  <a:cubicBezTo>
                    <a:pt x="1660236" y="799278"/>
                    <a:pt x="1660236" y="795106"/>
                    <a:pt x="1660236" y="789049"/>
                  </a:cubicBezTo>
                  <a:lnTo>
                    <a:pt x="1728192" y="789049"/>
                  </a:lnTo>
                  <a:lnTo>
                    <a:pt x="1728192" y="703796"/>
                  </a:lnTo>
                  <a:lnTo>
                    <a:pt x="1800200" y="703796"/>
                  </a:lnTo>
                  <a:lnTo>
                    <a:pt x="1800200" y="782564"/>
                  </a:lnTo>
                  <a:cubicBezTo>
                    <a:pt x="1800835" y="782564"/>
                    <a:pt x="1801470" y="782564"/>
                    <a:pt x="1802104" y="782564"/>
                  </a:cubicBezTo>
                  <a:lnTo>
                    <a:pt x="1803346" y="805087"/>
                  </a:lnTo>
                  <a:lnTo>
                    <a:pt x="1813022" y="805087"/>
                  </a:lnTo>
                  <a:cubicBezTo>
                    <a:pt x="1813558" y="797873"/>
                    <a:pt x="1814264" y="790219"/>
                    <a:pt x="1814264" y="782564"/>
                  </a:cubicBezTo>
                  <a:cubicBezTo>
                    <a:pt x="1816291" y="782564"/>
                    <a:pt x="1818318" y="782564"/>
                    <a:pt x="1820344" y="782564"/>
                  </a:cubicBezTo>
                  <a:lnTo>
                    <a:pt x="1821586" y="805087"/>
                  </a:lnTo>
                  <a:lnTo>
                    <a:pt x="1872208" y="805087"/>
                  </a:lnTo>
                  <a:lnTo>
                    <a:pt x="1872208" y="642059"/>
                  </a:lnTo>
                  <a:lnTo>
                    <a:pt x="2069535" y="642059"/>
                  </a:lnTo>
                  <a:lnTo>
                    <a:pt x="2069535" y="805087"/>
                  </a:lnTo>
                  <a:lnTo>
                    <a:pt x="2088232" y="805087"/>
                  </a:lnTo>
                  <a:lnTo>
                    <a:pt x="2088232" y="722394"/>
                  </a:lnTo>
                  <a:lnTo>
                    <a:pt x="2183352" y="722394"/>
                  </a:lnTo>
                  <a:cubicBezTo>
                    <a:pt x="2187427" y="616373"/>
                    <a:pt x="2190805" y="510899"/>
                    <a:pt x="2195282" y="404253"/>
                  </a:cubicBezTo>
                  <a:cubicBezTo>
                    <a:pt x="2185149" y="404253"/>
                    <a:pt x="2160829" y="391282"/>
                    <a:pt x="2183122" y="382635"/>
                  </a:cubicBezTo>
                  <a:cubicBezTo>
                    <a:pt x="2181095" y="380473"/>
                    <a:pt x="2179069" y="378311"/>
                    <a:pt x="2177042" y="378311"/>
                  </a:cubicBezTo>
                  <a:cubicBezTo>
                    <a:pt x="2177042" y="365341"/>
                    <a:pt x="2175015" y="363179"/>
                    <a:pt x="2185149" y="354532"/>
                  </a:cubicBezTo>
                  <a:cubicBezTo>
                    <a:pt x="2185149" y="350208"/>
                    <a:pt x="2185149" y="343723"/>
                    <a:pt x="2185149" y="337238"/>
                  </a:cubicBezTo>
                  <a:cubicBezTo>
                    <a:pt x="2189202" y="337238"/>
                    <a:pt x="2193256" y="337238"/>
                    <a:pt x="2199336" y="337238"/>
                  </a:cubicBezTo>
                  <a:cubicBezTo>
                    <a:pt x="2199336" y="328590"/>
                    <a:pt x="2199336" y="322105"/>
                    <a:pt x="2199336" y="315620"/>
                  </a:cubicBezTo>
                  <a:cubicBezTo>
                    <a:pt x="2199336" y="313458"/>
                    <a:pt x="2201362" y="313458"/>
                    <a:pt x="2201362" y="311296"/>
                  </a:cubicBezTo>
                  <a:cubicBezTo>
                    <a:pt x="2201362" y="285355"/>
                    <a:pt x="2201362" y="259414"/>
                    <a:pt x="2201362" y="233472"/>
                  </a:cubicBezTo>
                  <a:cubicBezTo>
                    <a:pt x="2201362" y="231310"/>
                    <a:pt x="2199336" y="229149"/>
                    <a:pt x="2199336" y="226987"/>
                  </a:cubicBezTo>
                  <a:cubicBezTo>
                    <a:pt x="2201362" y="224825"/>
                    <a:pt x="2203389" y="222663"/>
                    <a:pt x="2205416" y="220501"/>
                  </a:cubicBezTo>
                  <a:cubicBezTo>
                    <a:pt x="2205416" y="201045"/>
                    <a:pt x="2205416" y="181589"/>
                    <a:pt x="2205416" y="162133"/>
                  </a:cubicBezTo>
                  <a:cubicBezTo>
                    <a:pt x="2205416" y="159972"/>
                    <a:pt x="2205416" y="159972"/>
                    <a:pt x="2207442" y="157810"/>
                  </a:cubicBezTo>
                  <a:cubicBezTo>
                    <a:pt x="2207442" y="140516"/>
                    <a:pt x="2207442" y="121060"/>
                    <a:pt x="2207442" y="101604"/>
                  </a:cubicBezTo>
                  <a:cubicBezTo>
                    <a:pt x="2209469" y="92957"/>
                    <a:pt x="2209469" y="88633"/>
                    <a:pt x="2209469" y="82148"/>
                  </a:cubicBezTo>
                  <a:cubicBezTo>
                    <a:pt x="2213523" y="88633"/>
                    <a:pt x="2213523" y="92957"/>
                    <a:pt x="2213523" y="99442"/>
                  </a:cubicBezTo>
                  <a:cubicBezTo>
                    <a:pt x="2215549" y="121060"/>
                    <a:pt x="2215549" y="140516"/>
                    <a:pt x="2215549" y="157810"/>
                  </a:cubicBezTo>
                  <a:cubicBezTo>
                    <a:pt x="2217576" y="181589"/>
                    <a:pt x="2217576" y="201045"/>
                    <a:pt x="2217576" y="220501"/>
                  </a:cubicBezTo>
                  <a:cubicBezTo>
                    <a:pt x="2219603" y="222663"/>
                    <a:pt x="2221629" y="224825"/>
                    <a:pt x="2223656" y="226987"/>
                  </a:cubicBezTo>
                  <a:cubicBezTo>
                    <a:pt x="2223656" y="229149"/>
                    <a:pt x="2221629" y="231310"/>
                    <a:pt x="2221629" y="233472"/>
                  </a:cubicBezTo>
                  <a:cubicBezTo>
                    <a:pt x="2221629" y="259414"/>
                    <a:pt x="2221629" y="285355"/>
                    <a:pt x="2221629" y="311296"/>
                  </a:cubicBezTo>
                  <a:cubicBezTo>
                    <a:pt x="2221629" y="313458"/>
                    <a:pt x="2223656" y="313458"/>
                    <a:pt x="2223656" y="315620"/>
                  </a:cubicBezTo>
                  <a:cubicBezTo>
                    <a:pt x="2223656" y="322105"/>
                    <a:pt x="2223656" y="328590"/>
                    <a:pt x="2223656" y="337238"/>
                  </a:cubicBezTo>
                  <a:cubicBezTo>
                    <a:pt x="2227709" y="337238"/>
                    <a:pt x="2233789" y="337238"/>
                    <a:pt x="2237843" y="337238"/>
                  </a:cubicBezTo>
                  <a:cubicBezTo>
                    <a:pt x="2237843" y="343723"/>
                    <a:pt x="2237843" y="350208"/>
                    <a:pt x="2237843" y="354532"/>
                  </a:cubicBezTo>
                  <a:cubicBezTo>
                    <a:pt x="2245950" y="363179"/>
                    <a:pt x="2245950" y="363179"/>
                    <a:pt x="2245950" y="378311"/>
                  </a:cubicBezTo>
                  <a:cubicBezTo>
                    <a:pt x="2243923" y="378311"/>
                    <a:pt x="2241896" y="380473"/>
                    <a:pt x="2239870" y="382635"/>
                  </a:cubicBezTo>
                  <a:cubicBezTo>
                    <a:pt x="2260136" y="393444"/>
                    <a:pt x="2235816" y="402091"/>
                    <a:pt x="2227709" y="404253"/>
                  </a:cubicBezTo>
                  <a:cubicBezTo>
                    <a:pt x="2229736" y="488562"/>
                    <a:pt x="2233789" y="572871"/>
                    <a:pt x="2235816" y="657181"/>
                  </a:cubicBezTo>
                  <a:cubicBezTo>
                    <a:pt x="2258110" y="657181"/>
                    <a:pt x="2280403" y="657181"/>
                    <a:pt x="2300670" y="657181"/>
                  </a:cubicBezTo>
                  <a:cubicBezTo>
                    <a:pt x="2300670" y="683122"/>
                    <a:pt x="2300670" y="709063"/>
                    <a:pt x="2300670" y="732843"/>
                  </a:cubicBezTo>
                  <a:cubicBezTo>
                    <a:pt x="2304724" y="732843"/>
                    <a:pt x="2306750" y="732843"/>
                    <a:pt x="2308777" y="732843"/>
                  </a:cubicBezTo>
                  <a:cubicBezTo>
                    <a:pt x="2308777" y="730681"/>
                    <a:pt x="2310804" y="728519"/>
                    <a:pt x="2310804" y="726358"/>
                  </a:cubicBezTo>
                  <a:cubicBezTo>
                    <a:pt x="2312830" y="726358"/>
                    <a:pt x="2314857" y="726358"/>
                    <a:pt x="2316884" y="726358"/>
                  </a:cubicBezTo>
                  <a:cubicBezTo>
                    <a:pt x="2316884" y="728519"/>
                    <a:pt x="2316884" y="730681"/>
                    <a:pt x="2318911" y="735005"/>
                  </a:cubicBezTo>
                  <a:cubicBezTo>
                    <a:pt x="2322964" y="735005"/>
                    <a:pt x="2327017" y="735005"/>
                    <a:pt x="2331071" y="735005"/>
                  </a:cubicBezTo>
                  <a:cubicBezTo>
                    <a:pt x="2331071" y="732843"/>
                    <a:pt x="2331071" y="730681"/>
                    <a:pt x="2331071" y="728519"/>
                  </a:cubicBezTo>
                  <a:cubicBezTo>
                    <a:pt x="2339177" y="728519"/>
                    <a:pt x="2345257" y="728519"/>
                    <a:pt x="2353364" y="728519"/>
                  </a:cubicBezTo>
                  <a:cubicBezTo>
                    <a:pt x="2353364" y="730681"/>
                    <a:pt x="2353364" y="732843"/>
                    <a:pt x="2353364" y="735005"/>
                  </a:cubicBezTo>
                  <a:cubicBezTo>
                    <a:pt x="2359444" y="735005"/>
                    <a:pt x="2367551" y="735005"/>
                    <a:pt x="2373631" y="735005"/>
                  </a:cubicBezTo>
                  <a:cubicBezTo>
                    <a:pt x="2373631" y="750137"/>
                    <a:pt x="2373631" y="765270"/>
                    <a:pt x="2373631" y="780402"/>
                  </a:cubicBezTo>
                  <a:cubicBezTo>
                    <a:pt x="2377685" y="780402"/>
                    <a:pt x="2383765" y="780402"/>
                    <a:pt x="2387818" y="780402"/>
                  </a:cubicBezTo>
                  <a:cubicBezTo>
                    <a:pt x="2387818" y="776078"/>
                    <a:pt x="2387818" y="771755"/>
                    <a:pt x="2387818" y="767431"/>
                  </a:cubicBezTo>
                  <a:cubicBezTo>
                    <a:pt x="2393898" y="767431"/>
                    <a:pt x="2399978" y="767431"/>
                    <a:pt x="2404032" y="767431"/>
                  </a:cubicBezTo>
                  <a:cubicBezTo>
                    <a:pt x="2404032" y="706902"/>
                    <a:pt x="2404032" y="648534"/>
                    <a:pt x="2404032" y="588004"/>
                  </a:cubicBezTo>
                  <a:cubicBezTo>
                    <a:pt x="2406058" y="585842"/>
                    <a:pt x="2408085" y="583680"/>
                    <a:pt x="2410112" y="581518"/>
                  </a:cubicBezTo>
                  <a:cubicBezTo>
                    <a:pt x="2434432" y="581518"/>
                    <a:pt x="2458752" y="581518"/>
                    <a:pt x="2483073" y="581518"/>
                  </a:cubicBezTo>
                  <a:lnTo>
                    <a:pt x="2483073" y="590166"/>
                  </a:lnTo>
                  <a:lnTo>
                    <a:pt x="2493206" y="590166"/>
                  </a:lnTo>
                  <a:cubicBezTo>
                    <a:pt x="2493206" y="629078"/>
                    <a:pt x="2493206" y="667990"/>
                    <a:pt x="2493206" y="704740"/>
                  </a:cubicBezTo>
                  <a:cubicBezTo>
                    <a:pt x="2501313" y="704740"/>
                    <a:pt x="2507393" y="704740"/>
                    <a:pt x="2515500" y="704740"/>
                  </a:cubicBezTo>
                  <a:cubicBezTo>
                    <a:pt x="2515500" y="683122"/>
                    <a:pt x="2515500" y="661504"/>
                    <a:pt x="2515500" y="637725"/>
                  </a:cubicBezTo>
                  <a:cubicBezTo>
                    <a:pt x="2523606" y="637725"/>
                    <a:pt x="2533740" y="637725"/>
                    <a:pt x="2541847" y="637725"/>
                  </a:cubicBezTo>
                  <a:cubicBezTo>
                    <a:pt x="2543873" y="637725"/>
                    <a:pt x="2543873" y="635563"/>
                    <a:pt x="2545900" y="633401"/>
                  </a:cubicBezTo>
                  <a:lnTo>
                    <a:pt x="2554007" y="633401"/>
                  </a:lnTo>
                  <a:cubicBezTo>
                    <a:pt x="2556033" y="635563"/>
                    <a:pt x="2556033" y="637725"/>
                    <a:pt x="2558060" y="637725"/>
                  </a:cubicBezTo>
                  <a:cubicBezTo>
                    <a:pt x="2564140" y="637725"/>
                    <a:pt x="2572247" y="637725"/>
                    <a:pt x="2580354" y="637725"/>
                  </a:cubicBezTo>
                  <a:cubicBezTo>
                    <a:pt x="2580354" y="598813"/>
                    <a:pt x="2580354" y="559901"/>
                    <a:pt x="2580354" y="520989"/>
                  </a:cubicBezTo>
                  <a:cubicBezTo>
                    <a:pt x="2580368" y="520986"/>
                    <a:pt x="2581235" y="520822"/>
                    <a:pt x="2637101" y="510180"/>
                  </a:cubicBezTo>
                  <a:cubicBezTo>
                    <a:pt x="2637101" y="510187"/>
                    <a:pt x="2637101" y="510261"/>
                    <a:pt x="2637101" y="511261"/>
                  </a:cubicBezTo>
                  <a:lnTo>
                    <a:pt x="2637101" y="518827"/>
                  </a:lnTo>
                  <a:cubicBezTo>
                    <a:pt x="2637118" y="518827"/>
                    <a:pt x="2637762" y="518827"/>
                    <a:pt x="2663448" y="518827"/>
                  </a:cubicBezTo>
                  <a:cubicBezTo>
                    <a:pt x="2663448" y="518849"/>
                    <a:pt x="2663448" y="521220"/>
                    <a:pt x="2663448" y="773917"/>
                  </a:cubicBezTo>
                  <a:cubicBezTo>
                    <a:pt x="2669528" y="773917"/>
                    <a:pt x="2677635" y="773917"/>
                    <a:pt x="2685742" y="773917"/>
                  </a:cubicBezTo>
                  <a:cubicBezTo>
                    <a:pt x="2685742" y="771755"/>
                    <a:pt x="2685742" y="771755"/>
                    <a:pt x="2685742" y="769593"/>
                  </a:cubicBezTo>
                  <a:cubicBezTo>
                    <a:pt x="2689795" y="769593"/>
                    <a:pt x="2693848" y="769593"/>
                    <a:pt x="2697902" y="769593"/>
                  </a:cubicBezTo>
                  <a:cubicBezTo>
                    <a:pt x="2697902" y="771755"/>
                    <a:pt x="2697902" y="771755"/>
                    <a:pt x="2697902" y="773917"/>
                  </a:cubicBezTo>
                  <a:cubicBezTo>
                    <a:pt x="2706009" y="773917"/>
                    <a:pt x="2714115" y="773917"/>
                    <a:pt x="2722222" y="773917"/>
                  </a:cubicBezTo>
                  <a:cubicBezTo>
                    <a:pt x="2722222" y="769593"/>
                    <a:pt x="2722222" y="765270"/>
                    <a:pt x="2722222" y="760946"/>
                  </a:cubicBezTo>
                  <a:cubicBezTo>
                    <a:pt x="2732356" y="760946"/>
                    <a:pt x="2742489" y="760946"/>
                    <a:pt x="2750596" y="760946"/>
                  </a:cubicBezTo>
                  <a:cubicBezTo>
                    <a:pt x="2754649" y="756622"/>
                    <a:pt x="2758703" y="756622"/>
                    <a:pt x="2762756" y="756622"/>
                  </a:cubicBezTo>
                  <a:cubicBezTo>
                    <a:pt x="2768836" y="760946"/>
                    <a:pt x="2776943" y="760946"/>
                    <a:pt x="2783023" y="760946"/>
                  </a:cubicBezTo>
                  <a:cubicBezTo>
                    <a:pt x="2783023" y="754461"/>
                    <a:pt x="2783023" y="750137"/>
                    <a:pt x="2783023" y="743652"/>
                  </a:cubicBezTo>
                  <a:lnTo>
                    <a:pt x="2791130" y="743652"/>
                  </a:lnTo>
                  <a:cubicBezTo>
                    <a:pt x="2791130" y="739328"/>
                    <a:pt x="2791130" y="735005"/>
                    <a:pt x="2791130" y="730681"/>
                  </a:cubicBezTo>
                  <a:cubicBezTo>
                    <a:pt x="2809370" y="730681"/>
                    <a:pt x="2829637" y="730681"/>
                    <a:pt x="2847877" y="730681"/>
                  </a:cubicBezTo>
                  <a:cubicBezTo>
                    <a:pt x="2847877" y="719872"/>
                    <a:pt x="2847877" y="711225"/>
                    <a:pt x="2847877" y="700416"/>
                  </a:cubicBezTo>
                  <a:cubicBezTo>
                    <a:pt x="2853957" y="700416"/>
                    <a:pt x="2860037" y="700416"/>
                    <a:pt x="2866117" y="700416"/>
                  </a:cubicBezTo>
                  <a:cubicBezTo>
                    <a:pt x="2866117" y="698254"/>
                    <a:pt x="2866117" y="696093"/>
                    <a:pt x="2866117" y="693931"/>
                  </a:cubicBezTo>
                  <a:cubicBezTo>
                    <a:pt x="2870171" y="693931"/>
                    <a:pt x="2874224" y="693931"/>
                    <a:pt x="2878277" y="693931"/>
                  </a:cubicBezTo>
                  <a:cubicBezTo>
                    <a:pt x="2878277" y="696093"/>
                    <a:pt x="2878277" y="698254"/>
                    <a:pt x="2878277" y="700416"/>
                  </a:cubicBezTo>
                  <a:cubicBezTo>
                    <a:pt x="2884357" y="700416"/>
                    <a:pt x="2888411" y="700416"/>
                    <a:pt x="2894491" y="700416"/>
                  </a:cubicBezTo>
                  <a:cubicBezTo>
                    <a:pt x="2894491" y="715549"/>
                    <a:pt x="2894491" y="732843"/>
                    <a:pt x="2894491" y="750137"/>
                  </a:cubicBezTo>
                  <a:cubicBezTo>
                    <a:pt x="2904624" y="750137"/>
                    <a:pt x="2916785" y="750137"/>
                    <a:pt x="2926918" y="750137"/>
                  </a:cubicBezTo>
                  <a:cubicBezTo>
                    <a:pt x="2926918" y="741490"/>
                    <a:pt x="2926918" y="732843"/>
                    <a:pt x="2926918" y="724196"/>
                  </a:cubicBezTo>
                  <a:cubicBezTo>
                    <a:pt x="2939078" y="724196"/>
                    <a:pt x="2953265" y="724196"/>
                    <a:pt x="2965425" y="724196"/>
                  </a:cubicBezTo>
                  <a:cubicBezTo>
                    <a:pt x="2965425" y="713387"/>
                    <a:pt x="2965425" y="704740"/>
                    <a:pt x="2965425" y="693931"/>
                  </a:cubicBezTo>
                  <a:cubicBezTo>
                    <a:pt x="2981639" y="693931"/>
                    <a:pt x="2997852" y="693931"/>
                    <a:pt x="3014066" y="693931"/>
                  </a:cubicBezTo>
                  <a:cubicBezTo>
                    <a:pt x="3014066" y="693960"/>
                    <a:pt x="3014066" y="695735"/>
                    <a:pt x="3014066" y="805087"/>
                  </a:cubicBezTo>
                  <a:lnTo>
                    <a:pt x="3014066" y="818866"/>
                  </a:lnTo>
                  <a:lnTo>
                    <a:pt x="3079941" y="818866"/>
                  </a:lnTo>
                  <a:lnTo>
                    <a:pt x="3079941" y="924638"/>
                  </a:lnTo>
                  <a:lnTo>
                    <a:pt x="3079941" y="1030409"/>
                  </a:lnTo>
                  <a:lnTo>
                    <a:pt x="3079941" y="1160647"/>
                  </a:lnTo>
                  <a:lnTo>
                    <a:pt x="3014066" y="1160647"/>
                  </a:lnTo>
                  <a:lnTo>
                    <a:pt x="2842946" y="1160647"/>
                  </a:lnTo>
                  <a:lnTo>
                    <a:pt x="200958" y="1160647"/>
                  </a:lnTo>
                  <a:lnTo>
                    <a:pt x="200958" y="1126882"/>
                  </a:lnTo>
                  <a:lnTo>
                    <a:pt x="0" y="1126882"/>
                  </a:lnTo>
                  <a:lnTo>
                    <a:pt x="0" y="915339"/>
                  </a:lnTo>
                  <a:lnTo>
                    <a:pt x="103377" y="915339"/>
                  </a:lnTo>
                  <a:lnTo>
                    <a:pt x="103377" y="886329"/>
                  </a:lnTo>
                  <a:lnTo>
                    <a:pt x="55096" y="886329"/>
                  </a:lnTo>
                  <a:cubicBezTo>
                    <a:pt x="55096" y="886306"/>
                    <a:pt x="55096" y="884414"/>
                    <a:pt x="55096" y="724196"/>
                  </a:cubicBezTo>
                  <a:cubicBezTo>
                    <a:pt x="55107" y="724196"/>
                    <a:pt x="55578" y="724196"/>
                    <a:pt x="75363" y="724196"/>
                  </a:cubicBezTo>
                  <a:cubicBezTo>
                    <a:pt x="75367" y="724190"/>
                    <a:pt x="75404" y="724108"/>
                    <a:pt x="75870" y="723115"/>
                  </a:cubicBezTo>
                  <a:lnTo>
                    <a:pt x="79416" y="715549"/>
                  </a:lnTo>
                  <a:cubicBezTo>
                    <a:pt x="79425" y="715550"/>
                    <a:pt x="79538" y="715568"/>
                    <a:pt x="81190" y="715819"/>
                  </a:cubicBezTo>
                  <a:lnTo>
                    <a:pt x="93603" y="717710"/>
                  </a:lnTo>
                  <a:cubicBezTo>
                    <a:pt x="93606" y="717720"/>
                    <a:pt x="93644" y="717821"/>
                    <a:pt x="94110" y="719062"/>
                  </a:cubicBezTo>
                  <a:lnTo>
                    <a:pt x="97656" y="728519"/>
                  </a:lnTo>
                  <a:cubicBezTo>
                    <a:pt x="97670" y="728520"/>
                    <a:pt x="98266" y="728570"/>
                    <a:pt x="124003" y="730681"/>
                  </a:cubicBezTo>
                  <a:cubicBezTo>
                    <a:pt x="124003" y="730661"/>
                    <a:pt x="124003" y="729131"/>
                    <a:pt x="124003" y="607460"/>
                  </a:cubicBezTo>
                  <a:cubicBezTo>
                    <a:pt x="124012" y="607460"/>
                    <a:pt x="124131" y="607460"/>
                    <a:pt x="126030" y="607460"/>
                  </a:cubicBezTo>
                  <a:lnTo>
                    <a:pt x="140217" y="607460"/>
                  </a:lnTo>
                  <a:cubicBezTo>
                    <a:pt x="140217" y="607438"/>
                    <a:pt x="140217" y="605724"/>
                    <a:pt x="140217" y="471268"/>
                  </a:cubicBezTo>
                  <a:cubicBezTo>
                    <a:pt x="140225" y="471268"/>
                    <a:pt x="140333" y="471268"/>
                    <a:pt x="141990" y="471268"/>
                  </a:cubicBezTo>
                  <a:lnTo>
                    <a:pt x="154404" y="471268"/>
                  </a:lnTo>
                  <a:cubicBezTo>
                    <a:pt x="154404" y="471251"/>
                    <a:pt x="154404" y="469845"/>
                    <a:pt x="154404" y="356694"/>
                  </a:cubicBezTo>
                  <a:cubicBezTo>
                    <a:pt x="158457" y="354532"/>
                    <a:pt x="158457" y="354532"/>
                    <a:pt x="158457" y="328590"/>
                  </a:cubicBezTo>
                  <a:cubicBezTo>
                    <a:pt x="158464" y="328590"/>
                    <a:pt x="158584" y="328590"/>
                    <a:pt x="160484" y="328590"/>
                  </a:cubicBezTo>
                  <a:lnTo>
                    <a:pt x="174671" y="328590"/>
                  </a:lnTo>
                  <a:cubicBezTo>
                    <a:pt x="174682" y="328567"/>
                    <a:pt x="175288" y="327200"/>
                    <a:pt x="211151" y="246443"/>
                  </a:cubicBezTo>
                  <a:cubicBezTo>
                    <a:pt x="211151" y="246429"/>
                    <a:pt x="211185" y="244478"/>
                    <a:pt x="21520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bg1"/>
                </a:solidFill>
              </a:endParaRPr>
            </a:p>
          </p:txBody>
        </p:sp>
      </p:grpSp>
      <p:sp>
        <p:nvSpPr>
          <p:cNvPr id="22" name="Oval 21">
            <a:extLst>
              <a:ext uri="{FF2B5EF4-FFF2-40B4-BE49-F238E27FC236}">
                <a16:creationId xmlns:a16="http://schemas.microsoft.com/office/drawing/2014/main" id="{A8763DE6-2DBA-488B-A4DD-FDF2D010438F}"/>
              </a:ext>
            </a:extLst>
          </p:cNvPr>
          <p:cNvSpPr/>
          <p:nvPr/>
        </p:nvSpPr>
        <p:spPr>
          <a:xfrm rot="18900000">
            <a:off x="1033706" y="1575581"/>
            <a:ext cx="609280" cy="60928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bg1"/>
              </a:solidFill>
              <a:cs typeface="Arial" pitchFamily="34" charset="0"/>
            </a:endParaRPr>
          </a:p>
        </p:txBody>
      </p:sp>
      <p:sp>
        <p:nvSpPr>
          <p:cNvPr id="23" name="TextBox 22">
            <a:extLst>
              <a:ext uri="{FF2B5EF4-FFF2-40B4-BE49-F238E27FC236}">
                <a16:creationId xmlns:a16="http://schemas.microsoft.com/office/drawing/2014/main" id="{23123ED7-1899-45D7-80E4-F6A11F450549}"/>
              </a:ext>
            </a:extLst>
          </p:cNvPr>
          <p:cNvSpPr txBox="1"/>
          <p:nvPr/>
        </p:nvSpPr>
        <p:spPr>
          <a:xfrm>
            <a:off x="1093746" y="1741723"/>
            <a:ext cx="489205"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01</a:t>
            </a:r>
            <a:endParaRPr lang="ko-KR" altLang="en-US" sz="1200" b="1" dirty="0">
              <a:solidFill>
                <a:schemeClr val="bg1"/>
              </a:solidFill>
              <a:cs typeface="Arial" pitchFamily="34" charset="0"/>
            </a:endParaRPr>
          </a:p>
        </p:txBody>
      </p:sp>
      <p:grpSp>
        <p:nvGrpSpPr>
          <p:cNvPr id="24" name="Group 23">
            <a:extLst>
              <a:ext uri="{FF2B5EF4-FFF2-40B4-BE49-F238E27FC236}">
                <a16:creationId xmlns:a16="http://schemas.microsoft.com/office/drawing/2014/main" id="{7182D1D8-A5C9-4F94-8ED2-A3AC914ACCD6}"/>
              </a:ext>
            </a:extLst>
          </p:cNvPr>
          <p:cNvGrpSpPr/>
          <p:nvPr/>
        </p:nvGrpSpPr>
        <p:grpSpPr>
          <a:xfrm>
            <a:off x="1726796" y="1448565"/>
            <a:ext cx="1960554" cy="863315"/>
            <a:chOff x="3233963" y="1954419"/>
            <a:chExt cx="1400520" cy="863315"/>
          </a:xfrm>
        </p:grpSpPr>
        <p:sp>
          <p:nvSpPr>
            <p:cNvPr id="25" name="TextBox 24">
              <a:extLst>
                <a:ext uri="{FF2B5EF4-FFF2-40B4-BE49-F238E27FC236}">
                  <a16:creationId xmlns:a16="http://schemas.microsoft.com/office/drawing/2014/main" id="{57DA7A9B-7779-4275-8772-4D997CAB99BC}"/>
                </a:ext>
              </a:extLst>
            </p:cNvPr>
            <p:cNvSpPr txBox="1"/>
            <p:nvPr/>
          </p:nvSpPr>
          <p:spPr>
            <a:xfrm>
              <a:off x="3233963" y="1954419"/>
              <a:ext cx="1400519" cy="307777"/>
            </a:xfrm>
            <a:prstGeom prst="rect">
              <a:avLst/>
            </a:prstGeom>
            <a:noFill/>
          </p:spPr>
          <p:txBody>
            <a:bodyPr wrap="square" rtlCol="0">
              <a:spAutoFit/>
            </a:bodyPr>
            <a:lstStyle/>
            <a:p>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26" name="TextBox 25">
              <a:extLst>
                <a:ext uri="{FF2B5EF4-FFF2-40B4-BE49-F238E27FC236}">
                  <a16:creationId xmlns:a16="http://schemas.microsoft.com/office/drawing/2014/main" id="{936ED272-17B6-4565-B087-4E79EDF8430A}"/>
                </a:ext>
              </a:extLst>
            </p:cNvPr>
            <p:cNvSpPr txBox="1"/>
            <p:nvPr/>
          </p:nvSpPr>
          <p:spPr>
            <a:xfrm>
              <a:off x="3233964" y="2171403"/>
              <a:ext cx="1400519" cy="64633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grpSp>
      <p:sp>
        <p:nvSpPr>
          <p:cNvPr id="27" name="Oval 26">
            <a:extLst>
              <a:ext uri="{FF2B5EF4-FFF2-40B4-BE49-F238E27FC236}">
                <a16:creationId xmlns:a16="http://schemas.microsoft.com/office/drawing/2014/main" id="{F5D03808-2260-40EE-AC15-F3DFBD4668E9}"/>
              </a:ext>
            </a:extLst>
          </p:cNvPr>
          <p:cNvSpPr/>
          <p:nvPr/>
        </p:nvSpPr>
        <p:spPr>
          <a:xfrm rot="18900000">
            <a:off x="3462425" y="2194618"/>
            <a:ext cx="609280" cy="60928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bg1"/>
              </a:solidFill>
              <a:cs typeface="Arial" pitchFamily="34" charset="0"/>
            </a:endParaRPr>
          </a:p>
        </p:txBody>
      </p:sp>
      <p:sp>
        <p:nvSpPr>
          <p:cNvPr id="28" name="TextBox 27">
            <a:extLst>
              <a:ext uri="{FF2B5EF4-FFF2-40B4-BE49-F238E27FC236}">
                <a16:creationId xmlns:a16="http://schemas.microsoft.com/office/drawing/2014/main" id="{E5F2390E-FC27-49C0-AC60-5EDD4E8B2223}"/>
              </a:ext>
            </a:extLst>
          </p:cNvPr>
          <p:cNvSpPr txBox="1"/>
          <p:nvPr/>
        </p:nvSpPr>
        <p:spPr>
          <a:xfrm>
            <a:off x="3522464" y="2360758"/>
            <a:ext cx="489205"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02</a:t>
            </a:r>
            <a:endParaRPr lang="ko-KR" altLang="en-US" sz="1200" b="1" dirty="0">
              <a:solidFill>
                <a:schemeClr val="bg1"/>
              </a:solidFill>
              <a:cs typeface="Arial" pitchFamily="34" charset="0"/>
            </a:endParaRPr>
          </a:p>
        </p:txBody>
      </p:sp>
      <p:grpSp>
        <p:nvGrpSpPr>
          <p:cNvPr id="29" name="Group 28">
            <a:extLst>
              <a:ext uri="{FF2B5EF4-FFF2-40B4-BE49-F238E27FC236}">
                <a16:creationId xmlns:a16="http://schemas.microsoft.com/office/drawing/2014/main" id="{32CA687F-AD03-41BA-8FF5-EF04B450EE2A}"/>
              </a:ext>
            </a:extLst>
          </p:cNvPr>
          <p:cNvGrpSpPr/>
          <p:nvPr/>
        </p:nvGrpSpPr>
        <p:grpSpPr>
          <a:xfrm>
            <a:off x="4155515" y="2067600"/>
            <a:ext cx="1960554" cy="863315"/>
            <a:chOff x="3233963" y="1954419"/>
            <a:chExt cx="1400520" cy="863315"/>
          </a:xfrm>
        </p:grpSpPr>
        <p:sp>
          <p:nvSpPr>
            <p:cNvPr id="30" name="TextBox 29">
              <a:extLst>
                <a:ext uri="{FF2B5EF4-FFF2-40B4-BE49-F238E27FC236}">
                  <a16:creationId xmlns:a16="http://schemas.microsoft.com/office/drawing/2014/main" id="{13DF8583-CBBF-4C99-B830-414A55FB54B9}"/>
                </a:ext>
              </a:extLst>
            </p:cNvPr>
            <p:cNvSpPr txBox="1"/>
            <p:nvPr/>
          </p:nvSpPr>
          <p:spPr>
            <a:xfrm>
              <a:off x="3233963" y="1954419"/>
              <a:ext cx="1400519" cy="307777"/>
            </a:xfrm>
            <a:prstGeom prst="rect">
              <a:avLst/>
            </a:prstGeom>
            <a:noFill/>
          </p:spPr>
          <p:txBody>
            <a:bodyPr wrap="square" rtlCol="0">
              <a:spAutoFit/>
            </a:bodyPr>
            <a:lstStyle/>
            <a:p>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31" name="TextBox 30">
              <a:extLst>
                <a:ext uri="{FF2B5EF4-FFF2-40B4-BE49-F238E27FC236}">
                  <a16:creationId xmlns:a16="http://schemas.microsoft.com/office/drawing/2014/main" id="{D09CF53C-DAFF-4370-BF69-CB4C31681A5D}"/>
                </a:ext>
              </a:extLst>
            </p:cNvPr>
            <p:cNvSpPr txBox="1"/>
            <p:nvPr/>
          </p:nvSpPr>
          <p:spPr>
            <a:xfrm>
              <a:off x="3233964" y="2171403"/>
              <a:ext cx="1400519" cy="64633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grpSp>
      <p:sp>
        <p:nvSpPr>
          <p:cNvPr id="32" name="Oval 31">
            <a:extLst>
              <a:ext uri="{FF2B5EF4-FFF2-40B4-BE49-F238E27FC236}">
                <a16:creationId xmlns:a16="http://schemas.microsoft.com/office/drawing/2014/main" id="{1934974F-3072-46D4-99D7-8CB1C45C0C80}"/>
              </a:ext>
            </a:extLst>
          </p:cNvPr>
          <p:cNvSpPr/>
          <p:nvPr/>
        </p:nvSpPr>
        <p:spPr>
          <a:xfrm rot="18900000">
            <a:off x="8996322" y="2194618"/>
            <a:ext cx="609280" cy="60928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bg1"/>
              </a:solidFill>
              <a:cs typeface="Arial" pitchFamily="34" charset="0"/>
            </a:endParaRPr>
          </a:p>
        </p:txBody>
      </p:sp>
      <p:sp>
        <p:nvSpPr>
          <p:cNvPr id="33" name="TextBox 32">
            <a:extLst>
              <a:ext uri="{FF2B5EF4-FFF2-40B4-BE49-F238E27FC236}">
                <a16:creationId xmlns:a16="http://schemas.microsoft.com/office/drawing/2014/main" id="{3F8244BE-8EBC-4E05-912B-182C8487F544}"/>
              </a:ext>
            </a:extLst>
          </p:cNvPr>
          <p:cNvSpPr txBox="1"/>
          <p:nvPr/>
        </p:nvSpPr>
        <p:spPr>
          <a:xfrm>
            <a:off x="9056361" y="2360758"/>
            <a:ext cx="489205"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04</a:t>
            </a:r>
            <a:endParaRPr lang="ko-KR" altLang="en-US" sz="1200" b="1" dirty="0">
              <a:solidFill>
                <a:schemeClr val="bg1"/>
              </a:solidFill>
              <a:cs typeface="Arial" pitchFamily="34" charset="0"/>
            </a:endParaRPr>
          </a:p>
        </p:txBody>
      </p:sp>
      <p:grpSp>
        <p:nvGrpSpPr>
          <p:cNvPr id="34" name="Group 33">
            <a:extLst>
              <a:ext uri="{FF2B5EF4-FFF2-40B4-BE49-F238E27FC236}">
                <a16:creationId xmlns:a16="http://schemas.microsoft.com/office/drawing/2014/main" id="{61CEA9F2-550F-4648-8E16-9E95478F39ED}"/>
              </a:ext>
            </a:extLst>
          </p:cNvPr>
          <p:cNvGrpSpPr/>
          <p:nvPr/>
        </p:nvGrpSpPr>
        <p:grpSpPr>
          <a:xfrm>
            <a:off x="9689411" y="2067600"/>
            <a:ext cx="1960554" cy="863315"/>
            <a:chOff x="3233963" y="1954419"/>
            <a:chExt cx="1400520" cy="863315"/>
          </a:xfrm>
        </p:grpSpPr>
        <p:sp>
          <p:nvSpPr>
            <p:cNvPr id="35" name="TextBox 34">
              <a:extLst>
                <a:ext uri="{FF2B5EF4-FFF2-40B4-BE49-F238E27FC236}">
                  <a16:creationId xmlns:a16="http://schemas.microsoft.com/office/drawing/2014/main" id="{5F088535-C84E-4820-B3E8-4127405A873B}"/>
                </a:ext>
              </a:extLst>
            </p:cNvPr>
            <p:cNvSpPr txBox="1"/>
            <p:nvPr/>
          </p:nvSpPr>
          <p:spPr>
            <a:xfrm>
              <a:off x="3233963" y="1954419"/>
              <a:ext cx="1400519" cy="307777"/>
            </a:xfrm>
            <a:prstGeom prst="rect">
              <a:avLst/>
            </a:prstGeom>
            <a:noFill/>
          </p:spPr>
          <p:txBody>
            <a:bodyPr wrap="square" rtlCol="0">
              <a:spAutoFit/>
            </a:bodyPr>
            <a:lstStyle/>
            <a:p>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36" name="TextBox 35">
              <a:extLst>
                <a:ext uri="{FF2B5EF4-FFF2-40B4-BE49-F238E27FC236}">
                  <a16:creationId xmlns:a16="http://schemas.microsoft.com/office/drawing/2014/main" id="{AA6658A2-A612-40C7-97FB-36B75017C9DB}"/>
                </a:ext>
              </a:extLst>
            </p:cNvPr>
            <p:cNvSpPr txBox="1"/>
            <p:nvPr/>
          </p:nvSpPr>
          <p:spPr>
            <a:xfrm>
              <a:off x="3233964" y="2171403"/>
              <a:ext cx="1400519" cy="64633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grpSp>
      <p:sp>
        <p:nvSpPr>
          <p:cNvPr id="37" name="Oval 36">
            <a:extLst>
              <a:ext uri="{FF2B5EF4-FFF2-40B4-BE49-F238E27FC236}">
                <a16:creationId xmlns:a16="http://schemas.microsoft.com/office/drawing/2014/main" id="{BBC0817A-383C-4BD3-BF03-84A0DCB4C33E}"/>
              </a:ext>
            </a:extLst>
          </p:cNvPr>
          <p:cNvSpPr/>
          <p:nvPr/>
        </p:nvSpPr>
        <p:spPr>
          <a:xfrm rot="18900000">
            <a:off x="6108921" y="1581634"/>
            <a:ext cx="609280" cy="60928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bg1"/>
              </a:solidFill>
              <a:cs typeface="Arial" pitchFamily="34" charset="0"/>
            </a:endParaRPr>
          </a:p>
        </p:txBody>
      </p:sp>
      <p:sp>
        <p:nvSpPr>
          <p:cNvPr id="38" name="TextBox 37">
            <a:extLst>
              <a:ext uri="{FF2B5EF4-FFF2-40B4-BE49-F238E27FC236}">
                <a16:creationId xmlns:a16="http://schemas.microsoft.com/office/drawing/2014/main" id="{5932862E-080C-4AFE-AB40-D61254AC5E3D}"/>
              </a:ext>
            </a:extLst>
          </p:cNvPr>
          <p:cNvSpPr txBox="1"/>
          <p:nvPr/>
        </p:nvSpPr>
        <p:spPr>
          <a:xfrm>
            <a:off x="6168960" y="1747776"/>
            <a:ext cx="489205"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03</a:t>
            </a:r>
            <a:endParaRPr lang="ko-KR" altLang="en-US" sz="1200" b="1" dirty="0">
              <a:solidFill>
                <a:schemeClr val="bg1"/>
              </a:solidFill>
              <a:cs typeface="Arial" pitchFamily="34" charset="0"/>
            </a:endParaRPr>
          </a:p>
        </p:txBody>
      </p:sp>
      <p:grpSp>
        <p:nvGrpSpPr>
          <p:cNvPr id="39" name="Group 38">
            <a:extLst>
              <a:ext uri="{FF2B5EF4-FFF2-40B4-BE49-F238E27FC236}">
                <a16:creationId xmlns:a16="http://schemas.microsoft.com/office/drawing/2014/main" id="{479D81BD-5157-48EB-8E59-889AF375AE7A}"/>
              </a:ext>
            </a:extLst>
          </p:cNvPr>
          <p:cNvGrpSpPr/>
          <p:nvPr/>
        </p:nvGrpSpPr>
        <p:grpSpPr>
          <a:xfrm>
            <a:off x="6802010" y="1454618"/>
            <a:ext cx="1960554" cy="863315"/>
            <a:chOff x="3233963" y="1954419"/>
            <a:chExt cx="1400520" cy="863315"/>
          </a:xfrm>
        </p:grpSpPr>
        <p:sp>
          <p:nvSpPr>
            <p:cNvPr id="40" name="TextBox 39">
              <a:extLst>
                <a:ext uri="{FF2B5EF4-FFF2-40B4-BE49-F238E27FC236}">
                  <a16:creationId xmlns:a16="http://schemas.microsoft.com/office/drawing/2014/main" id="{4AD648E7-9264-42F7-BCC9-8B25B9AA1F62}"/>
                </a:ext>
              </a:extLst>
            </p:cNvPr>
            <p:cNvSpPr txBox="1"/>
            <p:nvPr/>
          </p:nvSpPr>
          <p:spPr>
            <a:xfrm>
              <a:off x="3233963" y="1954419"/>
              <a:ext cx="1400519" cy="307777"/>
            </a:xfrm>
            <a:prstGeom prst="rect">
              <a:avLst/>
            </a:prstGeom>
            <a:noFill/>
          </p:spPr>
          <p:txBody>
            <a:bodyPr wrap="square" rtlCol="0">
              <a:spAutoFit/>
            </a:bodyPr>
            <a:lstStyle/>
            <a:p>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41" name="TextBox 40">
              <a:extLst>
                <a:ext uri="{FF2B5EF4-FFF2-40B4-BE49-F238E27FC236}">
                  <a16:creationId xmlns:a16="http://schemas.microsoft.com/office/drawing/2014/main" id="{B4618ADC-4B03-416E-84C7-24A1DF1BF9D1}"/>
                </a:ext>
              </a:extLst>
            </p:cNvPr>
            <p:cNvSpPr txBox="1"/>
            <p:nvPr/>
          </p:nvSpPr>
          <p:spPr>
            <a:xfrm>
              <a:off x="3233964" y="2171403"/>
              <a:ext cx="1400519" cy="64633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grpSp>
      <p:sp>
        <p:nvSpPr>
          <p:cNvPr id="42" name="Freeform 33">
            <a:extLst>
              <a:ext uri="{FF2B5EF4-FFF2-40B4-BE49-F238E27FC236}">
                <a16:creationId xmlns:a16="http://schemas.microsoft.com/office/drawing/2014/main" id="{C6E2873D-C456-4900-8653-F2BE41860D47}"/>
              </a:ext>
            </a:extLst>
          </p:cNvPr>
          <p:cNvSpPr>
            <a:spLocks noChangeAspect="1"/>
          </p:cNvSpPr>
          <p:nvPr/>
        </p:nvSpPr>
        <p:spPr>
          <a:xfrm>
            <a:off x="9274797" y="3504276"/>
            <a:ext cx="1308166" cy="612226"/>
          </a:xfrm>
          <a:custGeom>
            <a:avLst/>
            <a:gdLst/>
            <a:ahLst/>
            <a:cxnLst/>
            <a:rect l="l" t="t" r="r" b="b"/>
            <a:pathLst>
              <a:path w="2601365" h="1217445">
                <a:moveTo>
                  <a:pt x="518058" y="120"/>
                </a:moveTo>
                <a:cubicBezTo>
                  <a:pt x="699936" y="-4015"/>
                  <a:pt x="794568" y="100203"/>
                  <a:pt x="820680" y="159272"/>
                </a:cubicBezTo>
                <a:cubicBezTo>
                  <a:pt x="875496" y="131298"/>
                  <a:pt x="962595" y="113500"/>
                  <a:pt x="1035317" y="152769"/>
                </a:cubicBezTo>
                <a:cubicBezTo>
                  <a:pt x="1094530" y="181085"/>
                  <a:pt x="1129714" y="248595"/>
                  <a:pt x="1116493" y="318816"/>
                </a:cubicBezTo>
                <a:cubicBezTo>
                  <a:pt x="1241132" y="298164"/>
                  <a:pt x="1339013" y="377215"/>
                  <a:pt x="1360137" y="413389"/>
                </a:cubicBezTo>
                <a:cubicBezTo>
                  <a:pt x="1371427" y="433879"/>
                  <a:pt x="1381000" y="462541"/>
                  <a:pt x="1382394" y="494326"/>
                </a:cubicBezTo>
                <a:cubicBezTo>
                  <a:pt x="1429405" y="444430"/>
                  <a:pt x="1497901" y="404502"/>
                  <a:pt x="1593680" y="389269"/>
                </a:cubicBezTo>
                <a:cubicBezTo>
                  <a:pt x="1608036" y="387841"/>
                  <a:pt x="1621954" y="386998"/>
                  <a:pt x="1635441" y="386692"/>
                </a:cubicBezTo>
                <a:cubicBezTo>
                  <a:pt x="1837742" y="382093"/>
                  <a:pt x="1942999" y="498014"/>
                  <a:pt x="1972044" y="563716"/>
                </a:cubicBezTo>
                <a:cubicBezTo>
                  <a:pt x="2033016" y="532600"/>
                  <a:pt x="2129895" y="512804"/>
                  <a:pt x="2210783" y="556482"/>
                </a:cubicBezTo>
                <a:cubicBezTo>
                  <a:pt x="2276646" y="587978"/>
                  <a:pt x="2315780" y="663068"/>
                  <a:pt x="2301075" y="741176"/>
                </a:cubicBezTo>
                <a:cubicBezTo>
                  <a:pt x="2439710" y="718204"/>
                  <a:pt x="2548582" y="806132"/>
                  <a:pt x="2572078" y="846369"/>
                </a:cubicBezTo>
                <a:cubicBezTo>
                  <a:pt x="2602853" y="902221"/>
                  <a:pt x="2622158" y="1012661"/>
                  <a:pt x="2562962" y="1090479"/>
                </a:cubicBezTo>
                <a:cubicBezTo>
                  <a:pt x="2497680" y="1166932"/>
                  <a:pt x="2415802" y="1210619"/>
                  <a:pt x="2300728" y="1217445"/>
                </a:cubicBezTo>
                <a:lnTo>
                  <a:pt x="1376271" y="1214715"/>
                </a:lnTo>
                <a:lnTo>
                  <a:pt x="1371014" y="1214296"/>
                </a:lnTo>
                <a:lnTo>
                  <a:pt x="1349870" y="1217445"/>
                </a:lnTo>
                <a:lnTo>
                  <a:pt x="425412" y="1214715"/>
                </a:lnTo>
                <a:cubicBezTo>
                  <a:pt x="352385" y="1213804"/>
                  <a:pt x="143262" y="1166477"/>
                  <a:pt x="111728" y="1007201"/>
                </a:cubicBezTo>
                <a:cubicBezTo>
                  <a:pt x="99003" y="932568"/>
                  <a:pt x="112016" y="775279"/>
                  <a:pt x="334859" y="727329"/>
                </a:cubicBezTo>
                <a:cubicBezTo>
                  <a:pt x="333957" y="621147"/>
                  <a:pt x="402519" y="427487"/>
                  <a:pt x="642822" y="389269"/>
                </a:cubicBezTo>
                <a:cubicBezTo>
                  <a:pt x="657177" y="387841"/>
                  <a:pt x="671096" y="386999"/>
                  <a:pt x="684582" y="386692"/>
                </a:cubicBezTo>
                <a:cubicBezTo>
                  <a:pt x="886883" y="382093"/>
                  <a:pt x="992141" y="498014"/>
                  <a:pt x="1021185" y="563716"/>
                </a:cubicBezTo>
                <a:cubicBezTo>
                  <a:pt x="1082157" y="532600"/>
                  <a:pt x="1179036" y="512804"/>
                  <a:pt x="1259924" y="556482"/>
                </a:cubicBezTo>
                <a:cubicBezTo>
                  <a:pt x="1281172" y="566643"/>
                  <a:pt x="1299638" y="581341"/>
                  <a:pt x="1313023" y="600362"/>
                </a:cubicBezTo>
                <a:cubicBezTo>
                  <a:pt x="1323561" y="572635"/>
                  <a:pt x="1339067" y="545030"/>
                  <a:pt x="1360422" y="519839"/>
                </a:cubicBezTo>
                <a:cubicBezTo>
                  <a:pt x="1348923" y="509093"/>
                  <a:pt x="1335621" y="500357"/>
                  <a:pt x="1321193" y="493457"/>
                </a:cubicBezTo>
                <a:cubicBezTo>
                  <a:pt x="1229057" y="443705"/>
                  <a:pt x="1118707" y="466254"/>
                  <a:pt x="1049257" y="501696"/>
                </a:cubicBezTo>
                <a:cubicBezTo>
                  <a:pt x="1013968" y="421869"/>
                  <a:pt x="879907" y="276958"/>
                  <a:pt x="618280" y="302992"/>
                </a:cubicBezTo>
                <a:cubicBezTo>
                  <a:pt x="344563" y="346524"/>
                  <a:pt x="266466" y="567113"/>
                  <a:pt x="267494" y="688061"/>
                </a:cubicBezTo>
                <a:cubicBezTo>
                  <a:pt x="229475" y="696241"/>
                  <a:pt x="196818" y="707216"/>
                  <a:pt x="169021" y="720685"/>
                </a:cubicBezTo>
                <a:cubicBezTo>
                  <a:pt x="96879" y="695133"/>
                  <a:pt x="20314" y="645246"/>
                  <a:pt x="3037" y="557984"/>
                </a:cubicBezTo>
                <a:cubicBezTo>
                  <a:pt x="-8404" y="490887"/>
                  <a:pt x="3296" y="349476"/>
                  <a:pt x="203642" y="306367"/>
                </a:cubicBezTo>
                <a:cubicBezTo>
                  <a:pt x="202831" y="210905"/>
                  <a:pt x="264472" y="36796"/>
                  <a:pt x="480514" y="2437"/>
                </a:cubicBezTo>
                <a:cubicBezTo>
                  <a:pt x="493420" y="1153"/>
                  <a:pt x="505933" y="395"/>
                  <a:pt x="518058" y="12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pic>
        <p:nvPicPr>
          <p:cNvPr id="43" name="Graphic 42">
            <a:extLst>
              <a:ext uri="{FF2B5EF4-FFF2-40B4-BE49-F238E27FC236}">
                <a16:creationId xmlns:a16="http://schemas.microsoft.com/office/drawing/2014/main" id="{49451B92-878D-4927-91A4-F07053B9B24C}"/>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824934" y="3041577"/>
            <a:ext cx="518288" cy="1365860"/>
          </a:xfrm>
          <a:prstGeom prst="rect">
            <a:avLst/>
          </a:prstGeom>
        </p:spPr>
      </p:pic>
      <p:grpSp>
        <p:nvGrpSpPr>
          <p:cNvPr id="44" name="Group 43">
            <a:extLst>
              <a:ext uri="{FF2B5EF4-FFF2-40B4-BE49-F238E27FC236}">
                <a16:creationId xmlns:a16="http://schemas.microsoft.com/office/drawing/2014/main" id="{1BA69F9E-08B3-47A6-906E-86275D52BEDA}"/>
              </a:ext>
            </a:extLst>
          </p:cNvPr>
          <p:cNvGrpSpPr/>
          <p:nvPr/>
        </p:nvGrpSpPr>
        <p:grpSpPr>
          <a:xfrm flipH="1">
            <a:off x="6266142" y="3714295"/>
            <a:ext cx="3538328" cy="692777"/>
            <a:chOff x="1596377" y="3238221"/>
            <a:chExt cx="5927951" cy="1160647"/>
          </a:xfrm>
          <a:solidFill>
            <a:schemeClr val="accent1"/>
          </a:solidFill>
        </p:grpSpPr>
        <p:sp>
          <p:nvSpPr>
            <p:cNvPr id="45" name="Freeform 8">
              <a:extLst>
                <a:ext uri="{FF2B5EF4-FFF2-40B4-BE49-F238E27FC236}">
                  <a16:creationId xmlns:a16="http://schemas.microsoft.com/office/drawing/2014/main" id="{98FA5C60-0AEC-442E-A634-17E9A09EA52F}"/>
                </a:ext>
              </a:extLst>
            </p:cNvPr>
            <p:cNvSpPr>
              <a:spLocks/>
            </p:cNvSpPr>
            <p:nvPr/>
          </p:nvSpPr>
          <p:spPr bwMode="auto">
            <a:xfrm>
              <a:off x="1596377" y="3942017"/>
              <a:ext cx="1373612" cy="423086"/>
            </a:xfrm>
            <a:custGeom>
              <a:avLst/>
              <a:gdLst/>
              <a:ahLst/>
              <a:cxnLst/>
              <a:rect l="l" t="t" r="r" b="b"/>
              <a:pathLst>
                <a:path w="1373612" h="423086">
                  <a:moveTo>
                    <a:pt x="582313" y="0"/>
                  </a:moveTo>
                  <a:cubicBezTo>
                    <a:pt x="595687" y="4649"/>
                    <a:pt x="606832" y="9299"/>
                    <a:pt x="620206" y="11623"/>
                  </a:cubicBezTo>
                  <a:cubicBezTo>
                    <a:pt x="622435" y="13948"/>
                    <a:pt x="624664" y="16273"/>
                    <a:pt x="626893" y="18597"/>
                  </a:cubicBezTo>
                  <a:cubicBezTo>
                    <a:pt x="626893" y="123206"/>
                    <a:pt x="626893" y="227816"/>
                    <a:pt x="626893" y="330100"/>
                  </a:cubicBezTo>
                  <a:cubicBezTo>
                    <a:pt x="631351" y="330100"/>
                    <a:pt x="635809" y="330100"/>
                    <a:pt x="642496" y="330100"/>
                  </a:cubicBezTo>
                  <a:cubicBezTo>
                    <a:pt x="642496" y="288257"/>
                    <a:pt x="642496" y="246413"/>
                    <a:pt x="642496" y="204569"/>
                  </a:cubicBezTo>
                  <a:cubicBezTo>
                    <a:pt x="646954" y="204569"/>
                    <a:pt x="651412" y="204569"/>
                    <a:pt x="655870" y="204569"/>
                  </a:cubicBezTo>
                  <a:cubicBezTo>
                    <a:pt x="655870" y="199920"/>
                    <a:pt x="655870" y="197595"/>
                    <a:pt x="655870" y="192946"/>
                  </a:cubicBezTo>
                  <a:cubicBezTo>
                    <a:pt x="660328" y="190621"/>
                    <a:pt x="664786" y="188297"/>
                    <a:pt x="669244" y="185972"/>
                  </a:cubicBezTo>
                  <a:lnTo>
                    <a:pt x="680389" y="185972"/>
                  </a:lnTo>
                  <a:cubicBezTo>
                    <a:pt x="680389" y="181323"/>
                    <a:pt x="680389" y="178998"/>
                    <a:pt x="680389" y="174349"/>
                  </a:cubicBezTo>
                  <a:cubicBezTo>
                    <a:pt x="682618" y="172024"/>
                    <a:pt x="687076" y="169699"/>
                    <a:pt x="689305" y="167375"/>
                  </a:cubicBezTo>
                  <a:cubicBezTo>
                    <a:pt x="695993" y="167375"/>
                    <a:pt x="704909" y="167375"/>
                    <a:pt x="711596" y="167375"/>
                  </a:cubicBezTo>
                  <a:cubicBezTo>
                    <a:pt x="711596" y="178998"/>
                    <a:pt x="711596" y="192946"/>
                    <a:pt x="711596" y="204569"/>
                  </a:cubicBezTo>
                  <a:cubicBezTo>
                    <a:pt x="727199" y="204569"/>
                    <a:pt x="742802" y="204569"/>
                    <a:pt x="758405" y="204569"/>
                  </a:cubicBezTo>
                  <a:cubicBezTo>
                    <a:pt x="758405" y="248738"/>
                    <a:pt x="758405" y="290581"/>
                    <a:pt x="758405" y="334750"/>
                  </a:cubicBezTo>
                  <a:cubicBezTo>
                    <a:pt x="765092" y="334750"/>
                    <a:pt x="771779" y="334750"/>
                    <a:pt x="776237" y="334750"/>
                  </a:cubicBezTo>
                  <a:cubicBezTo>
                    <a:pt x="782924" y="332425"/>
                    <a:pt x="787382" y="330100"/>
                    <a:pt x="794069" y="327776"/>
                  </a:cubicBezTo>
                  <a:cubicBezTo>
                    <a:pt x="794069" y="323126"/>
                    <a:pt x="794069" y="320802"/>
                    <a:pt x="794069" y="318477"/>
                  </a:cubicBezTo>
                  <a:cubicBezTo>
                    <a:pt x="791840" y="318477"/>
                    <a:pt x="789611" y="316152"/>
                    <a:pt x="787382" y="316152"/>
                  </a:cubicBezTo>
                  <a:cubicBezTo>
                    <a:pt x="787382" y="313828"/>
                    <a:pt x="787382" y="311503"/>
                    <a:pt x="787382" y="309178"/>
                  </a:cubicBezTo>
                  <a:cubicBezTo>
                    <a:pt x="789611" y="306854"/>
                    <a:pt x="791840" y="306854"/>
                    <a:pt x="794069" y="304529"/>
                  </a:cubicBezTo>
                  <a:cubicBezTo>
                    <a:pt x="794069" y="288257"/>
                    <a:pt x="794069" y="269659"/>
                    <a:pt x="794069" y="253387"/>
                  </a:cubicBezTo>
                  <a:cubicBezTo>
                    <a:pt x="791840" y="253387"/>
                    <a:pt x="789611" y="251062"/>
                    <a:pt x="787382" y="251062"/>
                  </a:cubicBezTo>
                  <a:cubicBezTo>
                    <a:pt x="787382" y="248738"/>
                    <a:pt x="787382" y="246413"/>
                    <a:pt x="787382" y="244088"/>
                  </a:cubicBezTo>
                  <a:cubicBezTo>
                    <a:pt x="789611" y="241764"/>
                    <a:pt x="791840" y="241764"/>
                    <a:pt x="794069" y="239439"/>
                  </a:cubicBezTo>
                  <a:lnTo>
                    <a:pt x="798527" y="234790"/>
                  </a:lnTo>
                  <a:lnTo>
                    <a:pt x="798527" y="225491"/>
                  </a:lnTo>
                  <a:cubicBezTo>
                    <a:pt x="796298" y="225491"/>
                    <a:pt x="796298" y="225491"/>
                    <a:pt x="794069" y="225491"/>
                  </a:cubicBezTo>
                  <a:cubicBezTo>
                    <a:pt x="794069" y="223166"/>
                    <a:pt x="794069" y="220842"/>
                    <a:pt x="794069" y="218517"/>
                  </a:cubicBezTo>
                  <a:cubicBezTo>
                    <a:pt x="796298" y="218517"/>
                    <a:pt x="798527" y="216192"/>
                    <a:pt x="800756" y="213868"/>
                  </a:cubicBezTo>
                  <a:cubicBezTo>
                    <a:pt x="802985" y="185972"/>
                    <a:pt x="809672" y="162726"/>
                    <a:pt x="836420" y="148778"/>
                  </a:cubicBezTo>
                  <a:cubicBezTo>
                    <a:pt x="834191" y="148778"/>
                    <a:pt x="834191" y="146453"/>
                    <a:pt x="831962" y="146453"/>
                  </a:cubicBezTo>
                  <a:cubicBezTo>
                    <a:pt x="831962" y="144128"/>
                    <a:pt x="831962" y="141804"/>
                    <a:pt x="831962" y="139479"/>
                  </a:cubicBezTo>
                  <a:cubicBezTo>
                    <a:pt x="834191" y="139479"/>
                    <a:pt x="836420" y="137154"/>
                    <a:pt x="838649" y="137154"/>
                  </a:cubicBezTo>
                  <a:cubicBezTo>
                    <a:pt x="838649" y="132505"/>
                    <a:pt x="838649" y="130180"/>
                    <a:pt x="838649" y="127856"/>
                  </a:cubicBezTo>
                  <a:cubicBezTo>
                    <a:pt x="840878" y="127856"/>
                    <a:pt x="840878" y="127856"/>
                    <a:pt x="843107" y="127856"/>
                  </a:cubicBezTo>
                  <a:cubicBezTo>
                    <a:pt x="843107" y="120882"/>
                    <a:pt x="843107" y="113908"/>
                    <a:pt x="843107" y="106934"/>
                  </a:cubicBezTo>
                  <a:cubicBezTo>
                    <a:pt x="840878" y="106934"/>
                    <a:pt x="840878" y="106934"/>
                    <a:pt x="838649" y="106934"/>
                  </a:cubicBezTo>
                  <a:cubicBezTo>
                    <a:pt x="838649" y="104609"/>
                    <a:pt x="838649" y="104609"/>
                    <a:pt x="838649" y="102285"/>
                  </a:cubicBezTo>
                  <a:lnTo>
                    <a:pt x="843107" y="99960"/>
                  </a:lnTo>
                  <a:cubicBezTo>
                    <a:pt x="847565" y="95311"/>
                    <a:pt x="849794" y="90661"/>
                    <a:pt x="854252" y="83687"/>
                  </a:cubicBezTo>
                  <a:cubicBezTo>
                    <a:pt x="856481" y="79038"/>
                    <a:pt x="856481" y="76714"/>
                    <a:pt x="856481" y="74389"/>
                  </a:cubicBezTo>
                  <a:cubicBezTo>
                    <a:pt x="852023" y="67415"/>
                    <a:pt x="852023" y="55792"/>
                    <a:pt x="856481" y="48818"/>
                  </a:cubicBezTo>
                  <a:cubicBezTo>
                    <a:pt x="856482" y="48815"/>
                    <a:pt x="856497" y="48769"/>
                    <a:pt x="856760" y="47946"/>
                  </a:cubicBezTo>
                  <a:lnTo>
                    <a:pt x="858710" y="41844"/>
                  </a:lnTo>
                  <a:cubicBezTo>
                    <a:pt x="858711" y="41847"/>
                    <a:pt x="858726" y="41893"/>
                    <a:pt x="858989" y="42716"/>
                  </a:cubicBezTo>
                  <a:lnTo>
                    <a:pt x="860939" y="48818"/>
                  </a:lnTo>
                  <a:cubicBezTo>
                    <a:pt x="865397" y="55792"/>
                    <a:pt x="867626" y="67415"/>
                    <a:pt x="863168" y="74389"/>
                  </a:cubicBezTo>
                  <a:cubicBezTo>
                    <a:pt x="863168" y="76714"/>
                    <a:pt x="863168" y="79038"/>
                    <a:pt x="863168" y="81363"/>
                  </a:cubicBezTo>
                  <a:cubicBezTo>
                    <a:pt x="867626" y="88337"/>
                    <a:pt x="872084" y="95311"/>
                    <a:pt x="874314" y="99960"/>
                  </a:cubicBezTo>
                  <a:cubicBezTo>
                    <a:pt x="876543" y="99960"/>
                    <a:pt x="876543" y="102285"/>
                    <a:pt x="878772" y="102285"/>
                  </a:cubicBezTo>
                  <a:cubicBezTo>
                    <a:pt x="878772" y="104609"/>
                    <a:pt x="878772" y="104609"/>
                    <a:pt x="878772" y="106934"/>
                  </a:cubicBezTo>
                  <a:cubicBezTo>
                    <a:pt x="876543" y="113908"/>
                    <a:pt x="876543" y="120882"/>
                    <a:pt x="876543" y="127856"/>
                  </a:cubicBezTo>
                  <a:cubicBezTo>
                    <a:pt x="881001" y="130180"/>
                    <a:pt x="881001" y="132505"/>
                    <a:pt x="881001" y="137154"/>
                  </a:cubicBezTo>
                  <a:lnTo>
                    <a:pt x="885459" y="139479"/>
                  </a:lnTo>
                  <a:cubicBezTo>
                    <a:pt x="885459" y="141804"/>
                    <a:pt x="885459" y="144128"/>
                    <a:pt x="885459" y="146453"/>
                  </a:cubicBezTo>
                  <a:cubicBezTo>
                    <a:pt x="883230" y="148778"/>
                    <a:pt x="883230" y="148778"/>
                    <a:pt x="881001" y="148778"/>
                  </a:cubicBezTo>
                  <a:cubicBezTo>
                    <a:pt x="907749" y="162726"/>
                    <a:pt x="912207" y="185972"/>
                    <a:pt x="916665" y="213868"/>
                  </a:cubicBezTo>
                  <a:cubicBezTo>
                    <a:pt x="918894" y="216192"/>
                    <a:pt x="921123" y="216192"/>
                    <a:pt x="923352" y="218517"/>
                  </a:cubicBezTo>
                  <a:cubicBezTo>
                    <a:pt x="923352" y="220842"/>
                    <a:pt x="923352" y="223166"/>
                    <a:pt x="923352" y="225491"/>
                  </a:cubicBezTo>
                  <a:cubicBezTo>
                    <a:pt x="921123" y="225491"/>
                    <a:pt x="921123" y="225491"/>
                    <a:pt x="918894" y="225491"/>
                  </a:cubicBezTo>
                  <a:cubicBezTo>
                    <a:pt x="918894" y="230140"/>
                    <a:pt x="918894" y="232465"/>
                    <a:pt x="918894" y="234790"/>
                  </a:cubicBezTo>
                  <a:cubicBezTo>
                    <a:pt x="921123" y="234790"/>
                    <a:pt x="921123" y="234790"/>
                    <a:pt x="923352" y="234790"/>
                  </a:cubicBezTo>
                  <a:cubicBezTo>
                    <a:pt x="925581" y="241764"/>
                    <a:pt x="927810" y="244088"/>
                    <a:pt x="930039" y="244088"/>
                  </a:cubicBezTo>
                  <a:cubicBezTo>
                    <a:pt x="930039" y="246413"/>
                    <a:pt x="930039" y="248738"/>
                    <a:pt x="930039" y="251062"/>
                  </a:cubicBezTo>
                  <a:cubicBezTo>
                    <a:pt x="927810" y="251062"/>
                    <a:pt x="925581" y="253387"/>
                    <a:pt x="923352" y="253387"/>
                  </a:cubicBezTo>
                  <a:cubicBezTo>
                    <a:pt x="923352" y="271984"/>
                    <a:pt x="923352" y="288257"/>
                    <a:pt x="923352" y="304529"/>
                  </a:cubicBezTo>
                  <a:cubicBezTo>
                    <a:pt x="925581" y="306854"/>
                    <a:pt x="927810" y="306854"/>
                    <a:pt x="930039" y="309178"/>
                  </a:cubicBezTo>
                  <a:cubicBezTo>
                    <a:pt x="930039" y="311503"/>
                    <a:pt x="930039" y="313828"/>
                    <a:pt x="930039" y="316152"/>
                  </a:cubicBezTo>
                  <a:cubicBezTo>
                    <a:pt x="927810" y="316152"/>
                    <a:pt x="925581" y="318477"/>
                    <a:pt x="923352" y="318477"/>
                  </a:cubicBezTo>
                  <a:cubicBezTo>
                    <a:pt x="923352" y="320802"/>
                    <a:pt x="923352" y="323126"/>
                    <a:pt x="923352" y="325451"/>
                  </a:cubicBezTo>
                  <a:lnTo>
                    <a:pt x="932268" y="325451"/>
                  </a:lnTo>
                  <a:cubicBezTo>
                    <a:pt x="932268" y="330100"/>
                    <a:pt x="932268" y="332425"/>
                    <a:pt x="932268" y="334750"/>
                  </a:cubicBezTo>
                  <a:cubicBezTo>
                    <a:pt x="938955" y="334750"/>
                    <a:pt x="943413" y="334750"/>
                    <a:pt x="947871" y="334750"/>
                  </a:cubicBezTo>
                  <a:cubicBezTo>
                    <a:pt x="947871" y="283607"/>
                    <a:pt x="947871" y="230140"/>
                    <a:pt x="947871" y="178998"/>
                  </a:cubicBezTo>
                  <a:cubicBezTo>
                    <a:pt x="967932" y="174349"/>
                    <a:pt x="985764" y="172024"/>
                    <a:pt x="1005825" y="167375"/>
                  </a:cubicBezTo>
                  <a:cubicBezTo>
                    <a:pt x="1016970" y="167375"/>
                    <a:pt x="1028115" y="167375"/>
                    <a:pt x="1037031" y="167375"/>
                  </a:cubicBezTo>
                  <a:cubicBezTo>
                    <a:pt x="1037031" y="137154"/>
                    <a:pt x="1037031" y="104609"/>
                    <a:pt x="1037031" y="74389"/>
                  </a:cubicBezTo>
                  <a:cubicBezTo>
                    <a:pt x="1059322" y="53467"/>
                    <a:pt x="1103902" y="53467"/>
                    <a:pt x="1123963" y="74389"/>
                  </a:cubicBezTo>
                  <a:cubicBezTo>
                    <a:pt x="1123963" y="153427"/>
                    <a:pt x="1123963" y="232465"/>
                    <a:pt x="1123963" y="313828"/>
                  </a:cubicBezTo>
                  <a:cubicBezTo>
                    <a:pt x="1135108" y="313828"/>
                    <a:pt x="1146253" y="313828"/>
                    <a:pt x="1155169" y="313828"/>
                  </a:cubicBezTo>
                  <a:cubicBezTo>
                    <a:pt x="1155169" y="271984"/>
                    <a:pt x="1155169" y="232465"/>
                    <a:pt x="1155169" y="192946"/>
                  </a:cubicBezTo>
                  <a:cubicBezTo>
                    <a:pt x="1179688" y="192946"/>
                    <a:pt x="1204207" y="192946"/>
                    <a:pt x="1228726" y="192946"/>
                  </a:cubicBezTo>
                  <a:cubicBezTo>
                    <a:pt x="1233185" y="199920"/>
                    <a:pt x="1237643" y="206894"/>
                    <a:pt x="1242101" y="213868"/>
                  </a:cubicBezTo>
                  <a:cubicBezTo>
                    <a:pt x="1242101" y="248738"/>
                    <a:pt x="1242101" y="281283"/>
                    <a:pt x="1242101" y="313828"/>
                  </a:cubicBezTo>
                  <a:cubicBezTo>
                    <a:pt x="1246559" y="313828"/>
                    <a:pt x="1248788" y="313828"/>
                    <a:pt x="1253246" y="313828"/>
                  </a:cubicBezTo>
                  <a:lnTo>
                    <a:pt x="1264391" y="323126"/>
                  </a:lnTo>
                  <a:cubicBezTo>
                    <a:pt x="1266620" y="323126"/>
                    <a:pt x="1268849" y="323126"/>
                    <a:pt x="1271078" y="323126"/>
                  </a:cubicBezTo>
                  <a:cubicBezTo>
                    <a:pt x="1271078" y="327776"/>
                    <a:pt x="1271078" y="330100"/>
                    <a:pt x="1271078" y="334750"/>
                  </a:cubicBezTo>
                  <a:cubicBezTo>
                    <a:pt x="1273307" y="334750"/>
                    <a:pt x="1275536" y="334750"/>
                    <a:pt x="1277765" y="334750"/>
                  </a:cubicBezTo>
                  <a:cubicBezTo>
                    <a:pt x="1277765" y="327776"/>
                    <a:pt x="1277765" y="320802"/>
                    <a:pt x="1277765" y="313828"/>
                  </a:cubicBezTo>
                  <a:lnTo>
                    <a:pt x="1286681" y="313828"/>
                  </a:lnTo>
                  <a:lnTo>
                    <a:pt x="1286681" y="304529"/>
                  </a:lnTo>
                  <a:cubicBezTo>
                    <a:pt x="1293368" y="304529"/>
                    <a:pt x="1297826" y="304529"/>
                    <a:pt x="1302284" y="304529"/>
                  </a:cubicBezTo>
                  <a:lnTo>
                    <a:pt x="1302284" y="313828"/>
                  </a:lnTo>
                  <a:cubicBezTo>
                    <a:pt x="1306742" y="313828"/>
                    <a:pt x="1313429" y="313828"/>
                    <a:pt x="1320116" y="313828"/>
                  </a:cubicBezTo>
                  <a:cubicBezTo>
                    <a:pt x="1322345" y="311503"/>
                    <a:pt x="1324574" y="306854"/>
                    <a:pt x="1326803" y="304529"/>
                  </a:cubicBezTo>
                  <a:cubicBezTo>
                    <a:pt x="1337948" y="304529"/>
                    <a:pt x="1349093" y="304529"/>
                    <a:pt x="1360238" y="304529"/>
                  </a:cubicBezTo>
                  <a:cubicBezTo>
                    <a:pt x="1360238" y="309178"/>
                    <a:pt x="1360238" y="316152"/>
                    <a:pt x="1360238" y="320802"/>
                  </a:cubicBezTo>
                  <a:cubicBezTo>
                    <a:pt x="1364696" y="320802"/>
                    <a:pt x="1369154" y="320802"/>
                    <a:pt x="1373612" y="320802"/>
                  </a:cubicBezTo>
                  <a:cubicBezTo>
                    <a:pt x="1373612" y="320809"/>
                    <a:pt x="1373612" y="321634"/>
                    <a:pt x="1373612" y="423086"/>
                  </a:cubicBezTo>
                  <a:cubicBezTo>
                    <a:pt x="1373597" y="423086"/>
                    <a:pt x="1368914" y="423086"/>
                    <a:pt x="0" y="423086"/>
                  </a:cubicBezTo>
                  <a:lnTo>
                    <a:pt x="45065" y="345031"/>
                  </a:lnTo>
                  <a:cubicBezTo>
                    <a:pt x="58273" y="343927"/>
                    <a:pt x="71508" y="342825"/>
                    <a:pt x="85243" y="341723"/>
                  </a:cubicBezTo>
                  <a:cubicBezTo>
                    <a:pt x="85243" y="330100"/>
                    <a:pt x="85243" y="320802"/>
                    <a:pt x="85243" y="309178"/>
                  </a:cubicBezTo>
                  <a:cubicBezTo>
                    <a:pt x="100846" y="309178"/>
                    <a:pt x="116449" y="309178"/>
                    <a:pt x="129823" y="309178"/>
                  </a:cubicBezTo>
                  <a:cubicBezTo>
                    <a:pt x="129823" y="302204"/>
                    <a:pt x="129823" y="297555"/>
                    <a:pt x="129823" y="290581"/>
                  </a:cubicBezTo>
                  <a:cubicBezTo>
                    <a:pt x="161030" y="290581"/>
                    <a:pt x="192236" y="290581"/>
                    <a:pt x="223442" y="290581"/>
                  </a:cubicBezTo>
                  <a:cubicBezTo>
                    <a:pt x="223442" y="295230"/>
                    <a:pt x="223442" y="297555"/>
                    <a:pt x="223442" y="302204"/>
                  </a:cubicBezTo>
                  <a:cubicBezTo>
                    <a:pt x="243503" y="302204"/>
                    <a:pt x="263564" y="302204"/>
                    <a:pt x="283625" y="302204"/>
                  </a:cubicBezTo>
                  <a:cubicBezTo>
                    <a:pt x="283625" y="304529"/>
                    <a:pt x="283625" y="306854"/>
                    <a:pt x="283625" y="309178"/>
                  </a:cubicBezTo>
                  <a:cubicBezTo>
                    <a:pt x="288083" y="309178"/>
                    <a:pt x="294770" y="309178"/>
                    <a:pt x="301457" y="309178"/>
                  </a:cubicBezTo>
                  <a:cubicBezTo>
                    <a:pt x="301457" y="311503"/>
                    <a:pt x="301457" y="313828"/>
                    <a:pt x="301457" y="316152"/>
                  </a:cubicBezTo>
                  <a:cubicBezTo>
                    <a:pt x="305915" y="316152"/>
                    <a:pt x="312602" y="316152"/>
                    <a:pt x="317060" y="316152"/>
                  </a:cubicBezTo>
                  <a:cubicBezTo>
                    <a:pt x="317060" y="281283"/>
                    <a:pt x="317060" y="246413"/>
                    <a:pt x="317060" y="211543"/>
                  </a:cubicBezTo>
                  <a:cubicBezTo>
                    <a:pt x="332663" y="206894"/>
                    <a:pt x="348267" y="202245"/>
                    <a:pt x="363870" y="197595"/>
                  </a:cubicBezTo>
                  <a:cubicBezTo>
                    <a:pt x="392847" y="197595"/>
                    <a:pt x="421824" y="197595"/>
                    <a:pt x="450801" y="197595"/>
                  </a:cubicBezTo>
                  <a:cubicBezTo>
                    <a:pt x="450801" y="141804"/>
                    <a:pt x="450801" y="86012"/>
                    <a:pt x="450801" y="30221"/>
                  </a:cubicBezTo>
                  <a:cubicBezTo>
                    <a:pt x="457488" y="25571"/>
                    <a:pt x="466404" y="23247"/>
                    <a:pt x="475320" y="18597"/>
                  </a:cubicBezTo>
                  <a:cubicBezTo>
                    <a:pt x="510984" y="13948"/>
                    <a:pt x="546649" y="6974"/>
                    <a:pt x="582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solidFill>
                  <a:schemeClr val="bg1"/>
                </a:solidFill>
              </a:endParaRPr>
            </a:p>
          </p:txBody>
        </p:sp>
        <p:sp>
          <p:nvSpPr>
            <p:cNvPr id="46" name="Freeform 8">
              <a:extLst>
                <a:ext uri="{FF2B5EF4-FFF2-40B4-BE49-F238E27FC236}">
                  <a16:creationId xmlns:a16="http://schemas.microsoft.com/office/drawing/2014/main" id="{89763145-9FC9-4D8E-A2E1-779FFA06D502}"/>
                </a:ext>
              </a:extLst>
            </p:cNvPr>
            <p:cNvSpPr>
              <a:spLocks/>
            </p:cNvSpPr>
            <p:nvPr/>
          </p:nvSpPr>
          <p:spPr bwMode="auto">
            <a:xfrm>
              <a:off x="5255462" y="3960615"/>
              <a:ext cx="2268866" cy="404489"/>
            </a:xfrm>
            <a:custGeom>
              <a:avLst/>
              <a:gdLst/>
              <a:ahLst/>
              <a:cxnLst/>
              <a:rect l="l" t="t" r="r" b="b"/>
              <a:pathLst>
                <a:path w="2268866" h="404489">
                  <a:moveTo>
                    <a:pt x="1486751" y="0"/>
                  </a:moveTo>
                  <a:cubicBezTo>
                    <a:pt x="1486751" y="0"/>
                    <a:pt x="1486751" y="0"/>
                    <a:pt x="1524645" y="0"/>
                  </a:cubicBezTo>
                  <a:cubicBezTo>
                    <a:pt x="1524645" y="0"/>
                    <a:pt x="1524645" y="0"/>
                    <a:pt x="1524645" y="1744"/>
                  </a:cubicBezTo>
                  <a:lnTo>
                    <a:pt x="1524645" y="13948"/>
                  </a:lnTo>
                  <a:cubicBezTo>
                    <a:pt x="1524645" y="13948"/>
                    <a:pt x="1524645" y="13948"/>
                    <a:pt x="1562538" y="13948"/>
                  </a:cubicBezTo>
                  <a:cubicBezTo>
                    <a:pt x="1562538" y="13948"/>
                    <a:pt x="1562538" y="13948"/>
                    <a:pt x="1562538" y="104609"/>
                  </a:cubicBezTo>
                  <a:cubicBezTo>
                    <a:pt x="1562538" y="104609"/>
                    <a:pt x="1562538" y="104609"/>
                    <a:pt x="1563931" y="104609"/>
                  </a:cubicBezTo>
                  <a:lnTo>
                    <a:pt x="1573683" y="104609"/>
                  </a:lnTo>
                  <a:cubicBezTo>
                    <a:pt x="1573683" y="104609"/>
                    <a:pt x="1573683" y="104609"/>
                    <a:pt x="1573683" y="237114"/>
                  </a:cubicBezTo>
                  <a:cubicBezTo>
                    <a:pt x="1573683" y="237114"/>
                    <a:pt x="1573683" y="237114"/>
                    <a:pt x="1575912" y="237114"/>
                  </a:cubicBezTo>
                  <a:lnTo>
                    <a:pt x="1591515" y="237114"/>
                  </a:lnTo>
                  <a:cubicBezTo>
                    <a:pt x="1591515" y="237114"/>
                    <a:pt x="1591515" y="237114"/>
                    <a:pt x="1591515" y="151102"/>
                  </a:cubicBezTo>
                  <a:cubicBezTo>
                    <a:pt x="1591515" y="151102"/>
                    <a:pt x="1591515" y="151102"/>
                    <a:pt x="1592351" y="150521"/>
                  </a:cubicBezTo>
                  <a:lnTo>
                    <a:pt x="1598202" y="146453"/>
                  </a:lnTo>
                  <a:cubicBezTo>
                    <a:pt x="1602660" y="146453"/>
                    <a:pt x="1602660" y="146453"/>
                    <a:pt x="1602660" y="147615"/>
                  </a:cubicBezTo>
                  <a:lnTo>
                    <a:pt x="1602660" y="155752"/>
                  </a:lnTo>
                  <a:cubicBezTo>
                    <a:pt x="1602660" y="155752"/>
                    <a:pt x="1602660" y="155752"/>
                    <a:pt x="1604889" y="154589"/>
                  </a:cubicBezTo>
                  <a:lnTo>
                    <a:pt x="1620492" y="146453"/>
                  </a:lnTo>
                  <a:cubicBezTo>
                    <a:pt x="1620492" y="146453"/>
                    <a:pt x="1620492" y="146453"/>
                    <a:pt x="1622443" y="146453"/>
                  </a:cubicBezTo>
                  <a:lnTo>
                    <a:pt x="1636095" y="146453"/>
                  </a:lnTo>
                  <a:cubicBezTo>
                    <a:pt x="1636095" y="146453"/>
                    <a:pt x="1636095" y="146453"/>
                    <a:pt x="1636095" y="304529"/>
                  </a:cubicBezTo>
                  <a:cubicBezTo>
                    <a:pt x="1636095" y="304529"/>
                    <a:pt x="1636095" y="304529"/>
                    <a:pt x="1667302" y="309179"/>
                  </a:cubicBezTo>
                  <a:cubicBezTo>
                    <a:pt x="1667302" y="306854"/>
                    <a:pt x="1667302" y="304529"/>
                    <a:pt x="1667302" y="302205"/>
                  </a:cubicBezTo>
                  <a:cubicBezTo>
                    <a:pt x="1678447" y="302205"/>
                    <a:pt x="1689592" y="302205"/>
                    <a:pt x="1700737" y="302205"/>
                  </a:cubicBezTo>
                  <a:cubicBezTo>
                    <a:pt x="1700737" y="290581"/>
                    <a:pt x="1700737" y="281283"/>
                    <a:pt x="1700737" y="271984"/>
                  </a:cubicBezTo>
                  <a:lnTo>
                    <a:pt x="1709653" y="271984"/>
                  </a:lnTo>
                  <a:cubicBezTo>
                    <a:pt x="1709653" y="258036"/>
                    <a:pt x="1709653" y="246413"/>
                    <a:pt x="1709653" y="232465"/>
                  </a:cubicBezTo>
                  <a:cubicBezTo>
                    <a:pt x="1711882" y="232465"/>
                    <a:pt x="1714111" y="232465"/>
                    <a:pt x="1716340" y="232465"/>
                  </a:cubicBezTo>
                  <a:cubicBezTo>
                    <a:pt x="1716340" y="218517"/>
                    <a:pt x="1716340" y="206894"/>
                    <a:pt x="1716340" y="192946"/>
                  </a:cubicBezTo>
                  <a:cubicBezTo>
                    <a:pt x="1720798" y="192946"/>
                    <a:pt x="1725256" y="192946"/>
                    <a:pt x="1731943" y="192946"/>
                  </a:cubicBezTo>
                  <a:cubicBezTo>
                    <a:pt x="1747546" y="188297"/>
                    <a:pt x="1765378" y="178998"/>
                    <a:pt x="1780981" y="172024"/>
                  </a:cubicBezTo>
                  <a:cubicBezTo>
                    <a:pt x="1783210" y="165050"/>
                    <a:pt x="1783210" y="158076"/>
                    <a:pt x="1783210" y="151102"/>
                  </a:cubicBezTo>
                  <a:cubicBezTo>
                    <a:pt x="1785439" y="158076"/>
                    <a:pt x="1785439" y="165050"/>
                    <a:pt x="1787668" y="172024"/>
                  </a:cubicBezTo>
                  <a:cubicBezTo>
                    <a:pt x="1805500" y="181323"/>
                    <a:pt x="1821103" y="190621"/>
                    <a:pt x="1838935" y="199920"/>
                  </a:cubicBezTo>
                  <a:cubicBezTo>
                    <a:pt x="1838935" y="197601"/>
                    <a:pt x="1838935" y="195283"/>
                    <a:pt x="1838935" y="195271"/>
                  </a:cubicBezTo>
                  <a:cubicBezTo>
                    <a:pt x="1843393" y="195271"/>
                    <a:pt x="1847852" y="195271"/>
                    <a:pt x="1852310" y="195271"/>
                  </a:cubicBezTo>
                  <a:cubicBezTo>
                    <a:pt x="1852310" y="206894"/>
                    <a:pt x="1852310" y="220842"/>
                    <a:pt x="1852310" y="232465"/>
                  </a:cubicBezTo>
                  <a:cubicBezTo>
                    <a:pt x="1854539" y="232465"/>
                    <a:pt x="1856768" y="232465"/>
                    <a:pt x="1858997" y="232465"/>
                  </a:cubicBezTo>
                  <a:cubicBezTo>
                    <a:pt x="1858997" y="246413"/>
                    <a:pt x="1858997" y="260361"/>
                    <a:pt x="1858997" y="276633"/>
                  </a:cubicBezTo>
                  <a:cubicBezTo>
                    <a:pt x="1861226" y="276633"/>
                    <a:pt x="1863455" y="276633"/>
                    <a:pt x="1865684" y="276633"/>
                  </a:cubicBezTo>
                  <a:cubicBezTo>
                    <a:pt x="1865684" y="283607"/>
                    <a:pt x="1865684" y="290581"/>
                    <a:pt x="1865684" y="297555"/>
                  </a:cubicBezTo>
                  <a:cubicBezTo>
                    <a:pt x="1870142" y="297555"/>
                    <a:pt x="1874600" y="297555"/>
                    <a:pt x="1879058" y="297555"/>
                  </a:cubicBezTo>
                  <a:cubicBezTo>
                    <a:pt x="1879058" y="309179"/>
                    <a:pt x="1879058" y="318477"/>
                    <a:pt x="1879058" y="330100"/>
                  </a:cubicBezTo>
                  <a:cubicBezTo>
                    <a:pt x="1908035" y="327776"/>
                    <a:pt x="1934783" y="325451"/>
                    <a:pt x="1963760" y="323126"/>
                  </a:cubicBezTo>
                  <a:cubicBezTo>
                    <a:pt x="1963760" y="311503"/>
                    <a:pt x="1963760" y="302205"/>
                    <a:pt x="1963760" y="290581"/>
                  </a:cubicBezTo>
                  <a:cubicBezTo>
                    <a:pt x="1979363" y="290581"/>
                    <a:pt x="1994966" y="290581"/>
                    <a:pt x="2008340" y="290581"/>
                  </a:cubicBezTo>
                  <a:cubicBezTo>
                    <a:pt x="2008340" y="283607"/>
                    <a:pt x="2008340" y="278958"/>
                    <a:pt x="2008340" y="271984"/>
                  </a:cubicBezTo>
                  <a:cubicBezTo>
                    <a:pt x="2039547" y="271984"/>
                    <a:pt x="2070753" y="271984"/>
                    <a:pt x="2101959" y="271984"/>
                  </a:cubicBezTo>
                  <a:cubicBezTo>
                    <a:pt x="2101959" y="276633"/>
                    <a:pt x="2101959" y="278958"/>
                    <a:pt x="2101959" y="283607"/>
                  </a:cubicBezTo>
                  <a:cubicBezTo>
                    <a:pt x="2122020" y="283607"/>
                    <a:pt x="2142081" y="283607"/>
                    <a:pt x="2162142" y="283607"/>
                  </a:cubicBezTo>
                  <a:cubicBezTo>
                    <a:pt x="2162142" y="285932"/>
                    <a:pt x="2162142" y="288257"/>
                    <a:pt x="2162142" y="290581"/>
                  </a:cubicBezTo>
                  <a:cubicBezTo>
                    <a:pt x="2166600" y="290581"/>
                    <a:pt x="2173287" y="290581"/>
                    <a:pt x="2179974" y="290581"/>
                  </a:cubicBezTo>
                  <a:cubicBezTo>
                    <a:pt x="2179974" y="292906"/>
                    <a:pt x="2179974" y="295231"/>
                    <a:pt x="2179974" y="297555"/>
                  </a:cubicBezTo>
                  <a:cubicBezTo>
                    <a:pt x="2184432" y="297555"/>
                    <a:pt x="2191119" y="297555"/>
                    <a:pt x="2195577" y="297555"/>
                  </a:cubicBezTo>
                  <a:cubicBezTo>
                    <a:pt x="2195577" y="290886"/>
                    <a:pt x="2195577" y="284217"/>
                    <a:pt x="2195577" y="277548"/>
                  </a:cubicBezTo>
                  <a:lnTo>
                    <a:pt x="2268866" y="404489"/>
                  </a:lnTo>
                  <a:cubicBezTo>
                    <a:pt x="1787136" y="404489"/>
                    <a:pt x="1069391" y="404489"/>
                    <a:pt x="0" y="404489"/>
                  </a:cubicBezTo>
                  <a:cubicBezTo>
                    <a:pt x="0" y="404489"/>
                    <a:pt x="0" y="404489"/>
                    <a:pt x="0" y="306854"/>
                  </a:cubicBezTo>
                  <a:cubicBezTo>
                    <a:pt x="0" y="306854"/>
                    <a:pt x="0" y="306854"/>
                    <a:pt x="836" y="307435"/>
                  </a:cubicBezTo>
                  <a:lnTo>
                    <a:pt x="6687" y="311503"/>
                  </a:lnTo>
                  <a:cubicBezTo>
                    <a:pt x="6687" y="311503"/>
                    <a:pt x="6687" y="311503"/>
                    <a:pt x="13374" y="281283"/>
                  </a:cubicBezTo>
                  <a:cubicBezTo>
                    <a:pt x="13374" y="281283"/>
                    <a:pt x="13374" y="281283"/>
                    <a:pt x="14210" y="281283"/>
                  </a:cubicBezTo>
                  <a:lnTo>
                    <a:pt x="20061" y="281283"/>
                  </a:lnTo>
                  <a:cubicBezTo>
                    <a:pt x="20061" y="281283"/>
                    <a:pt x="20061" y="281283"/>
                    <a:pt x="28977" y="211543"/>
                  </a:cubicBezTo>
                  <a:lnTo>
                    <a:pt x="24519" y="206894"/>
                  </a:lnTo>
                  <a:cubicBezTo>
                    <a:pt x="24519" y="206894"/>
                    <a:pt x="24519" y="206894"/>
                    <a:pt x="24519" y="206022"/>
                  </a:cubicBezTo>
                  <a:lnTo>
                    <a:pt x="24519" y="199920"/>
                  </a:lnTo>
                  <a:cubicBezTo>
                    <a:pt x="24519" y="199920"/>
                    <a:pt x="24519" y="199920"/>
                    <a:pt x="25355" y="199339"/>
                  </a:cubicBezTo>
                  <a:lnTo>
                    <a:pt x="31206" y="195271"/>
                  </a:lnTo>
                  <a:cubicBezTo>
                    <a:pt x="31206" y="195271"/>
                    <a:pt x="31206" y="195271"/>
                    <a:pt x="31485" y="193527"/>
                  </a:cubicBezTo>
                  <a:lnTo>
                    <a:pt x="33435" y="181323"/>
                  </a:lnTo>
                  <a:cubicBezTo>
                    <a:pt x="33435" y="181323"/>
                    <a:pt x="33435" y="181323"/>
                    <a:pt x="33993" y="183066"/>
                  </a:cubicBezTo>
                  <a:lnTo>
                    <a:pt x="37893" y="195271"/>
                  </a:lnTo>
                  <a:lnTo>
                    <a:pt x="42351" y="199920"/>
                  </a:lnTo>
                  <a:cubicBezTo>
                    <a:pt x="42351" y="199920"/>
                    <a:pt x="42351" y="199920"/>
                    <a:pt x="42351" y="201082"/>
                  </a:cubicBezTo>
                  <a:lnTo>
                    <a:pt x="42351" y="209219"/>
                  </a:lnTo>
                  <a:lnTo>
                    <a:pt x="37893" y="211543"/>
                  </a:lnTo>
                  <a:cubicBezTo>
                    <a:pt x="37893" y="211543"/>
                    <a:pt x="37893" y="211543"/>
                    <a:pt x="49039" y="278958"/>
                  </a:cubicBezTo>
                  <a:cubicBezTo>
                    <a:pt x="49039" y="278958"/>
                    <a:pt x="49039" y="278958"/>
                    <a:pt x="50153" y="278958"/>
                  </a:cubicBezTo>
                  <a:lnTo>
                    <a:pt x="57955" y="278958"/>
                  </a:lnTo>
                  <a:cubicBezTo>
                    <a:pt x="57955" y="278958"/>
                    <a:pt x="57955" y="278958"/>
                    <a:pt x="64642" y="311503"/>
                  </a:cubicBezTo>
                  <a:cubicBezTo>
                    <a:pt x="64642" y="311503"/>
                    <a:pt x="64642" y="311503"/>
                    <a:pt x="98077" y="318477"/>
                  </a:cubicBezTo>
                  <a:cubicBezTo>
                    <a:pt x="98077" y="318477"/>
                    <a:pt x="98077" y="318477"/>
                    <a:pt x="98077" y="278958"/>
                  </a:cubicBezTo>
                  <a:cubicBezTo>
                    <a:pt x="98077" y="278958"/>
                    <a:pt x="98077" y="278958"/>
                    <a:pt x="153802" y="278958"/>
                  </a:cubicBezTo>
                  <a:cubicBezTo>
                    <a:pt x="153802" y="278958"/>
                    <a:pt x="153802" y="278958"/>
                    <a:pt x="176092" y="295231"/>
                  </a:cubicBezTo>
                  <a:cubicBezTo>
                    <a:pt x="176092" y="295231"/>
                    <a:pt x="176092" y="295231"/>
                    <a:pt x="177485" y="295231"/>
                  </a:cubicBezTo>
                  <a:lnTo>
                    <a:pt x="187237" y="295231"/>
                  </a:lnTo>
                  <a:cubicBezTo>
                    <a:pt x="187237" y="295231"/>
                    <a:pt x="187237" y="295231"/>
                    <a:pt x="188630" y="293197"/>
                  </a:cubicBezTo>
                  <a:lnTo>
                    <a:pt x="198382" y="278958"/>
                  </a:lnTo>
                  <a:cubicBezTo>
                    <a:pt x="198382" y="278958"/>
                    <a:pt x="198382" y="278958"/>
                    <a:pt x="200333" y="278958"/>
                  </a:cubicBezTo>
                  <a:lnTo>
                    <a:pt x="213985" y="278958"/>
                  </a:lnTo>
                  <a:cubicBezTo>
                    <a:pt x="213985" y="278958"/>
                    <a:pt x="213985" y="278958"/>
                    <a:pt x="213985" y="344048"/>
                  </a:cubicBezTo>
                  <a:cubicBezTo>
                    <a:pt x="213985" y="344048"/>
                    <a:pt x="213985" y="344048"/>
                    <a:pt x="215100" y="344339"/>
                  </a:cubicBezTo>
                  <a:lnTo>
                    <a:pt x="222901" y="346373"/>
                  </a:lnTo>
                  <a:cubicBezTo>
                    <a:pt x="222901" y="346373"/>
                    <a:pt x="222901" y="346373"/>
                    <a:pt x="222901" y="345211"/>
                  </a:cubicBezTo>
                  <a:lnTo>
                    <a:pt x="222901" y="337074"/>
                  </a:lnTo>
                  <a:cubicBezTo>
                    <a:pt x="222901" y="337074"/>
                    <a:pt x="222901" y="337074"/>
                    <a:pt x="247421" y="337074"/>
                  </a:cubicBezTo>
                  <a:cubicBezTo>
                    <a:pt x="247421" y="337074"/>
                    <a:pt x="247421" y="337074"/>
                    <a:pt x="247421" y="239439"/>
                  </a:cubicBezTo>
                  <a:cubicBezTo>
                    <a:pt x="249650" y="237114"/>
                    <a:pt x="249650" y="237114"/>
                    <a:pt x="300917" y="237114"/>
                  </a:cubicBezTo>
                  <a:cubicBezTo>
                    <a:pt x="300917" y="237114"/>
                    <a:pt x="300917" y="237114"/>
                    <a:pt x="300917" y="235661"/>
                  </a:cubicBezTo>
                  <a:lnTo>
                    <a:pt x="300917" y="225491"/>
                  </a:lnTo>
                  <a:cubicBezTo>
                    <a:pt x="300917" y="225491"/>
                    <a:pt x="300917" y="225491"/>
                    <a:pt x="323207" y="225491"/>
                  </a:cubicBezTo>
                  <a:cubicBezTo>
                    <a:pt x="323207" y="225491"/>
                    <a:pt x="323207" y="225491"/>
                    <a:pt x="323207" y="224329"/>
                  </a:cubicBezTo>
                  <a:lnTo>
                    <a:pt x="323207" y="216193"/>
                  </a:lnTo>
                  <a:cubicBezTo>
                    <a:pt x="323207" y="216193"/>
                    <a:pt x="323207" y="216193"/>
                    <a:pt x="367787" y="216193"/>
                  </a:cubicBezTo>
                  <a:cubicBezTo>
                    <a:pt x="367787" y="216193"/>
                    <a:pt x="367787" y="216193"/>
                    <a:pt x="367787" y="237114"/>
                  </a:cubicBezTo>
                  <a:cubicBezTo>
                    <a:pt x="367787" y="237114"/>
                    <a:pt x="367787" y="237114"/>
                    <a:pt x="370016" y="238277"/>
                  </a:cubicBezTo>
                  <a:lnTo>
                    <a:pt x="385619" y="246413"/>
                  </a:lnTo>
                  <a:cubicBezTo>
                    <a:pt x="385619" y="246413"/>
                    <a:pt x="385619" y="246413"/>
                    <a:pt x="385619" y="276633"/>
                  </a:cubicBezTo>
                  <a:cubicBezTo>
                    <a:pt x="385619" y="276633"/>
                    <a:pt x="385619" y="276633"/>
                    <a:pt x="387012" y="277215"/>
                  </a:cubicBezTo>
                  <a:lnTo>
                    <a:pt x="396764" y="281283"/>
                  </a:lnTo>
                  <a:cubicBezTo>
                    <a:pt x="396764" y="281283"/>
                    <a:pt x="396764" y="281283"/>
                    <a:pt x="396764" y="280121"/>
                  </a:cubicBezTo>
                  <a:lnTo>
                    <a:pt x="396764" y="271984"/>
                  </a:lnTo>
                  <a:cubicBezTo>
                    <a:pt x="396764" y="271984"/>
                    <a:pt x="396764" y="271984"/>
                    <a:pt x="397879" y="271984"/>
                  </a:cubicBezTo>
                  <a:lnTo>
                    <a:pt x="405681" y="271984"/>
                  </a:lnTo>
                  <a:cubicBezTo>
                    <a:pt x="405681" y="271984"/>
                    <a:pt x="405681" y="271984"/>
                    <a:pt x="405681" y="271112"/>
                  </a:cubicBezTo>
                  <a:lnTo>
                    <a:pt x="405681" y="265010"/>
                  </a:lnTo>
                  <a:cubicBezTo>
                    <a:pt x="405681" y="265010"/>
                    <a:pt x="405681" y="265010"/>
                    <a:pt x="404566" y="265010"/>
                  </a:cubicBezTo>
                  <a:lnTo>
                    <a:pt x="396764" y="265010"/>
                  </a:lnTo>
                  <a:cubicBezTo>
                    <a:pt x="396764" y="265010"/>
                    <a:pt x="396764" y="265010"/>
                    <a:pt x="396764" y="263848"/>
                  </a:cubicBezTo>
                  <a:lnTo>
                    <a:pt x="396764" y="255712"/>
                  </a:lnTo>
                  <a:cubicBezTo>
                    <a:pt x="396764" y="255712"/>
                    <a:pt x="396764" y="255712"/>
                    <a:pt x="397879" y="255712"/>
                  </a:cubicBezTo>
                  <a:lnTo>
                    <a:pt x="405681" y="255712"/>
                  </a:lnTo>
                  <a:cubicBezTo>
                    <a:pt x="405681" y="255712"/>
                    <a:pt x="405681" y="255712"/>
                    <a:pt x="405681" y="254549"/>
                  </a:cubicBezTo>
                  <a:lnTo>
                    <a:pt x="405681" y="246413"/>
                  </a:lnTo>
                  <a:cubicBezTo>
                    <a:pt x="405681" y="246413"/>
                    <a:pt x="405681" y="246413"/>
                    <a:pt x="404566" y="246413"/>
                  </a:cubicBezTo>
                  <a:lnTo>
                    <a:pt x="396764" y="246413"/>
                  </a:lnTo>
                  <a:cubicBezTo>
                    <a:pt x="396764" y="246413"/>
                    <a:pt x="396764" y="246413"/>
                    <a:pt x="396764" y="245251"/>
                  </a:cubicBezTo>
                  <a:lnTo>
                    <a:pt x="396764" y="237114"/>
                  </a:lnTo>
                  <a:cubicBezTo>
                    <a:pt x="396764" y="237114"/>
                    <a:pt x="396764" y="237114"/>
                    <a:pt x="397879" y="237114"/>
                  </a:cubicBezTo>
                  <a:lnTo>
                    <a:pt x="405681" y="237114"/>
                  </a:lnTo>
                  <a:cubicBezTo>
                    <a:pt x="405681" y="237114"/>
                    <a:pt x="405681" y="237114"/>
                    <a:pt x="405681" y="236243"/>
                  </a:cubicBezTo>
                  <a:lnTo>
                    <a:pt x="405681" y="230141"/>
                  </a:lnTo>
                  <a:cubicBezTo>
                    <a:pt x="405681" y="230141"/>
                    <a:pt x="405681" y="230141"/>
                    <a:pt x="404566" y="230141"/>
                  </a:cubicBezTo>
                  <a:lnTo>
                    <a:pt x="396764" y="230141"/>
                  </a:lnTo>
                  <a:cubicBezTo>
                    <a:pt x="396764" y="230141"/>
                    <a:pt x="396764" y="230141"/>
                    <a:pt x="396764" y="228978"/>
                  </a:cubicBezTo>
                  <a:lnTo>
                    <a:pt x="396764" y="220842"/>
                  </a:lnTo>
                  <a:cubicBezTo>
                    <a:pt x="396764" y="220842"/>
                    <a:pt x="396764" y="220842"/>
                    <a:pt x="397879" y="220842"/>
                  </a:cubicBezTo>
                  <a:lnTo>
                    <a:pt x="405681" y="220842"/>
                  </a:lnTo>
                  <a:cubicBezTo>
                    <a:pt x="405681" y="220842"/>
                    <a:pt x="405681" y="220842"/>
                    <a:pt x="405681" y="219680"/>
                  </a:cubicBezTo>
                  <a:lnTo>
                    <a:pt x="405681" y="211543"/>
                  </a:lnTo>
                  <a:cubicBezTo>
                    <a:pt x="405681" y="211543"/>
                    <a:pt x="405681" y="211543"/>
                    <a:pt x="404566" y="211543"/>
                  </a:cubicBezTo>
                  <a:lnTo>
                    <a:pt x="396764" y="211543"/>
                  </a:lnTo>
                  <a:cubicBezTo>
                    <a:pt x="396764" y="211543"/>
                    <a:pt x="396764" y="211543"/>
                    <a:pt x="396764" y="210672"/>
                  </a:cubicBezTo>
                  <a:lnTo>
                    <a:pt x="396764" y="204569"/>
                  </a:lnTo>
                  <a:cubicBezTo>
                    <a:pt x="396764" y="204569"/>
                    <a:pt x="396764" y="204569"/>
                    <a:pt x="397879" y="204569"/>
                  </a:cubicBezTo>
                  <a:lnTo>
                    <a:pt x="405681" y="204569"/>
                  </a:lnTo>
                  <a:cubicBezTo>
                    <a:pt x="405681" y="204569"/>
                    <a:pt x="405681" y="204569"/>
                    <a:pt x="405681" y="203407"/>
                  </a:cubicBezTo>
                  <a:lnTo>
                    <a:pt x="405681" y="195271"/>
                  </a:lnTo>
                  <a:cubicBezTo>
                    <a:pt x="405681" y="195271"/>
                    <a:pt x="405681" y="195271"/>
                    <a:pt x="404566" y="195271"/>
                  </a:cubicBezTo>
                  <a:lnTo>
                    <a:pt x="396764" y="195271"/>
                  </a:lnTo>
                  <a:cubicBezTo>
                    <a:pt x="396764" y="195271"/>
                    <a:pt x="396764" y="195271"/>
                    <a:pt x="396764" y="194109"/>
                  </a:cubicBezTo>
                  <a:lnTo>
                    <a:pt x="396764" y="185972"/>
                  </a:lnTo>
                  <a:cubicBezTo>
                    <a:pt x="396764" y="185972"/>
                    <a:pt x="396764" y="185972"/>
                    <a:pt x="397879" y="185972"/>
                  </a:cubicBezTo>
                  <a:lnTo>
                    <a:pt x="405681" y="185972"/>
                  </a:lnTo>
                  <a:cubicBezTo>
                    <a:pt x="405681" y="185972"/>
                    <a:pt x="405681" y="185972"/>
                    <a:pt x="405681" y="184810"/>
                  </a:cubicBezTo>
                  <a:lnTo>
                    <a:pt x="405681" y="176674"/>
                  </a:lnTo>
                  <a:cubicBezTo>
                    <a:pt x="405681" y="176674"/>
                    <a:pt x="405681" y="176674"/>
                    <a:pt x="404566" y="176674"/>
                  </a:cubicBezTo>
                  <a:lnTo>
                    <a:pt x="396764" y="176674"/>
                  </a:lnTo>
                  <a:cubicBezTo>
                    <a:pt x="396764" y="176674"/>
                    <a:pt x="396764" y="176674"/>
                    <a:pt x="396764" y="175802"/>
                  </a:cubicBezTo>
                  <a:lnTo>
                    <a:pt x="396764" y="169700"/>
                  </a:lnTo>
                  <a:cubicBezTo>
                    <a:pt x="396764" y="169700"/>
                    <a:pt x="396764" y="169700"/>
                    <a:pt x="397879" y="169700"/>
                  </a:cubicBezTo>
                  <a:lnTo>
                    <a:pt x="405681" y="169700"/>
                  </a:lnTo>
                  <a:cubicBezTo>
                    <a:pt x="405681" y="169700"/>
                    <a:pt x="405681" y="169700"/>
                    <a:pt x="405681" y="168537"/>
                  </a:cubicBezTo>
                  <a:lnTo>
                    <a:pt x="405681" y="160401"/>
                  </a:lnTo>
                  <a:cubicBezTo>
                    <a:pt x="405681" y="160401"/>
                    <a:pt x="405681" y="160401"/>
                    <a:pt x="404566" y="160401"/>
                  </a:cubicBezTo>
                  <a:lnTo>
                    <a:pt x="396764" y="160401"/>
                  </a:lnTo>
                  <a:cubicBezTo>
                    <a:pt x="396764" y="160401"/>
                    <a:pt x="396764" y="160401"/>
                    <a:pt x="396764" y="159239"/>
                  </a:cubicBezTo>
                  <a:lnTo>
                    <a:pt x="396764" y="151102"/>
                  </a:lnTo>
                  <a:cubicBezTo>
                    <a:pt x="396764" y="151102"/>
                    <a:pt x="396764" y="151102"/>
                    <a:pt x="397879" y="151102"/>
                  </a:cubicBezTo>
                  <a:lnTo>
                    <a:pt x="405681" y="151102"/>
                  </a:lnTo>
                  <a:cubicBezTo>
                    <a:pt x="405681" y="151102"/>
                    <a:pt x="405681" y="151102"/>
                    <a:pt x="405681" y="150231"/>
                  </a:cubicBezTo>
                  <a:lnTo>
                    <a:pt x="405681" y="144129"/>
                  </a:lnTo>
                  <a:cubicBezTo>
                    <a:pt x="405681" y="144129"/>
                    <a:pt x="405681" y="144129"/>
                    <a:pt x="404566" y="144129"/>
                  </a:cubicBezTo>
                  <a:lnTo>
                    <a:pt x="396764" y="144129"/>
                  </a:lnTo>
                  <a:cubicBezTo>
                    <a:pt x="396764" y="144129"/>
                    <a:pt x="396764" y="144129"/>
                    <a:pt x="396764" y="142966"/>
                  </a:cubicBezTo>
                  <a:lnTo>
                    <a:pt x="396764" y="134830"/>
                  </a:lnTo>
                  <a:cubicBezTo>
                    <a:pt x="396764" y="134830"/>
                    <a:pt x="396764" y="134830"/>
                    <a:pt x="397879" y="134830"/>
                  </a:cubicBezTo>
                  <a:lnTo>
                    <a:pt x="405681" y="134830"/>
                  </a:lnTo>
                  <a:cubicBezTo>
                    <a:pt x="405681" y="134830"/>
                    <a:pt x="405681" y="134830"/>
                    <a:pt x="405681" y="133668"/>
                  </a:cubicBezTo>
                  <a:lnTo>
                    <a:pt x="405681" y="125531"/>
                  </a:lnTo>
                  <a:cubicBezTo>
                    <a:pt x="405681" y="125531"/>
                    <a:pt x="405681" y="125531"/>
                    <a:pt x="404566" y="125531"/>
                  </a:cubicBezTo>
                  <a:lnTo>
                    <a:pt x="396764" y="125531"/>
                  </a:lnTo>
                  <a:cubicBezTo>
                    <a:pt x="396764" y="125531"/>
                    <a:pt x="396764" y="125531"/>
                    <a:pt x="396764" y="124369"/>
                  </a:cubicBezTo>
                  <a:lnTo>
                    <a:pt x="396764" y="116233"/>
                  </a:lnTo>
                  <a:cubicBezTo>
                    <a:pt x="396764" y="116233"/>
                    <a:pt x="396764" y="116233"/>
                    <a:pt x="397879" y="116233"/>
                  </a:cubicBezTo>
                  <a:lnTo>
                    <a:pt x="405681" y="116233"/>
                  </a:lnTo>
                  <a:cubicBezTo>
                    <a:pt x="405681" y="116233"/>
                    <a:pt x="405681" y="116233"/>
                    <a:pt x="405681" y="115361"/>
                  </a:cubicBezTo>
                  <a:lnTo>
                    <a:pt x="405681" y="109259"/>
                  </a:lnTo>
                  <a:cubicBezTo>
                    <a:pt x="405681" y="109259"/>
                    <a:pt x="405681" y="109259"/>
                    <a:pt x="404566" y="109259"/>
                  </a:cubicBezTo>
                  <a:lnTo>
                    <a:pt x="396764" y="109259"/>
                  </a:lnTo>
                  <a:cubicBezTo>
                    <a:pt x="396764" y="109259"/>
                    <a:pt x="396764" y="109259"/>
                    <a:pt x="396764" y="108097"/>
                  </a:cubicBezTo>
                  <a:lnTo>
                    <a:pt x="396764" y="99960"/>
                  </a:lnTo>
                  <a:cubicBezTo>
                    <a:pt x="396764" y="99960"/>
                    <a:pt x="396764" y="99960"/>
                    <a:pt x="397879" y="99960"/>
                  </a:cubicBezTo>
                  <a:lnTo>
                    <a:pt x="405681" y="99960"/>
                  </a:lnTo>
                  <a:cubicBezTo>
                    <a:pt x="405681" y="99960"/>
                    <a:pt x="405681" y="99960"/>
                    <a:pt x="405681" y="98798"/>
                  </a:cubicBezTo>
                  <a:lnTo>
                    <a:pt x="405681" y="90662"/>
                  </a:lnTo>
                  <a:cubicBezTo>
                    <a:pt x="405681" y="90662"/>
                    <a:pt x="405681" y="90662"/>
                    <a:pt x="404566" y="90662"/>
                  </a:cubicBezTo>
                  <a:lnTo>
                    <a:pt x="396764" y="90662"/>
                  </a:lnTo>
                  <a:cubicBezTo>
                    <a:pt x="396764" y="90662"/>
                    <a:pt x="396764" y="90662"/>
                    <a:pt x="396764" y="89499"/>
                  </a:cubicBezTo>
                  <a:lnTo>
                    <a:pt x="396764" y="81363"/>
                  </a:lnTo>
                  <a:cubicBezTo>
                    <a:pt x="396764" y="81363"/>
                    <a:pt x="396764" y="81363"/>
                    <a:pt x="397879" y="81363"/>
                  </a:cubicBezTo>
                  <a:lnTo>
                    <a:pt x="405681" y="81363"/>
                  </a:lnTo>
                  <a:cubicBezTo>
                    <a:pt x="405681" y="81363"/>
                    <a:pt x="405681" y="81363"/>
                    <a:pt x="405681" y="80491"/>
                  </a:cubicBezTo>
                  <a:lnTo>
                    <a:pt x="405681" y="74389"/>
                  </a:lnTo>
                  <a:cubicBezTo>
                    <a:pt x="405681" y="74389"/>
                    <a:pt x="405681" y="74389"/>
                    <a:pt x="404566" y="74389"/>
                  </a:cubicBezTo>
                  <a:lnTo>
                    <a:pt x="396764" y="74389"/>
                  </a:lnTo>
                  <a:cubicBezTo>
                    <a:pt x="396764" y="74389"/>
                    <a:pt x="396764" y="74389"/>
                    <a:pt x="396764" y="73227"/>
                  </a:cubicBezTo>
                  <a:lnTo>
                    <a:pt x="396764" y="65090"/>
                  </a:lnTo>
                  <a:cubicBezTo>
                    <a:pt x="396764" y="65090"/>
                    <a:pt x="396764" y="65090"/>
                    <a:pt x="397879" y="65090"/>
                  </a:cubicBezTo>
                  <a:lnTo>
                    <a:pt x="405681" y="65090"/>
                  </a:lnTo>
                  <a:cubicBezTo>
                    <a:pt x="405681" y="65090"/>
                    <a:pt x="405681" y="65090"/>
                    <a:pt x="404566" y="63347"/>
                  </a:cubicBezTo>
                  <a:lnTo>
                    <a:pt x="396764" y="51143"/>
                  </a:lnTo>
                  <a:cubicBezTo>
                    <a:pt x="396764" y="51143"/>
                    <a:pt x="396764" y="51143"/>
                    <a:pt x="396764" y="13948"/>
                  </a:cubicBezTo>
                  <a:cubicBezTo>
                    <a:pt x="396764" y="13948"/>
                    <a:pt x="396764" y="13948"/>
                    <a:pt x="546108" y="13948"/>
                  </a:cubicBezTo>
                  <a:cubicBezTo>
                    <a:pt x="546108" y="13948"/>
                    <a:pt x="546108" y="13948"/>
                    <a:pt x="559482" y="34870"/>
                  </a:cubicBezTo>
                  <a:cubicBezTo>
                    <a:pt x="559482" y="34870"/>
                    <a:pt x="559482" y="34870"/>
                    <a:pt x="559482" y="81363"/>
                  </a:cubicBezTo>
                  <a:cubicBezTo>
                    <a:pt x="559482" y="81363"/>
                    <a:pt x="559482" y="81363"/>
                    <a:pt x="558368" y="81363"/>
                  </a:cubicBezTo>
                  <a:lnTo>
                    <a:pt x="550566" y="81363"/>
                  </a:lnTo>
                  <a:cubicBezTo>
                    <a:pt x="550566" y="81363"/>
                    <a:pt x="550566" y="81363"/>
                    <a:pt x="550566" y="82525"/>
                  </a:cubicBezTo>
                  <a:lnTo>
                    <a:pt x="550566" y="90662"/>
                  </a:lnTo>
                  <a:cubicBezTo>
                    <a:pt x="550566" y="90662"/>
                    <a:pt x="550566" y="90662"/>
                    <a:pt x="551681" y="90662"/>
                  </a:cubicBezTo>
                  <a:lnTo>
                    <a:pt x="559482" y="90662"/>
                  </a:lnTo>
                  <a:cubicBezTo>
                    <a:pt x="559482" y="90662"/>
                    <a:pt x="559482" y="90662"/>
                    <a:pt x="559482" y="91824"/>
                  </a:cubicBezTo>
                  <a:lnTo>
                    <a:pt x="559482" y="99960"/>
                  </a:lnTo>
                  <a:cubicBezTo>
                    <a:pt x="559482" y="99960"/>
                    <a:pt x="559482" y="99960"/>
                    <a:pt x="558368" y="99960"/>
                  </a:cubicBezTo>
                  <a:lnTo>
                    <a:pt x="550566" y="99960"/>
                  </a:lnTo>
                  <a:cubicBezTo>
                    <a:pt x="550566" y="99960"/>
                    <a:pt x="550566" y="99960"/>
                    <a:pt x="550566" y="101122"/>
                  </a:cubicBezTo>
                  <a:lnTo>
                    <a:pt x="550566" y="109259"/>
                  </a:lnTo>
                  <a:cubicBezTo>
                    <a:pt x="550566" y="109259"/>
                    <a:pt x="550566" y="109259"/>
                    <a:pt x="551681" y="109259"/>
                  </a:cubicBezTo>
                  <a:lnTo>
                    <a:pt x="559482" y="109259"/>
                  </a:lnTo>
                  <a:cubicBezTo>
                    <a:pt x="559482" y="109259"/>
                    <a:pt x="559482" y="109259"/>
                    <a:pt x="559482" y="110131"/>
                  </a:cubicBezTo>
                  <a:lnTo>
                    <a:pt x="559482" y="116233"/>
                  </a:lnTo>
                  <a:cubicBezTo>
                    <a:pt x="559482" y="116233"/>
                    <a:pt x="559482" y="116233"/>
                    <a:pt x="558368" y="116233"/>
                  </a:cubicBezTo>
                  <a:lnTo>
                    <a:pt x="550566" y="116233"/>
                  </a:lnTo>
                  <a:cubicBezTo>
                    <a:pt x="550566" y="116233"/>
                    <a:pt x="550566" y="116233"/>
                    <a:pt x="550566" y="117395"/>
                  </a:cubicBezTo>
                  <a:lnTo>
                    <a:pt x="550566" y="125531"/>
                  </a:lnTo>
                  <a:cubicBezTo>
                    <a:pt x="550566" y="125531"/>
                    <a:pt x="550566" y="125531"/>
                    <a:pt x="551681" y="125531"/>
                  </a:cubicBezTo>
                  <a:lnTo>
                    <a:pt x="559482" y="125531"/>
                  </a:lnTo>
                  <a:cubicBezTo>
                    <a:pt x="559482" y="125531"/>
                    <a:pt x="559482" y="125531"/>
                    <a:pt x="559482" y="126694"/>
                  </a:cubicBezTo>
                  <a:lnTo>
                    <a:pt x="559482" y="134830"/>
                  </a:lnTo>
                  <a:cubicBezTo>
                    <a:pt x="559482" y="134830"/>
                    <a:pt x="559482" y="134830"/>
                    <a:pt x="558368" y="134830"/>
                  </a:cubicBezTo>
                  <a:lnTo>
                    <a:pt x="550566" y="134830"/>
                  </a:lnTo>
                  <a:cubicBezTo>
                    <a:pt x="550566" y="134830"/>
                    <a:pt x="550566" y="134830"/>
                    <a:pt x="550566" y="135992"/>
                  </a:cubicBezTo>
                  <a:lnTo>
                    <a:pt x="550566" y="144129"/>
                  </a:lnTo>
                  <a:cubicBezTo>
                    <a:pt x="550566" y="144129"/>
                    <a:pt x="550566" y="144129"/>
                    <a:pt x="551681" y="144129"/>
                  </a:cubicBezTo>
                  <a:lnTo>
                    <a:pt x="559482" y="144129"/>
                  </a:lnTo>
                  <a:cubicBezTo>
                    <a:pt x="559482" y="144129"/>
                    <a:pt x="559482" y="144129"/>
                    <a:pt x="559482" y="145000"/>
                  </a:cubicBezTo>
                  <a:lnTo>
                    <a:pt x="559482" y="151102"/>
                  </a:lnTo>
                  <a:cubicBezTo>
                    <a:pt x="559482" y="151102"/>
                    <a:pt x="559482" y="151102"/>
                    <a:pt x="558368" y="151102"/>
                  </a:cubicBezTo>
                  <a:lnTo>
                    <a:pt x="550566" y="151102"/>
                  </a:lnTo>
                  <a:cubicBezTo>
                    <a:pt x="550566" y="151102"/>
                    <a:pt x="550566" y="151102"/>
                    <a:pt x="550566" y="152265"/>
                  </a:cubicBezTo>
                  <a:lnTo>
                    <a:pt x="550566" y="160401"/>
                  </a:lnTo>
                  <a:cubicBezTo>
                    <a:pt x="550566" y="160401"/>
                    <a:pt x="550566" y="160401"/>
                    <a:pt x="551681" y="160401"/>
                  </a:cubicBezTo>
                  <a:lnTo>
                    <a:pt x="559482" y="160401"/>
                  </a:lnTo>
                  <a:cubicBezTo>
                    <a:pt x="559482" y="160401"/>
                    <a:pt x="559482" y="160401"/>
                    <a:pt x="559482" y="161563"/>
                  </a:cubicBezTo>
                  <a:lnTo>
                    <a:pt x="559482" y="169700"/>
                  </a:lnTo>
                  <a:cubicBezTo>
                    <a:pt x="559482" y="169700"/>
                    <a:pt x="559482" y="169700"/>
                    <a:pt x="558368" y="169700"/>
                  </a:cubicBezTo>
                  <a:lnTo>
                    <a:pt x="550566" y="169700"/>
                  </a:lnTo>
                  <a:cubicBezTo>
                    <a:pt x="550566" y="169700"/>
                    <a:pt x="550566" y="169700"/>
                    <a:pt x="550566" y="170571"/>
                  </a:cubicBezTo>
                  <a:lnTo>
                    <a:pt x="550566" y="176674"/>
                  </a:lnTo>
                  <a:cubicBezTo>
                    <a:pt x="550566" y="176674"/>
                    <a:pt x="550566" y="176674"/>
                    <a:pt x="551681" y="176674"/>
                  </a:cubicBezTo>
                  <a:lnTo>
                    <a:pt x="559482" y="176674"/>
                  </a:lnTo>
                  <a:cubicBezTo>
                    <a:pt x="559482" y="176674"/>
                    <a:pt x="559482" y="176674"/>
                    <a:pt x="559482" y="177836"/>
                  </a:cubicBezTo>
                  <a:lnTo>
                    <a:pt x="559482" y="185972"/>
                  </a:lnTo>
                  <a:cubicBezTo>
                    <a:pt x="559482" y="185972"/>
                    <a:pt x="559482" y="185972"/>
                    <a:pt x="558368" y="185972"/>
                  </a:cubicBezTo>
                  <a:lnTo>
                    <a:pt x="550566" y="185972"/>
                  </a:lnTo>
                  <a:cubicBezTo>
                    <a:pt x="550566" y="185972"/>
                    <a:pt x="550566" y="185972"/>
                    <a:pt x="550566" y="187134"/>
                  </a:cubicBezTo>
                  <a:lnTo>
                    <a:pt x="550566" y="195271"/>
                  </a:lnTo>
                  <a:cubicBezTo>
                    <a:pt x="550566" y="195271"/>
                    <a:pt x="550566" y="195271"/>
                    <a:pt x="551681" y="195271"/>
                  </a:cubicBezTo>
                  <a:lnTo>
                    <a:pt x="559482" y="195271"/>
                  </a:lnTo>
                  <a:cubicBezTo>
                    <a:pt x="559482" y="195271"/>
                    <a:pt x="559482" y="195271"/>
                    <a:pt x="559482" y="196433"/>
                  </a:cubicBezTo>
                  <a:lnTo>
                    <a:pt x="559482" y="204569"/>
                  </a:lnTo>
                  <a:cubicBezTo>
                    <a:pt x="559482" y="204569"/>
                    <a:pt x="559482" y="204569"/>
                    <a:pt x="558368" y="204569"/>
                  </a:cubicBezTo>
                  <a:lnTo>
                    <a:pt x="550566" y="204569"/>
                  </a:lnTo>
                  <a:cubicBezTo>
                    <a:pt x="550566" y="204569"/>
                    <a:pt x="550566" y="204569"/>
                    <a:pt x="550566" y="205441"/>
                  </a:cubicBezTo>
                  <a:lnTo>
                    <a:pt x="550566" y="211543"/>
                  </a:lnTo>
                  <a:cubicBezTo>
                    <a:pt x="550566" y="211543"/>
                    <a:pt x="550566" y="211543"/>
                    <a:pt x="551681" y="211543"/>
                  </a:cubicBezTo>
                  <a:lnTo>
                    <a:pt x="559482" y="211543"/>
                  </a:lnTo>
                  <a:cubicBezTo>
                    <a:pt x="559482" y="211543"/>
                    <a:pt x="559482" y="211543"/>
                    <a:pt x="559482" y="212706"/>
                  </a:cubicBezTo>
                  <a:lnTo>
                    <a:pt x="559482" y="220842"/>
                  </a:lnTo>
                  <a:cubicBezTo>
                    <a:pt x="559482" y="220842"/>
                    <a:pt x="559482" y="220842"/>
                    <a:pt x="558368" y="220842"/>
                  </a:cubicBezTo>
                  <a:lnTo>
                    <a:pt x="550566" y="220842"/>
                  </a:lnTo>
                  <a:cubicBezTo>
                    <a:pt x="550566" y="220842"/>
                    <a:pt x="550566" y="220842"/>
                    <a:pt x="550566" y="222004"/>
                  </a:cubicBezTo>
                  <a:lnTo>
                    <a:pt x="550566" y="230141"/>
                  </a:lnTo>
                  <a:cubicBezTo>
                    <a:pt x="550566" y="230141"/>
                    <a:pt x="550566" y="230141"/>
                    <a:pt x="551681" y="230141"/>
                  </a:cubicBezTo>
                  <a:lnTo>
                    <a:pt x="559482" y="230141"/>
                  </a:lnTo>
                  <a:cubicBezTo>
                    <a:pt x="559482" y="230141"/>
                    <a:pt x="559482" y="230141"/>
                    <a:pt x="559482" y="231012"/>
                  </a:cubicBezTo>
                  <a:lnTo>
                    <a:pt x="559482" y="237114"/>
                  </a:lnTo>
                  <a:cubicBezTo>
                    <a:pt x="559482" y="237114"/>
                    <a:pt x="559482" y="237114"/>
                    <a:pt x="558368" y="237114"/>
                  </a:cubicBezTo>
                  <a:lnTo>
                    <a:pt x="550566" y="237114"/>
                  </a:lnTo>
                  <a:cubicBezTo>
                    <a:pt x="550566" y="237114"/>
                    <a:pt x="550566" y="237114"/>
                    <a:pt x="550566" y="238277"/>
                  </a:cubicBezTo>
                  <a:lnTo>
                    <a:pt x="550566" y="246413"/>
                  </a:lnTo>
                  <a:cubicBezTo>
                    <a:pt x="550566" y="246413"/>
                    <a:pt x="550566" y="246413"/>
                    <a:pt x="551681" y="246413"/>
                  </a:cubicBezTo>
                  <a:lnTo>
                    <a:pt x="559482" y="246413"/>
                  </a:lnTo>
                  <a:cubicBezTo>
                    <a:pt x="559482" y="246413"/>
                    <a:pt x="559482" y="246413"/>
                    <a:pt x="559482" y="247575"/>
                  </a:cubicBezTo>
                  <a:lnTo>
                    <a:pt x="559482" y="255712"/>
                  </a:lnTo>
                  <a:cubicBezTo>
                    <a:pt x="559482" y="255712"/>
                    <a:pt x="559482" y="255712"/>
                    <a:pt x="558368" y="255712"/>
                  </a:cubicBezTo>
                  <a:lnTo>
                    <a:pt x="550566" y="255712"/>
                  </a:lnTo>
                  <a:cubicBezTo>
                    <a:pt x="550566" y="255712"/>
                    <a:pt x="550566" y="255712"/>
                    <a:pt x="550566" y="256874"/>
                  </a:cubicBezTo>
                  <a:lnTo>
                    <a:pt x="550566" y="265010"/>
                  </a:lnTo>
                  <a:cubicBezTo>
                    <a:pt x="550566" y="265010"/>
                    <a:pt x="550566" y="265010"/>
                    <a:pt x="551681" y="265010"/>
                  </a:cubicBezTo>
                  <a:lnTo>
                    <a:pt x="559482" y="265010"/>
                  </a:lnTo>
                  <a:cubicBezTo>
                    <a:pt x="559482" y="265010"/>
                    <a:pt x="559482" y="265010"/>
                    <a:pt x="559482" y="265882"/>
                  </a:cubicBezTo>
                  <a:lnTo>
                    <a:pt x="559482" y="271984"/>
                  </a:lnTo>
                  <a:cubicBezTo>
                    <a:pt x="559482" y="271984"/>
                    <a:pt x="559482" y="271984"/>
                    <a:pt x="558368" y="271984"/>
                  </a:cubicBezTo>
                  <a:lnTo>
                    <a:pt x="550566" y="271984"/>
                  </a:lnTo>
                  <a:cubicBezTo>
                    <a:pt x="550566" y="271984"/>
                    <a:pt x="550566" y="271984"/>
                    <a:pt x="550566" y="273146"/>
                  </a:cubicBezTo>
                  <a:lnTo>
                    <a:pt x="550566" y="281283"/>
                  </a:lnTo>
                  <a:cubicBezTo>
                    <a:pt x="550566" y="281283"/>
                    <a:pt x="550566" y="281283"/>
                    <a:pt x="575085" y="302205"/>
                  </a:cubicBezTo>
                  <a:cubicBezTo>
                    <a:pt x="575085" y="306854"/>
                    <a:pt x="575085" y="306854"/>
                    <a:pt x="573971" y="306854"/>
                  </a:cubicBezTo>
                  <a:lnTo>
                    <a:pt x="566169" y="306854"/>
                  </a:lnTo>
                  <a:cubicBezTo>
                    <a:pt x="566169" y="306854"/>
                    <a:pt x="566169" y="306854"/>
                    <a:pt x="566169" y="332425"/>
                  </a:cubicBezTo>
                  <a:cubicBezTo>
                    <a:pt x="566169" y="332425"/>
                    <a:pt x="566169" y="332425"/>
                    <a:pt x="567284" y="332425"/>
                  </a:cubicBezTo>
                  <a:lnTo>
                    <a:pt x="575085" y="332425"/>
                  </a:lnTo>
                  <a:cubicBezTo>
                    <a:pt x="575085" y="332425"/>
                    <a:pt x="575085" y="332425"/>
                    <a:pt x="575085" y="330972"/>
                  </a:cubicBezTo>
                  <a:lnTo>
                    <a:pt x="575085" y="320802"/>
                  </a:lnTo>
                  <a:cubicBezTo>
                    <a:pt x="575085" y="320802"/>
                    <a:pt x="575085" y="320802"/>
                    <a:pt x="576200" y="320221"/>
                  </a:cubicBezTo>
                  <a:lnTo>
                    <a:pt x="584001" y="316153"/>
                  </a:lnTo>
                  <a:cubicBezTo>
                    <a:pt x="584001" y="316153"/>
                    <a:pt x="584001" y="316153"/>
                    <a:pt x="585952" y="316153"/>
                  </a:cubicBezTo>
                  <a:lnTo>
                    <a:pt x="599605" y="316153"/>
                  </a:lnTo>
                  <a:cubicBezTo>
                    <a:pt x="599605" y="316153"/>
                    <a:pt x="599605" y="316153"/>
                    <a:pt x="599605" y="317315"/>
                  </a:cubicBezTo>
                  <a:lnTo>
                    <a:pt x="599605" y="325451"/>
                  </a:lnTo>
                  <a:cubicBezTo>
                    <a:pt x="599605" y="325451"/>
                    <a:pt x="599605" y="325451"/>
                    <a:pt x="601276" y="325451"/>
                  </a:cubicBezTo>
                  <a:lnTo>
                    <a:pt x="612979" y="325451"/>
                  </a:lnTo>
                  <a:cubicBezTo>
                    <a:pt x="612979" y="330100"/>
                    <a:pt x="612979" y="330100"/>
                    <a:pt x="614093" y="330100"/>
                  </a:cubicBezTo>
                  <a:lnTo>
                    <a:pt x="621895" y="330100"/>
                  </a:lnTo>
                  <a:cubicBezTo>
                    <a:pt x="621895" y="330100"/>
                    <a:pt x="621895" y="330100"/>
                    <a:pt x="646414" y="362645"/>
                  </a:cubicBezTo>
                  <a:cubicBezTo>
                    <a:pt x="646414" y="362645"/>
                    <a:pt x="646414" y="362645"/>
                    <a:pt x="646414" y="397515"/>
                  </a:cubicBezTo>
                  <a:cubicBezTo>
                    <a:pt x="646414" y="397515"/>
                    <a:pt x="646414" y="397515"/>
                    <a:pt x="647528" y="397515"/>
                  </a:cubicBezTo>
                  <a:lnTo>
                    <a:pt x="655330" y="397515"/>
                  </a:lnTo>
                  <a:cubicBezTo>
                    <a:pt x="655330" y="397515"/>
                    <a:pt x="655330" y="397515"/>
                    <a:pt x="655330" y="395481"/>
                  </a:cubicBezTo>
                  <a:lnTo>
                    <a:pt x="655330" y="381243"/>
                  </a:lnTo>
                  <a:cubicBezTo>
                    <a:pt x="655330" y="381243"/>
                    <a:pt x="655330" y="381243"/>
                    <a:pt x="656166" y="381243"/>
                  </a:cubicBezTo>
                  <a:lnTo>
                    <a:pt x="662017" y="381243"/>
                  </a:lnTo>
                  <a:cubicBezTo>
                    <a:pt x="662017" y="381243"/>
                    <a:pt x="662017" y="381243"/>
                    <a:pt x="662017" y="382405"/>
                  </a:cubicBezTo>
                  <a:lnTo>
                    <a:pt x="662017" y="390541"/>
                  </a:lnTo>
                  <a:cubicBezTo>
                    <a:pt x="670933" y="392866"/>
                    <a:pt x="670933" y="392866"/>
                    <a:pt x="670933" y="341724"/>
                  </a:cubicBezTo>
                  <a:cubicBezTo>
                    <a:pt x="670933" y="341724"/>
                    <a:pt x="670933" y="341724"/>
                    <a:pt x="708826" y="341724"/>
                  </a:cubicBezTo>
                  <a:cubicBezTo>
                    <a:pt x="708826" y="341724"/>
                    <a:pt x="708826" y="341724"/>
                    <a:pt x="708826" y="267335"/>
                  </a:cubicBezTo>
                  <a:cubicBezTo>
                    <a:pt x="708826" y="267335"/>
                    <a:pt x="708826" y="267335"/>
                    <a:pt x="744490" y="267335"/>
                  </a:cubicBezTo>
                  <a:cubicBezTo>
                    <a:pt x="744490" y="267335"/>
                    <a:pt x="744490" y="267335"/>
                    <a:pt x="744490" y="266463"/>
                  </a:cubicBezTo>
                  <a:lnTo>
                    <a:pt x="744490" y="260361"/>
                  </a:lnTo>
                  <a:cubicBezTo>
                    <a:pt x="744490" y="260361"/>
                    <a:pt x="744490" y="260361"/>
                    <a:pt x="766781" y="260361"/>
                  </a:cubicBezTo>
                  <a:cubicBezTo>
                    <a:pt x="766781" y="260361"/>
                    <a:pt x="766781" y="260361"/>
                    <a:pt x="766781" y="220842"/>
                  </a:cubicBezTo>
                  <a:cubicBezTo>
                    <a:pt x="762322" y="220842"/>
                    <a:pt x="762322" y="220842"/>
                    <a:pt x="762322" y="219098"/>
                  </a:cubicBezTo>
                  <a:lnTo>
                    <a:pt x="762322" y="206894"/>
                  </a:lnTo>
                  <a:lnTo>
                    <a:pt x="766781" y="209219"/>
                  </a:lnTo>
                  <a:cubicBezTo>
                    <a:pt x="766781" y="209219"/>
                    <a:pt x="766781" y="209219"/>
                    <a:pt x="771239" y="185972"/>
                  </a:cubicBezTo>
                  <a:cubicBezTo>
                    <a:pt x="771239" y="185972"/>
                    <a:pt x="771239" y="185972"/>
                    <a:pt x="775697" y="209219"/>
                  </a:cubicBezTo>
                  <a:cubicBezTo>
                    <a:pt x="777926" y="206894"/>
                    <a:pt x="777926" y="206894"/>
                    <a:pt x="778204" y="206022"/>
                  </a:cubicBezTo>
                  <a:lnTo>
                    <a:pt x="780155" y="199920"/>
                  </a:lnTo>
                  <a:cubicBezTo>
                    <a:pt x="780155" y="199920"/>
                    <a:pt x="780155" y="199920"/>
                    <a:pt x="780712" y="198758"/>
                  </a:cubicBezTo>
                  <a:lnTo>
                    <a:pt x="784613" y="190621"/>
                  </a:lnTo>
                  <a:cubicBezTo>
                    <a:pt x="784613" y="190621"/>
                    <a:pt x="784613" y="190621"/>
                    <a:pt x="785170" y="189459"/>
                  </a:cubicBezTo>
                  <a:lnTo>
                    <a:pt x="789071" y="181323"/>
                  </a:lnTo>
                  <a:cubicBezTo>
                    <a:pt x="789071" y="181323"/>
                    <a:pt x="789071" y="181323"/>
                    <a:pt x="790464" y="180451"/>
                  </a:cubicBezTo>
                  <a:lnTo>
                    <a:pt x="800216" y="174349"/>
                  </a:lnTo>
                  <a:cubicBezTo>
                    <a:pt x="800216" y="174349"/>
                    <a:pt x="800216" y="174349"/>
                    <a:pt x="801888" y="173187"/>
                  </a:cubicBezTo>
                  <a:lnTo>
                    <a:pt x="813590" y="165050"/>
                  </a:lnTo>
                  <a:cubicBezTo>
                    <a:pt x="813590" y="165050"/>
                    <a:pt x="813590" y="165050"/>
                    <a:pt x="814426" y="163888"/>
                  </a:cubicBezTo>
                  <a:lnTo>
                    <a:pt x="820277" y="155752"/>
                  </a:lnTo>
                  <a:cubicBezTo>
                    <a:pt x="820277" y="155752"/>
                    <a:pt x="820277" y="155752"/>
                    <a:pt x="820834" y="153718"/>
                  </a:cubicBezTo>
                  <a:lnTo>
                    <a:pt x="824735" y="139479"/>
                  </a:lnTo>
                  <a:cubicBezTo>
                    <a:pt x="824735" y="139479"/>
                    <a:pt x="824735" y="139479"/>
                    <a:pt x="825292" y="141513"/>
                  </a:cubicBezTo>
                  <a:lnTo>
                    <a:pt x="829193" y="155752"/>
                  </a:lnTo>
                  <a:cubicBezTo>
                    <a:pt x="829193" y="155752"/>
                    <a:pt x="829193" y="155752"/>
                    <a:pt x="829750" y="156623"/>
                  </a:cubicBezTo>
                  <a:lnTo>
                    <a:pt x="833651" y="162726"/>
                  </a:lnTo>
                  <a:cubicBezTo>
                    <a:pt x="833651" y="162726"/>
                    <a:pt x="833651" y="162726"/>
                    <a:pt x="835044" y="163888"/>
                  </a:cubicBezTo>
                  <a:lnTo>
                    <a:pt x="844796" y="172024"/>
                  </a:lnTo>
                  <a:cubicBezTo>
                    <a:pt x="844796" y="172024"/>
                    <a:pt x="844796" y="172024"/>
                    <a:pt x="845911" y="173187"/>
                  </a:cubicBezTo>
                  <a:lnTo>
                    <a:pt x="853712" y="181323"/>
                  </a:lnTo>
                  <a:cubicBezTo>
                    <a:pt x="853712" y="181323"/>
                    <a:pt x="853712" y="181323"/>
                    <a:pt x="854827" y="182485"/>
                  </a:cubicBezTo>
                  <a:lnTo>
                    <a:pt x="862628" y="190621"/>
                  </a:lnTo>
                  <a:cubicBezTo>
                    <a:pt x="862628" y="190621"/>
                    <a:pt x="862628" y="190621"/>
                    <a:pt x="862907" y="191784"/>
                  </a:cubicBezTo>
                  <a:lnTo>
                    <a:pt x="864857" y="199920"/>
                  </a:lnTo>
                  <a:cubicBezTo>
                    <a:pt x="864857" y="199920"/>
                    <a:pt x="864857" y="199920"/>
                    <a:pt x="865136" y="201082"/>
                  </a:cubicBezTo>
                  <a:lnTo>
                    <a:pt x="867086" y="209219"/>
                  </a:lnTo>
                  <a:cubicBezTo>
                    <a:pt x="871544" y="209219"/>
                    <a:pt x="871544" y="209219"/>
                    <a:pt x="873773" y="185972"/>
                  </a:cubicBezTo>
                  <a:cubicBezTo>
                    <a:pt x="873773" y="185972"/>
                    <a:pt x="873773" y="185972"/>
                    <a:pt x="878231" y="209219"/>
                  </a:cubicBezTo>
                  <a:cubicBezTo>
                    <a:pt x="882689" y="209219"/>
                    <a:pt x="882689" y="209219"/>
                    <a:pt x="882689" y="210962"/>
                  </a:cubicBezTo>
                  <a:lnTo>
                    <a:pt x="882689" y="223167"/>
                  </a:lnTo>
                  <a:cubicBezTo>
                    <a:pt x="878231" y="223167"/>
                    <a:pt x="878231" y="223167"/>
                    <a:pt x="878231" y="255712"/>
                  </a:cubicBezTo>
                  <a:cubicBezTo>
                    <a:pt x="878231" y="255712"/>
                    <a:pt x="878231" y="255712"/>
                    <a:pt x="879346" y="255712"/>
                  </a:cubicBezTo>
                  <a:lnTo>
                    <a:pt x="887147" y="255712"/>
                  </a:lnTo>
                  <a:cubicBezTo>
                    <a:pt x="887147" y="260361"/>
                    <a:pt x="887147" y="260361"/>
                    <a:pt x="887983" y="260361"/>
                  </a:cubicBezTo>
                  <a:lnTo>
                    <a:pt x="893834" y="260361"/>
                  </a:lnTo>
                  <a:cubicBezTo>
                    <a:pt x="893834" y="260361"/>
                    <a:pt x="893834" y="260361"/>
                    <a:pt x="893834" y="259199"/>
                  </a:cubicBezTo>
                  <a:lnTo>
                    <a:pt x="893834" y="251062"/>
                  </a:lnTo>
                  <a:cubicBezTo>
                    <a:pt x="893834" y="251062"/>
                    <a:pt x="893834" y="251062"/>
                    <a:pt x="896063" y="251062"/>
                  </a:cubicBezTo>
                  <a:lnTo>
                    <a:pt x="911666" y="251062"/>
                  </a:lnTo>
                  <a:cubicBezTo>
                    <a:pt x="911666" y="251062"/>
                    <a:pt x="911666" y="251062"/>
                    <a:pt x="911666" y="249028"/>
                  </a:cubicBezTo>
                  <a:lnTo>
                    <a:pt x="911666" y="234790"/>
                  </a:lnTo>
                  <a:cubicBezTo>
                    <a:pt x="911666" y="234790"/>
                    <a:pt x="911666" y="234790"/>
                    <a:pt x="949560" y="234790"/>
                  </a:cubicBezTo>
                  <a:cubicBezTo>
                    <a:pt x="949560" y="234790"/>
                    <a:pt x="949560" y="234790"/>
                    <a:pt x="949560" y="236243"/>
                  </a:cubicBezTo>
                  <a:lnTo>
                    <a:pt x="949560" y="246413"/>
                  </a:lnTo>
                  <a:cubicBezTo>
                    <a:pt x="949560" y="246413"/>
                    <a:pt x="949560" y="246413"/>
                    <a:pt x="969621" y="246413"/>
                  </a:cubicBezTo>
                  <a:cubicBezTo>
                    <a:pt x="969621" y="246413"/>
                    <a:pt x="969621" y="246413"/>
                    <a:pt x="969621" y="248738"/>
                  </a:cubicBezTo>
                  <a:lnTo>
                    <a:pt x="969621" y="265010"/>
                  </a:lnTo>
                  <a:cubicBezTo>
                    <a:pt x="965163" y="265010"/>
                    <a:pt x="965163" y="265010"/>
                    <a:pt x="965163" y="265882"/>
                  </a:cubicBezTo>
                  <a:lnTo>
                    <a:pt x="965163" y="271984"/>
                  </a:lnTo>
                  <a:cubicBezTo>
                    <a:pt x="969621" y="271984"/>
                    <a:pt x="969621" y="271984"/>
                    <a:pt x="969621" y="273728"/>
                  </a:cubicBezTo>
                  <a:lnTo>
                    <a:pt x="969621" y="285932"/>
                  </a:lnTo>
                  <a:lnTo>
                    <a:pt x="965163" y="290581"/>
                  </a:lnTo>
                  <a:cubicBezTo>
                    <a:pt x="965163" y="290581"/>
                    <a:pt x="965163" y="290581"/>
                    <a:pt x="965163" y="346373"/>
                  </a:cubicBezTo>
                  <a:cubicBezTo>
                    <a:pt x="965163" y="346373"/>
                    <a:pt x="965163" y="346373"/>
                    <a:pt x="967113" y="346373"/>
                  </a:cubicBezTo>
                  <a:lnTo>
                    <a:pt x="980766" y="346373"/>
                  </a:lnTo>
                  <a:cubicBezTo>
                    <a:pt x="980766" y="351022"/>
                    <a:pt x="980766" y="351022"/>
                    <a:pt x="982437" y="351022"/>
                  </a:cubicBezTo>
                  <a:lnTo>
                    <a:pt x="994140" y="351022"/>
                  </a:lnTo>
                  <a:cubicBezTo>
                    <a:pt x="994140" y="351022"/>
                    <a:pt x="994140" y="351022"/>
                    <a:pt x="994140" y="353056"/>
                  </a:cubicBezTo>
                  <a:lnTo>
                    <a:pt x="994140" y="367295"/>
                  </a:lnTo>
                  <a:cubicBezTo>
                    <a:pt x="994140" y="367295"/>
                    <a:pt x="994140" y="367295"/>
                    <a:pt x="995812" y="367295"/>
                  </a:cubicBezTo>
                  <a:lnTo>
                    <a:pt x="1007514" y="367295"/>
                  </a:lnTo>
                  <a:cubicBezTo>
                    <a:pt x="1007514" y="367295"/>
                    <a:pt x="1007514" y="367295"/>
                    <a:pt x="1007514" y="365261"/>
                  </a:cubicBezTo>
                  <a:lnTo>
                    <a:pt x="1007514" y="351022"/>
                  </a:lnTo>
                  <a:cubicBezTo>
                    <a:pt x="1007514" y="351022"/>
                    <a:pt x="1007514" y="351022"/>
                    <a:pt x="1009464" y="349860"/>
                  </a:cubicBezTo>
                  <a:lnTo>
                    <a:pt x="1023117" y="341724"/>
                  </a:lnTo>
                  <a:cubicBezTo>
                    <a:pt x="1023117" y="341724"/>
                    <a:pt x="1023117" y="341724"/>
                    <a:pt x="1023117" y="320802"/>
                  </a:cubicBezTo>
                  <a:cubicBezTo>
                    <a:pt x="1018659" y="320802"/>
                    <a:pt x="1018659" y="320802"/>
                    <a:pt x="1018659" y="297555"/>
                  </a:cubicBezTo>
                  <a:cubicBezTo>
                    <a:pt x="1018659" y="297555"/>
                    <a:pt x="1018659" y="297555"/>
                    <a:pt x="1019773" y="297555"/>
                  </a:cubicBezTo>
                  <a:lnTo>
                    <a:pt x="1027575" y="297555"/>
                  </a:lnTo>
                  <a:cubicBezTo>
                    <a:pt x="1027575" y="295231"/>
                    <a:pt x="1027575" y="295231"/>
                    <a:pt x="1047636" y="295231"/>
                  </a:cubicBezTo>
                  <a:cubicBezTo>
                    <a:pt x="1047636" y="295231"/>
                    <a:pt x="1047636" y="295231"/>
                    <a:pt x="1047636" y="294068"/>
                  </a:cubicBezTo>
                  <a:lnTo>
                    <a:pt x="1047636" y="285932"/>
                  </a:lnTo>
                  <a:cubicBezTo>
                    <a:pt x="1047636" y="285932"/>
                    <a:pt x="1047636" y="285932"/>
                    <a:pt x="1049308" y="285932"/>
                  </a:cubicBezTo>
                  <a:lnTo>
                    <a:pt x="1061010" y="285932"/>
                  </a:lnTo>
                  <a:cubicBezTo>
                    <a:pt x="1061010" y="285932"/>
                    <a:pt x="1061010" y="285932"/>
                    <a:pt x="1061010" y="169700"/>
                  </a:cubicBezTo>
                  <a:cubicBezTo>
                    <a:pt x="1061010" y="169700"/>
                    <a:pt x="1061010" y="169700"/>
                    <a:pt x="1062125" y="169700"/>
                  </a:cubicBezTo>
                  <a:lnTo>
                    <a:pt x="1069926" y="169700"/>
                  </a:lnTo>
                  <a:cubicBezTo>
                    <a:pt x="1069926" y="169700"/>
                    <a:pt x="1069926" y="169700"/>
                    <a:pt x="1069926" y="167375"/>
                  </a:cubicBezTo>
                  <a:lnTo>
                    <a:pt x="1069926" y="151102"/>
                  </a:lnTo>
                  <a:cubicBezTo>
                    <a:pt x="1072155" y="151102"/>
                    <a:pt x="1072155" y="151102"/>
                    <a:pt x="1072155" y="104609"/>
                  </a:cubicBezTo>
                  <a:cubicBezTo>
                    <a:pt x="1072155" y="104609"/>
                    <a:pt x="1072155" y="104609"/>
                    <a:pt x="1073270" y="104609"/>
                  </a:cubicBezTo>
                  <a:lnTo>
                    <a:pt x="1081071" y="104609"/>
                  </a:lnTo>
                  <a:cubicBezTo>
                    <a:pt x="1081071" y="104609"/>
                    <a:pt x="1081071" y="104609"/>
                    <a:pt x="1081071" y="105772"/>
                  </a:cubicBezTo>
                  <a:lnTo>
                    <a:pt x="1081071" y="113908"/>
                  </a:lnTo>
                  <a:cubicBezTo>
                    <a:pt x="1085529" y="113908"/>
                    <a:pt x="1085529" y="113908"/>
                    <a:pt x="1085529" y="111583"/>
                  </a:cubicBezTo>
                  <a:lnTo>
                    <a:pt x="1085529" y="95311"/>
                  </a:lnTo>
                  <a:cubicBezTo>
                    <a:pt x="1085529" y="95311"/>
                    <a:pt x="1085529" y="95311"/>
                    <a:pt x="1086922" y="94730"/>
                  </a:cubicBezTo>
                  <a:lnTo>
                    <a:pt x="1096674" y="90662"/>
                  </a:lnTo>
                  <a:cubicBezTo>
                    <a:pt x="1096674" y="90662"/>
                    <a:pt x="1096674" y="90662"/>
                    <a:pt x="1097789" y="91243"/>
                  </a:cubicBezTo>
                  <a:lnTo>
                    <a:pt x="1105590" y="95311"/>
                  </a:lnTo>
                  <a:cubicBezTo>
                    <a:pt x="1105590" y="95311"/>
                    <a:pt x="1105590" y="95311"/>
                    <a:pt x="1107262" y="95311"/>
                  </a:cubicBezTo>
                  <a:lnTo>
                    <a:pt x="1118964" y="95311"/>
                  </a:lnTo>
                  <a:cubicBezTo>
                    <a:pt x="1118964" y="95311"/>
                    <a:pt x="1118964" y="95311"/>
                    <a:pt x="1118964" y="65090"/>
                  </a:cubicBezTo>
                  <a:cubicBezTo>
                    <a:pt x="1118964" y="65090"/>
                    <a:pt x="1118964" y="65090"/>
                    <a:pt x="1120079" y="65090"/>
                  </a:cubicBezTo>
                  <a:lnTo>
                    <a:pt x="1127880" y="65090"/>
                  </a:lnTo>
                  <a:cubicBezTo>
                    <a:pt x="1127880" y="69740"/>
                    <a:pt x="1127880" y="69740"/>
                    <a:pt x="1129273" y="69740"/>
                  </a:cubicBezTo>
                  <a:lnTo>
                    <a:pt x="1139026" y="69740"/>
                  </a:lnTo>
                  <a:cubicBezTo>
                    <a:pt x="1139026" y="65090"/>
                    <a:pt x="1139026" y="65090"/>
                    <a:pt x="1140140" y="65090"/>
                  </a:cubicBezTo>
                  <a:lnTo>
                    <a:pt x="1147942" y="65090"/>
                  </a:lnTo>
                  <a:cubicBezTo>
                    <a:pt x="1147942" y="65090"/>
                    <a:pt x="1147942" y="65090"/>
                    <a:pt x="1147942" y="99960"/>
                  </a:cubicBezTo>
                  <a:cubicBezTo>
                    <a:pt x="1147942" y="99960"/>
                    <a:pt x="1147942" y="99960"/>
                    <a:pt x="1149335" y="101122"/>
                  </a:cubicBezTo>
                  <a:lnTo>
                    <a:pt x="1159087" y="109259"/>
                  </a:lnTo>
                  <a:cubicBezTo>
                    <a:pt x="1156858" y="116233"/>
                    <a:pt x="1156858" y="116233"/>
                    <a:pt x="1181377" y="116233"/>
                  </a:cubicBezTo>
                  <a:cubicBezTo>
                    <a:pt x="1181377" y="116233"/>
                    <a:pt x="1181377" y="116233"/>
                    <a:pt x="1181377" y="114780"/>
                  </a:cubicBezTo>
                  <a:lnTo>
                    <a:pt x="1181377" y="104609"/>
                  </a:lnTo>
                  <a:cubicBezTo>
                    <a:pt x="1181377" y="104609"/>
                    <a:pt x="1181377" y="104609"/>
                    <a:pt x="1210354" y="95311"/>
                  </a:cubicBezTo>
                  <a:cubicBezTo>
                    <a:pt x="1210354" y="95311"/>
                    <a:pt x="1210354" y="95311"/>
                    <a:pt x="1210354" y="94149"/>
                  </a:cubicBezTo>
                  <a:lnTo>
                    <a:pt x="1210354" y="86012"/>
                  </a:lnTo>
                  <a:cubicBezTo>
                    <a:pt x="1210354" y="86012"/>
                    <a:pt x="1210354" y="86012"/>
                    <a:pt x="1211190" y="86012"/>
                  </a:cubicBezTo>
                  <a:lnTo>
                    <a:pt x="1217041" y="86012"/>
                  </a:lnTo>
                  <a:cubicBezTo>
                    <a:pt x="1217041" y="86012"/>
                    <a:pt x="1217041" y="86012"/>
                    <a:pt x="1217041" y="85141"/>
                  </a:cubicBezTo>
                  <a:lnTo>
                    <a:pt x="1217041" y="79038"/>
                  </a:lnTo>
                  <a:cubicBezTo>
                    <a:pt x="1217041" y="79038"/>
                    <a:pt x="1217041" y="79038"/>
                    <a:pt x="1219270" y="79038"/>
                  </a:cubicBezTo>
                  <a:lnTo>
                    <a:pt x="1234873" y="79038"/>
                  </a:lnTo>
                  <a:cubicBezTo>
                    <a:pt x="1234873" y="79038"/>
                    <a:pt x="1234873" y="79038"/>
                    <a:pt x="1234873" y="79910"/>
                  </a:cubicBezTo>
                  <a:lnTo>
                    <a:pt x="1234873" y="86012"/>
                  </a:lnTo>
                  <a:cubicBezTo>
                    <a:pt x="1234873" y="86012"/>
                    <a:pt x="1234873" y="86012"/>
                    <a:pt x="1236545" y="86012"/>
                  </a:cubicBezTo>
                  <a:lnTo>
                    <a:pt x="1248247" y="86012"/>
                  </a:lnTo>
                  <a:cubicBezTo>
                    <a:pt x="1248247" y="86012"/>
                    <a:pt x="1248247" y="86012"/>
                    <a:pt x="1248247" y="87756"/>
                  </a:cubicBezTo>
                  <a:lnTo>
                    <a:pt x="1248247" y="99960"/>
                  </a:lnTo>
                  <a:cubicBezTo>
                    <a:pt x="1248247" y="99960"/>
                    <a:pt x="1248247" y="99960"/>
                    <a:pt x="1272766" y="99960"/>
                  </a:cubicBezTo>
                  <a:cubicBezTo>
                    <a:pt x="1272766" y="99960"/>
                    <a:pt x="1272766" y="99960"/>
                    <a:pt x="1272766" y="98798"/>
                  </a:cubicBezTo>
                  <a:lnTo>
                    <a:pt x="1272766" y="90662"/>
                  </a:lnTo>
                  <a:cubicBezTo>
                    <a:pt x="1272766" y="90662"/>
                    <a:pt x="1272766" y="90662"/>
                    <a:pt x="1274159" y="90662"/>
                  </a:cubicBezTo>
                  <a:lnTo>
                    <a:pt x="1283911" y="90662"/>
                  </a:lnTo>
                  <a:cubicBezTo>
                    <a:pt x="1283911" y="90662"/>
                    <a:pt x="1283911" y="90662"/>
                    <a:pt x="1283911" y="89499"/>
                  </a:cubicBezTo>
                  <a:lnTo>
                    <a:pt x="1283911" y="81363"/>
                  </a:lnTo>
                  <a:cubicBezTo>
                    <a:pt x="1283911" y="81363"/>
                    <a:pt x="1283911" y="81363"/>
                    <a:pt x="1285583" y="81363"/>
                  </a:cubicBezTo>
                  <a:lnTo>
                    <a:pt x="1297285" y="81363"/>
                  </a:lnTo>
                  <a:cubicBezTo>
                    <a:pt x="1297285" y="81363"/>
                    <a:pt x="1297285" y="81363"/>
                    <a:pt x="1297285" y="82525"/>
                  </a:cubicBezTo>
                  <a:lnTo>
                    <a:pt x="1297285" y="90662"/>
                  </a:lnTo>
                  <a:cubicBezTo>
                    <a:pt x="1301743" y="90662"/>
                    <a:pt x="1301743" y="90662"/>
                    <a:pt x="1301743" y="34870"/>
                  </a:cubicBezTo>
                  <a:cubicBezTo>
                    <a:pt x="1301743" y="34870"/>
                    <a:pt x="1301743" y="34870"/>
                    <a:pt x="1402049" y="34870"/>
                  </a:cubicBezTo>
                  <a:cubicBezTo>
                    <a:pt x="1402049" y="34870"/>
                    <a:pt x="1402049" y="34870"/>
                    <a:pt x="1402049" y="109259"/>
                  </a:cubicBezTo>
                  <a:cubicBezTo>
                    <a:pt x="1402049" y="109259"/>
                    <a:pt x="1402049" y="109259"/>
                    <a:pt x="1404278" y="109259"/>
                  </a:cubicBezTo>
                  <a:lnTo>
                    <a:pt x="1419881" y="109259"/>
                  </a:lnTo>
                  <a:cubicBezTo>
                    <a:pt x="1419881" y="109259"/>
                    <a:pt x="1419881" y="109259"/>
                    <a:pt x="1419881" y="25571"/>
                  </a:cubicBezTo>
                  <a:cubicBezTo>
                    <a:pt x="1419881" y="25571"/>
                    <a:pt x="1419881" y="25571"/>
                    <a:pt x="1442171" y="13948"/>
                  </a:cubicBezTo>
                  <a:cubicBezTo>
                    <a:pt x="1442171" y="13948"/>
                    <a:pt x="1442171" y="13948"/>
                    <a:pt x="1471148" y="13948"/>
                  </a:cubicBezTo>
                  <a:cubicBezTo>
                    <a:pt x="1471148" y="13948"/>
                    <a:pt x="1471148" y="13948"/>
                    <a:pt x="1473099"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solidFill>
                  <a:schemeClr val="bg1"/>
                </a:solidFill>
              </a:endParaRPr>
            </a:p>
          </p:txBody>
        </p:sp>
        <p:sp>
          <p:nvSpPr>
            <p:cNvPr id="47" name="Rectangle 35">
              <a:extLst>
                <a:ext uri="{FF2B5EF4-FFF2-40B4-BE49-F238E27FC236}">
                  <a16:creationId xmlns:a16="http://schemas.microsoft.com/office/drawing/2014/main" id="{9F99553B-37DD-4454-924F-663026E5A76B}"/>
                </a:ext>
              </a:extLst>
            </p:cNvPr>
            <p:cNvSpPr/>
            <p:nvPr/>
          </p:nvSpPr>
          <p:spPr>
            <a:xfrm>
              <a:off x="2483768" y="3238221"/>
              <a:ext cx="3079941" cy="1160647"/>
            </a:xfrm>
            <a:custGeom>
              <a:avLst/>
              <a:gdLst/>
              <a:ahLst/>
              <a:cxnLst/>
              <a:rect l="l" t="t" r="r" b="b"/>
              <a:pathLst>
                <a:path w="3079941" h="1160647">
                  <a:moveTo>
                    <a:pt x="215205" y="0"/>
                  </a:moveTo>
                  <a:cubicBezTo>
                    <a:pt x="215205" y="18"/>
                    <a:pt x="215221" y="2040"/>
                    <a:pt x="217231" y="246443"/>
                  </a:cubicBezTo>
                  <a:cubicBezTo>
                    <a:pt x="217243" y="246467"/>
                    <a:pt x="217888" y="247808"/>
                    <a:pt x="255738" y="326429"/>
                  </a:cubicBezTo>
                  <a:cubicBezTo>
                    <a:pt x="255746" y="326429"/>
                    <a:pt x="255857" y="326429"/>
                    <a:pt x="257765" y="326429"/>
                  </a:cubicBezTo>
                  <a:lnTo>
                    <a:pt x="271952" y="326429"/>
                  </a:lnTo>
                  <a:cubicBezTo>
                    <a:pt x="271952" y="326443"/>
                    <a:pt x="271952" y="327005"/>
                    <a:pt x="271952" y="350208"/>
                  </a:cubicBezTo>
                  <a:cubicBezTo>
                    <a:pt x="271954" y="350214"/>
                    <a:pt x="271992" y="350272"/>
                    <a:pt x="272459" y="351019"/>
                  </a:cubicBezTo>
                  <a:lnTo>
                    <a:pt x="276005" y="356694"/>
                  </a:lnTo>
                  <a:cubicBezTo>
                    <a:pt x="276005" y="356714"/>
                    <a:pt x="276005" y="358229"/>
                    <a:pt x="276005" y="471268"/>
                  </a:cubicBezTo>
                  <a:cubicBezTo>
                    <a:pt x="276014" y="471268"/>
                    <a:pt x="276154" y="471268"/>
                    <a:pt x="278285" y="471268"/>
                  </a:cubicBezTo>
                  <a:lnTo>
                    <a:pt x="294246" y="471268"/>
                  </a:lnTo>
                  <a:cubicBezTo>
                    <a:pt x="294246" y="471288"/>
                    <a:pt x="294246" y="472923"/>
                    <a:pt x="294246" y="611783"/>
                  </a:cubicBezTo>
                  <a:cubicBezTo>
                    <a:pt x="294256" y="611782"/>
                    <a:pt x="294368" y="611761"/>
                    <a:pt x="295766" y="611513"/>
                  </a:cubicBezTo>
                  <a:lnTo>
                    <a:pt x="306406" y="609622"/>
                  </a:lnTo>
                  <a:cubicBezTo>
                    <a:pt x="306406" y="609644"/>
                    <a:pt x="306376" y="610978"/>
                    <a:pt x="304379" y="698254"/>
                  </a:cubicBezTo>
                  <a:cubicBezTo>
                    <a:pt x="304389" y="698256"/>
                    <a:pt x="304500" y="698276"/>
                    <a:pt x="305899" y="698525"/>
                  </a:cubicBezTo>
                  <a:lnTo>
                    <a:pt x="316539" y="700416"/>
                  </a:lnTo>
                  <a:cubicBezTo>
                    <a:pt x="316541" y="700423"/>
                    <a:pt x="316561" y="700487"/>
                    <a:pt x="316792" y="701227"/>
                  </a:cubicBezTo>
                  <a:lnTo>
                    <a:pt x="318566" y="706902"/>
                  </a:lnTo>
                  <a:cubicBezTo>
                    <a:pt x="318568" y="706893"/>
                    <a:pt x="318613" y="706750"/>
                    <a:pt x="319326" y="704470"/>
                  </a:cubicBezTo>
                  <a:lnTo>
                    <a:pt x="324646" y="687446"/>
                  </a:lnTo>
                  <a:cubicBezTo>
                    <a:pt x="324653" y="687446"/>
                    <a:pt x="324753" y="687446"/>
                    <a:pt x="326419" y="687446"/>
                  </a:cubicBezTo>
                  <a:lnTo>
                    <a:pt x="338833" y="687446"/>
                  </a:lnTo>
                  <a:cubicBezTo>
                    <a:pt x="338833" y="687463"/>
                    <a:pt x="338833" y="688156"/>
                    <a:pt x="338833" y="719872"/>
                  </a:cubicBezTo>
                  <a:cubicBezTo>
                    <a:pt x="338839" y="719877"/>
                    <a:pt x="338916" y="719917"/>
                    <a:pt x="339846" y="720413"/>
                  </a:cubicBezTo>
                  <a:lnTo>
                    <a:pt x="346940" y="724196"/>
                  </a:lnTo>
                  <a:cubicBezTo>
                    <a:pt x="346940" y="724205"/>
                    <a:pt x="346940" y="724306"/>
                    <a:pt x="346940" y="725547"/>
                  </a:cubicBezTo>
                  <a:lnTo>
                    <a:pt x="346940" y="735005"/>
                  </a:lnTo>
                  <a:cubicBezTo>
                    <a:pt x="346960" y="735005"/>
                    <a:pt x="347868" y="735005"/>
                    <a:pt x="391527" y="735005"/>
                  </a:cubicBezTo>
                  <a:cubicBezTo>
                    <a:pt x="391527" y="735013"/>
                    <a:pt x="391527" y="735096"/>
                    <a:pt x="391527" y="736086"/>
                  </a:cubicBezTo>
                  <a:lnTo>
                    <a:pt x="391527" y="743652"/>
                  </a:lnTo>
                  <a:cubicBezTo>
                    <a:pt x="391536" y="743652"/>
                    <a:pt x="391657" y="743652"/>
                    <a:pt x="393553" y="743652"/>
                  </a:cubicBezTo>
                  <a:lnTo>
                    <a:pt x="407740" y="743652"/>
                  </a:lnTo>
                  <a:cubicBezTo>
                    <a:pt x="407740" y="743634"/>
                    <a:pt x="407740" y="742905"/>
                    <a:pt x="407740" y="713387"/>
                  </a:cubicBezTo>
                  <a:cubicBezTo>
                    <a:pt x="407761" y="713387"/>
                    <a:pt x="408691" y="713387"/>
                    <a:pt x="452327" y="713387"/>
                  </a:cubicBezTo>
                  <a:cubicBezTo>
                    <a:pt x="452327" y="713379"/>
                    <a:pt x="452327" y="713282"/>
                    <a:pt x="452327" y="712036"/>
                  </a:cubicBezTo>
                  <a:lnTo>
                    <a:pt x="452327" y="702578"/>
                  </a:lnTo>
                  <a:cubicBezTo>
                    <a:pt x="452333" y="702578"/>
                    <a:pt x="452407" y="702578"/>
                    <a:pt x="453341" y="702578"/>
                  </a:cubicBezTo>
                  <a:lnTo>
                    <a:pt x="460434" y="702578"/>
                  </a:lnTo>
                  <a:cubicBezTo>
                    <a:pt x="460434" y="702571"/>
                    <a:pt x="460434" y="702458"/>
                    <a:pt x="460434" y="700687"/>
                  </a:cubicBezTo>
                  <a:lnTo>
                    <a:pt x="460434" y="687446"/>
                  </a:lnTo>
                  <a:cubicBezTo>
                    <a:pt x="460443" y="687446"/>
                    <a:pt x="460515" y="687446"/>
                    <a:pt x="461194" y="687446"/>
                  </a:cubicBezTo>
                  <a:lnTo>
                    <a:pt x="466514" y="687446"/>
                  </a:lnTo>
                  <a:cubicBezTo>
                    <a:pt x="466514" y="687439"/>
                    <a:pt x="466514" y="687354"/>
                    <a:pt x="466514" y="686365"/>
                  </a:cubicBezTo>
                  <a:lnTo>
                    <a:pt x="466514" y="678798"/>
                  </a:lnTo>
                  <a:cubicBezTo>
                    <a:pt x="466522" y="678798"/>
                    <a:pt x="466646" y="678798"/>
                    <a:pt x="468541" y="678798"/>
                  </a:cubicBezTo>
                  <a:lnTo>
                    <a:pt x="482728" y="678798"/>
                  </a:lnTo>
                  <a:cubicBezTo>
                    <a:pt x="482728" y="678805"/>
                    <a:pt x="482728" y="678882"/>
                    <a:pt x="482728" y="679879"/>
                  </a:cubicBezTo>
                  <a:lnTo>
                    <a:pt x="482728" y="687446"/>
                  </a:lnTo>
                  <a:cubicBezTo>
                    <a:pt x="482739" y="687446"/>
                    <a:pt x="483240" y="687446"/>
                    <a:pt x="505021" y="687446"/>
                  </a:cubicBezTo>
                  <a:cubicBezTo>
                    <a:pt x="505021" y="687438"/>
                    <a:pt x="505021" y="687324"/>
                    <a:pt x="505021" y="685554"/>
                  </a:cubicBezTo>
                  <a:lnTo>
                    <a:pt x="505021" y="672313"/>
                  </a:lnTo>
                  <a:cubicBezTo>
                    <a:pt x="505027" y="672313"/>
                    <a:pt x="505124" y="672313"/>
                    <a:pt x="506795" y="672313"/>
                  </a:cubicBezTo>
                  <a:lnTo>
                    <a:pt x="519208" y="672313"/>
                  </a:lnTo>
                  <a:cubicBezTo>
                    <a:pt x="519208" y="672325"/>
                    <a:pt x="519208" y="672839"/>
                    <a:pt x="519208" y="696093"/>
                  </a:cubicBezTo>
                  <a:cubicBezTo>
                    <a:pt x="519215" y="696093"/>
                    <a:pt x="519295" y="696093"/>
                    <a:pt x="520222" y="696093"/>
                  </a:cubicBezTo>
                  <a:lnTo>
                    <a:pt x="527315" y="696093"/>
                  </a:lnTo>
                  <a:cubicBezTo>
                    <a:pt x="527315" y="696087"/>
                    <a:pt x="527315" y="696006"/>
                    <a:pt x="527315" y="695012"/>
                  </a:cubicBezTo>
                  <a:lnTo>
                    <a:pt x="527315" y="687446"/>
                  </a:lnTo>
                  <a:cubicBezTo>
                    <a:pt x="527324" y="687446"/>
                    <a:pt x="527442" y="687446"/>
                    <a:pt x="529088" y="687446"/>
                  </a:cubicBezTo>
                  <a:lnTo>
                    <a:pt x="541502" y="687446"/>
                  </a:lnTo>
                  <a:cubicBezTo>
                    <a:pt x="541502" y="687459"/>
                    <a:pt x="541502" y="688018"/>
                    <a:pt x="541502" y="713387"/>
                  </a:cubicBezTo>
                  <a:cubicBezTo>
                    <a:pt x="541510" y="713387"/>
                    <a:pt x="541628" y="713387"/>
                    <a:pt x="543529" y="713387"/>
                  </a:cubicBezTo>
                  <a:lnTo>
                    <a:pt x="557715" y="713387"/>
                  </a:lnTo>
                  <a:cubicBezTo>
                    <a:pt x="557715" y="713398"/>
                    <a:pt x="557715" y="713513"/>
                    <a:pt x="557715" y="715008"/>
                  </a:cubicBezTo>
                  <a:lnTo>
                    <a:pt x="557715" y="726358"/>
                  </a:lnTo>
                  <a:cubicBezTo>
                    <a:pt x="557723" y="726358"/>
                    <a:pt x="557794" y="726358"/>
                    <a:pt x="558475" y="726358"/>
                  </a:cubicBezTo>
                  <a:lnTo>
                    <a:pt x="563796" y="726358"/>
                  </a:lnTo>
                  <a:cubicBezTo>
                    <a:pt x="563796" y="726350"/>
                    <a:pt x="563796" y="726274"/>
                    <a:pt x="563796" y="725547"/>
                  </a:cubicBezTo>
                  <a:lnTo>
                    <a:pt x="563796" y="719872"/>
                  </a:lnTo>
                  <a:cubicBezTo>
                    <a:pt x="563813" y="719872"/>
                    <a:pt x="564532" y="719872"/>
                    <a:pt x="594196" y="719872"/>
                  </a:cubicBezTo>
                  <a:cubicBezTo>
                    <a:pt x="594196" y="719886"/>
                    <a:pt x="594196" y="720449"/>
                    <a:pt x="594196" y="743652"/>
                  </a:cubicBezTo>
                  <a:cubicBezTo>
                    <a:pt x="594203" y="743652"/>
                    <a:pt x="594282" y="743652"/>
                    <a:pt x="595209" y="743652"/>
                  </a:cubicBezTo>
                  <a:lnTo>
                    <a:pt x="602303" y="743652"/>
                  </a:lnTo>
                  <a:cubicBezTo>
                    <a:pt x="602303" y="743659"/>
                    <a:pt x="602303" y="743732"/>
                    <a:pt x="602303" y="744733"/>
                  </a:cubicBezTo>
                  <a:lnTo>
                    <a:pt x="602303" y="752299"/>
                  </a:lnTo>
                  <a:cubicBezTo>
                    <a:pt x="602312" y="752299"/>
                    <a:pt x="602385" y="752299"/>
                    <a:pt x="603063" y="752299"/>
                  </a:cubicBezTo>
                  <a:lnTo>
                    <a:pt x="608383" y="752299"/>
                  </a:lnTo>
                  <a:cubicBezTo>
                    <a:pt x="608383" y="752292"/>
                    <a:pt x="608383" y="752172"/>
                    <a:pt x="608383" y="750137"/>
                  </a:cubicBezTo>
                  <a:lnTo>
                    <a:pt x="608383" y="735005"/>
                  </a:lnTo>
                  <a:cubicBezTo>
                    <a:pt x="608390" y="735005"/>
                    <a:pt x="608468" y="735005"/>
                    <a:pt x="609396" y="735005"/>
                  </a:cubicBezTo>
                  <a:lnTo>
                    <a:pt x="616490" y="735005"/>
                  </a:lnTo>
                  <a:cubicBezTo>
                    <a:pt x="616490" y="735013"/>
                    <a:pt x="616490" y="735096"/>
                    <a:pt x="616490" y="736086"/>
                  </a:cubicBezTo>
                  <a:lnTo>
                    <a:pt x="616490" y="743652"/>
                  </a:lnTo>
                  <a:lnTo>
                    <a:pt x="621810" y="741659"/>
                  </a:lnTo>
                  <a:cubicBezTo>
                    <a:pt x="622570" y="741287"/>
                    <a:pt x="622570" y="741085"/>
                    <a:pt x="622570" y="740679"/>
                  </a:cubicBezTo>
                  <a:lnTo>
                    <a:pt x="622570" y="735005"/>
                  </a:lnTo>
                  <a:cubicBezTo>
                    <a:pt x="622587" y="735005"/>
                    <a:pt x="623388" y="735005"/>
                    <a:pt x="661077" y="735005"/>
                  </a:cubicBezTo>
                  <a:cubicBezTo>
                    <a:pt x="661077" y="735019"/>
                    <a:pt x="661077" y="735566"/>
                    <a:pt x="661077" y="758784"/>
                  </a:cubicBezTo>
                  <a:cubicBezTo>
                    <a:pt x="661085" y="758784"/>
                    <a:pt x="661203" y="758784"/>
                    <a:pt x="663103" y="758784"/>
                  </a:cubicBezTo>
                  <a:lnTo>
                    <a:pt x="677290" y="758784"/>
                  </a:lnTo>
                  <a:cubicBezTo>
                    <a:pt x="677290" y="758792"/>
                    <a:pt x="677290" y="758874"/>
                    <a:pt x="677290" y="759865"/>
                  </a:cubicBezTo>
                  <a:lnTo>
                    <a:pt x="677290" y="767431"/>
                  </a:lnTo>
                  <a:cubicBezTo>
                    <a:pt x="677299" y="767431"/>
                    <a:pt x="677422" y="767431"/>
                    <a:pt x="679064" y="767431"/>
                  </a:cubicBezTo>
                  <a:lnTo>
                    <a:pt x="691477" y="767431"/>
                  </a:lnTo>
                  <a:cubicBezTo>
                    <a:pt x="691477" y="767419"/>
                    <a:pt x="691477" y="766908"/>
                    <a:pt x="691477" y="743652"/>
                  </a:cubicBezTo>
                  <a:cubicBezTo>
                    <a:pt x="691484" y="743652"/>
                    <a:pt x="691562" y="743652"/>
                    <a:pt x="692490" y="743652"/>
                  </a:cubicBezTo>
                  <a:lnTo>
                    <a:pt x="699584" y="743652"/>
                  </a:lnTo>
                  <a:cubicBezTo>
                    <a:pt x="699584" y="743633"/>
                    <a:pt x="699584" y="742862"/>
                    <a:pt x="699584" y="711225"/>
                  </a:cubicBezTo>
                  <a:cubicBezTo>
                    <a:pt x="699591" y="711225"/>
                    <a:pt x="699668" y="711225"/>
                    <a:pt x="700597" y="711225"/>
                  </a:cubicBezTo>
                  <a:lnTo>
                    <a:pt x="707691" y="711225"/>
                  </a:lnTo>
                  <a:cubicBezTo>
                    <a:pt x="707691" y="711219"/>
                    <a:pt x="707691" y="711110"/>
                    <a:pt x="707691" y="709334"/>
                  </a:cubicBezTo>
                  <a:lnTo>
                    <a:pt x="707691" y="696093"/>
                  </a:lnTo>
                  <a:cubicBezTo>
                    <a:pt x="705664" y="696093"/>
                    <a:pt x="705664" y="696093"/>
                    <a:pt x="706424" y="694471"/>
                  </a:cubicBezTo>
                  <a:lnTo>
                    <a:pt x="711744" y="683122"/>
                  </a:lnTo>
                  <a:cubicBezTo>
                    <a:pt x="711749" y="683139"/>
                    <a:pt x="711944" y="683813"/>
                    <a:pt x="719851" y="711225"/>
                  </a:cubicBezTo>
                  <a:cubicBezTo>
                    <a:pt x="719859" y="711225"/>
                    <a:pt x="719932" y="711225"/>
                    <a:pt x="720611" y="711225"/>
                  </a:cubicBezTo>
                  <a:lnTo>
                    <a:pt x="725931" y="711225"/>
                  </a:lnTo>
                  <a:cubicBezTo>
                    <a:pt x="725931" y="711212"/>
                    <a:pt x="725931" y="710033"/>
                    <a:pt x="725931" y="605298"/>
                  </a:cubicBezTo>
                  <a:cubicBezTo>
                    <a:pt x="725941" y="605298"/>
                    <a:pt x="726055" y="605298"/>
                    <a:pt x="727451" y="605298"/>
                  </a:cubicBezTo>
                  <a:lnTo>
                    <a:pt x="738091" y="605298"/>
                  </a:lnTo>
                  <a:cubicBezTo>
                    <a:pt x="738091" y="605276"/>
                    <a:pt x="738091" y="604266"/>
                    <a:pt x="738091" y="557739"/>
                  </a:cubicBezTo>
                  <a:cubicBezTo>
                    <a:pt x="738108" y="557739"/>
                    <a:pt x="738733" y="557739"/>
                    <a:pt x="764438" y="557739"/>
                  </a:cubicBezTo>
                  <a:cubicBezTo>
                    <a:pt x="764438" y="557727"/>
                    <a:pt x="764438" y="557217"/>
                    <a:pt x="764438" y="536121"/>
                  </a:cubicBezTo>
                  <a:cubicBezTo>
                    <a:pt x="764457" y="536121"/>
                    <a:pt x="765246" y="536121"/>
                    <a:pt x="798892" y="536121"/>
                  </a:cubicBezTo>
                  <a:cubicBezTo>
                    <a:pt x="798892" y="536129"/>
                    <a:pt x="798892" y="536259"/>
                    <a:pt x="798892" y="538553"/>
                  </a:cubicBezTo>
                  <a:lnTo>
                    <a:pt x="798892" y="555577"/>
                  </a:lnTo>
                  <a:cubicBezTo>
                    <a:pt x="798901" y="555577"/>
                    <a:pt x="799032" y="555577"/>
                    <a:pt x="801172" y="555577"/>
                  </a:cubicBezTo>
                  <a:lnTo>
                    <a:pt x="817132" y="555577"/>
                  </a:lnTo>
                  <a:cubicBezTo>
                    <a:pt x="817132" y="555595"/>
                    <a:pt x="817132" y="556489"/>
                    <a:pt x="817132" y="603136"/>
                  </a:cubicBezTo>
                  <a:cubicBezTo>
                    <a:pt x="817138" y="603136"/>
                    <a:pt x="817214" y="603136"/>
                    <a:pt x="818145" y="603136"/>
                  </a:cubicBezTo>
                  <a:lnTo>
                    <a:pt x="825239" y="603136"/>
                  </a:lnTo>
                  <a:lnTo>
                    <a:pt x="839426" y="607460"/>
                  </a:lnTo>
                  <a:cubicBezTo>
                    <a:pt x="839426" y="607470"/>
                    <a:pt x="839426" y="608120"/>
                    <a:pt x="839426" y="646372"/>
                  </a:cubicBezTo>
                  <a:cubicBezTo>
                    <a:pt x="839432" y="646372"/>
                    <a:pt x="839507" y="646372"/>
                    <a:pt x="840439" y="646372"/>
                  </a:cubicBezTo>
                  <a:lnTo>
                    <a:pt x="847532" y="646372"/>
                  </a:lnTo>
                  <a:cubicBezTo>
                    <a:pt x="847532" y="646382"/>
                    <a:pt x="847532" y="646488"/>
                    <a:pt x="847532" y="647993"/>
                  </a:cubicBezTo>
                  <a:lnTo>
                    <a:pt x="847532" y="659342"/>
                  </a:lnTo>
                  <a:cubicBezTo>
                    <a:pt x="847540" y="659342"/>
                    <a:pt x="847664" y="659342"/>
                    <a:pt x="849559" y="659342"/>
                  </a:cubicBezTo>
                  <a:lnTo>
                    <a:pt x="863746" y="659342"/>
                  </a:lnTo>
                  <a:lnTo>
                    <a:pt x="869826" y="665828"/>
                  </a:lnTo>
                  <a:cubicBezTo>
                    <a:pt x="869826" y="665840"/>
                    <a:pt x="869826" y="666326"/>
                    <a:pt x="869826" y="687446"/>
                  </a:cubicBezTo>
                  <a:cubicBezTo>
                    <a:pt x="869835" y="687446"/>
                    <a:pt x="869966" y="687446"/>
                    <a:pt x="872106" y="687446"/>
                  </a:cubicBezTo>
                  <a:lnTo>
                    <a:pt x="888066" y="687446"/>
                  </a:lnTo>
                  <a:cubicBezTo>
                    <a:pt x="888066" y="687453"/>
                    <a:pt x="888066" y="687533"/>
                    <a:pt x="888066" y="688526"/>
                  </a:cubicBezTo>
                  <a:lnTo>
                    <a:pt x="888066" y="696093"/>
                  </a:lnTo>
                  <a:cubicBezTo>
                    <a:pt x="888075" y="696093"/>
                    <a:pt x="888174" y="696093"/>
                    <a:pt x="889333" y="696093"/>
                  </a:cubicBezTo>
                  <a:lnTo>
                    <a:pt x="898200" y="696093"/>
                  </a:lnTo>
                  <a:cubicBezTo>
                    <a:pt x="898200" y="696102"/>
                    <a:pt x="898200" y="696231"/>
                    <a:pt x="898200" y="698254"/>
                  </a:cubicBezTo>
                  <a:lnTo>
                    <a:pt x="898200" y="713387"/>
                  </a:lnTo>
                  <a:cubicBezTo>
                    <a:pt x="902253" y="713387"/>
                    <a:pt x="902253" y="713387"/>
                    <a:pt x="902253" y="711495"/>
                  </a:cubicBezTo>
                  <a:lnTo>
                    <a:pt x="902253" y="698254"/>
                  </a:lnTo>
                  <a:cubicBezTo>
                    <a:pt x="902259" y="698254"/>
                    <a:pt x="902337" y="698254"/>
                    <a:pt x="903266" y="698254"/>
                  </a:cubicBezTo>
                  <a:lnTo>
                    <a:pt x="910360" y="698254"/>
                  </a:lnTo>
                  <a:cubicBezTo>
                    <a:pt x="910360" y="698265"/>
                    <a:pt x="910360" y="698384"/>
                    <a:pt x="910360" y="699876"/>
                  </a:cubicBezTo>
                  <a:lnTo>
                    <a:pt x="910360" y="711225"/>
                  </a:lnTo>
                  <a:cubicBezTo>
                    <a:pt x="910369" y="711225"/>
                    <a:pt x="910442" y="711225"/>
                    <a:pt x="911120" y="711225"/>
                  </a:cubicBezTo>
                  <a:lnTo>
                    <a:pt x="916440" y="711225"/>
                  </a:lnTo>
                  <a:cubicBezTo>
                    <a:pt x="916440" y="706902"/>
                    <a:pt x="916440" y="706902"/>
                    <a:pt x="965080" y="706902"/>
                  </a:cubicBezTo>
                  <a:cubicBezTo>
                    <a:pt x="965080" y="706911"/>
                    <a:pt x="965080" y="707012"/>
                    <a:pt x="965080" y="708253"/>
                  </a:cubicBezTo>
                  <a:lnTo>
                    <a:pt x="965080" y="717710"/>
                  </a:lnTo>
                  <a:cubicBezTo>
                    <a:pt x="965088" y="717710"/>
                    <a:pt x="965163" y="717710"/>
                    <a:pt x="965840" y="717710"/>
                  </a:cubicBezTo>
                  <a:lnTo>
                    <a:pt x="971161" y="717710"/>
                  </a:lnTo>
                  <a:cubicBezTo>
                    <a:pt x="971161" y="717719"/>
                    <a:pt x="971161" y="717841"/>
                    <a:pt x="971161" y="719872"/>
                  </a:cubicBezTo>
                  <a:lnTo>
                    <a:pt x="971161" y="735005"/>
                  </a:lnTo>
                  <a:cubicBezTo>
                    <a:pt x="971169" y="735001"/>
                    <a:pt x="971285" y="734923"/>
                    <a:pt x="973187" y="733654"/>
                  </a:cubicBezTo>
                  <a:lnTo>
                    <a:pt x="987374" y="724196"/>
                  </a:lnTo>
                  <a:cubicBezTo>
                    <a:pt x="987376" y="724177"/>
                    <a:pt x="987507" y="723302"/>
                    <a:pt x="993454" y="683122"/>
                  </a:cubicBezTo>
                  <a:cubicBezTo>
                    <a:pt x="993463" y="683120"/>
                    <a:pt x="993532" y="683094"/>
                    <a:pt x="994214" y="682852"/>
                  </a:cubicBezTo>
                  <a:lnTo>
                    <a:pt x="999534" y="680960"/>
                  </a:lnTo>
                  <a:cubicBezTo>
                    <a:pt x="999534" y="680944"/>
                    <a:pt x="999567" y="679883"/>
                    <a:pt x="1001561" y="611783"/>
                  </a:cubicBezTo>
                  <a:cubicBezTo>
                    <a:pt x="1001561" y="611801"/>
                    <a:pt x="1001594" y="612892"/>
                    <a:pt x="1003588" y="680960"/>
                  </a:cubicBezTo>
                  <a:cubicBezTo>
                    <a:pt x="1003597" y="680963"/>
                    <a:pt x="1003668" y="680988"/>
                    <a:pt x="1004348" y="681230"/>
                  </a:cubicBezTo>
                  <a:lnTo>
                    <a:pt x="1009668" y="683122"/>
                  </a:lnTo>
                  <a:cubicBezTo>
                    <a:pt x="1009668" y="683102"/>
                    <a:pt x="1009668" y="681769"/>
                    <a:pt x="1009668" y="596651"/>
                  </a:cubicBezTo>
                  <a:cubicBezTo>
                    <a:pt x="1013721" y="596651"/>
                    <a:pt x="1013721" y="596651"/>
                    <a:pt x="1013721" y="564224"/>
                  </a:cubicBezTo>
                  <a:cubicBezTo>
                    <a:pt x="1013733" y="564224"/>
                    <a:pt x="1014419" y="564224"/>
                    <a:pt x="1052228" y="564224"/>
                  </a:cubicBezTo>
                  <a:cubicBezTo>
                    <a:pt x="1052228" y="564241"/>
                    <a:pt x="1052228" y="564959"/>
                    <a:pt x="1052228" y="596651"/>
                  </a:cubicBezTo>
                  <a:cubicBezTo>
                    <a:pt x="1052237" y="596651"/>
                    <a:pt x="1052309" y="596651"/>
                    <a:pt x="1052988" y="596651"/>
                  </a:cubicBezTo>
                  <a:lnTo>
                    <a:pt x="1058308" y="596651"/>
                  </a:lnTo>
                  <a:cubicBezTo>
                    <a:pt x="1058308" y="596630"/>
                    <a:pt x="1058308" y="595324"/>
                    <a:pt x="1058308" y="514503"/>
                  </a:cubicBezTo>
                  <a:cubicBezTo>
                    <a:pt x="1058314" y="514503"/>
                    <a:pt x="1058413" y="514503"/>
                    <a:pt x="1060082" y="514503"/>
                  </a:cubicBezTo>
                  <a:lnTo>
                    <a:pt x="1072495" y="514503"/>
                  </a:lnTo>
                  <a:cubicBezTo>
                    <a:pt x="1072495" y="514496"/>
                    <a:pt x="1072495" y="514385"/>
                    <a:pt x="1072495" y="512612"/>
                  </a:cubicBezTo>
                  <a:lnTo>
                    <a:pt x="1072495" y="499371"/>
                  </a:lnTo>
                  <a:cubicBezTo>
                    <a:pt x="1072506" y="499371"/>
                    <a:pt x="1073004" y="499371"/>
                    <a:pt x="1094789" y="499371"/>
                  </a:cubicBezTo>
                  <a:cubicBezTo>
                    <a:pt x="1094789" y="499364"/>
                    <a:pt x="1094789" y="499283"/>
                    <a:pt x="1094789" y="498290"/>
                  </a:cubicBezTo>
                  <a:lnTo>
                    <a:pt x="1094789" y="490724"/>
                  </a:lnTo>
                  <a:cubicBezTo>
                    <a:pt x="1094796" y="490724"/>
                    <a:pt x="1094906" y="490724"/>
                    <a:pt x="1096562" y="490724"/>
                  </a:cubicBezTo>
                  <a:lnTo>
                    <a:pt x="1108976" y="490724"/>
                  </a:lnTo>
                  <a:cubicBezTo>
                    <a:pt x="1108976" y="490732"/>
                    <a:pt x="1108976" y="490811"/>
                    <a:pt x="1108976" y="491805"/>
                  </a:cubicBezTo>
                  <a:lnTo>
                    <a:pt x="1108976" y="499371"/>
                  </a:lnTo>
                  <a:cubicBezTo>
                    <a:pt x="1108985" y="499371"/>
                    <a:pt x="1109058" y="499371"/>
                    <a:pt x="1109736" y="499371"/>
                  </a:cubicBezTo>
                  <a:lnTo>
                    <a:pt x="1115056" y="499371"/>
                  </a:lnTo>
                  <a:lnTo>
                    <a:pt x="1125189" y="495047"/>
                  </a:lnTo>
                  <a:lnTo>
                    <a:pt x="1129242" y="498290"/>
                  </a:lnTo>
                  <a:lnTo>
                    <a:pt x="1129242" y="490724"/>
                  </a:lnTo>
                  <a:cubicBezTo>
                    <a:pt x="1129251" y="490724"/>
                    <a:pt x="1129388" y="490724"/>
                    <a:pt x="1131522" y="490724"/>
                  </a:cubicBezTo>
                  <a:lnTo>
                    <a:pt x="1147483" y="490724"/>
                  </a:lnTo>
                  <a:cubicBezTo>
                    <a:pt x="1147483" y="490732"/>
                    <a:pt x="1147483" y="490811"/>
                    <a:pt x="1147483" y="491805"/>
                  </a:cubicBezTo>
                  <a:lnTo>
                    <a:pt x="1147483" y="499371"/>
                  </a:lnTo>
                  <a:cubicBezTo>
                    <a:pt x="1147502" y="499371"/>
                    <a:pt x="1148238" y="499371"/>
                    <a:pt x="1177883" y="499371"/>
                  </a:cubicBezTo>
                  <a:cubicBezTo>
                    <a:pt x="1177883" y="499381"/>
                    <a:pt x="1177883" y="499490"/>
                    <a:pt x="1177883" y="500992"/>
                  </a:cubicBezTo>
                  <a:lnTo>
                    <a:pt x="1177883" y="512342"/>
                  </a:lnTo>
                  <a:cubicBezTo>
                    <a:pt x="1177900" y="512342"/>
                    <a:pt x="1178540" y="512342"/>
                    <a:pt x="1204230" y="512342"/>
                  </a:cubicBezTo>
                  <a:cubicBezTo>
                    <a:pt x="1204230" y="512358"/>
                    <a:pt x="1204230" y="513038"/>
                    <a:pt x="1204230" y="542606"/>
                  </a:cubicBezTo>
                  <a:cubicBezTo>
                    <a:pt x="1204239" y="542606"/>
                    <a:pt x="1204312" y="542606"/>
                    <a:pt x="1204990" y="542606"/>
                  </a:cubicBezTo>
                  <a:lnTo>
                    <a:pt x="1210310" y="542606"/>
                  </a:lnTo>
                  <a:cubicBezTo>
                    <a:pt x="1210310" y="542613"/>
                    <a:pt x="1210310" y="542699"/>
                    <a:pt x="1210310" y="543687"/>
                  </a:cubicBezTo>
                  <a:lnTo>
                    <a:pt x="1210310" y="551254"/>
                  </a:lnTo>
                  <a:cubicBezTo>
                    <a:pt x="1214364" y="551254"/>
                    <a:pt x="1214364" y="551254"/>
                    <a:pt x="1214364" y="581518"/>
                  </a:cubicBezTo>
                  <a:cubicBezTo>
                    <a:pt x="1214373" y="581518"/>
                    <a:pt x="1214447" y="581518"/>
                    <a:pt x="1215124" y="581518"/>
                  </a:cubicBezTo>
                  <a:lnTo>
                    <a:pt x="1220444" y="581518"/>
                  </a:lnTo>
                  <a:cubicBezTo>
                    <a:pt x="1220444" y="581527"/>
                    <a:pt x="1220444" y="581594"/>
                    <a:pt x="1220444" y="582329"/>
                  </a:cubicBezTo>
                  <a:lnTo>
                    <a:pt x="1220444" y="588004"/>
                  </a:lnTo>
                  <a:cubicBezTo>
                    <a:pt x="1220450" y="588004"/>
                    <a:pt x="1220528" y="588004"/>
                    <a:pt x="1221457" y="588004"/>
                  </a:cubicBezTo>
                  <a:lnTo>
                    <a:pt x="1228550" y="588004"/>
                  </a:lnTo>
                  <a:cubicBezTo>
                    <a:pt x="1228550" y="588021"/>
                    <a:pt x="1228550" y="588734"/>
                    <a:pt x="1228550" y="618269"/>
                  </a:cubicBezTo>
                  <a:cubicBezTo>
                    <a:pt x="1228558" y="618269"/>
                    <a:pt x="1228678" y="618269"/>
                    <a:pt x="1230577" y="618269"/>
                  </a:cubicBezTo>
                  <a:lnTo>
                    <a:pt x="1244764" y="618269"/>
                  </a:lnTo>
                  <a:cubicBezTo>
                    <a:pt x="1244764" y="618285"/>
                    <a:pt x="1244764" y="618865"/>
                    <a:pt x="1244764" y="642048"/>
                  </a:cubicBezTo>
                  <a:cubicBezTo>
                    <a:pt x="1246791" y="642048"/>
                    <a:pt x="1246791" y="642048"/>
                    <a:pt x="1246791" y="643669"/>
                  </a:cubicBezTo>
                  <a:lnTo>
                    <a:pt x="1246791" y="655019"/>
                  </a:lnTo>
                  <a:cubicBezTo>
                    <a:pt x="1246800" y="655019"/>
                    <a:pt x="1246870" y="655019"/>
                    <a:pt x="1247551" y="655019"/>
                  </a:cubicBezTo>
                  <a:lnTo>
                    <a:pt x="1252871" y="655019"/>
                  </a:lnTo>
                  <a:cubicBezTo>
                    <a:pt x="1252871" y="655033"/>
                    <a:pt x="1252871" y="655596"/>
                    <a:pt x="1252871" y="678798"/>
                  </a:cubicBezTo>
                  <a:cubicBezTo>
                    <a:pt x="1252879" y="678798"/>
                    <a:pt x="1252978" y="678798"/>
                    <a:pt x="1254137" y="678798"/>
                  </a:cubicBezTo>
                  <a:lnTo>
                    <a:pt x="1263004" y="678798"/>
                  </a:lnTo>
                  <a:cubicBezTo>
                    <a:pt x="1265031" y="680960"/>
                    <a:pt x="1265031" y="680960"/>
                    <a:pt x="1265031" y="682852"/>
                  </a:cubicBezTo>
                  <a:lnTo>
                    <a:pt x="1265031" y="696093"/>
                  </a:lnTo>
                  <a:cubicBezTo>
                    <a:pt x="1265036" y="696086"/>
                    <a:pt x="1265123" y="695979"/>
                    <a:pt x="1266551" y="694201"/>
                  </a:cubicBezTo>
                  <a:lnTo>
                    <a:pt x="1277191" y="680960"/>
                  </a:lnTo>
                  <a:cubicBezTo>
                    <a:pt x="1277206" y="680960"/>
                    <a:pt x="1277845" y="680960"/>
                    <a:pt x="1305565" y="680960"/>
                  </a:cubicBezTo>
                  <a:cubicBezTo>
                    <a:pt x="1305565" y="680985"/>
                    <a:pt x="1305565" y="682386"/>
                    <a:pt x="1305565" y="767431"/>
                  </a:cubicBezTo>
                  <a:cubicBezTo>
                    <a:pt x="1305573" y="767431"/>
                    <a:pt x="1305649" y="767431"/>
                    <a:pt x="1306325" y="767431"/>
                  </a:cubicBezTo>
                  <a:lnTo>
                    <a:pt x="1311645" y="767431"/>
                  </a:lnTo>
                  <a:cubicBezTo>
                    <a:pt x="1311649" y="767423"/>
                    <a:pt x="1311708" y="767323"/>
                    <a:pt x="1312405" y="766080"/>
                  </a:cubicBezTo>
                  <a:lnTo>
                    <a:pt x="1317725" y="756622"/>
                  </a:lnTo>
                  <a:cubicBezTo>
                    <a:pt x="1317725" y="756629"/>
                    <a:pt x="1317725" y="756728"/>
                    <a:pt x="1317725" y="758514"/>
                  </a:cubicBezTo>
                  <a:lnTo>
                    <a:pt x="1317725" y="771755"/>
                  </a:lnTo>
                  <a:cubicBezTo>
                    <a:pt x="1321778" y="771755"/>
                    <a:pt x="1321778" y="771755"/>
                    <a:pt x="1321778" y="726358"/>
                  </a:cubicBezTo>
                  <a:cubicBezTo>
                    <a:pt x="1321787" y="726358"/>
                    <a:pt x="1321857" y="726358"/>
                    <a:pt x="1322538" y="726358"/>
                  </a:cubicBezTo>
                  <a:lnTo>
                    <a:pt x="1327858" y="726358"/>
                  </a:lnTo>
                  <a:cubicBezTo>
                    <a:pt x="1327858" y="726343"/>
                    <a:pt x="1327858" y="725343"/>
                    <a:pt x="1327858" y="661504"/>
                  </a:cubicBezTo>
                  <a:cubicBezTo>
                    <a:pt x="1327865" y="661504"/>
                    <a:pt x="1327946" y="661504"/>
                    <a:pt x="1328872" y="661504"/>
                  </a:cubicBezTo>
                  <a:lnTo>
                    <a:pt x="1335965" y="661504"/>
                  </a:lnTo>
                  <a:cubicBezTo>
                    <a:pt x="1335971" y="661483"/>
                    <a:pt x="1336235" y="660543"/>
                    <a:pt x="1348125" y="618269"/>
                  </a:cubicBezTo>
                  <a:cubicBezTo>
                    <a:pt x="1348134" y="618269"/>
                    <a:pt x="1348231" y="618269"/>
                    <a:pt x="1349392" y="618269"/>
                  </a:cubicBezTo>
                  <a:lnTo>
                    <a:pt x="1358259" y="618269"/>
                  </a:lnTo>
                  <a:cubicBezTo>
                    <a:pt x="1358264" y="618292"/>
                    <a:pt x="1358490" y="619258"/>
                    <a:pt x="1368392" y="661504"/>
                  </a:cubicBezTo>
                  <a:cubicBezTo>
                    <a:pt x="1368398" y="661504"/>
                    <a:pt x="1368472" y="661504"/>
                    <a:pt x="1369405" y="661504"/>
                  </a:cubicBezTo>
                  <a:lnTo>
                    <a:pt x="1376499" y="661504"/>
                  </a:lnTo>
                  <a:cubicBezTo>
                    <a:pt x="1376499" y="661515"/>
                    <a:pt x="1376499" y="662182"/>
                    <a:pt x="1376499" y="700416"/>
                  </a:cubicBezTo>
                  <a:cubicBezTo>
                    <a:pt x="1376506" y="700416"/>
                    <a:pt x="1376605" y="700416"/>
                    <a:pt x="1378272" y="700416"/>
                  </a:cubicBezTo>
                  <a:lnTo>
                    <a:pt x="1390686" y="700416"/>
                  </a:lnTo>
                  <a:cubicBezTo>
                    <a:pt x="1390686" y="700424"/>
                    <a:pt x="1390686" y="700546"/>
                    <a:pt x="1390686" y="702578"/>
                  </a:cubicBezTo>
                  <a:lnTo>
                    <a:pt x="1390686" y="717710"/>
                  </a:lnTo>
                  <a:cubicBezTo>
                    <a:pt x="1394739" y="717710"/>
                    <a:pt x="1394739" y="717710"/>
                    <a:pt x="1394739" y="715549"/>
                  </a:cubicBezTo>
                  <a:lnTo>
                    <a:pt x="1394739" y="700416"/>
                  </a:lnTo>
                  <a:cubicBezTo>
                    <a:pt x="1394749" y="700416"/>
                    <a:pt x="1394861" y="700416"/>
                    <a:pt x="1396259" y="700416"/>
                  </a:cubicBezTo>
                  <a:lnTo>
                    <a:pt x="1406899" y="700416"/>
                  </a:lnTo>
                  <a:cubicBezTo>
                    <a:pt x="1406899" y="700426"/>
                    <a:pt x="1406899" y="700543"/>
                    <a:pt x="1406899" y="702037"/>
                  </a:cubicBezTo>
                  <a:lnTo>
                    <a:pt x="1406899" y="713387"/>
                  </a:lnTo>
                  <a:cubicBezTo>
                    <a:pt x="1406915" y="713387"/>
                    <a:pt x="1407624" y="713387"/>
                    <a:pt x="1437300" y="713387"/>
                  </a:cubicBezTo>
                  <a:cubicBezTo>
                    <a:pt x="1437300" y="713370"/>
                    <a:pt x="1437300" y="712599"/>
                    <a:pt x="1437300" y="676637"/>
                  </a:cubicBezTo>
                  <a:cubicBezTo>
                    <a:pt x="1437308" y="676637"/>
                    <a:pt x="1437401" y="676637"/>
                    <a:pt x="1438566" y="676637"/>
                  </a:cubicBezTo>
                  <a:lnTo>
                    <a:pt x="1447433" y="676637"/>
                  </a:lnTo>
                  <a:cubicBezTo>
                    <a:pt x="1447433" y="676648"/>
                    <a:pt x="1447433" y="677142"/>
                    <a:pt x="1447433" y="698254"/>
                  </a:cubicBezTo>
                  <a:cubicBezTo>
                    <a:pt x="1449460" y="698254"/>
                    <a:pt x="1449460" y="698254"/>
                    <a:pt x="1449460" y="665828"/>
                  </a:cubicBezTo>
                  <a:cubicBezTo>
                    <a:pt x="1449474" y="665828"/>
                    <a:pt x="1450015" y="665828"/>
                    <a:pt x="1471753" y="665828"/>
                  </a:cubicBezTo>
                  <a:cubicBezTo>
                    <a:pt x="1471753" y="665818"/>
                    <a:pt x="1471753" y="665698"/>
                    <a:pt x="1471753" y="664206"/>
                  </a:cubicBezTo>
                  <a:lnTo>
                    <a:pt x="1471753" y="652857"/>
                  </a:lnTo>
                  <a:cubicBezTo>
                    <a:pt x="1471761" y="652857"/>
                    <a:pt x="1471836" y="652857"/>
                    <a:pt x="1472513" y="652857"/>
                  </a:cubicBezTo>
                  <a:lnTo>
                    <a:pt x="1477833" y="652857"/>
                  </a:lnTo>
                  <a:cubicBezTo>
                    <a:pt x="1477833" y="652851"/>
                    <a:pt x="1477833" y="652738"/>
                    <a:pt x="1477833" y="650966"/>
                  </a:cubicBezTo>
                  <a:lnTo>
                    <a:pt x="1477833" y="637725"/>
                  </a:lnTo>
                  <a:lnTo>
                    <a:pt x="1481887" y="644210"/>
                  </a:lnTo>
                  <a:cubicBezTo>
                    <a:pt x="1481895" y="644210"/>
                    <a:pt x="1482024" y="644210"/>
                    <a:pt x="1484167" y="644210"/>
                  </a:cubicBezTo>
                  <a:lnTo>
                    <a:pt x="1500127" y="644210"/>
                  </a:lnTo>
                  <a:cubicBezTo>
                    <a:pt x="1500127" y="644202"/>
                    <a:pt x="1500127" y="644134"/>
                    <a:pt x="1500127" y="643399"/>
                  </a:cubicBezTo>
                  <a:lnTo>
                    <a:pt x="1500127" y="637725"/>
                  </a:lnTo>
                  <a:cubicBezTo>
                    <a:pt x="1500136" y="637725"/>
                    <a:pt x="1500210" y="637725"/>
                    <a:pt x="1500887" y="637725"/>
                  </a:cubicBezTo>
                  <a:lnTo>
                    <a:pt x="1506207" y="637725"/>
                  </a:lnTo>
                  <a:cubicBezTo>
                    <a:pt x="1506207" y="637734"/>
                    <a:pt x="1506207" y="637834"/>
                    <a:pt x="1506207" y="639076"/>
                  </a:cubicBezTo>
                  <a:lnTo>
                    <a:pt x="1506207" y="648534"/>
                  </a:lnTo>
                  <a:cubicBezTo>
                    <a:pt x="1506222" y="648534"/>
                    <a:pt x="1506955" y="648534"/>
                    <a:pt x="1544714" y="648534"/>
                  </a:cubicBezTo>
                  <a:cubicBezTo>
                    <a:pt x="1544714" y="648552"/>
                    <a:pt x="1544714" y="650062"/>
                    <a:pt x="1544714" y="786887"/>
                  </a:cubicBezTo>
                  <a:cubicBezTo>
                    <a:pt x="1544724" y="786887"/>
                    <a:pt x="1544839" y="786887"/>
                    <a:pt x="1546234" y="786887"/>
                  </a:cubicBezTo>
                  <a:lnTo>
                    <a:pt x="1556874" y="786887"/>
                  </a:lnTo>
                  <a:cubicBezTo>
                    <a:pt x="1556874" y="782564"/>
                    <a:pt x="1556874" y="778240"/>
                    <a:pt x="1556874" y="773917"/>
                  </a:cubicBezTo>
                  <a:cubicBezTo>
                    <a:pt x="1558901" y="773917"/>
                    <a:pt x="1558901" y="773917"/>
                    <a:pt x="1560928" y="773917"/>
                  </a:cubicBezTo>
                  <a:cubicBezTo>
                    <a:pt x="1560928" y="778240"/>
                    <a:pt x="1560928" y="782564"/>
                    <a:pt x="1560928" y="786887"/>
                  </a:cubicBezTo>
                  <a:cubicBezTo>
                    <a:pt x="1571061" y="786887"/>
                    <a:pt x="1581195" y="786887"/>
                    <a:pt x="1591328" y="786887"/>
                  </a:cubicBezTo>
                  <a:cubicBezTo>
                    <a:pt x="1591328" y="776078"/>
                    <a:pt x="1591328" y="767431"/>
                    <a:pt x="1591328" y="756622"/>
                  </a:cubicBezTo>
                  <a:cubicBezTo>
                    <a:pt x="1595382" y="756622"/>
                    <a:pt x="1599435" y="756622"/>
                    <a:pt x="1603488" y="756622"/>
                  </a:cubicBezTo>
                  <a:lnTo>
                    <a:pt x="1615648" y="754461"/>
                  </a:lnTo>
                  <a:cubicBezTo>
                    <a:pt x="1617675" y="754461"/>
                    <a:pt x="1617675" y="756622"/>
                    <a:pt x="1619702" y="756622"/>
                  </a:cubicBezTo>
                  <a:lnTo>
                    <a:pt x="1629835" y="756622"/>
                  </a:lnTo>
                  <a:cubicBezTo>
                    <a:pt x="1629835" y="767431"/>
                    <a:pt x="1629835" y="778240"/>
                    <a:pt x="1629835" y="786887"/>
                  </a:cubicBezTo>
                  <a:cubicBezTo>
                    <a:pt x="1631862" y="786887"/>
                    <a:pt x="1633889" y="786887"/>
                    <a:pt x="1637942" y="786887"/>
                  </a:cubicBezTo>
                  <a:cubicBezTo>
                    <a:pt x="1637942" y="793373"/>
                    <a:pt x="1637942" y="799858"/>
                    <a:pt x="1637942" y="804182"/>
                  </a:cubicBezTo>
                  <a:lnTo>
                    <a:pt x="1647278" y="805087"/>
                  </a:lnTo>
                  <a:lnTo>
                    <a:pt x="1660236" y="805087"/>
                  </a:lnTo>
                  <a:cubicBezTo>
                    <a:pt x="1660236" y="799278"/>
                    <a:pt x="1660236" y="795106"/>
                    <a:pt x="1660236" y="789049"/>
                  </a:cubicBezTo>
                  <a:lnTo>
                    <a:pt x="1728192" y="789049"/>
                  </a:lnTo>
                  <a:lnTo>
                    <a:pt x="1728192" y="703796"/>
                  </a:lnTo>
                  <a:lnTo>
                    <a:pt x="1800200" y="703796"/>
                  </a:lnTo>
                  <a:lnTo>
                    <a:pt x="1800200" y="782564"/>
                  </a:lnTo>
                  <a:cubicBezTo>
                    <a:pt x="1800835" y="782564"/>
                    <a:pt x="1801470" y="782564"/>
                    <a:pt x="1802104" y="782564"/>
                  </a:cubicBezTo>
                  <a:lnTo>
                    <a:pt x="1803346" y="805087"/>
                  </a:lnTo>
                  <a:lnTo>
                    <a:pt x="1813022" y="805087"/>
                  </a:lnTo>
                  <a:cubicBezTo>
                    <a:pt x="1813558" y="797873"/>
                    <a:pt x="1814264" y="790219"/>
                    <a:pt x="1814264" y="782564"/>
                  </a:cubicBezTo>
                  <a:cubicBezTo>
                    <a:pt x="1816291" y="782564"/>
                    <a:pt x="1818318" y="782564"/>
                    <a:pt x="1820344" y="782564"/>
                  </a:cubicBezTo>
                  <a:lnTo>
                    <a:pt x="1821586" y="805087"/>
                  </a:lnTo>
                  <a:lnTo>
                    <a:pt x="1872208" y="805087"/>
                  </a:lnTo>
                  <a:lnTo>
                    <a:pt x="1872208" y="642059"/>
                  </a:lnTo>
                  <a:lnTo>
                    <a:pt x="2069535" y="642059"/>
                  </a:lnTo>
                  <a:lnTo>
                    <a:pt x="2069535" y="805087"/>
                  </a:lnTo>
                  <a:lnTo>
                    <a:pt x="2088232" y="805087"/>
                  </a:lnTo>
                  <a:lnTo>
                    <a:pt x="2088232" y="722394"/>
                  </a:lnTo>
                  <a:lnTo>
                    <a:pt x="2183352" y="722394"/>
                  </a:lnTo>
                  <a:cubicBezTo>
                    <a:pt x="2187427" y="616373"/>
                    <a:pt x="2190805" y="510899"/>
                    <a:pt x="2195282" y="404253"/>
                  </a:cubicBezTo>
                  <a:cubicBezTo>
                    <a:pt x="2185149" y="404253"/>
                    <a:pt x="2160829" y="391282"/>
                    <a:pt x="2183122" y="382635"/>
                  </a:cubicBezTo>
                  <a:cubicBezTo>
                    <a:pt x="2181095" y="380473"/>
                    <a:pt x="2179069" y="378311"/>
                    <a:pt x="2177042" y="378311"/>
                  </a:cubicBezTo>
                  <a:cubicBezTo>
                    <a:pt x="2177042" y="365341"/>
                    <a:pt x="2175015" y="363179"/>
                    <a:pt x="2185149" y="354532"/>
                  </a:cubicBezTo>
                  <a:cubicBezTo>
                    <a:pt x="2185149" y="350208"/>
                    <a:pt x="2185149" y="343723"/>
                    <a:pt x="2185149" y="337238"/>
                  </a:cubicBezTo>
                  <a:cubicBezTo>
                    <a:pt x="2189202" y="337238"/>
                    <a:pt x="2193256" y="337238"/>
                    <a:pt x="2199336" y="337238"/>
                  </a:cubicBezTo>
                  <a:cubicBezTo>
                    <a:pt x="2199336" y="328590"/>
                    <a:pt x="2199336" y="322105"/>
                    <a:pt x="2199336" y="315620"/>
                  </a:cubicBezTo>
                  <a:cubicBezTo>
                    <a:pt x="2199336" y="313458"/>
                    <a:pt x="2201362" y="313458"/>
                    <a:pt x="2201362" y="311296"/>
                  </a:cubicBezTo>
                  <a:cubicBezTo>
                    <a:pt x="2201362" y="285355"/>
                    <a:pt x="2201362" y="259414"/>
                    <a:pt x="2201362" y="233472"/>
                  </a:cubicBezTo>
                  <a:cubicBezTo>
                    <a:pt x="2201362" y="231310"/>
                    <a:pt x="2199336" y="229149"/>
                    <a:pt x="2199336" y="226987"/>
                  </a:cubicBezTo>
                  <a:cubicBezTo>
                    <a:pt x="2201362" y="224825"/>
                    <a:pt x="2203389" y="222663"/>
                    <a:pt x="2205416" y="220501"/>
                  </a:cubicBezTo>
                  <a:cubicBezTo>
                    <a:pt x="2205416" y="201045"/>
                    <a:pt x="2205416" y="181589"/>
                    <a:pt x="2205416" y="162133"/>
                  </a:cubicBezTo>
                  <a:cubicBezTo>
                    <a:pt x="2205416" y="159972"/>
                    <a:pt x="2205416" y="159972"/>
                    <a:pt x="2207442" y="157810"/>
                  </a:cubicBezTo>
                  <a:cubicBezTo>
                    <a:pt x="2207442" y="140516"/>
                    <a:pt x="2207442" y="121060"/>
                    <a:pt x="2207442" y="101604"/>
                  </a:cubicBezTo>
                  <a:cubicBezTo>
                    <a:pt x="2209469" y="92957"/>
                    <a:pt x="2209469" y="88633"/>
                    <a:pt x="2209469" y="82148"/>
                  </a:cubicBezTo>
                  <a:cubicBezTo>
                    <a:pt x="2213523" y="88633"/>
                    <a:pt x="2213523" y="92957"/>
                    <a:pt x="2213523" y="99442"/>
                  </a:cubicBezTo>
                  <a:cubicBezTo>
                    <a:pt x="2215549" y="121060"/>
                    <a:pt x="2215549" y="140516"/>
                    <a:pt x="2215549" y="157810"/>
                  </a:cubicBezTo>
                  <a:cubicBezTo>
                    <a:pt x="2217576" y="181589"/>
                    <a:pt x="2217576" y="201045"/>
                    <a:pt x="2217576" y="220501"/>
                  </a:cubicBezTo>
                  <a:cubicBezTo>
                    <a:pt x="2219603" y="222663"/>
                    <a:pt x="2221629" y="224825"/>
                    <a:pt x="2223656" y="226987"/>
                  </a:cubicBezTo>
                  <a:cubicBezTo>
                    <a:pt x="2223656" y="229149"/>
                    <a:pt x="2221629" y="231310"/>
                    <a:pt x="2221629" y="233472"/>
                  </a:cubicBezTo>
                  <a:cubicBezTo>
                    <a:pt x="2221629" y="259414"/>
                    <a:pt x="2221629" y="285355"/>
                    <a:pt x="2221629" y="311296"/>
                  </a:cubicBezTo>
                  <a:cubicBezTo>
                    <a:pt x="2221629" y="313458"/>
                    <a:pt x="2223656" y="313458"/>
                    <a:pt x="2223656" y="315620"/>
                  </a:cubicBezTo>
                  <a:cubicBezTo>
                    <a:pt x="2223656" y="322105"/>
                    <a:pt x="2223656" y="328590"/>
                    <a:pt x="2223656" y="337238"/>
                  </a:cubicBezTo>
                  <a:cubicBezTo>
                    <a:pt x="2227709" y="337238"/>
                    <a:pt x="2233789" y="337238"/>
                    <a:pt x="2237843" y="337238"/>
                  </a:cubicBezTo>
                  <a:cubicBezTo>
                    <a:pt x="2237843" y="343723"/>
                    <a:pt x="2237843" y="350208"/>
                    <a:pt x="2237843" y="354532"/>
                  </a:cubicBezTo>
                  <a:cubicBezTo>
                    <a:pt x="2245950" y="363179"/>
                    <a:pt x="2245950" y="363179"/>
                    <a:pt x="2245950" y="378311"/>
                  </a:cubicBezTo>
                  <a:cubicBezTo>
                    <a:pt x="2243923" y="378311"/>
                    <a:pt x="2241896" y="380473"/>
                    <a:pt x="2239870" y="382635"/>
                  </a:cubicBezTo>
                  <a:cubicBezTo>
                    <a:pt x="2260136" y="393444"/>
                    <a:pt x="2235816" y="402091"/>
                    <a:pt x="2227709" y="404253"/>
                  </a:cubicBezTo>
                  <a:cubicBezTo>
                    <a:pt x="2229736" y="488562"/>
                    <a:pt x="2233789" y="572871"/>
                    <a:pt x="2235816" y="657181"/>
                  </a:cubicBezTo>
                  <a:cubicBezTo>
                    <a:pt x="2258110" y="657181"/>
                    <a:pt x="2280403" y="657181"/>
                    <a:pt x="2300670" y="657181"/>
                  </a:cubicBezTo>
                  <a:cubicBezTo>
                    <a:pt x="2300670" y="683122"/>
                    <a:pt x="2300670" y="709063"/>
                    <a:pt x="2300670" y="732843"/>
                  </a:cubicBezTo>
                  <a:cubicBezTo>
                    <a:pt x="2304724" y="732843"/>
                    <a:pt x="2306750" y="732843"/>
                    <a:pt x="2308777" y="732843"/>
                  </a:cubicBezTo>
                  <a:cubicBezTo>
                    <a:pt x="2308777" y="730681"/>
                    <a:pt x="2310804" y="728519"/>
                    <a:pt x="2310804" y="726358"/>
                  </a:cubicBezTo>
                  <a:cubicBezTo>
                    <a:pt x="2312830" y="726358"/>
                    <a:pt x="2314857" y="726358"/>
                    <a:pt x="2316884" y="726358"/>
                  </a:cubicBezTo>
                  <a:cubicBezTo>
                    <a:pt x="2316884" y="728519"/>
                    <a:pt x="2316884" y="730681"/>
                    <a:pt x="2318911" y="735005"/>
                  </a:cubicBezTo>
                  <a:cubicBezTo>
                    <a:pt x="2322964" y="735005"/>
                    <a:pt x="2327017" y="735005"/>
                    <a:pt x="2331071" y="735005"/>
                  </a:cubicBezTo>
                  <a:cubicBezTo>
                    <a:pt x="2331071" y="732843"/>
                    <a:pt x="2331071" y="730681"/>
                    <a:pt x="2331071" y="728519"/>
                  </a:cubicBezTo>
                  <a:cubicBezTo>
                    <a:pt x="2339177" y="728519"/>
                    <a:pt x="2345257" y="728519"/>
                    <a:pt x="2353364" y="728519"/>
                  </a:cubicBezTo>
                  <a:cubicBezTo>
                    <a:pt x="2353364" y="730681"/>
                    <a:pt x="2353364" y="732843"/>
                    <a:pt x="2353364" y="735005"/>
                  </a:cubicBezTo>
                  <a:cubicBezTo>
                    <a:pt x="2359444" y="735005"/>
                    <a:pt x="2367551" y="735005"/>
                    <a:pt x="2373631" y="735005"/>
                  </a:cubicBezTo>
                  <a:cubicBezTo>
                    <a:pt x="2373631" y="750137"/>
                    <a:pt x="2373631" y="765270"/>
                    <a:pt x="2373631" y="780402"/>
                  </a:cubicBezTo>
                  <a:cubicBezTo>
                    <a:pt x="2377685" y="780402"/>
                    <a:pt x="2383765" y="780402"/>
                    <a:pt x="2387818" y="780402"/>
                  </a:cubicBezTo>
                  <a:cubicBezTo>
                    <a:pt x="2387818" y="776078"/>
                    <a:pt x="2387818" y="771755"/>
                    <a:pt x="2387818" y="767431"/>
                  </a:cubicBezTo>
                  <a:cubicBezTo>
                    <a:pt x="2393898" y="767431"/>
                    <a:pt x="2399978" y="767431"/>
                    <a:pt x="2404032" y="767431"/>
                  </a:cubicBezTo>
                  <a:cubicBezTo>
                    <a:pt x="2404032" y="706902"/>
                    <a:pt x="2404032" y="648534"/>
                    <a:pt x="2404032" y="588004"/>
                  </a:cubicBezTo>
                  <a:cubicBezTo>
                    <a:pt x="2406058" y="585842"/>
                    <a:pt x="2408085" y="583680"/>
                    <a:pt x="2410112" y="581518"/>
                  </a:cubicBezTo>
                  <a:cubicBezTo>
                    <a:pt x="2434432" y="581518"/>
                    <a:pt x="2458752" y="581518"/>
                    <a:pt x="2483073" y="581518"/>
                  </a:cubicBezTo>
                  <a:lnTo>
                    <a:pt x="2483073" y="590166"/>
                  </a:lnTo>
                  <a:lnTo>
                    <a:pt x="2493206" y="590166"/>
                  </a:lnTo>
                  <a:cubicBezTo>
                    <a:pt x="2493206" y="629078"/>
                    <a:pt x="2493206" y="667990"/>
                    <a:pt x="2493206" y="704740"/>
                  </a:cubicBezTo>
                  <a:cubicBezTo>
                    <a:pt x="2501313" y="704740"/>
                    <a:pt x="2507393" y="704740"/>
                    <a:pt x="2515500" y="704740"/>
                  </a:cubicBezTo>
                  <a:cubicBezTo>
                    <a:pt x="2515500" y="683122"/>
                    <a:pt x="2515500" y="661504"/>
                    <a:pt x="2515500" y="637725"/>
                  </a:cubicBezTo>
                  <a:cubicBezTo>
                    <a:pt x="2523606" y="637725"/>
                    <a:pt x="2533740" y="637725"/>
                    <a:pt x="2541847" y="637725"/>
                  </a:cubicBezTo>
                  <a:cubicBezTo>
                    <a:pt x="2543873" y="637725"/>
                    <a:pt x="2543873" y="635563"/>
                    <a:pt x="2545900" y="633401"/>
                  </a:cubicBezTo>
                  <a:lnTo>
                    <a:pt x="2554007" y="633401"/>
                  </a:lnTo>
                  <a:cubicBezTo>
                    <a:pt x="2556033" y="635563"/>
                    <a:pt x="2556033" y="637725"/>
                    <a:pt x="2558060" y="637725"/>
                  </a:cubicBezTo>
                  <a:cubicBezTo>
                    <a:pt x="2564140" y="637725"/>
                    <a:pt x="2572247" y="637725"/>
                    <a:pt x="2580354" y="637725"/>
                  </a:cubicBezTo>
                  <a:cubicBezTo>
                    <a:pt x="2580354" y="598813"/>
                    <a:pt x="2580354" y="559901"/>
                    <a:pt x="2580354" y="520989"/>
                  </a:cubicBezTo>
                  <a:cubicBezTo>
                    <a:pt x="2580368" y="520986"/>
                    <a:pt x="2581235" y="520822"/>
                    <a:pt x="2637101" y="510180"/>
                  </a:cubicBezTo>
                  <a:cubicBezTo>
                    <a:pt x="2637101" y="510187"/>
                    <a:pt x="2637101" y="510261"/>
                    <a:pt x="2637101" y="511261"/>
                  </a:cubicBezTo>
                  <a:lnTo>
                    <a:pt x="2637101" y="518827"/>
                  </a:lnTo>
                  <a:cubicBezTo>
                    <a:pt x="2637118" y="518827"/>
                    <a:pt x="2637762" y="518827"/>
                    <a:pt x="2663448" y="518827"/>
                  </a:cubicBezTo>
                  <a:cubicBezTo>
                    <a:pt x="2663448" y="518849"/>
                    <a:pt x="2663448" y="521220"/>
                    <a:pt x="2663448" y="773917"/>
                  </a:cubicBezTo>
                  <a:cubicBezTo>
                    <a:pt x="2669528" y="773917"/>
                    <a:pt x="2677635" y="773917"/>
                    <a:pt x="2685742" y="773917"/>
                  </a:cubicBezTo>
                  <a:cubicBezTo>
                    <a:pt x="2685742" y="771755"/>
                    <a:pt x="2685742" y="771755"/>
                    <a:pt x="2685742" y="769593"/>
                  </a:cubicBezTo>
                  <a:cubicBezTo>
                    <a:pt x="2689795" y="769593"/>
                    <a:pt x="2693848" y="769593"/>
                    <a:pt x="2697902" y="769593"/>
                  </a:cubicBezTo>
                  <a:cubicBezTo>
                    <a:pt x="2697902" y="771755"/>
                    <a:pt x="2697902" y="771755"/>
                    <a:pt x="2697902" y="773917"/>
                  </a:cubicBezTo>
                  <a:cubicBezTo>
                    <a:pt x="2706009" y="773917"/>
                    <a:pt x="2714115" y="773917"/>
                    <a:pt x="2722222" y="773917"/>
                  </a:cubicBezTo>
                  <a:cubicBezTo>
                    <a:pt x="2722222" y="769593"/>
                    <a:pt x="2722222" y="765270"/>
                    <a:pt x="2722222" y="760946"/>
                  </a:cubicBezTo>
                  <a:cubicBezTo>
                    <a:pt x="2732356" y="760946"/>
                    <a:pt x="2742489" y="760946"/>
                    <a:pt x="2750596" y="760946"/>
                  </a:cubicBezTo>
                  <a:cubicBezTo>
                    <a:pt x="2754649" y="756622"/>
                    <a:pt x="2758703" y="756622"/>
                    <a:pt x="2762756" y="756622"/>
                  </a:cubicBezTo>
                  <a:cubicBezTo>
                    <a:pt x="2768836" y="760946"/>
                    <a:pt x="2776943" y="760946"/>
                    <a:pt x="2783023" y="760946"/>
                  </a:cubicBezTo>
                  <a:cubicBezTo>
                    <a:pt x="2783023" y="754461"/>
                    <a:pt x="2783023" y="750137"/>
                    <a:pt x="2783023" y="743652"/>
                  </a:cubicBezTo>
                  <a:lnTo>
                    <a:pt x="2791130" y="743652"/>
                  </a:lnTo>
                  <a:cubicBezTo>
                    <a:pt x="2791130" y="739328"/>
                    <a:pt x="2791130" y="735005"/>
                    <a:pt x="2791130" y="730681"/>
                  </a:cubicBezTo>
                  <a:cubicBezTo>
                    <a:pt x="2809370" y="730681"/>
                    <a:pt x="2829637" y="730681"/>
                    <a:pt x="2847877" y="730681"/>
                  </a:cubicBezTo>
                  <a:cubicBezTo>
                    <a:pt x="2847877" y="719872"/>
                    <a:pt x="2847877" y="711225"/>
                    <a:pt x="2847877" y="700416"/>
                  </a:cubicBezTo>
                  <a:cubicBezTo>
                    <a:pt x="2853957" y="700416"/>
                    <a:pt x="2860037" y="700416"/>
                    <a:pt x="2866117" y="700416"/>
                  </a:cubicBezTo>
                  <a:cubicBezTo>
                    <a:pt x="2866117" y="698254"/>
                    <a:pt x="2866117" y="696093"/>
                    <a:pt x="2866117" y="693931"/>
                  </a:cubicBezTo>
                  <a:cubicBezTo>
                    <a:pt x="2870171" y="693931"/>
                    <a:pt x="2874224" y="693931"/>
                    <a:pt x="2878277" y="693931"/>
                  </a:cubicBezTo>
                  <a:cubicBezTo>
                    <a:pt x="2878277" y="696093"/>
                    <a:pt x="2878277" y="698254"/>
                    <a:pt x="2878277" y="700416"/>
                  </a:cubicBezTo>
                  <a:cubicBezTo>
                    <a:pt x="2884357" y="700416"/>
                    <a:pt x="2888411" y="700416"/>
                    <a:pt x="2894491" y="700416"/>
                  </a:cubicBezTo>
                  <a:cubicBezTo>
                    <a:pt x="2894491" y="715549"/>
                    <a:pt x="2894491" y="732843"/>
                    <a:pt x="2894491" y="750137"/>
                  </a:cubicBezTo>
                  <a:cubicBezTo>
                    <a:pt x="2904624" y="750137"/>
                    <a:pt x="2916785" y="750137"/>
                    <a:pt x="2926918" y="750137"/>
                  </a:cubicBezTo>
                  <a:cubicBezTo>
                    <a:pt x="2926918" y="741490"/>
                    <a:pt x="2926918" y="732843"/>
                    <a:pt x="2926918" y="724196"/>
                  </a:cubicBezTo>
                  <a:cubicBezTo>
                    <a:pt x="2939078" y="724196"/>
                    <a:pt x="2953265" y="724196"/>
                    <a:pt x="2965425" y="724196"/>
                  </a:cubicBezTo>
                  <a:cubicBezTo>
                    <a:pt x="2965425" y="713387"/>
                    <a:pt x="2965425" y="704740"/>
                    <a:pt x="2965425" y="693931"/>
                  </a:cubicBezTo>
                  <a:cubicBezTo>
                    <a:pt x="2981639" y="693931"/>
                    <a:pt x="2997852" y="693931"/>
                    <a:pt x="3014066" y="693931"/>
                  </a:cubicBezTo>
                  <a:cubicBezTo>
                    <a:pt x="3014066" y="693960"/>
                    <a:pt x="3014066" y="695735"/>
                    <a:pt x="3014066" y="805087"/>
                  </a:cubicBezTo>
                  <a:lnTo>
                    <a:pt x="3014066" y="818866"/>
                  </a:lnTo>
                  <a:lnTo>
                    <a:pt x="3079941" y="818866"/>
                  </a:lnTo>
                  <a:lnTo>
                    <a:pt x="3079941" y="924638"/>
                  </a:lnTo>
                  <a:lnTo>
                    <a:pt x="3079941" y="1030409"/>
                  </a:lnTo>
                  <a:lnTo>
                    <a:pt x="3079941" y="1160647"/>
                  </a:lnTo>
                  <a:lnTo>
                    <a:pt x="3014066" y="1160647"/>
                  </a:lnTo>
                  <a:lnTo>
                    <a:pt x="2842946" y="1160647"/>
                  </a:lnTo>
                  <a:lnTo>
                    <a:pt x="200958" y="1160647"/>
                  </a:lnTo>
                  <a:lnTo>
                    <a:pt x="200958" y="1126882"/>
                  </a:lnTo>
                  <a:lnTo>
                    <a:pt x="0" y="1126882"/>
                  </a:lnTo>
                  <a:lnTo>
                    <a:pt x="0" y="915339"/>
                  </a:lnTo>
                  <a:lnTo>
                    <a:pt x="103377" y="915339"/>
                  </a:lnTo>
                  <a:lnTo>
                    <a:pt x="103377" y="886329"/>
                  </a:lnTo>
                  <a:lnTo>
                    <a:pt x="55096" y="886329"/>
                  </a:lnTo>
                  <a:cubicBezTo>
                    <a:pt x="55096" y="886306"/>
                    <a:pt x="55096" y="884414"/>
                    <a:pt x="55096" y="724196"/>
                  </a:cubicBezTo>
                  <a:cubicBezTo>
                    <a:pt x="55107" y="724196"/>
                    <a:pt x="55578" y="724196"/>
                    <a:pt x="75363" y="724196"/>
                  </a:cubicBezTo>
                  <a:cubicBezTo>
                    <a:pt x="75367" y="724190"/>
                    <a:pt x="75404" y="724108"/>
                    <a:pt x="75870" y="723115"/>
                  </a:cubicBezTo>
                  <a:lnTo>
                    <a:pt x="79416" y="715549"/>
                  </a:lnTo>
                  <a:cubicBezTo>
                    <a:pt x="79425" y="715550"/>
                    <a:pt x="79538" y="715568"/>
                    <a:pt x="81190" y="715819"/>
                  </a:cubicBezTo>
                  <a:lnTo>
                    <a:pt x="93603" y="717710"/>
                  </a:lnTo>
                  <a:cubicBezTo>
                    <a:pt x="93606" y="717720"/>
                    <a:pt x="93644" y="717821"/>
                    <a:pt x="94110" y="719062"/>
                  </a:cubicBezTo>
                  <a:lnTo>
                    <a:pt x="97656" y="728519"/>
                  </a:lnTo>
                  <a:cubicBezTo>
                    <a:pt x="97670" y="728520"/>
                    <a:pt x="98266" y="728570"/>
                    <a:pt x="124003" y="730681"/>
                  </a:cubicBezTo>
                  <a:cubicBezTo>
                    <a:pt x="124003" y="730661"/>
                    <a:pt x="124003" y="729131"/>
                    <a:pt x="124003" y="607460"/>
                  </a:cubicBezTo>
                  <a:cubicBezTo>
                    <a:pt x="124012" y="607460"/>
                    <a:pt x="124131" y="607460"/>
                    <a:pt x="126030" y="607460"/>
                  </a:cubicBezTo>
                  <a:lnTo>
                    <a:pt x="140217" y="607460"/>
                  </a:lnTo>
                  <a:cubicBezTo>
                    <a:pt x="140217" y="607438"/>
                    <a:pt x="140217" y="605724"/>
                    <a:pt x="140217" y="471268"/>
                  </a:cubicBezTo>
                  <a:cubicBezTo>
                    <a:pt x="140225" y="471268"/>
                    <a:pt x="140333" y="471268"/>
                    <a:pt x="141990" y="471268"/>
                  </a:cubicBezTo>
                  <a:lnTo>
                    <a:pt x="154404" y="471268"/>
                  </a:lnTo>
                  <a:cubicBezTo>
                    <a:pt x="154404" y="471251"/>
                    <a:pt x="154404" y="469845"/>
                    <a:pt x="154404" y="356694"/>
                  </a:cubicBezTo>
                  <a:cubicBezTo>
                    <a:pt x="158457" y="354532"/>
                    <a:pt x="158457" y="354532"/>
                    <a:pt x="158457" y="328590"/>
                  </a:cubicBezTo>
                  <a:cubicBezTo>
                    <a:pt x="158464" y="328590"/>
                    <a:pt x="158584" y="328590"/>
                    <a:pt x="160484" y="328590"/>
                  </a:cubicBezTo>
                  <a:lnTo>
                    <a:pt x="174671" y="328590"/>
                  </a:lnTo>
                  <a:cubicBezTo>
                    <a:pt x="174682" y="328567"/>
                    <a:pt x="175288" y="327200"/>
                    <a:pt x="211151" y="246443"/>
                  </a:cubicBezTo>
                  <a:cubicBezTo>
                    <a:pt x="211151" y="246429"/>
                    <a:pt x="211185" y="244478"/>
                    <a:pt x="21520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bg1"/>
                </a:solidFill>
              </a:endParaRPr>
            </a:p>
          </p:txBody>
        </p:sp>
      </p:grpSp>
      <p:sp>
        <p:nvSpPr>
          <p:cNvPr id="48" name="Text Placeholder 47">
            <a:extLst>
              <a:ext uri="{FF2B5EF4-FFF2-40B4-BE49-F238E27FC236}">
                <a16:creationId xmlns:a16="http://schemas.microsoft.com/office/drawing/2014/main" id="{473E5D1F-409B-4ACB-8852-C82EFC2DF4B7}"/>
              </a:ext>
            </a:extLst>
          </p:cNvPr>
          <p:cNvSpPr>
            <a:spLocks noGrp="1"/>
          </p:cNvSpPr>
          <p:nvPr>
            <p:ph type="body" sz="quarter" idx="10"/>
          </p:nvPr>
        </p:nvSpPr>
        <p:spPr/>
        <p:txBody>
          <a:bodyPr/>
          <a:lstStyle/>
          <a:p>
            <a:r>
              <a:rPr lang="en-US" dirty="0"/>
              <a:t>Infographic Style</a:t>
            </a:r>
          </a:p>
        </p:txBody>
      </p:sp>
    </p:spTree>
    <p:extLst>
      <p:ext uri="{BB962C8B-B14F-4D97-AF65-F5344CB8AC3E}">
        <p14:creationId xmlns:p14="http://schemas.microsoft.com/office/powerpoint/2010/main" val="4045300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ight Triangle 16">
            <a:extLst>
              <a:ext uri="{FF2B5EF4-FFF2-40B4-BE49-F238E27FC236}">
                <a16:creationId xmlns:a16="http://schemas.microsoft.com/office/drawing/2014/main" id="{D06CF03F-AC6D-4ABF-A14F-6646CC936CBA}"/>
              </a:ext>
            </a:extLst>
          </p:cNvPr>
          <p:cNvSpPr/>
          <p:nvPr/>
        </p:nvSpPr>
        <p:spPr>
          <a:xfrm flipH="1">
            <a:off x="2660072" y="0"/>
            <a:ext cx="9531927" cy="6945745"/>
          </a:xfrm>
          <a:prstGeom prst="rtTriangl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A0754AF-BEEB-45CD-AB18-D2048EC899F0}"/>
              </a:ext>
            </a:extLst>
          </p:cNvPr>
          <p:cNvSpPr txBox="1"/>
          <p:nvPr/>
        </p:nvSpPr>
        <p:spPr>
          <a:xfrm>
            <a:off x="112788" y="34915"/>
            <a:ext cx="6518921" cy="1754326"/>
          </a:xfrm>
          <a:prstGeom prst="rect">
            <a:avLst/>
          </a:prstGeom>
          <a:noFill/>
        </p:spPr>
        <p:txBody>
          <a:bodyPr wrap="square" rtlCol="0" anchor="ctr">
            <a:spAutoFit/>
          </a:bodyPr>
          <a:lstStyle/>
          <a:p>
            <a:r>
              <a:rPr lang="en-US" altLang="ko-KR" sz="5400" dirty="0" smtClean="0">
                <a:solidFill>
                  <a:schemeClr val="bg1"/>
                </a:solidFill>
                <a:cs typeface="Arial" pitchFamily="34" charset="0"/>
              </a:rPr>
              <a:t>Structure of the Dataset</a:t>
            </a:r>
            <a:endParaRPr lang="ko-KR" altLang="en-US" sz="5400" dirty="0">
              <a:solidFill>
                <a:schemeClr val="bg1"/>
              </a:solidFill>
              <a:cs typeface="Arial" pitchFamily="34" charset="0"/>
            </a:endParaRPr>
          </a:p>
        </p:txBody>
      </p:sp>
      <p:sp>
        <p:nvSpPr>
          <p:cNvPr id="16" name="TextBox 15">
            <a:extLst>
              <a:ext uri="{FF2B5EF4-FFF2-40B4-BE49-F238E27FC236}">
                <a16:creationId xmlns:a16="http://schemas.microsoft.com/office/drawing/2014/main" id="{335B91C1-18AF-45CD-B694-CC8401F6FD4E}"/>
              </a:ext>
            </a:extLst>
          </p:cNvPr>
          <p:cNvSpPr txBox="1"/>
          <p:nvPr/>
        </p:nvSpPr>
        <p:spPr>
          <a:xfrm>
            <a:off x="329370" y="2523350"/>
            <a:ext cx="4002484" cy="307777"/>
          </a:xfrm>
          <a:prstGeom prst="rect">
            <a:avLst/>
          </a:prstGeom>
          <a:noFill/>
        </p:spPr>
        <p:txBody>
          <a:bodyPr wrap="square" lIns="36000" tIns="0" rIns="36000" bIns="0" rtlCol="0" anchor="ctr">
            <a:spAutoFit/>
          </a:bodyPr>
          <a:lstStyle/>
          <a:p>
            <a:r>
              <a:rPr lang="en-US" altLang="ko-KR" sz="2000" dirty="0">
                <a:solidFill>
                  <a:schemeClr val="bg1"/>
                </a:solidFill>
              </a:rPr>
              <a:t>Training Data: (19536, 12)</a:t>
            </a:r>
            <a:endParaRPr lang="ko-KR" altLang="en-US" sz="2000" dirty="0">
              <a:solidFill>
                <a:schemeClr val="bg1"/>
              </a:solidFill>
            </a:endParaRPr>
          </a:p>
        </p:txBody>
      </p:sp>
      <p:sp>
        <p:nvSpPr>
          <p:cNvPr id="10" name="TextBox 9">
            <a:extLst>
              <a:ext uri="{FF2B5EF4-FFF2-40B4-BE49-F238E27FC236}">
                <a16:creationId xmlns:a16="http://schemas.microsoft.com/office/drawing/2014/main" id="{335B91C1-18AF-45CD-B694-CC8401F6FD4E}"/>
              </a:ext>
            </a:extLst>
          </p:cNvPr>
          <p:cNvSpPr txBox="1"/>
          <p:nvPr/>
        </p:nvSpPr>
        <p:spPr>
          <a:xfrm>
            <a:off x="8909874" y="2369461"/>
            <a:ext cx="4002484" cy="307777"/>
          </a:xfrm>
          <a:prstGeom prst="rect">
            <a:avLst/>
          </a:prstGeom>
          <a:noFill/>
        </p:spPr>
        <p:txBody>
          <a:bodyPr wrap="square" lIns="36000" tIns="0" rIns="36000" bIns="0" rtlCol="0" anchor="ctr">
            <a:spAutoFit/>
          </a:bodyPr>
          <a:lstStyle/>
          <a:p>
            <a:r>
              <a:rPr lang="en-US" altLang="ko-KR" sz="2000" dirty="0" smtClean="0">
                <a:solidFill>
                  <a:schemeClr val="bg1"/>
                </a:solidFill>
              </a:rPr>
              <a:t>Test </a:t>
            </a:r>
            <a:r>
              <a:rPr lang="en-US" altLang="ko-KR" sz="2000" dirty="0">
                <a:solidFill>
                  <a:schemeClr val="bg1"/>
                </a:solidFill>
              </a:rPr>
              <a:t>Data: </a:t>
            </a:r>
            <a:r>
              <a:rPr lang="en-US" dirty="0" smtClean="0"/>
              <a:t>(</a:t>
            </a:r>
            <a:r>
              <a:rPr lang="en-US" dirty="0"/>
              <a:t>6512, 11)</a:t>
            </a:r>
            <a:endParaRPr lang="ko-KR" altLang="en-US" sz="2000" dirty="0">
              <a:solidFill>
                <a:schemeClr val="bg1"/>
              </a:solidFill>
            </a:endParaRPr>
          </a:p>
        </p:txBody>
      </p:sp>
      <p:pic>
        <p:nvPicPr>
          <p:cNvPr id="2" name="Picture 1"/>
          <p:cNvPicPr>
            <a:picLocks noChangeAspect="1"/>
          </p:cNvPicPr>
          <p:nvPr/>
        </p:nvPicPr>
        <p:blipFill>
          <a:blip r:embed="rId2"/>
          <a:stretch>
            <a:fillRect/>
          </a:stretch>
        </p:blipFill>
        <p:spPr>
          <a:xfrm>
            <a:off x="127542" y="2923490"/>
            <a:ext cx="4305913" cy="3588146"/>
          </a:xfrm>
          <a:prstGeom prst="rect">
            <a:avLst/>
          </a:prstGeom>
        </p:spPr>
      </p:pic>
      <p:pic>
        <p:nvPicPr>
          <p:cNvPr id="4" name="Picture 3"/>
          <p:cNvPicPr>
            <a:picLocks noChangeAspect="1"/>
          </p:cNvPicPr>
          <p:nvPr/>
        </p:nvPicPr>
        <p:blipFill>
          <a:blip r:embed="rId3"/>
          <a:stretch>
            <a:fillRect/>
          </a:stretch>
        </p:blipFill>
        <p:spPr>
          <a:xfrm>
            <a:off x="7860145" y="2923489"/>
            <a:ext cx="4254067" cy="3588147"/>
          </a:xfrm>
          <a:prstGeom prst="rect">
            <a:avLst/>
          </a:prstGeom>
        </p:spPr>
      </p:pic>
      <p:sp>
        <p:nvSpPr>
          <p:cNvPr id="5" name="TextBox 4"/>
          <p:cNvSpPr txBox="1"/>
          <p:nvPr/>
        </p:nvSpPr>
        <p:spPr>
          <a:xfrm>
            <a:off x="4897117" y="3611419"/>
            <a:ext cx="2242669" cy="923330"/>
          </a:xfrm>
          <a:prstGeom prst="rect">
            <a:avLst/>
          </a:prstGeom>
          <a:noFill/>
        </p:spPr>
        <p:txBody>
          <a:bodyPr wrap="square" rtlCol="0">
            <a:spAutoFit/>
          </a:bodyPr>
          <a:lstStyle/>
          <a:p>
            <a:r>
              <a:rPr lang="en-US" dirty="0" smtClean="0">
                <a:solidFill>
                  <a:schemeClr val="bg1"/>
                </a:solidFill>
              </a:rPr>
              <a:t>No Missing Value Present in the Dataset</a:t>
            </a:r>
            <a:endParaRPr lang="en-US" dirty="0">
              <a:solidFill>
                <a:schemeClr val="bg1"/>
              </a:solidFill>
            </a:endParaRPr>
          </a:p>
        </p:txBody>
      </p:sp>
    </p:spTree>
    <p:extLst>
      <p:ext uri="{BB962C8B-B14F-4D97-AF65-F5344CB8AC3E}">
        <p14:creationId xmlns:p14="http://schemas.microsoft.com/office/powerpoint/2010/main" val="1604829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Attributes of the Dataset</a:t>
            </a:r>
            <a:endParaRPr lang="en-US" dirty="0"/>
          </a:p>
        </p:txBody>
      </p:sp>
      <p:grpSp>
        <p:nvGrpSpPr>
          <p:cNvPr id="3" name="Group 2">
            <a:extLst>
              <a:ext uri="{FF2B5EF4-FFF2-40B4-BE49-F238E27FC236}">
                <a16:creationId xmlns:a16="http://schemas.microsoft.com/office/drawing/2014/main" id="{D9A2F634-032B-484C-8C9B-B716A01F7514}"/>
              </a:ext>
            </a:extLst>
          </p:cNvPr>
          <p:cNvGrpSpPr/>
          <p:nvPr/>
        </p:nvGrpSpPr>
        <p:grpSpPr>
          <a:xfrm>
            <a:off x="3066757" y="1616195"/>
            <a:ext cx="2467343" cy="2300281"/>
            <a:chOff x="2172634" y="2045123"/>
            <a:chExt cx="2333995" cy="2175965"/>
          </a:xfrm>
        </p:grpSpPr>
        <p:sp>
          <p:nvSpPr>
            <p:cNvPr id="4" name="Oval 3">
              <a:extLst>
                <a:ext uri="{FF2B5EF4-FFF2-40B4-BE49-F238E27FC236}">
                  <a16:creationId xmlns:a16="http://schemas.microsoft.com/office/drawing/2014/main" id="{651E278A-67F8-4122-A551-76797C208886}"/>
                </a:ext>
              </a:extLst>
            </p:cNvPr>
            <p:cNvSpPr/>
            <p:nvPr/>
          </p:nvSpPr>
          <p:spPr>
            <a:xfrm>
              <a:off x="3370129" y="3084588"/>
              <a:ext cx="1136500" cy="1136500"/>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5" name="Oval 4">
              <a:extLst>
                <a:ext uri="{FF2B5EF4-FFF2-40B4-BE49-F238E27FC236}">
                  <a16:creationId xmlns:a16="http://schemas.microsoft.com/office/drawing/2014/main" id="{8E14C1D2-B8AC-412E-9352-A5D868A39961}"/>
                </a:ext>
              </a:extLst>
            </p:cNvPr>
            <p:cNvSpPr/>
            <p:nvPr/>
          </p:nvSpPr>
          <p:spPr>
            <a:xfrm>
              <a:off x="2174041" y="2557739"/>
              <a:ext cx="748982" cy="748982"/>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6" name="Oval 5">
              <a:extLst>
                <a:ext uri="{FF2B5EF4-FFF2-40B4-BE49-F238E27FC236}">
                  <a16:creationId xmlns:a16="http://schemas.microsoft.com/office/drawing/2014/main" id="{248519E5-ADF0-498C-9E49-518BCBABC9F6}"/>
                </a:ext>
              </a:extLst>
            </p:cNvPr>
            <p:cNvSpPr/>
            <p:nvPr/>
          </p:nvSpPr>
          <p:spPr>
            <a:xfrm>
              <a:off x="3010011" y="2045123"/>
              <a:ext cx="748982" cy="688387"/>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7" name="Oval 6">
              <a:extLst>
                <a:ext uri="{FF2B5EF4-FFF2-40B4-BE49-F238E27FC236}">
                  <a16:creationId xmlns:a16="http://schemas.microsoft.com/office/drawing/2014/main" id="{0A7EB746-4853-4591-8184-EA5413942833}"/>
                </a:ext>
              </a:extLst>
            </p:cNvPr>
            <p:cNvSpPr/>
            <p:nvPr/>
          </p:nvSpPr>
          <p:spPr>
            <a:xfrm>
              <a:off x="2172634" y="3422072"/>
              <a:ext cx="748982" cy="748982"/>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8" name="Straight Connector 7">
              <a:extLst>
                <a:ext uri="{FF2B5EF4-FFF2-40B4-BE49-F238E27FC236}">
                  <a16:creationId xmlns:a16="http://schemas.microsoft.com/office/drawing/2014/main" id="{B3570B56-6A65-444B-B579-29604BF10910}"/>
                </a:ext>
              </a:extLst>
            </p:cNvPr>
            <p:cNvCxnSpPr>
              <a:stCxn id="4" idx="0"/>
              <a:endCxn id="6" idx="5"/>
            </p:cNvCxnSpPr>
            <p:nvPr/>
          </p:nvCxnSpPr>
          <p:spPr>
            <a:xfrm flipH="1" flipV="1">
              <a:off x="3649308" y="2632698"/>
              <a:ext cx="289072" cy="451890"/>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4FC5BF-2886-4182-B93D-740FB7582F20}"/>
                </a:ext>
              </a:extLst>
            </p:cNvPr>
            <p:cNvCxnSpPr>
              <a:stCxn id="4" idx="1"/>
              <a:endCxn id="5" idx="6"/>
            </p:cNvCxnSpPr>
            <p:nvPr/>
          </p:nvCxnSpPr>
          <p:spPr>
            <a:xfrm flipH="1" flipV="1">
              <a:off x="2923023" y="2932229"/>
              <a:ext cx="613542" cy="318795"/>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F08153-BDBB-47E3-A2CA-F3BE128F3FAB}"/>
                </a:ext>
              </a:extLst>
            </p:cNvPr>
            <p:cNvCxnSpPr>
              <a:stCxn id="4" idx="2"/>
              <a:endCxn id="7" idx="6"/>
            </p:cNvCxnSpPr>
            <p:nvPr/>
          </p:nvCxnSpPr>
          <p:spPr>
            <a:xfrm flipH="1">
              <a:off x="2921616" y="3652838"/>
              <a:ext cx="448512" cy="143725"/>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0BF1CDC1-9FAD-4FA5-8117-F47458DD4A5F}"/>
              </a:ext>
            </a:extLst>
          </p:cNvPr>
          <p:cNvGrpSpPr/>
          <p:nvPr/>
        </p:nvGrpSpPr>
        <p:grpSpPr>
          <a:xfrm flipH="1">
            <a:off x="6670875" y="1667542"/>
            <a:ext cx="2595164" cy="3334450"/>
            <a:chOff x="2051720" y="2091728"/>
            <a:chExt cx="2454909" cy="3113905"/>
          </a:xfrm>
        </p:grpSpPr>
        <p:sp>
          <p:nvSpPr>
            <p:cNvPr id="12" name="Oval 11">
              <a:extLst>
                <a:ext uri="{FF2B5EF4-FFF2-40B4-BE49-F238E27FC236}">
                  <a16:creationId xmlns:a16="http://schemas.microsoft.com/office/drawing/2014/main" id="{AA4EB99C-5E4A-4A6B-A2D4-65479B4E233B}"/>
                </a:ext>
              </a:extLst>
            </p:cNvPr>
            <p:cNvSpPr/>
            <p:nvPr/>
          </p:nvSpPr>
          <p:spPr>
            <a:xfrm>
              <a:off x="3370129" y="3084588"/>
              <a:ext cx="1136500" cy="1136500"/>
            </a:xfrm>
            <a:prstGeom prst="ellipse">
              <a:avLst/>
            </a:prstGeom>
            <a:noFill/>
            <a:ln w="38100">
              <a:solidFill>
                <a:schemeClr val="accent4"/>
              </a:solidFill>
            </a:ln>
            <a:effectLst>
              <a:innerShdw blurRad="127000" dist="1270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cs typeface="Arial" pitchFamily="34" charset="0"/>
              </a:endParaRPr>
            </a:p>
          </p:txBody>
        </p:sp>
        <p:sp>
          <p:nvSpPr>
            <p:cNvPr id="13" name="Oval 12">
              <a:extLst>
                <a:ext uri="{FF2B5EF4-FFF2-40B4-BE49-F238E27FC236}">
                  <a16:creationId xmlns:a16="http://schemas.microsoft.com/office/drawing/2014/main" id="{F2BA2C2F-7AD8-435A-A232-C65671A780CD}"/>
                </a:ext>
              </a:extLst>
            </p:cNvPr>
            <p:cNvSpPr/>
            <p:nvPr/>
          </p:nvSpPr>
          <p:spPr>
            <a:xfrm>
              <a:off x="2051720" y="3636566"/>
              <a:ext cx="748982" cy="748982"/>
            </a:xfrm>
            <a:prstGeom prst="ellipse">
              <a:avLst/>
            </a:prstGeom>
            <a:noFill/>
            <a:ln w="38100">
              <a:solidFill>
                <a:schemeClr val="accent4"/>
              </a:solidFill>
            </a:ln>
            <a:effectLst>
              <a:innerShdw blurRad="127000" dist="1270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14" name="Oval 13">
              <a:extLst>
                <a:ext uri="{FF2B5EF4-FFF2-40B4-BE49-F238E27FC236}">
                  <a16:creationId xmlns:a16="http://schemas.microsoft.com/office/drawing/2014/main" id="{6F98261A-990C-4B4B-9B98-F099D587B15E}"/>
                </a:ext>
              </a:extLst>
            </p:cNvPr>
            <p:cNvSpPr/>
            <p:nvPr/>
          </p:nvSpPr>
          <p:spPr>
            <a:xfrm>
              <a:off x="2774109" y="4456651"/>
              <a:ext cx="748982" cy="748982"/>
            </a:xfrm>
            <a:prstGeom prst="ellipse">
              <a:avLst/>
            </a:prstGeom>
            <a:noFill/>
            <a:ln w="38100">
              <a:solidFill>
                <a:schemeClr val="accent4"/>
              </a:solidFill>
            </a:ln>
            <a:effectLst>
              <a:innerShdw blurRad="127000" dist="1270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15" name="Straight Connector 14">
              <a:extLst>
                <a:ext uri="{FF2B5EF4-FFF2-40B4-BE49-F238E27FC236}">
                  <a16:creationId xmlns:a16="http://schemas.microsoft.com/office/drawing/2014/main" id="{22D7F64E-CC32-41ED-A7AF-5A940B82FC71}"/>
                </a:ext>
              </a:extLst>
            </p:cNvPr>
            <p:cNvCxnSpPr/>
            <p:nvPr/>
          </p:nvCxnSpPr>
          <p:spPr>
            <a:xfrm flipH="1" flipV="1">
              <a:off x="3500771" y="2739867"/>
              <a:ext cx="394012" cy="321401"/>
            </a:xfrm>
            <a:prstGeom prst="line">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918052-4355-40A1-817F-1CB9B8E6FA95}"/>
                </a:ext>
              </a:extLst>
            </p:cNvPr>
            <p:cNvCxnSpPr>
              <a:endCxn id="13" idx="6"/>
            </p:cNvCxnSpPr>
            <p:nvPr/>
          </p:nvCxnSpPr>
          <p:spPr>
            <a:xfrm flipH="1">
              <a:off x="2800702" y="3908531"/>
              <a:ext cx="616774" cy="102527"/>
            </a:xfrm>
            <a:prstGeom prst="line">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1681E4-EA65-424E-8385-87BE6F4A0CD8}"/>
                </a:ext>
              </a:extLst>
            </p:cNvPr>
            <p:cNvCxnSpPr>
              <a:endCxn id="14" idx="7"/>
            </p:cNvCxnSpPr>
            <p:nvPr/>
          </p:nvCxnSpPr>
          <p:spPr>
            <a:xfrm flipH="1">
              <a:off x="3413402" y="4235784"/>
              <a:ext cx="394012" cy="330553"/>
            </a:xfrm>
            <a:prstGeom prst="line">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29D3B74-93A9-4764-88E5-AEC22569E4F5}"/>
                </a:ext>
              </a:extLst>
            </p:cNvPr>
            <p:cNvSpPr/>
            <p:nvPr/>
          </p:nvSpPr>
          <p:spPr>
            <a:xfrm>
              <a:off x="2873937" y="2091728"/>
              <a:ext cx="748982" cy="748982"/>
            </a:xfrm>
            <a:prstGeom prst="ellipse">
              <a:avLst/>
            </a:prstGeom>
            <a:noFill/>
            <a:ln w="38100">
              <a:solidFill>
                <a:schemeClr val="accent4"/>
              </a:solidFill>
            </a:ln>
            <a:effectLst>
              <a:innerShdw blurRad="127000" dist="1270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grpSp>
      <p:grpSp>
        <p:nvGrpSpPr>
          <p:cNvPr id="19" name="Group 18">
            <a:extLst>
              <a:ext uri="{FF2B5EF4-FFF2-40B4-BE49-F238E27FC236}">
                <a16:creationId xmlns:a16="http://schemas.microsoft.com/office/drawing/2014/main" id="{F3824928-5B00-4805-97FA-6A2931635F1C}"/>
              </a:ext>
            </a:extLst>
          </p:cNvPr>
          <p:cNvGrpSpPr/>
          <p:nvPr/>
        </p:nvGrpSpPr>
        <p:grpSpPr>
          <a:xfrm>
            <a:off x="5624622" y="2738738"/>
            <a:ext cx="955733" cy="1163729"/>
            <a:chOff x="4124817" y="3023000"/>
            <a:chExt cx="817297" cy="995165"/>
          </a:xfrm>
        </p:grpSpPr>
        <p:sp>
          <p:nvSpPr>
            <p:cNvPr id="20" name="Right Arrow 13">
              <a:extLst>
                <a:ext uri="{FF2B5EF4-FFF2-40B4-BE49-F238E27FC236}">
                  <a16:creationId xmlns:a16="http://schemas.microsoft.com/office/drawing/2014/main" id="{9DCB1D61-7E8A-4863-9ED7-D3D7E3721585}"/>
                </a:ext>
              </a:extLst>
            </p:cNvPr>
            <p:cNvSpPr/>
            <p:nvPr/>
          </p:nvSpPr>
          <p:spPr>
            <a:xfrm rot="10800000">
              <a:off x="4124817" y="3023000"/>
              <a:ext cx="576064" cy="510693"/>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1" name="Right Arrow 57">
              <a:extLst>
                <a:ext uri="{FF2B5EF4-FFF2-40B4-BE49-F238E27FC236}">
                  <a16:creationId xmlns:a16="http://schemas.microsoft.com/office/drawing/2014/main" id="{F305D5A3-D734-4808-B8BA-0BF12348C9A2}"/>
                </a:ext>
              </a:extLst>
            </p:cNvPr>
            <p:cNvSpPr/>
            <p:nvPr/>
          </p:nvSpPr>
          <p:spPr>
            <a:xfrm>
              <a:off x="4441371" y="3574246"/>
              <a:ext cx="500743" cy="443919"/>
            </a:xfrm>
            <a:prstGeom prst="rightArrow">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22" name="Group 21">
            <a:extLst>
              <a:ext uri="{FF2B5EF4-FFF2-40B4-BE49-F238E27FC236}">
                <a16:creationId xmlns:a16="http://schemas.microsoft.com/office/drawing/2014/main" id="{6CA448C9-3B5E-4207-863C-CB0C3D554C21}"/>
              </a:ext>
            </a:extLst>
          </p:cNvPr>
          <p:cNvGrpSpPr/>
          <p:nvPr/>
        </p:nvGrpSpPr>
        <p:grpSpPr>
          <a:xfrm>
            <a:off x="8389863" y="1154945"/>
            <a:ext cx="2012872" cy="1165937"/>
            <a:chOff x="1696746" y="1788479"/>
            <a:chExt cx="1371977" cy="686114"/>
          </a:xfrm>
        </p:grpSpPr>
        <p:sp>
          <p:nvSpPr>
            <p:cNvPr id="23" name="TextBox 22">
              <a:extLst>
                <a:ext uri="{FF2B5EF4-FFF2-40B4-BE49-F238E27FC236}">
                  <a16:creationId xmlns:a16="http://schemas.microsoft.com/office/drawing/2014/main" id="{29370343-D8E3-4802-AED2-11D541CD4ECC}"/>
                </a:ext>
              </a:extLst>
            </p:cNvPr>
            <p:cNvSpPr txBox="1"/>
            <p:nvPr/>
          </p:nvSpPr>
          <p:spPr>
            <a:xfrm>
              <a:off x="1724504" y="2012928"/>
              <a:ext cx="1344219" cy="461665"/>
            </a:xfrm>
            <a:prstGeom prst="rect">
              <a:avLst/>
            </a:prstGeom>
            <a:noFill/>
          </p:spPr>
          <p:txBody>
            <a:bodyPr wrap="square" rtlCol="0">
              <a:spAutoFit/>
            </a:bodyPr>
            <a:lstStyle/>
            <a:p>
              <a:r>
                <a:rPr lang="en-US" altLang="ko-KR" sz="1200" dirty="0">
                  <a:solidFill>
                    <a:schemeClr val="bg1"/>
                  </a:solidFill>
                  <a:cs typeface="Arial" pitchFamily="34" charset="0"/>
                </a:rPr>
                <a:t>Minutes per week the advertisement was aired</a:t>
              </a:r>
            </a:p>
          </p:txBody>
        </p:sp>
        <p:sp>
          <p:nvSpPr>
            <p:cNvPr id="24" name="TextBox 23">
              <a:extLst>
                <a:ext uri="{FF2B5EF4-FFF2-40B4-BE49-F238E27FC236}">
                  <a16:creationId xmlns:a16="http://schemas.microsoft.com/office/drawing/2014/main" id="{29A1257D-36C3-4601-9ADE-444A58BFE26B}"/>
                </a:ext>
              </a:extLst>
            </p:cNvPr>
            <p:cNvSpPr txBox="1"/>
            <p:nvPr/>
          </p:nvSpPr>
          <p:spPr>
            <a:xfrm>
              <a:off x="1696746" y="1788479"/>
              <a:ext cx="1349041" cy="461665"/>
            </a:xfrm>
            <a:prstGeom prst="rect">
              <a:avLst/>
            </a:prstGeom>
            <a:noFill/>
          </p:spPr>
          <p:txBody>
            <a:bodyPr wrap="square" lIns="108000" rIns="108000" rtlCol="0">
              <a:spAutoFit/>
            </a:bodyPr>
            <a:lstStyle/>
            <a:p>
              <a:r>
                <a:rPr lang="en-US" altLang="ko-KR" sz="1200" b="1" dirty="0" err="1">
                  <a:solidFill>
                    <a:schemeClr val="bg1"/>
                  </a:solidFill>
                  <a:cs typeface="Arial" pitchFamily="34" charset="0"/>
                </a:rPr>
                <a:t>average_runtime</a:t>
              </a:r>
              <a:r>
                <a:rPr lang="en-US" altLang="ko-KR" sz="1200" b="1" dirty="0">
                  <a:solidFill>
                    <a:schemeClr val="bg1"/>
                  </a:solidFill>
                  <a:cs typeface="Arial" pitchFamily="34" charset="0"/>
                </a:rPr>
                <a:t>(</a:t>
              </a:r>
              <a:r>
                <a:rPr lang="en-US" altLang="ko-KR" sz="1200" b="1" dirty="0" err="1">
                  <a:solidFill>
                    <a:schemeClr val="bg1"/>
                  </a:solidFill>
                  <a:cs typeface="Arial" pitchFamily="34" charset="0"/>
                </a:rPr>
                <a:t>minutes_per_week</a:t>
              </a:r>
              <a:r>
                <a:rPr lang="en-US" altLang="ko-KR" sz="1200" b="1" dirty="0">
                  <a:solidFill>
                    <a:schemeClr val="bg1"/>
                  </a:solidFill>
                  <a:cs typeface="Arial" pitchFamily="34" charset="0"/>
                </a:rPr>
                <a:t>)</a:t>
              </a:r>
              <a:endParaRPr lang="ko-KR" altLang="en-US" sz="1200" b="1"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4CDF89ED-1AE3-4DE9-834B-7C1EB34B2983}"/>
              </a:ext>
            </a:extLst>
          </p:cNvPr>
          <p:cNvGrpSpPr/>
          <p:nvPr/>
        </p:nvGrpSpPr>
        <p:grpSpPr>
          <a:xfrm>
            <a:off x="9050170" y="2034181"/>
            <a:ext cx="2012872" cy="870780"/>
            <a:chOff x="1696746" y="1788479"/>
            <a:chExt cx="1371977" cy="870780"/>
          </a:xfrm>
        </p:grpSpPr>
        <p:sp>
          <p:nvSpPr>
            <p:cNvPr id="26" name="TextBox 25">
              <a:extLst>
                <a:ext uri="{FF2B5EF4-FFF2-40B4-BE49-F238E27FC236}">
                  <a16:creationId xmlns:a16="http://schemas.microsoft.com/office/drawing/2014/main" id="{812A575D-BD4E-4211-BA6F-AF6987350C0A}"/>
                </a:ext>
              </a:extLst>
            </p:cNvPr>
            <p:cNvSpPr txBox="1"/>
            <p:nvPr/>
          </p:nvSpPr>
          <p:spPr>
            <a:xfrm>
              <a:off x="1724504" y="2012928"/>
              <a:ext cx="1344219" cy="646331"/>
            </a:xfrm>
            <a:prstGeom prst="rect">
              <a:avLst/>
            </a:prstGeom>
            <a:noFill/>
          </p:spPr>
          <p:txBody>
            <a:bodyPr wrap="square" rtlCol="0">
              <a:spAutoFit/>
            </a:bodyPr>
            <a:lstStyle/>
            <a:p>
              <a:r>
                <a:rPr lang="en-US" altLang="ko-KR" sz="1200" dirty="0">
                  <a:solidFill>
                    <a:schemeClr val="bg1"/>
                  </a:solidFill>
                  <a:cs typeface="Arial" pitchFamily="34" charset="0"/>
                </a:rPr>
                <a:t>Sex that was mainly targeted for the advertisement</a:t>
              </a:r>
            </a:p>
          </p:txBody>
        </p:sp>
        <p:sp>
          <p:nvSpPr>
            <p:cNvPr id="27" name="TextBox 26">
              <a:extLst>
                <a:ext uri="{FF2B5EF4-FFF2-40B4-BE49-F238E27FC236}">
                  <a16:creationId xmlns:a16="http://schemas.microsoft.com/office/drawing/2014/main" id="{FB176D1F-1C38-43D9-BE67-56B3EEB50522}"/>
                </a:ext>
              </a:extLst>
            </p:cNvPr>
            <p:cNvSpPr txBox="1"/>
            <p:nvPr/>
          </p:nvSpPr>
          <p:spPr>
            <a:xfrm>
              <a:off x="1696746" y="1788479"/>
              <a:ext cx="1349041" cy="276999"/>
            </a:xfrm>
            <a:prstGeom prst="rect">
              <a:avLst/>
            </a:prstGeom>
            <a:noFill/>
          </p:spPr>
          <p:txBody>
            <a:bodyPr wrap="square" lIns="108000" rIns="108000" rtlCol="0">
              <a:spAutoFit/>
            </a:bodyPr>
            <a:lstStyle/>
            <a:p>
              <a:r>
                <a:rPr lang="en-US" altLang="ko-KR" sz="1200" b="1" dirty="0" err="1">
                  <a:solidFill>
                    <a:schemeClr val="bg1"/>
                  </a:solidFill>
                  <a:cs typeface="Arial" pitchFamily="34" charset="0"/>
                </a:rPr>
                <a:t>targeted_sex</a:t>
              </a:r>
              <a:endParaRPr lang="ko-KR" altLang="en-US" sz="1200" b="1" dirty="0">
                <a:solidFill>
                  <a:schemeClr val="bg1"/>
                </a:solidFill>
                <a:cs typeface="Arial" pitchFamily="34" charset="0"/>
              </a:endParaRPr>
            </a:p>
          </p:txBody>
        </p:sp>
      </p:grpSp>
      <p:grpSp>
        <p:nvGrpSpPr>
          <p:cNvPr id="28" name="Group 27">
            <a:extLst>
              <a:ext uri="{FF2B5EF4-FFF2-40B4-BE49-F238E27FC236}">
                <a16:creationId xmlns:a16="http://schemas.microsoft.com/office/drawing/2014/main" id="{6A657F6B-189B-46D2-8BF4-9BC6C3EE4588}"/>
              </a:ext>
            </a:extLst>
          </p:cNvPr>
          <p:cNvGrpSpPr/>
          <p:nvPr/>
        </p:nvGrpSpPr>
        <p:grpSpPr>
          <a:xfrm>
            <a:off x="9379474" y="3229055"/>
            <a:ext cx="2012872" cy="501448"/>
            <a:chOff x="1696746" y="1788479"/>
            <a:chExt cx="1371977" cy="501448"/>
          </a:xfrm>
        </p:grpSpPr>
        <p:sp>
          <p:nvSpPr>
            <p:cNvPr id="29" name="TextBox 28">
              <a:extLst>
                <a:ext uri="{FF2B5EF4-FFF2-40B4-BE49-F238E27FC236}">
                  <a16:creationId xmlns:a16="http://schemas.microsoft.com/office/drawing/2014/main" id="{D41B20FE-77BD-4B32-9B0E-C6521EF3A407}"/>
                </a:ext>
              </a:extLst>
            </p:cNvPr>
            <p:cNvSpPr txBox="1"/>
            <p:nvPr/>
          </p:nvSpPr>
          <p:spPr>
            <a:xfrm>
              <a:off x="1724504" y="2012928"/>
              <a:ext cx="1344219" cy="276999"/>
            </a:xfrm>
            <a:prstGeom prst="rect">
              <a:avLst/>
            </a:prstGeom>
            <a:noFill/>
          </p:spPr>
          <p:txBody>
            <a:bodyPr wrap="square" rtlCol="0">
              <a:spAutoFit/>
            </a:bodyPr>
            <a:lstStyle/>
            <a:p>
              <a:r>
                <a:rPr lang="en-US" altLang="ko-KR" sz="1200" dirty="0">
                  <a:solidFill>
                    <a:schemeClr val="bg1"/>
                  </a:solidFill>
                  <a:cs typeface="Arial" pitchFamily="34" charset="0"/>
                </a:rPr>
                <a:t>The type of advertisement</a:t>
              </a:r>
            </a:p>
          </p:txBody>
        </p:sp>
        <p:sp>
          <p:nvSpPr>
            <p:cNvPr id="30" name="TextBox 29">
              <a:extLst>
                <a:ext uri="{FF2B5EF4-FFF2-40B4-BE49-F238E27FC236}">
                  <a16:creationId xmlns:a16="http://schemas.microsoft.com/office/drawing/2014/main" id="{B73CEA89-9C4A-429E-B1F2-0D2A80963C25}"/>
                </a:ext>
              </a:extLst>
            </p:cNvPr>
            <p:cNvSpPr txBox="1"/>
            <p:nvPr/>
          </p:nvSpPr>
          <p:spPr>
            <a:xfrm>
              <a:off x="1696746" y="1788479"/>
              <a:ext cx="1349041" cy="276999"/>
            </a:xfrm>
            <a:prstGeom prst="rect">
              <a:avLst/>
            </a:prstGeom>
            <a:noFill/>
          </p:spPr>
          <p:txBody>
            <a:bodyPr wrap="square" lIns="108000" rIns="108000" rtlCol="0">
              <a:spAutoFit/>
            </a:bodyPr>
            <a:lstStyle/>
            <a:p>
              <a:r>
                <a:rPr lang="en-US" altLang="ko-KR" sz="1200" b="1" dirty="0">
                  <a:solidFill>
                    <a:schemeClr val="bg1"/>
                  </a:solidFill>
                  <a:cs typeface="Arial" pitchFamily="34" charset="0"/>
                </a:rPr>
                <a:t>genre</a:t>
              </a:r>
              <a:endParaRPr lang="ko-KR" altLang="en-US" sz="1200" b="1"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id="{FA1A4296-77C9-4045-ABDC-D1A42C7E5707}"/>
              </a:ext>
            </a:extLst>
          </p:cNvPr>
          <p:cNvGrpSpPr/>
          <p:nvPr/>
        </p:nvGrpSpPr>
        <p:grpSpPr>
          <a:xfrm>
            <a:off x="2032402" y="1309977"/>
            <a:ext cx="1975499" cy="501448"/>
            <a:chOff x="1696746" y="1788479"/>
            <a:chExt cx="1371977" cy="501448"/>
          </a:xfrm>
        </p:grpSpPr>
        <p:sp>
          <p:nvSpPr>
            <p:cNvPr id="32" name="TextBox 31">
              <a:extLst>
                <a:ext uri="{FF2B5EF4-FFF2-40B4-BE49-F238E27FC236}">
                  <a16:creationId xmlns:a16="http://schemas.microsoft.com/office/drawing/2014/main" id="{8D0296A7-9BDF-4C17-B20E-E6156CD10DC9}"/>
                </a:ext>
              </a:extLst>
            </p:cNvPr>
            <p:cNvSpPr txBox="1"/>
            <p:nvPr/>
          </p:nvSpPr>
          <p:spPr>
            <a:xfrm>
              <a:off x="1724504" y="2012928"/>
              <a:ext cx="1344219" cy="276999"/>
            </a:xfrm>
            <a:prstGeom prst="rect">
              <a:avLst/>
            </a:prstGeom>
            <a:noFill/>
          </p:spPr>
          <p:txBody>
            <a:bodyPr wrap="square" rtlCol="0">
              <a:spAutoFit/>
            </a:bodyPr>
            <a:lstStyle/>
            <a:p>
              <a:pPr algn="r"/>
              <a:r>
                <a:rPr lang="en-US" altLang="ko-KR" sz="1200" dirty="0">
                  <a:solidFill>
                    <a:schemeClr val="bg1"/>
                  </a:solidFill>
                  <a:cs typeface="Arial" pitchFamily="34" charset="0"/>
                </a:rPr>
                <a:t>Unique id for each row.</a:t>
              </a:r>
            </a:p>
          </p:txBody>
        </p:sp>
        <p:sp>
          <p:nvSpPr>
            <p:cNvPr id="33" name="TextBox 32">
              <a:extLst>
                <a:ext uri="{FF2B5EF4-FFF2-40B4-BE49-F238E27FC236}">
                  <a16:creationId xmlns:a16="http://schemas.microsoft.com/office/drawing/2014/main" id="{5960E588-4ADD-4051-ACEC-F99F1B79B2A1}"/>
                </a:ext>
              </a:extLst>
            </p:cNvPr>
            <p:cNvSpPr txBox="1"/>
            <p:nvPr/>
          </p:nvSpPr>
          <p:spPr>
            <a:xfrm>
              <a:off x="1696746" y="1788479"/>
              <a:ext cx="1349041" cy="276999"/>
            </a:xfrm>
            <a:prstGeom prst="rect">
              <a:avLst/>
            </a:prstGeom>
            <a:noFill/>
          </p:spPr>
          <p:txBody>
            <a:bodyPr wrap="square" lIns="108000" rIns="108000" rtlCol="0">
              <a:spAutoFit/>
            </a:bodyPr>
            <a:lstStyle/>
            <a:p>
              <a:pPr algn="r"/>
              <a:r>
                <a:rPr lang="en-US" altLang="ko-KR" sz="1200" b="1" dirty="0" err="1">
                  <a:solidFill>
                    <a:schemeClr val="bg1"/>
                  </a:solidFill>
                  <a:cs typeface="Arial" pitchFamily="34" charset="0"/>
                </a:rPr>
                <a:t>UserID</a:t>
              </a:r>
              <a:endParaRPr lang="ko-KR" altLang="en-US" sz="1200" b="1" dirty="0">
                <a:solidFill>
                  <a:schemeClr val="bg1"/>
                </a:solidFill>
                <a:cs typeface="Arial" pitchFamily="34" charset="0"/>
              </a:endParaRPr>
            </a:p>
          </p:txBody>
        </p:sp>
      </p:grpSp>
      <p:grpSp>
        <p:nvGrpSpPr>
          <p:cNvPr id="34" name="Group 33">
            <a:extLst>
              <a:ext uri="{FF2B5EF4-FFF2-40B4-BE49-F238E27FC236}">
                <a16:creationId xmlns:a16="http://schemas.microsoft.com/office/drawing/2014/main" id="{92C2871D-F41C-4C74-A09D-E045C97A974A}"/>
              </a:ext>
            </a:extLst>
          </p:cNvPr>
          <p:cNvGrpSpPr/>
          <p:nvPr/>
        </p:nvGrpSpPr>
        <p:grpSpPr>
          <a:xfrm>
            <a:off x="1015774" y="1840175"/>
            <a:ext cx="1975499" cy="1240112"/>
            <a:chOff x="1696746" y="1788479"/>
            <a:chExt cx="1371977" cy="1240112"/>
          </a:xfrm>
        </p:grpSpPr>
        <p:sp>
          <p:nvSpPr>
            <p:cNvPr id="35" name="TextBox 34">
              <a:extLst>
                <a:ext uri="{FF2B5EF4-FFF2-40B4-BE49-F238E27FC236}">
                  <a16:creationId xmlns:a16="http://schemas.microsoft.com/office/drawing/2014/main" id="{CA491521-E083-48B2-AA32-572E08AFDF42}"/>
                </a:ext>
              </a:extLst>
            </p:cNvPr>
            <p:cNvSpPr txBox="1"/>
            <p:nvPr/>
          </p:nvSpPr>
          <p:spPr>
            <a:xfrm>
              <a:off x="1724504" y="2012928"/>
              <a:ext cx="1344219" cy="1015663"/>
            </a:xfrm>
            <a:prstGeom prst="rect">
              <a:avLst/>
            </a:prstGeom>
            <a:noFill/>
          </p:spPr>
          <p:txBody>
            <a:bodyPr wrap="square" rtlCol="0">
              <a:spAutoFit/>
            </a:bodyPr>
            <a:lstStyle/>
            <a:p>
              <a:pPr algn="r"/>
              <a:r>
                <a:rPr lang="en-US" altLang="ko-KR" sz="1200" dirty="0">
                  <a:solidFill>
                    <a:schemeClr val="bg1"/>
                  </a:solidFill>
                  <a:cs typeface="Arial" pitchFamily="34" charset="0"/>
                </a:rPr>
                <a:t>Metric out of 1 which represents how much of the targeted demographic watched the advertisement</a:t>
              </a:r>
            </a:p>
          </p:txBody>
        </p:sp>
        <p:sp>
          <p:nvSpPr>
            <p:cNvPr id="36" name="TextBox 35">
              <a:extLst>
                <a:ext uri="{FF2B5EF4-FFF2-40B4-BE49-F238E27FC236}">
                  <a16:creationId xmlns:a16="http://schemas.microsoft.com/office/drawing/2014/main" id="{2519C89A-A65B-4331-8293-65051847099F}"/>
                </a:ext>
              </a:extLst>
            </p:cNvPr>
            <p:cNvSpPr txBox="1"/>
            <p:nvPr/>
          </p:nvSpPr>
          <p:spPr>
            <a:xfrm>
              <a:off x="1696746" y="1788479"/>
              <a:ext cx="1349041" cy="276999"/>
            </a:xfrm>
            <a:prstGeom prst="rect">
              <a:avLst/>
            </a:prstGeom>
            <a:noFill/>
          </p:spPr>
          <p:txBody>
            <a:bodyPr wrap="square" lIns="108000" rIns="108000" rtlCol="0">
              <a:spAutoFit/>
            </a:bodyPr>
            <a:lstStyle/>
            <a:p>
              <a:pPr algn="r"/>
              <a:r>
                <a:rPr lang="en-US" altLang="ko-KR" sz="1200" b="1" dirty="0">
                  <a:solidFill>
                    <a:schemeClr val="bg1"/>
                  </a:solidFill>
                  <a:cs typeface="Arial" pitchFamily="34" charset="0"/>
                </a:rPr>
                <a:t>ratings</a:t>
              </a:r>
              <a:endParaRPr lang="ko-KR" altLang="en-US" sz="1200" b="1" dirty="0">
                <a:solidFill>
                  <a:schemeClr val="bg1"/>
                </a:solidFill>
                <a:cs typeface="Arial" pitchFamily="34" charset="0"/>
              </a:endParaRPr>
            </a:p>
          </p:txBody>
        </p:sp>
      </p:grpSp>
      <p:grpSp>
        <p:nvGrpSpPr>
          <p:cNvPr id="37" name="Group 36">
            <a:extLst>
              <a:ext uri="{FF2B5EF4-FFF2-40B4-BE49-F238E27FC236}">
                <a16:creationId xmlns:a16="http://schemas.microsoft.com/office/drawing/2014/main" id="{BB495A3E-682C-4DD5-9EC0-921C69768E9C}"/>
              </a:ext>
            </a:extLst>
          </p:cNvPr>
          <p:cNvGrpSpPr/>
          <p:nvPr/>
        </p:nvGrpSpPr>
        <p:grpSpPr>
          <a:xfrm>
            <a:off x="1036082" y="3119792"/>
            <a:ext cx="2002588" cy="599300"/>
            <a:chOff x="1696746" y="1788479"/>
            <a:chExt cx="1390790" cy="599300"/>
          </a:xfrm>
        </p:grpSpPr>
        <p:sp>
          <p:nvSpPr>
            <p:cNvPr id="38" name="TextBox 37">
              <a:extLst>
                <a:ext uri="{FF2B5EF4-FFF2-40B4-BE49-F238E27FC236}">
                  <a16:creationId xmlns:a16="http://schemas.microsoft.com/office/drawing/2014/main" id="{C20187C8-9202-459F-AF32-19CFD88EB569}"/>
                </a:ext>
              </a:extLst>
            </p:cNvPr>
            <p:cNvSpPr txBox="1"/>
            <p:nvPr/>
          </p:nvSpPr>
          <p:spPr>
            <a:xfrm>
              <a:off x="1743317" y="2110780"/>
              <a:ext cx="1344219" cy="276999"/>
            </a:xfrm>
            <a:prstGeom prst="rect">
              <a:avLst/>
            </a:prstGeom>
            <a:noFill/>
          </p:spPr>
          <p:txBody>
            <a:bodyPr wrap="square" rtlCol="0">
              <a:spAutoFit/>
            </a:bodyPr>
            <a:lstStyle/>
            <a:p>
              <a:pPr algn="r"/>
              <a:r>
                <a:rPr lang="en-US" altLang="ko-KR" sz="1200" dirty="0">
                  <a:solidFill>
                    <a:schemeClr val="bg1"/>
                  </a:solidFill>
                  <a:cs typeface="Arial" pitchFamily="34" charset="0"/>
                </a:rPr>
                <a:t>Country of origin</a:t>
              </a:r>
            </a:p>
          </p:txBody>
        </p:sp>
        <p:sp>
          <p:nvSpPr>
            <p:cNvPr id="39" name="TextBox 38">
              <a:extLst>
                <a:ext uri="{FF2B5EF4-FFF2-40B4-BE49-F238E27FC236}">
                  <a16:creationId xmlns:a16="http://schemas.microsoft.com/office/drawing/2014/main" id="{2CC357F5-C8F0-4CD2-9E5C-9F1FCA06E497}"/>
                </a:ext>
              </a:extLst>
            </p:cNvPr>
            <p:cNvSpPr txBox="1"/>
            <p:nvPr/>
          </p:nvSpPr>
          <p:spPr>
            <a:xfrm>
              <a:off x="1696746" y="1788479"/>
              <a:ext cx="1349041" cy="276999"/>
            </a:xfrm>
            <a:prstGeom prst="rect">
              <a:avLst/>
            </a:prstGeom>
            <a:noFill/>
          </p:spPr>
          <p:txBody>
            <a:bodyPr wrap="square" lIns="108000" rIns="108000" rtlCol="0">
              <a:spAutoFit/>
            </a:bodyPr>
            <a:lstStyle/>
            <a:p>
              <a:pPr algn="r"/>
              <a:r>
                <a:rPr lang="en-US" altLang="ko-KR" sz="1200" b="1" dirty="0" err="1">
                  <a:solidFill>
                    <a:schemeClr val="bg1"/>
                  </a:solidFill>
                  <a:cs typeface="Arial" pitchFamily="34" charset="0"/>
                </a:rPr>
                <a:t>airlocation</a:t>
              </a:r>
              <a:endParaRPr lang="ko-KR" altLang="en-US" sz="1200" b="1" dirty="0">
                <a:solidFill>
                  <a:schemeClr val="bg1"/>
                </a:solidFill>
                <a:cs typeface="Arial" pitchFamily="34" charset="0"/>
              </a:endParaRPr>
            </a:p>
          </p:txBody>
        </p:sp>
      </p:grpSp>
      <p:grpSp>
        <p:nvGrpSpPr>
          <p:cNvPr id="40" name="Group 39">
            <a:extLst>
              <a:ext uri="{FF2B5EF4-FFF2-40B4-BE49-F238E27FC236}">
                <a16:creationId xmlns:a16="http://schemas.microsoft.com/office/drawing/2014/main" id="{A40F6DEA-A8E4-4FB1-B4E4-C7A3FFC8BEFD}"/>
              </a:ext>
            </a:extLst>
          </p:cNvPr>
          <p:cNvGrpSpPr/>
          <p:nvPr/>
        </p:nvGrpSpPr>
        <p:grpSpPr>
          <a:xfrm>
            <a:off x="5743214" y="5090059"/>
            <a:ext cx="1595156" cy="693416"/>
            <a:chOff x="1364067" y="1787116"/>
            <a:chExt cx="3706599" cy="376021"/>
          </a:xfrm>
        </p:grpSpPr>
        <p:sp>
          <p:nvSpPr>
            <p:cNvPr id="41" name="TextBox 40">
              <a:extLst>
                <a:ext uri="{FF2B5EF4-FFF2-40B4-BE49-F238E27FC236}">
                  <a16:creationId xmlns:a16="http://schemas.microsoft.com/office/drawing/2014/main" id="{9E70B600-5857-4B35-BEDA-5D8D0031AE32}"/>
                </a:ext>
              </a:extLst>
            </p:cNvPr>
            <p:cNvSpPr txBox="1"/>
            <p:nvPr/>
          </p:nvSpPr>
          <p:spPr>
            <a:xfrm>
              <a:off x="1364067" y="2012928"/>
              <a:ext cx="2439139" cy="150209"/>
            </a:xfrm>
            <a:prstGeom prst="rect">
              <a:avLst/>
            </a:prstGeom>
            <a:noFill/>
          </p:spPr>
          <p:txBody>
            <a:bodyPr wrap="square" rtlCol="0">
              <a:spAutoFit/>
            </a:bodyPr>
            <a:lstStyle/>
            <a:p>
              <a:pPr algn="r"/>
              <a:r>
                <a:rPr lang="en-US" altLang="ko-KR" sz="1200" dirty="0" smtClean="0">
                  <a:solidFill>
                    <a:schemeClr val="bg1"/>
                  </a:solidFill>
                  <a:cs typeface="Arial" pitchFamily="34" charset="0"/>
                </a:rPr>
                <a:t> </a:t>
              </a:r>
              <a:endParaRPr lang="en-US" altLang="ko-KR" sz="1200" dirty="0">
                <a:solidFill>
                  <a:schemeClr val="bg1"/>
                </a:solidFill>
                <a:cs typeface="Arial" pitchFamily="34" charset="0"/>
              </a:endParaRPr>
            </a:p>
          </p:txBody>
        </p:sp>
        <p:sp>
          <p:nvSpPr>
            <p:cNvPr id="42" name="TextBox 41">
              <a:extLst>
                <a:ext uri="{FF2B5EF4-FFF2-40B4-BE49-F238E27FC236}">
                  <a16:creationId xmlns:a16="http://schemas.microsoft.com/office/drawing/2014/main" id="{098A2FB8-7D52-415A-8C44-B1D026292EE1}"/>
                </a:ext>
              </a:extLst>
            </p:cNvPr>
            <p:cNvSpPr txBox="1"/>
            <p:nvPr/>
          </p:nvSpPr>
          <p:spPr>
            <a:xfrm>
              <a:off x="2019983" y="1787116"/>
              <a:ext cx="3050683" cy="250349"/>
            </a:xfrm>
            <a:prstGeom prst="rect">
              <a:avLst/>
            </a:prstGeom>
            <a:noFill/>
          </p:spPr>
          <p:txBody>
            <a:bodyPr wrap="square" lIns="108000" rIns="108000" rtlCol="0">
              <a:spAutoFit/>
            </a:bodyPr>
            <a:lstStyle/>
            <a:p>
              <a:pPr algn="r"/>
              <a:r>
                <a:rPr lang="en-US" altLang="ko-KR" sz="1200" b="1" dirty="0" err="1">
                  <a:solidFill>
                    <a:schemeClr val="bg1"/>
                  </a:solidFill>
                  <a:cs typeface="Arial" pitchFamily="34" charset="0"/>
                </a:rPr>
                <a:t>money_back_guarantee</a:t>
              </a:r>
              <a:endParaRPr lang="ko-KR" altLang="en-US" sz="1200" b="1" dirty="0">
                <a:solidFill>
                  <a:schemeClr val="bg1"/>
                </a:solidFill>
                <a:cs typeface="Arial" pitchFamily="34" charset="0"/>
              </a:endParaRPr>
            </a:p>
          </p:txBody>
        </p:sp>
      </p:grpSp>
      <p:grpSp>
        <p:nvGrpSpPr>
          <p:cNvPr id="43" name="Group 42">
            <a:extLst>
              <a:ext uri="{FF2B5EF4-FFF2-40B4-BE49-F238E27FC236}">
                <a16:creationId xmlns:a16="http://schemas.microsoft.com/office/drawing/2014/main" id="{DFF9492F-DBC6-4806-A396-C5256C222B40}"/>
              </a:ext>
            </a:extLst>
          </p:cNvPr>
          <p:cNvGrpSpPr/>
          <p:nvPr/>
        </p:nvGrpSpPr>
        <p:grpSpPr>
          <a:xfrm>
            <a:off x="7696361" y="5124735"/>
            <a:ext cx="2986457" cy="892552"/>
            <a:chOff x="1353016" y="1766707"/>
            <a:chExt cx="2452106" cy="892552"/>
          </a:xfrm>
        </p:grpSpPr>
        <p:sp>
          <p:nvSpPr>
            <p:cNvPr id="44" name="TextBox 43">
              <a:extLst>
                <a:ext uri="{FF2B5EF4-FFF2-40B4-BE49-F238E27FC236}">
                  <a16:creationId xmlns:a16="http://schemas.microsoft.com/office/drawing/2014/main" id="{01908482-1257-4572-AFF6-8A1399AE789B}"/>
                </a:ext>
              </a:extLst>
            </p:cNvPr>
            <p:cNvSpPr txBox="1"/>
            <p:nvPr/>
          </p:nvSpPr>
          <p:spPr>
            <a:xfrm>
              <a:off x="1364066" y="2012928"/>
              <a:ext cx="2439140" cy="646331"/>
            </a:xfrm>
            <a:prstGeom prst="rect">
              <a:avLst/>
            </a:prstGeom>
            <a:noFill/>
          </p:spPr>
          <p:txBody>
            <a:bodyPr wrap="square" rtlCol="0">
              <a:spAutoFit/>
            </a:bodyPr>
            <a:lstStyle/>
            <a:p>
              <a:r>
                <a:rPr lang="en-US" altLang="ko-KR" sz="1200" dirty="0">
                  <a:solidFill>
                    <a:schemeClr val="bg1"/>
                  </a:solidFill>
                  <a:cs typeface="Arial" pitchFamily="34" charset="0"/>
                </a:rPr>
                <a:t>A general measure of how expensive the product or service is that the ad is discussing</a:t>
              </a:r>
            </a:p>
          </p:txBody>
        </p:sp>
        <p:sp>
          <p:nvSpPr>
            <p:cNvPr id="45" name="TextBox 44">
              <a:extLst>
                <a:ext uri="{FF2B5EF4-FFF2-40B4-BE49-F238E27FC236}">
                  <a16:creationId xmlns:a16="http://schemas.microsoft.com/office/drawing/2014/main" id="{D55AA794-21D2-4876-B363-F1FD20DF1FF9}"/>
                </a:ext>
              </a:extLst>
            </p:cNvPr>
            <p:cNvSpPr txBox="1"/>
            <p:nvPr/>
          </p:nvSpPr>
          <p:spPr>
            <a:xfrm>
              <a:off x="1353016" y="1766707"/>
              <a:ext cx="2452106" cy="276999"/>
            </a:xfrm>
            <a:prstGeom prst="rect">
              <a:avLst/>
            </a:prstGeom>
            <a:noFill/>
          </p:spPr>
          <p:txBody>
            <a:bodyPr wrap="square" lIns="108000" rIns="108000" rtlCol="0">
              <a:spAutoFit/>
            </a:bodyPr>
            <a:lstStyle/>
            <a:p>
              <a:r>
                <a:rPr lang="en-US" altLang="ko-KR" sz="1200" b="1" dirty="0">
                  <a:solidFill>
                    <a:schemeClr val="bg1"/>
                  </a:solidFill>
                  <a:cs typeface="Arial" pitchFamily="34" charset="0"/>
                </a:rPr>
                <a:t>expensive</a:t>
              </a:r>
              <a:endParaRPr lang="ko-KR" altLang="en-US" sz="1200" b="1" dirty="0">
                <a:solidFill>
                  <a:schemeClr val="bg1"/>
                </a:solidFill>
                <a:cs typeface="Arial" pitchFamily="34" charset="0"/>
              </a:endParaRPr>
            </a:p>
          </p:txBody>
        </p:sp>
      </p:grpSp>
      <p:sp>
        <p:nvSpPr>
          <p:cNvPr id="46" name="Rectangle 9">
            <a:extLst>
              <a:ext uri="{FF2B5EF4-FFF2-40B4-BE49-F238E27FC236}">
                <a16:creationId xmlns:a16="http://schemas.microsoft.com/office/drawing/2014/main" id="{2F5A9ADF-8A98-4C12-AA1F-7F1432B59C24}"/>
              </a:ext>
            </a:extLst>
          </p:cNvPr>
          <p:cNvSpPr/>
          <p:nvPr/>
        </p:nvSpPr>
        <p:spPr>
          <a:xfrm>
            <a:off x="4728012" y="3115186"/>
            <a:ext cx="467728" cy="46696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47" name="Round Same Side Corner Rectangle 11">
            <a:extLst>
              <a:ext uri="{FF2B5EF4-FFF2-40B4-BE49-F238E27FC236}">
                <a16:creationId xmlns:a16="http://schemas.microsoft.com/office/drawing/2014/main" id="{A6A4B021-C4F0-4666-A112-B19B2CB24D5E}"/>
              </a:ext>
            </a:extLst>
          </p:cNvPr>
          <p:cNvSpPr>
            <a:spLocks noChangeAspect="1"/>
          </p:cNvSpPr>
          <p:nvPr/>
        </p:nvSpPr>
        <p:spPr>
          <a:xfrm rot="9900000">
            <a:off x="7097606" y="3110916"/>
            <a:ext cx="498196" cy="423122"/>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48" name="Rounded Rectangle 27">
            <a:extLst>
              <a:ext uri="{FF2B5EF4-FFF2-40B4-BE49-F238E27FC236}">
                <a16:creationId xmlns:a16="http://schemas.microsoft.com/office/drawing/2014/main" id="{4FDE8370-26CF-456B-95DF-3CCD8D910D3F}"/>
              </a:ext>
            </a:extLst>
          </p:cNvPr>
          <p:cNvSpPr/>
          <p:nvPr/>
        </p:nvSpPr>
        <p:spPr>
          <a:xfrm>
            <a:off x="6198262" y="1545346"/>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49" name="Rounded Rectangle 7">
            <a:extLst>
              <a:ext uri="{FF2B5EF4-FFF2-40B4-BE49-F238E27FC236}">
                <a16:creationId xmlns:a16="http://schemas.microsoft.com/office/drawing/2014/main" id="{4CB08445-5C86-437E-B38D-484A3545076B}"/>
              </a:ext>
            </a:extLst>
          </p:cNvPr>
          <p:cNvSpPr/>
          <p:nvPr/>
        </p:nvSpPr>
        <p:spPr>
          <a:xfrm>
            <a:off x="8671509" y="3519166"/>
            <a:ext cx="352176" cy="30392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0" name="Rectangle 16">
            <a:extLst>
              <a:ext uri="{FF2B5EF4-FFF2-40B4-BE49-F238E27FC236}">
                <a16:creationId xmlns:a16="http://schemas.microsoft.com/office/drawing/2014/main" id="{D87287B4-4940-4D78-90F8-9B5BA83B569F}"/>
              </a:ext>
            </a:extLst>
          </p:cNvPr>
          <p:cNvSpPr/>
          <p:nvPr/>
        </p:nvSpPr>
        <p:spPr>
          <a:xfrm>
            <a:off x="3246512" y="3356094"/>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1" name="Block Arc 10">
            <a:extLst>
              <a:ext uri="{FF2B5EF4-FFF2-40B4-BE49-F238E27FC236}">
                <a16:creationId xmlns:a16="http://schemas.microsoft.com/office/drawing/2014/main" id="{E9AA63CD-4C96-486F-A994-356DE4E15653}"/>
              </a:ext>
            </a:extLst>
          </p:cNvPr>
          <p:cNvSpPr/>
          <p:nvPr/>
        </p:nvSpPr>
        <p:spPr>
          <a:xfrm>
            <a:off x="7937772" y="4458289"/>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2" name="Round Same Side Corner Rectangle 36">
            <a:extLst>
              <a:ext uri="{FF2B5EF4-FFF2-40B4-BE49-F238E27FC236}">
                <a16:creationId xmlns:a16="http://schemas.microsoft.com/office/drawing/2014/main" id="{1FC4F753-A059-452B-9040-8DC1E83603B3}"/>
              </a:ext>
            </a:extLst>
          </p:cNvPr>
          <p:cNvSpPr>
            <a:spLocks noChangeAspect="1"/>
          </p:cNvSpPr>
          <p:nvPr/>
        </p:nvSpPr>
        <p:spPr>
          <a:xfrm>
            <a:off x="4151600" y="1780250"/>
            <a:ext cx="381905" cy="301940"/>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3" name="Oval 21">
            <a:extLst>
              <a:ext uri="{FF2B5EF4-FFF2-40B4-BE49-F238E27FC236}">
                <a16:creationId xmlns:a16="http://schemas.microsoft.com/office/drawing/2014/main" id="{55D334A8-61DC-44AA-9129-C6EE0D26070A}"/>
              </a:ext>
            </a:extLst>
          </p:cNvPr>
          <p:cNvSpPr>
            <a:spLocks noChangeAspect="1"/>
          </p:cNvSpPr>
          <p:nvPr/>
        </p:nvSpPr>
        <p:spPr>
          <a:xfrm>
            <a:off x="3278983" y="2333759"/>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4" name="Parallelogram 15">
            <a:extLst>
              <a:ext uri="{FF2B5EF4-FFF2-40B4-BE49-F238E27FC236}">
                <a16:creationId xmlns:a16="http://schemas.microsoft.com/office/drawing/2014/main" id="{7A9FBE9D-EE5A-4F1B-8EDD-3D011F43183E}"/>
              </a:ext>
            </a:extLst>
          </p:cNvPr>
          <p:cNvSpPr/>
          <p:nvPr/>
        </p:nvSpPr>
        <p:spPr>
          <a:xfrm flipH="1">
            <a:off x="4646747" y="4472258"/>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Oval 54">
            <a:extLst>
              <a:ext uri="{FF2B5EF4-FFF2-40B4-BE49-F238E27FC236}">
                <a16:creationId xmlns:a16="http://schemas.microsoft.com/office/drawing/2014/main" id="{0A7EB746-4853-4591-8184-EA5413942833}"/>
              </a:ext>
            </a:extLst>
          </p:cNvPr>
          <p:cNvSpPr/>
          <p:nvPr/>
        </p:nvSpPr>
        <p:spPr>
          <a:xfrm>
            <a:off x="4490135" y="4341343"/>
            <a:ext cx="791773" cy="791773"/>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56" name="Straight Connector 55">
            <a:extLst>
              <a:ext uri="{FF2B5EF4-FFF2-40B4-BE49-F238E27FC236}">
                <a16:creationId xmlns:a16="http://schemas.microsoft.com/office/drawing/2014/main" id="{44F08153-BDBB-47E3-A2CA-F3BE128F3FAB}"/>
              </a:ext>
            </a:extLst>
          </p:cNvPr>
          <p:cNvCxnSpPr>
            <a:stCxn id="4" idx="4"/>
            <a:endCxn id="55" idx="0"/>
          </p:cNvCxnSpPr>
          <p:nvPr/>
        </p:nvCxnSpPr>
        <p:spPr>
          <a:xfrm flipH="1">
            <a:off x="4886022" y="3916480"/>
            <a:ext cx="47362" cy="424863"/>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20">
            <a:extLst>
              <a:ext uri="{FF2B5EF4-FFF2-40B4-BE49-F238E27FC236}">
                <a16:creationId xmlns:a16="http://schemas.microsoft.com/office/drawing/2014/main" id="{B5A75B4D-CA52-4F78-AC74-CB42B7BD2898}"/>
              </a:ext>
            </a:extLst>
          </p:cNvPr>
          <p:cNvSpPr>
            <a:spLocks noChangeAspect="1"/>
          </p:cNvSpPr>
          <p:nvPr/>
        </p:nvSpPr>
        <p:spPr>
          <a:xfrm rot="2160000">
            <a:off x="7746124" y="1777537"/>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4" name="Oval 63">
            <a:extLst>
              <a:ext uri="{FF2B5EF4-FFF2-40B4-BE49-F238E27FC236}">
                <a16:creationId xmlns:a16="http://schemas.microsoft.com/office/drawing/2014/main" id="{F2BA2C2F-7AD8-435A-A232-C65671A780CD}"/>
              </a:ext>
            </a:extLst>
          </p:cNvPr>
          <p:cNvSpPr/>
          <p:nvPr/>
        </p:nvSpPr>
        <p:spPr>
          <a:xfrm flipH="1">
            <a:off x="8244920" y="2319810"/>
            <a:ext cx="791773" cy="802029"/>
          </a:xfrm>
          <a:prstGeom prst="ellipse">
            <a:avLst/>
          </a:prstGeom>
          <a:noFill/>
          <a:ln w="38100">
            <a:solidFill>
              <a:schemeClr val="accent4"/>
            </a:solidFill>
          </a:ln>
          <a:effectLst>
            <a:innerShdw blurRad="127000" dist="1270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65" name="Straight Connector 64">
            <a:extLst>
              <a:ext uri="{FF2B5EF4-FFF2-40B4-BE49-F238E27FC236}">
                <a16:creationId xmlns:a16="http://schemas.microsoft.com/office/drawing/2014/main" id="{2D918052-4355-40A1-817F-1CB9B8E6FA95}"/>
              </a:ext>
            </a:extLst>
          </p:cNvPr>
          <p:cNvCxnSpPr>
            <a:stCxn id="12" idx="1"/>
            <a:endCxn id="64" idx="6"/>
          </p:cNvCxnSpPr>
          <p:nvPr/>
        </p:nvCxnSpPr>
        <p:spPr>
          <a:xfrm flipV="1">
            <a:off x="7696361" y="2720825"/>
            <a:ext cx="548559" cy="188122"/>
          </a:xfrm>
          <a:prstGeom prst="line">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6A657F6B-189B-46D2-8BF4-9BC6C3EE4588}"/>
              </a:ext>
            </a:extLst>
          </p:cNvPr>
          <p:cNvGrpSpPr/>
          <p:nvPr/>
        </p:nvGrpSpPr>
        <p:grpSpPr>
          <a:xfrm>
            <a:off x="8918203" y="4457112"/>
            <a:ext cx="2012872" cy="686114"/>
            <a:chOff x="1696746" y="1788479"/>
            <a:chExt cx="1371977" cy="686114"/>
          </a:xfrm>
        </p:grpSpPr>
        <p:sp>
          <p:nvSpPr>
            <p:cNvPr id="68" name="TextBox 67">
              <a:extLst>
                <a:ext uri="{FF2B5EF4-FFF2-40B4-BE49-F238E27FC236}">
                  <a16:creationId xmlns:a16="http://schemas.microsoft.com/office/drawing/2014/main" id="{D41B20FE-77BD-4B32-9B0E-C6521EF3A407}"/>
                </a:ext>
              </a:extLst>
            </p:cNvPr>
            <p:cNvSpPr txBox="1"/>
            <p:nvPr/>
          </p:nvSpPr>
          <p:spPr>
            <a:xfrm>
              <a:off x="1724504" y="2012928"/>
              <a:ext cx="1344219" cy="461665"/>
            </a:xfrm>
            <a:prstGeom prst="rect">
              <a:avLst/>
            </a:prstGeom>
            <a:noFill/>
          </p:spPr>
          <p:txBody>
            <a:bodyPr wrap="square" rtlCol="0">
              <a:spAutoFit/>
            </a:bodyPr>
            <a:lstStyle/>
            <a:p>
              <a:r>
                <a:rPr lang="en-US" altLang="ko-KR" sz="1200" dirty="0">
                  <a:solidFill>
                    <a:schemeClr val="bg1"/>
                  </a:solidFill>
                  <a:cs typeface="Arial" pitchFamily="34" charset="0"/>
                </a:rPr>
                <a:t>The industry to which the product belonged.</a:t>
              </a:r>
            </a:p>
          </p:txBody>
        </p:sp>
        <p:sp>
          <p:nvSpPr>
            <p:cNvPr id="69" name="TextBox 68">
              <a:extLst>
                <a:ext uri="{FF2B5EF4-FFF2-40B4-BE49-F238E27FC236}">
                  <a16:creationId xmlns:a16="http://schemas.microsoft.com/office/drawing/2014/main" id="{B73CEA89-9C4A-429E-B1F2-0D2A80963C25}"/>
                </a:ext>
              </a:extLst>
            </p:cNvPr>
            <p:cNvSpPr txBox="1"/>
            <p:nvPr/>
          </p:nvSpPr>
          <p:spPr>
            <a:xfrm>
              <a:off x="1696746" y="1788479"/>
              <a:ext cx="1349041" cy="276999"/>
            </a:xfrm>
            <a:prstGeom prst="rect">
              <a:avLst/>
            </a:prstGeom>
            <a:noFill/>
          </p:spPr>
          <p:txBody>
            <a:bodyPr wrap="square" lIns="108000" rIns="108000" rtlCol="0">
              <a:spAutoFit/>
            </a:bodyPr>
            <a:lstStyle/>
            <a:p>
              <a:r>
                <a:rPr lang="en-US" altLang="ko-KR" sz="1200" b="1" dirty="0">
                  <a:solidFill>
                    <a:schemeClr val="bg1"/>
                  </a:solidFill>
                  <a:cs typeface="Arial" pitchFamily="34" charset="0"/>
                </a:rPr>
                <a:t>industry</a:t>
              </a:r>
              <a:endParaRPr lang="ko-KR" altLang="en-US" sz="1200" b="1" dirty="0">
                <a:solidFill>
                  <a:schemeClr val="bg1"/>
                </a:solidFill>
                <a:cs typeface="Arial" pitchFamily="34" charset="0"/>
              </a:endParaRPr>
            </a:p>
          </p:txBody>
        </p:sp>
      </p:grpSp>
      <p:sp>
        <p:nvSpPr>
          <p:cNvPr id="70" name="Round Same Side Corner Rectangle 8">
            <a:extLst>
              <a:ext uri="{FF2B5EF4-FFF2-40B4-BE49-F238E27FC236}">
                <a16:creationId xmlns:a16="http://schemas.microsoft.com/office/drawing/2014/main" id="{DB67113F-D303-42DA-95BD-610BBED8BE92}"/>
              </a:ext>
            </a:extLst>
          </p:cNvPr>
          <p:cNvSpPr/>
          <p:nvPr/>
        </p:nvSpPr>
        <p:spPr>
          <a:xfrm>
            <a:off x="8487191" y="2618908"/>
            <a:ext cx="128637" cy="237614"/>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Round Same Side Corner Rectangle 20">
            <a:extLst>
              <a:ext uri="{FF2B5EF4-FFF2-40B4-BE49-F238E27FC236}">
                <a16:creationId xmlns:a16="http://schemas.microsoft.com/office/drawing/2014/main" id="{64493E6A-B33B-4279-A44A-DC445D86772A}"/>
              </a:ext>
            </a:extLst>
          </p:cNvPr>
          <p:cNvSpPr/>
          <p:nvPr/>
        </p:nvSpPr>
        <p:spPr>
          <a:xfrm rot="10800000">
            <a:off x="8680597" y="2636002"/>
            <a:ext cx="160289" cy="239809"/>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2" name="Heart 38">
            <a:extLst>
              <a:ext uri="{FF2B5EF4-FFF2-40B4-BE49-F238E27FC236}">
                <a16:creationId xmlns:a16="http://schemas.microsoft.com/office/drawing/2014/main" id="{07191768-391A-445C-9738-68FC969D5D3B}"/>
              </a:ext>
            </a:extLst>
          </p:cNvPr>
          <p:cNvSpPr/>
          <p:nvPr/>
        </p:nvSpPr>
        <p:spPr>
          <a:xfrm>
            <a:off x="3733390" y="4256499"/>
            <a:ext cx="372697" cy="320607"/>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Oval 76">
            <a:extLst>
              <a:ext uri="{FF2B5EF4-FFF2-40B4-BE49-F238E27FC236}">
                <a16:creationId xmlns:a16="http://schemas.microsoft.com/office/drawing/2014/main" id="{0A7EB746-4853-4591-8184-EA5413942833}"/>
              </a:ext>
            </a:extLst>
          </p:cNvPr>
          <p:cNvSpPr/>
          <p:nvPr/>
        </p:nvSpPr>
        <p:spPr>
          <a:xfrm>
            <a:off x="3584808" y="4026798"/>
            <a:ext cx="686435" cy="762160"/>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78" name="Straight Connector 77">
            <a:extLst>
              <a:ext uri="{FF2B5EF4-FFF2-40B4-BE49-F238E27FC236}">
                <a16:creationId xmlns:a16="http://schemas.microsoft.com/office/drawing/2014/main" id="{44F08153-BDBB-47E3-A2CA-F3BE128F3FAB}"/>
              </a:ext>
            </a:extLst>
          </p:cNvPr>
          <p:cNvCxnSpPr>
            <a:stCxn id="4" idx="3"/>
          </p:cNvCxnSpPr>
          <p:nvPr/>
        </p:nvCxnSpPr>
        <p:spPr>
          <a:xfrm flipH="1">
            <a:off x="4134382" y="3740531"/>
            <a:ext cx="374232" cy="419895"/>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A40F6DEA-A8E4-4FB1-B4E4-C7A3FFC8BEFD}"/>
              </a:ext>
            </a:extLst>
          </p:cNvPr>
          <p:cNvGrpSpPr/>
          <p:nvPr/>
        </p:nvGrpSpPr>
        <p:grpSpPr>
          <a:xfrm>
            <a:off x="565479" y="4234830"/>
            <a:ext cx="2986457" cy="892552"/>
            <a:chOff x="1353016" y="1766707"/>
            <a:chExt cx="2452106" cy="892552"/>
          </a:xfrm>
        </p:grpSpPr>
        <p:sp>
          <p:nvSpPr>
            <p:cNvPr id="82" name="TextBox 81">
              <a:extLst>
                <a:ext uri="{FF2B5EF4-FFF2-40B4-BE49-F238E27FC236}">
                  <a16:creationId xmlns:a16="http://schemas.microsoft.com/office/drawing/2014/main" id="{9E70B600-5857-4B35-BEDA-5D8D0031AE32}"/>
                </a:ext>
              </a:extLst>
            </p:cNvPr>
            <p:cNvSpPr txBox="1"/>
            <p:nvPr/>
          </p:nvSpPr>
          <p:spPr>
            <a:xfrm>
              <a:off x="1364066" y="2012928"/>
              <a:ext cx="2439140" cy="646331"/>
            </a:xfrm>
            <a:prstGeom prst="rect">
              <a:avLst/>
            </a:prstGeom>
            <a:noFill/>
          </p:spPr>
          <p:txBody>
            <a:bodyPr wrap="square" rtlCol="0">
              <a:spAutoFit/>
            </a:bodyPr>
            <a:lstStyle/>
            <a:p>
              <a:pPr algn="r"/>
              <a:r>
                <a:rPr lang="en-US" altLang="ko-KR" sz="1200" dirty="0" smtClean="0">
                  <a:solidFill>
                    <a:schemeClr val="bg1"/>
                  </a:solidFill>
                  <a:cs typeface="Arial" pitchFamily="34" charset="0"/>
                </a:rPr>
                <a:t>The relationship </a:t>
              </a:r>
              <a:r>
                <a:rPr lang="en-US" altLang="ko-KR" sz="1200" dirty="0">
                  <a:solidFill>
                    <a:schemeClr val="bg1"/>
                  </a:solidFill>
                  <a:cs typeface="Arial" pitchFamily="34" charset="0"/>
                </a:rPr>
                <a:t>status of the most responsive customers to the </a:t>
              </a:r>
              <a:r>
                <a:rPr lang="en-US" altLang="ko-KR" sz="1200" dirty="0" smtClean="0">
                  <a:solidFill>
                    <a:schemeClr val="bg1"/>
                  </a:solidFill>
                  <a:cs typeface="Arial" pitchFamily="34" charset="0"/>
                </a:rPr>
                <a:t>advertisement. </a:t>
              </a:r>
              <a:endParaRPr lang="en-US" altLang="ko-KR" sz="1200" dirty="0">
                <a:solidFill>
                  <a:schemeClr val="bg1"/>
                </a:solidFill>
                <a:cs typeface="Arial" pitchFamily="34" charset="0"/>
              </a:endParaRPr>
            </a:p>
          </p:txBody>
        </p:sp>
        <p:sp>
          <p:nvSpPr>
            <p:cNvPr id="83" name="TextBox 82">
              <a:extLst>
                <a:ext uri="{FF2B5EF4-FFF2-40B4-BE49-F238E27FC236}">
                  <a16:creationId xmlns:a16="http://schemas.microsoft.com/office/drawing/2014/main" id="{098A2FB8-7D52-415A-8C44-B1D026292EE1}"/>
                </a:ext>
              </a:extLst>
            </p:cNvPr>
            <p:cNvSpPr txBox="1"/>
            <p:nvPr/>
          </p:nvSpPr>
          <p:spPr>
            <a:xfrm>
              <a:off x="1353016" y="1766707"/>
              <a:ext cx="2452106" cy="276999"/>
            </a:xfrm>
            <a:prstGeom prst="rect">
              <a:avLst/>
            </a:prstGeom>
            <a:noFill/>
          </p:spPr>
          <p:txBody>
            <a:bodyPr wrap="square" lIns="108000" rIns="108000" rtlCol="0">
              <a:spAutoFit/>
            </a:bodyPr>
            <a:lstStyle/>
            <a:p>
              <a:pPr algn="r"/>
              <a:r>
                <a:rPr lang="en-US" altLang="ko-KR" sz="1200" b="1" dirty="0" err="1">
                  <a:solidFill>
                    <a:schemeClr val="bg1"/>
                  </a:solidFill>
                  <a:cs typeface="Arial" pitchFamily="34" charset="0"/>
                </a:rPr>
                <a:t>relationship_status</a:t>
              </a:r>
              <a:endParaRPr lang="ko-KR" altLang="en-US" sz="1200" b="1" dirty="0">
                <a:solidFill>
                  <a:schemeClr val="bg1"/>
                </a:solidFill>
                <a:cs typeface="Arial" pitchFamily="34" charset="0"/>
              </a:endParaRPr>
            </a:p>
          </p:txBody>
        </p:sp>
      </p:grpSp>
      <p:sp>
        <p:nvSpPr>
          <p:cNvPr id="84" name="Block Arc 11">
            <a:extLst>
              <a:ext uri="{FF2B5EF4-FFF2-40B4-BE49-F238E27FC236}">
                <a16:creationId xmlns:a16="http://schemas.microsoft.com/office/drawing/2014/main" id="{6237B46C-EE2F-45F5-A452-AEF5853F7D2C}"/>
              </a:ext>
            </a:extLst>
          </p:cNvPr>
          <p:cNvSpPr/>
          <p:nvPr/>
        </p:nvSpPr>
        <p:spPr>
          <a:xfrm rot="10800000">
            <a:off x="6788868" y="4439808"/>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85" name="Group 84">
            <a:extLst>
              <a:ext uri="{FF2B5EF4-FFF2-40B4-BE49-F238E27FC236}">
                <a16:creationId xmlns:a16="http://schemas.microsoft.com/office/drawing/2014/main" id="{A40F6DEA-A8E4-4FB1-B4E4-C7A3FFC8BEFD}"/>
              </a:ext>
            </a:extLst>
          </p:cNvPr>
          <p:cNvGrpSpPr/>
          <p:nvPr/>
        </p:nvGrpSpPr>
        <p:grpSpPr>
          <a:xfrm>
            <a:off x="2700042" y="5390137"/>
            <a:ext cx="2986457" cy="523220"/>
            <a:chOff x="1353016" y="1766707"/>
            <a:chExt cx="2452106" cy="523220"/>
          </a:xfrm>
        </p:grpSpPr>
        <p:sp>
          <p:nvSpPr>
            <p:cNvPr id="86" name="TextBox 85">
              <a:extLst>
                <a:ext uri="{FF2B5EF4-FFF2-40B4-BE49-F238E27FC236}">
                  <a16:creationId xmlns:a16="http://schemas.microsoft.com/office/drawing/2014/main" id="{9E70B600-5857-4B35-BEDA-5D8D0031AE32}"/>
                </a:ext>
              </a:extLst>
            </p:cNvPr>
            <p:cNvSpPr txBox="1"/>
            <p:nvPr/>
          </p:nvSpPr>
          <p:spPr>
            <a:xfrm>
              <a:off x="1364066" y="2012928"/>
              <a:ext cx="2439140" cy="276999"/>
            </a:xfrm>
            <a:prstGeom prst="rect">
              <a:avLst/>
            </a:prstGeom>
            <a:noFill/>
          </p:spPr>
          <p:txBody>
            <a:bodyPr wrap="square" rtlCol="0">
              <a:spAutoFit/>
            </a:bodyPr>
            <a:lstStyle/>
            <a:p>
              <a:pPr algn="r"/>
              <a:r>
                <a:rPr lang="en-US" altLang="ko-KR" sz="1200" dirty="0">
                  <a:solidFill>
                    <a:schemeClr val="bg1"/>
                  </a:solidFill>
                  <a:cs typeface="Arial" pitchFamily="34" charset="0"/>
                </a:rPr>
                <a:t>Time when the </a:t>
              </a:r>
              <a:r>
                <a:rPr lang="en-US" altLang="ko-KR" sz="1200" dirty="0" smtClean="0">
                  <a:solidFill>
                    <a:schemeClr val="bg1"/>
                  </a:solidFill>
                  <a:cs typeface="Arial" pitchFamily="34" charset="0"/>
                </a:rPr>
                <a:t>advertisement </a:t>
              </a:r>
              <a:r>
                <a:rPr lang="en-US" altLang="ko-KR" sz="1200" dirty="0">
                  <a:solidFill>
                    <a:schemeClr val="bg1"/>
                  </a:solidFill>
                  <a:cs typeface="Arial" pitchFamily="34" charset="0"/>
                </a:rPr>
                <a:t>was aired. </a:t>
              </a:r>
            </a:p>
          </p:txBody>
        </p:sp>
        <p:sp>
          <p:nvSpPr>
            <p:cNvPr id="87" name="TextBox 86">
              <a:extLst>
                <a:ext uri="{FF2B5EF4-FFF2-40B4-BE49-F238E27FC236}">
                  <a16:creationId xmlns:a16="http://schemas.microsoft.com/office/drawing/2014/main" id="{098A2FB8-7D52-415A-8C44-B1D026292EE1}"/>
                </a:ext>
              </a:extLst>
            </p:cNvPr>
            <p:cNvSpPr txBox="1"/>
            <p:nvPr/>
          </p:nvSpPr>
          <p:spPr>
            <a:xfrm>
              <a:off x="1353016" y="1766707"/>
              <a:ext cx="2452106" cy="276999"/>
            </a:xfrm>
            <a:prstGeom prst="rect">
              <a:avLst/>
            </a:prstGeom>
            <a:noFill/>
          </p:spPr>
          <p:txBody>
            <a:bodyPr wrap="square" lIns="108000" rIns="108000" rtlCol="0">
              <a:spAutoFit/>
            </a:bodyPr>
            <a:lstStyle/>
            <a:p>
              <a:pPr algn="r"/>
              <a:r>
                <a:rPr lang="en-US" altLang="ko-KR" sz="1200" b="1" dirty="0" smtClean="0">
                  <a:solidFill>
                    <a:schemeClr val="bg1"/>
                  </a:solidFill>
                  <a:cs typeface="Arial" pitchFamily="34" charset="0"/>
                </a:rPr>
                <a:t>airtime</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84821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IN" b="1" dirty="0" smtClean="0"/>
              <a:t>Exploratory Data Analysis</a:t>
            </a:r>
            <a:endParaRPr lang="en-US" dirty="0"/>
          </a:p>
        </p:txBody>
      </p:sp>
      <p:sp>
        <p:nvSpPr>
          <p:cNvPr id="8" name="Freeform 3">
            <a:extLst>
              <a:ext uri="{FF2B5EF4-FFF2-40B4-BE49-F238E27FC236}">
                <a16:creationId xmlns:a16="http://schemas.microsoft.com/office/drawing/2014/main" id="{6A6566FA-25BF-4D7E-8A23-90DC19A78740}"/>
              </a:ext>
            </a:extLst>
          </p:cNvPr>
          <p:cNvSpPr/>
          <p:nvPr/>
        </p:nvSpPr>
        <p:spPr>
          <a:xfrm>
            <a:off x="19052" y="3415289"/>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bg1"/>
              </a:solidFill>
            </a:endParaRPr>
          </a:p>
        </p:txBody>
      </p:sp>
      <p:grpSp>
        <p:nvGrpSpPr>
          <p:cNvPr id="9" name="Group 8">
            <a:extLst>
              <a:ext uri="{FF2B5EF4-FFF2-40B4-BE49-F238E27FC236}">
                <a16:creationId xmlns:a16="http://schemas.microsoft.com/office/drawing/2014/main" id="{B6E502EE-205D-42D2-865A-594E5FEE9CA9}"/>
              </a:ext>
            </a:extLst>
          </p:cNvPr>
          <p:cNvGrpSpPr/>
          <p:nvPr/>
        </p:nvGrpSpPr>
        <p:grpSpPr>
          <a:xfrm>
            <a:off x="7749314" y="2432126"/>
            <a:ext cx="2275890" cy="1322403"/>
            <a:chOff x="5680238" y="2623616"/>
            <a:chExt cx="2068326" cy="1201798"/>
          </a:xfrm>
          <a:solidFill>
            <a:schemeClr val="accent2"/>
          </a:solidFill>
        </p:grpSpPr>
        <p:sp>
          <p:nvSpPr>
            <p:cNvPr id="10" name="Right Arrow 7">
              <a:extLst>
                <a:ext uri="{FF2B5EF4-FFF2-40B4-BE49-F238E27FC236}">
                  <a16:creationId xmlns:a16="http://schemas.microsoft.com/office/drawing/2014/main" id="{150BACD5-85AA-4A79-8F04-F61D1C542E44}"/>
                </a:ext>
              </a:extLst>
            </p:cNvPr>
            <p:cNvSpPr/>
            <p:nvPr/>
          </p:nvSpPr>
          <p:spPr>
            <a:xfrm rot="16200000">
              <a:off x="6357325" y="2797138"/>
              <a:ext cx="687659" cy="340616"/>
            </a:xfrm>
            <a:prstGeom prst="rightArrow">
              <a:avLst/>
            </a:prstGeom>
            <a:solidFill>
              <a:schemeClr val="accent5"/>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1" name="Right Arrow 16">
              <a:extLst>
                <a:ext uri="{FF2B5EF4-FFF2-40B4-BE49-F238E27FC236}">
                  <a16:creationId xmlns:a16="http://schemas.microsoft.com/office/drawing/2014/main" id="{1DE7C637-D63F-4EB8-AA0B-33CC6404C726}"/>
                </a:ext>
              </a:extLst>
            </p:cNvPr>
            <p:cNvSpPr/>
            <p:nvPr/>
          </p:nvSpPr>
          <p:spPr>
            <a:xfrm rot="18900000">
              <a:off x="6873273" y="2992605"/>
              <a:ext cx="687659" cy="340616"/>
            </a:xfrm>
            <a:prstGeom prst="rightArrow">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2" name="Right Arrow 17">
              <a:extLst>
                <a:ext uri="{FF2B5EF4-FFF2-40B4-BE49-F238E27FC236}">
                  <a16:creationId xmlns:a16="http://schemas.microsoft.com/office/drawing/2014/main" id="{3184D097-970E-4AFF-A7E9-D05EE382C369}"/>
                </a:ext>
              </a:extLst>
            </p:cNvPr>
            <p:cNvSpPr/>
            <p:nvPr/>
          </p:nvSpPr>
          <p:spPr>
            <a:xfrm>
              <a:off x="7060905" y="3484798"/>
              <a:ext cx="687659" cy="340616"/>
            </a:xfrm>
            <a:prstGeom prst="rightArrow">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3" name="Right Arrow 18">
              <a:extLst>
                <a:ext uri="{FF2B5EF4-FFF2-40B4-BE49-F238E27FC236}">
                  <a16:creationId xmlns:a16="http://schemas.microsoft.com/office/drawing/2014/main" id="{CFEFE415-5565-4E04-9188-D6516C11C169}"/>
                </a:ext>
              </a:extLst>
            </p:cNvPr>
            <p:cNvSpPr/>
            <p:nvPr/>
          </p:nvSpPr>
          <p:spPr>
            <a:xfrm rot="2700000" flipH="1">
              <a:off x="5838096" y="2992605"/>
              <a:ext cx="687659" cy="340616"/>
            </a:xfrm>
            <a:prstGeom prst="rightArrow">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4" name="Right Arrow 19">
              <a:extLst>
                <a:ext uri="{FF2B5EF4-FFF2-40B4-BE49-F238E27FC236}">
                  <a16:creationId xmlns:a16="http://schemas.microsoft.com/office/drawing/2014/main" id="{D7CFE794-9901-4044-9211-8E5370967E40}"/>
                </a:ext>
              </a:extLst>
            </p:cNvPr>
            <p:cNvSpPr/>
            <p:nvPr/>
          </p:nvSpPr>
          <p:spPr>
            <a:xfrm flipH="1">
              <a:off x="5680238" y="3484798"/>
              <a:ext cx="687659" cy="340616"/>
            </a:xfrm>
            <a:prstGeom prst="rightArrow">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41" name="TextBox 40"/>
          <p:cNvSpPr txBox="1"/>
          <p:nvPr/>
        </p:nvSpPr>
        <p:spPr>
          <a:xfrm>
            <a:off x="7749314" y="1468582"/>
            <a:ext cx="3343559" cy="369332"/>
          </a:xfrm>
          <a:prstGeom prst="rect">
            <a:avLst/>
          </a:prstGeom>
          <a:noFill/>
        </p:spPr>
        <p:txBody>
          <a:bodyPr wrap="square" rtlCol="0">
            <a:spAutoFit/>
          </a:bodyPr>
          <a:lstStyle/>
          <a:p>
            <a:r>
              <a:rPr lang="en-US" dirty="0" smtClean="0">
                <a:solidFill>
                  <a:schemeClr val="bg1"/>
                </a:solidFill>
              </a:rPr>
              <a:t>Correlation Matrix</a:t>
            </a:r>
            <a:endParaRPr lang="en-US" dirty="0">
              <a:solidFill>
                <a:schemeClr val="bg1"/>
              </a:solidFill>
            </a:endParaRPr>
          </a:p>
        </p:txBody>
      </p:sp>
      <p:pic>
        <p:nvPicPr>
          <p:cNvPr id="3" name="Picture 2"/>
          <p:cNvPicPr>
            <a:picLocks noChangeAspect="1"/>
          </p:cNvPicPr>
          <p:nvPr/>
        </p:nvPicPr>
        <p:blipFill>
          <a:blip r:embed="rId2"/>
          <a:stretch>
            <a:fillRect/>
          </a:stretch>
        </p:blipFill>
        <p:spPr>
          <a:xfrm>
            <a:off x="383795" y="1240720"/>
            <a:ext cx="7170119" cy="4652820"/>
          </a:xfrm>
          <a:prstGeom prst="rect">
            <a:avLst/>
          </a:prstGeom>
        </p:spPr>
      </p:pic>
    </p:spTree>
    <p:extLst>
      <p:ext uri="{BB962C8B-B14F-4D97-AF65-F5344CB8AC3E}">
        <p14:creationId xmlns:p14="http://schemas.microsoft.com/office/powerpoint/2010/main" val="385108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IN" b="1" dirty="0" smtClean="0"/>
              <a:t>Exploratory Data Analysis</a:t>
            </a:r>
            <a:endParaRPr lang="en-US" dirty="0"/>
          </a:p>
        </p:txBody>
      </p:sp>
      <p:sp>
        <p:nvSpPr>
          <p:cNvPr id="8" name="Freeform 3">
            <a:extLst>
              <a:ext uri="{FF2B5EF4-FFF2-40B4-BE49-F238E27FC236}">
                <a16:creationId xmlns:a16="http://schemas.microsoft.com/office/drawing/2014/main" id="{6A6566FA-25BF-4D7E-8A23-90DC19A78740}"/>
              </a:ext>
            </a:extLst>
          </p:cNvPr>
          <p:cNvSpPr/>
          <p:nvPr/>
        </p:nvSpPr>
        <p:spPr>
          <a:xfrm>
            <a:off x="19052" y="3415289"/>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bg1"/>
              </a:solidFill>
            </a:endParaRPr>
          </a:p>
        </p:txBody>
      </p:sp>
      <p:grpSp>
        <p:nvGrpSpPr>
          <p:cNvPr id="9" name="Group 8">
            <a:extLst>
              <a:ext uri="{FF2B5EF4-FFF2-40B4-BE49-F238E27FC236}">
                <a16:creationId xmlns:a16="http://schemas.microsoft.com/office/drawing/2014/main" id="{B6E502EE-205D-42D2-865A-594E5FEE9CA9}"/>
              </a:ext>
            </a:extLst>
          </p:cNvPr>
          <p:cNvGrpSpPr/>
          <p:nvPr/>
        </p:nvGrpSpPr>
        <p:grpSpPr>
          <a:xfrm>
            <a:off x="7749314" y="2817091"/>
            <a:ext cx="2275890" cy="937438"/>
            <a:chOff x="5680238" y="2623616"/>
            <a:chExt cx="2068326" cy="1201798"/>
          </a:xfrm>
          <a:solidFill>
            <a:schemeClr val="accent2"/>
          </a:solidFill>
        </p:grpSpPr>
        <p:sp>
          <p:nvSpPr>
            <p:cNvPr id="10" name="Right Arrow 7">
              <a:extLst>
                <a:ext uri="{FF2B5EF4-FFF2-40B4-BE49-F238E27FC236}">
                  <a16:creationId xmlns:a16="http://schemas.microsoft.com/office/drawing/2014/main" id="{150BACD5-85AA-4A79-8F04-F61D1C542E44}"/>
                </a:ext>
              </a:extLst>
            </p:cNvPr>
            <p:cNvSpPr/>
            <p:nvPr/>
          </p:nvSpPr>
          <p:spPr>
            <a:xfrm rot="16200000">
              <a:off x="6357325" y="2797138"/>
              <a:ext cx="687659" cy="340616"/>
            </a:xfrm>
            <a:prstGeom prst="rightArrow">
              <a:avLst/>
            </a:prstGeom>
            <a:solidFill>
              <a:schemeClr val="accent5"/>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1" name="Right Arrow 16">
              <a:extLst>
                <a:ext uri="{FF2B5EF4-FFF2-40B4-BE49-F238E27FC236}">
                  <a16:creationId xmlns:a16="http://schemas.microsoft.com/office/drawing/2014/main" id="{1DE7C637-D63F-4EB8-AA0B-33CC6404C726}"/>
                </a:ext>
              </a:extLst>
            </p:cNvPr>
            <p:cNvSpPr/>
            <p:nvPr/>
          </p:nvSpPr>
          <p:spPr>
            <a:xfrm rot="18900000">
              <a:off x="6873273" y="2992605"/>
              <a:ext cx="687659" cy="340616"/>
            </a:xfrm>
            <a:prstGeom prst="rightArrow">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2" name="Right Arrow 17">
              <a:extLst>
                <a:ext uri="{FF2B5EF4-FFF2-40B4-BE49-F238E27FC236}">
                  <a16:creationId xmlns:a16="http://schemas.microsoft.com/office/drawing/2014/main" id="{3184D097-970E-4AFF-A7E9-D05EE382C369}"/>
                </a:ext>
              </a:extLst>
            </p:cNvPr>
            <p:cNvSpPr/>
            <p:nvPr/>
          </p:nvSpPr>
          <p:spPr>
            <a:xfrm>
              <a:off x="7060905" y="3484798"/>
              <a:ext cx="687659" cy="340616"/>
            </a:xfrm>
            <a:prstGeom prst="rightArrow">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3" name="Right Arrow 18">
              <a:extLst>
                <a:ext uri="{FF2B5EF4-FFF2-40B4-BE49-F238E27FC236}">
                  <a16:creationId xmlns:a16="http://schemas.microsoft.com/office/drawing/2014/main" id="{CFEFE415-5565-4E04-9188-D6516C11C169}"/>
                </a:ext>
              </a:extLst>
            </p:cNvPr>
            <p:cNvSpPr/>
            <p:nvPr/>
          </p:nvSpPr>
          <p:spPr>
            <a:xfrm rot="2700000" flipH="1">
              <a:off x="5838096" y="2992605"/>
              <a:ext cx="687659" cy="340616"/>
            </a:xfrm>
            <a:prstGeom prst="rightArrow">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4" name="Right Arrow 19">
              <a:extLst>
                <a:ext uri="{FF2B5EF4-FFF2-40B4-BE49-F238E27FC236}">
                  <a16:creationId xmlns:a16="http://schemas.microsoft.com/office/drawing/2014/main" id="{D7CFE794-9901-4044-9211-8E5370967E40}"/>
                </a:ext>
              </a:extLst>
            </p:cNvPr>
            <p:cNvSpPr/>
            <p:nvPr/>
          </p:nvSpPr>
          <p:spPr>
            <a:xfrm flipH="1">
              <a:off x="5680238" y="3484798"/>
              <a:ext cx="687659" cy="340616"/>
            </a:xfrm>
            <a:prstGeom prst="rightArrow">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41" name="TextBox 40"/>
          <p:cNvSpPr txBox="1"/>
          <p:nvPr/>
        </p:nvSpPr>
        <p:spPr>
          <a:xfrm>
            <a:off x="7650233" y="1147777"/>
            <a:ext cx="3343559" cy="369332"/>
          </a:xfrm>
          <a:prstGeom prst="rect">
            <a:avLst/>
          </a:prstGeom>
          <a:noFill/>
        </p:spPr>
        <p:txBody>
          <a:bodyPr wrap="square" rtlCol="0">
            <a:spAutoFit/>
          </a:bodyPr>
          <a:lstStyle/>
          <a:p>
            <a:r>
              <a:rPr lang="en-US" dirty="0" smtClean="0">
                <a:solidFill>
                  <a:schemeClr val="bg1"/>
                </a:solidFill>
              </a:rPr>
              <a:t>Outliers present in Data</a:t>
            </a:r>
            <a:endParaRPr lang="en-US" dirty="0">
              <a:solidFill>
                <a:schemeClr val="bg1"/>
              </a:solidFill>
            </a:endParaRPr>
          </a:p>
        </p:txBody>
      </p:sp>
      <p:pic>
        <p:nvPicPr>
          <p:cNvPr id="4" name="Picture 3"/>
          <p:cNvPicPr>
            <a:picLocks noChangeAspect="1"/>
          </p:cNvPicPr>
          <p:nvPr/>
        </p:nvPicPr>
        <p:blipFill>
          <a:blip r:embed="rId2"/>
          <a:stretch>
            <a:fillRect/>
          </a:stretch>
        </p:blipFill>
        <p:spPr>
          <a:xfrm>
            <a:off x="146035" y="1010047"/>
            <a:ext cx="6741644" cy="4855044"/>
          </a:xfrm>
          <a:prstGeom prst="rect">
            <a:avLst/>
          </a:prstGeom>
        </p:spPr>
      </p:pic>
    </p:spTree>
    <p:extLst>
      <p:ext uri="{BB962C8B-B14F-4D97-AF65-F5344CB8AC3E}">
        <p14:creationId xmlns:p14="http://schemas.microsoft.com/office/powerpoint/2010/main" val="1392699434"/>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5">
      <a:dk1>
        <a:sysClr val="windowText" lastClr="000000"/>
      </a:dk1>
      <a:lt1>
        <a:sysClr val="window" lastClr="FFFFFF"/>
      </a:lt1>
      <a:dk2>
        <a:srgbClr val="1F497D"/>
      </a:dk2>
      <a:lt2>
        <a:srgbClr val="EEECE1"/>
      </a:lt2>
      <a:accent1>
        <a:srgbClr val="FFFFFF"/>
      </a:accent1>
      <a:accent2>
        <a:srgbClr val="FFFFFF"/>
      </a:accent2>
      <a:accent3>
        <a:srgbClr val="FFFFFF"/>
      </a:accent3>
      <a:accent4>
        <a:srgbClr val="FFFFFF"/>
      </a:accent4>
      <a:accent5>
        <a:srgbClr val="FFFFFF"/>
      </a:accent5>
      <a:accent6>
        <a:srgbClr val="576868"/>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2914</TotalTime>
  <Words>579</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Malgun Gothic</vt:lpstr>
      <vt:lpstr>Arial</vt:lpstr>
      <vt:lpstr>Arial Unicode MS</vt:lpstr>
      <vt:lpstr>Calibri</vt:lpstr>
      <vt:lpstr>Calibri Light</vt:lpstr>
      <vt:lpstr>FZShuTi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Khusbu.Verma</cp:lastModifiedBy>
  <cp:revision>89</cp:revision>
  <dcterms:created xsi:type="dcterms:W3CDTF">2020-01-20T05:08:25Z</dcterms:created>
  <dcterms:modified xsi:type="dcterms:W3CDTF">2021-02-06T15:28:57Z</dcterms:modified>
</cp:coreProperties>
</file>