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6"/>
  </p:notesMasterIdLst>
  <p:sldIdLst>
    <p:sldId id="256" r:id="rId2"/>
    <p:sldId id="259" r:id="rId3"/>
    <p:sldId id="319" r:id="rId4"/>
    <p:sldId id="318" r:id="rId5"/>
    <p:sldId id="309" r:id="rId6"/>
    <p:sldId id="310" r:id="rId7"/>
    <p:sldId id="311" r:id="rId8"/>
    <p:sldId id="320" r:id="rId9"/>
    <p:sldId id="321" r:id="rId10"/>
    <p:sldId id="313" r:id="rId11"/>
    <p:sldId id="316" r:id="rId12"/>
    <p:sldId id="274" r:id="rId13"/>
    <p:sldId id="323" r:id="rId14"/>
    <p:sldId id="28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D47697F-D431-429D-8988-F72954352DC5}">
  <a:tblStyle styleId="{5D47697F-D431-429D-8988-F72954352D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5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76494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5f24f68604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5f24f6860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163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163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stories.freepik.com/" TargetMode="External"/><Relationship Id="rId4" Type="http://schemas.openxmlformats.org/officeDocument/2006/relationships/hyperlink" Target="https://slack-redir.net/link?url=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47875" y="4595949"/>
            <a:ext cx="9359100" cy="75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71700" y="819000"/>
            <a:ext cx="4000200" cy="24843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CCCCCC"/>
              </a:buClr>
              <a:buSzPts val="4800"/>
              <a:buFont typeface="DM Serif Display"/>
              <a:buNone/>
              <a:defRPr sz="5700">
                <a:solidFill>
                  <a:schemeClr val="accent5"/>
                </a:solidFill>
              </a:defRPr>
            </a:lvl1pPr>
            <a:lvl2pPr lvl="1"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a:endParaRPr/>
          </a:p>
        </p:txBody>
      </p:sp>
      <p:sp>
        <p:nvSpPr>
          <p:cNvPr id="11" name="Google Shape;11;p2"/>
          <p:cNvSpPr txBox="1">
            <a:spLocks noGrp="1"/>
          </p:cNvSpPr>
          <p:nvPr>
            <p:ph type="subTitle" idx="1"/>
          </p:nvPr>
        </p:nvSpPr>
        <p:spPr>
          <a:xfrm>
            <a:off x="608700" y="3635375"/>
            <a:ext cx="3209100" cy="47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CCCCCC"/>
              </a:buClr>
              <a:buSzPts val="1200"/>
              <a:buNone/>
              <a:defRPr sz="1600" b="0">
                <a:solidFill>
                  <a:schemeClr val="accent4"/>
                </a:solidFill>
              </a:defRPr>
            </a:lvl1pPr>
            <a:lvl2pPr lvl="1" algn="ctr" rtl="0">
              <a:lnSpc>
                <a:spcPct val="100000"/>
              </a:lnSpc>
              <a:spcBef>
                <a:spcPts val="0"/>
              </a:spcBef>
              <a:spcAft>
                <a:spcPts val="0"/>
              </a:spcAft>
              <a:buClr>
                <a:srgbClr val="CCCCCC"/>
              </a:buClr>
              <a:buSzPts val="2800"/>
              <a:buNone/>
              <a:defRPr sz="2800">
                <a:solidFill>
                  <a:srgbClr val="CCCCCC"/>
                </a:solidFill>
              </a:defRPr>
            </a:lvl2pPr>
            <a:lvl3pPr lvl="2" algn="ctr" rtl="0">
              <a:lnSpc>
                <a:spcPct val="100000"/>
              </a:lnSpc>
              <a:spcBef>
                <a:spcPts val="0"/>
              </a:spcBef>
              <a:spcAft>
                <a:spcPts val="0"/>
              </a:spcAft>
              <a:buClr>
                <a:srgbClr val="CCCCCC"/>
              </a:buClr>
              <a:buSzPts val="2800"/>
              <a:buNone/>
              <a:defRPr sz="2800">
                <a:solidFill>
                  <a:srgbClr val="CCCCCC"/>
                </a:solidFill>
              </a:defRPr>
            </a:lvl3pPr>
            <a:lvl4pPr lvl="3" algn="ctr" rtl="0">
              <a:lnSpc>
                <a:spcPct val="100000"/>
              </a:lnSpc>
              <a:spcBef>
                <a:spcPts val="0"/>
              </a:spcBef>
              <a:spcAft>
                <a:spcPts val="0"/>
              </a:spcAft>
              <a:buClr>
                <a:srgbClr val="CCCCCC"/>
              </a:buClr>
              <a:buSzPts val="2800"/>
              <a:buNone/>
              <a:defRPr sz="2800">
                <a:solidFill>
                  <a:srgbClr val="CCCCCC"/>
                </a:solidFill>
              </a:defRPr>
            </a:lvl4pPr>
            <a:lvl5pPr lvl="4" algn="ctr" rtl="0">
              <a:lnSpc>
                <a:spcPct val="100000"/>
              </a:lnSpc>
              <a:spcBef>
                <a:spcPts val="0"/>
              </a:spcBef>
              <a:spcAft>
                <a:spcPts val="0"/>
              </a:spcAft>
              <a:buClr>
                <a:srgbClr val="CCCCCC"/>
              </a:buClr>
              <a:buSzPts val="2800"/>
              <a:buNone/>
              <a:defRPr sz="2800">
                <a:solidFill>
                  <a:srgbClr val="CCCCCC"/>
                </a:solidFill>
              </a:defRPr>
            </a:lvl5pPr>
            <a:lvl6pPr lvl="5" algn="ctr" rtl="0">
              <a:lnSpc>
                <a:spcPct val="100000"/>
              </a:lnSpc>
              <a:spcBef>
                <a:spcPts val="0"/>
              </a:spcBef>
              <a:spcAft>
                <a:spcPts val="0"/>
              </a:spcAft>
              <a:buClr>
                <a:srgbClr val="CCCCCC"/>
              </a:buClr>
              <a:buSzPts val="2800"/>
              <a:buNone/>
              <a:defRPr sz="2800">
                <a:solidFill>
                  <a:srgbClr val="CCCCCC"/>
                </a:solidFill>
              </a:defRPr>
            </a:lvl6pPr>
            <a:lvl7pPr lvl="6" algn="ctr" rtl="0">
              <a:lnSpc>
                <a:spcPct val="100000"/>
              </a:lnSpc>
              <a:spcBef>
                <a:spcPts val="0"/>
              </a:spcBef>
              <a:spcAft>
                <a:spcPts val="0"/>
              </a:spcAft>
              <a:buClr>
                <a:srgbClr val="CCCCCC"/>
              </a:buClr>
              <a:buSzPts val="2800"/>
              <a:buNone/>
              <a:defRPr sz="2800">
                <a:solidFill>
                  <a:srgbClr val="CCCCCC"/>
                </a:solidFill>
              </a:defRPr>
            </a:lvl7pPr>
            <a:lvl8pPr lvl="7" algn="ctr" rtl="0">
              <a:lnSpc>
                <a:spcPct val="100000"/>
              </a:lnSpc>
              <a:spcBef>
                <a:spcPts val="0"/>
              </a:spcBef>
              <a:spcAft>
                <a:spcPts val="0"/>
              </a:spcAft>
              <a:buClr>
                <a:srgbClr val="CCCCCC"/>
              </a:buClr>
              <a:buSzPts val="2800"/>
              <a:buNone/>
              <a:defRPr sz="2800">
                <a:solidFill>
                  <a:srgbClr val="CCCCCC"/>
                </a:solidFill>
              </a:defRPr>
            </a:lvl8pPr>
            <a:lvl9pPr lvl="8" algn="ctr" rtl="0">
              <a:lnSpc>
                <a:spcPct val="100000"/>
              </a:lnSpc>
              <a:spcBef>
                <a:spcPts val="0"/>
              </a:spcBef>
              <a:spcAft>
                <a:spcPts val="0"/>
              </a:spcAft>
              <a:buClr>
                <a:srgbClr val="CCCCCC"/>
              </a:buClr>
              <a:buSzPts val="2800"/>
              <a:buNone/>
              <a:defRPr sz="2800">
                <a:solidFill>
                  <a:srgbClr val="CCCCCC"/>
                </a:solidFill>
              </a:defRPr>
            </a:lvl9pPr>
          </a:lstStyle>
          <a:p>
            <a:endParaRPr/>
          </a:p>
        </p:txBody>
      </p:sp>
      <p:sp>
        <p:nvSpPr>
          <p:cNvPr id="12" name="Google Shape;12;p2"/>
          <p:cNvSpPr/>
          <p:nvPr/>
        </p:nvSpPr>
        <p:spPr>
          <a:xfrm>
            <a:off x="3986975" y="4679947"/>
            <a:ext cx="2737448" cy="209747"/>
          </a:xfrm>
          <a:custGeom>
            <a:avLst/>
            <a:gdLst/>
            <a:ahLst/>
            <a:cxnLst/>
            <a:rect l="l" t="t" r="r" b="b"/>
            <a:pathLst>
              <a:path w="83714" h="5276" extrusionOk="0">
                <a:moveTo>
                  <a:pt x="2632" y="1"/>
                </a:moveTo>
                <a:cubicBezTo>
                  <a:pt x="1180" y="1"/>
                  <a:pt x="1" y="1179"/>
                  <a:pt x="1" y="2644"/>
                </a:cubicBezTo>
                <a:cubicBezTo>
                  <a:pt x="1" y="4096"/>
                  <a:pt x="1180" y="5275"/>
                  <a:pt x="2632" y="5275"/>
                </a:cubicBezTo>
                <a:lnTo>
                  <a:pt x="81082" y="5275"/>
                </a:lnTo>
                <a:cubicBezTo>
                  <a:pt x="82547" y="5275"/>
                  <a:pt x="83714" y="4096"/>
                  <a:pt x="83714" y="2644"/>
                </a:cubicBezTo>
                <a:cubicBezTo>
                  <a:pt x="83714" y="1179"/>
                  <a:pt x="82547" y="1"/>
                  <a:pt x="81082" y="1"/>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42135" y="4878231"/>
            <a:ext cx="2266731" cy="172100"/>
          </a:xfrm>
          <a:custGeom>
            <a:avLst/>
            <a:gdLst/>
            <a:ahLst/>
            <a:cxnLst/>
            <a:rect l="l" t="t" r="r" b="b"/>
            <a:pathLst>
              <a:path w="69319" h="5263" extrusionOk="0">
                <a:moveTo>
                  <a:pt x="0" y="0"/>
                </a:moveTo>
                <a:cubicBezTo>
                  <a:pt x="1453" y="0"/>
                  <a:pt x="2632" y="1179"/>
                  <a:pt x="2632" y="2631"/>
                </a:cubicBezTo>
                <a:cubicBezTo>
                  <a:pt x="2632" y="4084"/>
                  <a:pt x="1453" y="5263"/>
                  <a:pt x="0" y="5263"/>
                </a:cubicBezTo>
                <a:lnTo>
                  <a:pt x="66687" y="5263"/>
                </a:lnTo>
                <a:cubicBezTo>
                  <a:pt x="68152" y="5263"/>
                  <a:pt x="69318" y="4084"/>
                  <a:pt x="69318" y="2631"/>
                </a:cubicBezTo>
                <a:cubicBezTo>
                  <a:pt x="69318" y="1179"/>
                  <a:pt x="68152" y="0"/>
                  <a:pt x="66687" y="0"/>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80716" y="0"/>
            <a:ext cx="4130501" cy="5338994"/>
          </a:xfrm>
          <a:custGeom>
            <a:avLst/>
            <a:gdLst/>
            <a:ahLst/>
            <a:cxnLst/>
            <a:rect l="l" t="t" r="r" b="b"/>
            <a:pathLst>
              <a:path w="126315" h="163272" extrusionOk="0">
                <a:moveTo>
                  <a:pt x="8406" y="1"/>
                </a:moveTo>
                <a:lnTo>
                  <a:pt x="8406" y="25"/>
                </a:lnTo>
                <a:cubicBezTo>
                  <a:pt x="4966" y="215"/>
                  <a:pt x="2227" y="3073"/>
                  <a:pt x="2227" y="6561"/>
                </a:cubicBezTo>
                <a:cubicBezTo>
                  <a:pt x="2227" y="8109"/>
                  <a:pt x="2763" y="9538"/>
                  <a:pt x="3668" y="10645"/>
                </a:cubicBezTo>
                <a:cubicBezTo>
                  <a:pt x="1441" y="12241"/>
                  <a:pt x="1" y="14848"/>
                  <a:pt x="1" y="17789"/>
                </a:cubicBezTo>
                <a:cubicBezTo>
                  <a:pt x="1" y="22242"/>
                  <a:pt x="3299" y="25909"/>
                  <a:pt x="7585" y="26504"/>
                </a:cubicBezTo>
                <a:cubicBezTo>
                  <a:pt x="6918" y="28016"/>
                  <a:pt x="6525" y="29695"/>
                  <a:pt x="6513" y="31469"/>
                </a:cubicBezTo>
                <a:cubicBezTo>
                  <a:pt x="6466" y="38208"/>
                  <a:pt x="11931" y="43864"/>
                  <a:pt x="18658" y="44066"/>
                </a:cubicBezTo>
                <a:cubicBezTo>
                  <a:pt x="18782" y="44070"/>
                  <a:pt x="18906" y="44071"/>
                  <a:pt x="19029" y="44071"/>
                </a:cubicBezTo>
                <a:cubicBezTo>
                  <a:pt x="21273" y="44071"/>
                  <a:pt x="23389" y="43461"/>
                  <a:pt x="25206" y="42423"/>
                </a:cubicBezTo>
                <a:cubicBezTo>
                  <a:pt x="25623" y="44542"/>
                  <a:pt x="27052" y="46280"/>
                  <a:pt x="28969" y="47126"/>
                </a:cubicBezTo>
                <a:cubicBezTo>
                  <a:pt x="27278" y="48531"/>
                  <a:pt x="26302" y="50757"/>
                  <a:pt x="26683" y="53198"/>
                </a:cubicBezTo>
                <a:cubicBezTo>
                  <a:pt x="27111" y="56032"/>
                  <a:pt x="29421" y="58294"/>
                  <a:pt x="32255" y="58675"/>
                </a:cubicBezTo>
                <a:cubicBezTo>
                  <a:pt x="32566" y="58716"/>
                  <a:pt x="32873" y="58736"/>
                  <a:pt x="33176" y="58736"/>
                </a:cubicBezTo>
                <a:cubicBezTo>
                  <a:pt x="33846" y="58736"/>
                  <a:pt x="34493" y="58637"/>
                  <a:pt x="35100" y="58449"/>
                </a:cubicBezTo>
                <a:lnTo>
                  <a:pt x="35100" y="58449"/>
                </a:lnTo>
                <a:cubicBezTo>
                  <a:pt x="35100" y="58544"/>
                  <a:pt x="35088" y="58651"/>
                  <a:pt x="35088" y="58746"/>
                </a:cubicBezTo>
                <a:cubicBezTo>
                  <a:pt x="35088" y="61306"/>
                  <a:pt x="37172" y="63390"/>
                  <a:pt x="39732" y="63390"/>
                </a:cubicBezTo>
                <a:cubicBezTo>
                  <a:pt x="39863" y="63390"/>
                  <a:pt x="40018" y="63378"/>
                  <a:pt x="40149" y="63378"/>
                </a:cubicBezTo>
                <a:lnTo>
                  <a:pt x="40149" y="163271"/>
                </a:lnTo>
                <a:lnTo>
                  <a:pt x="121528" y="163271"/>
                </a:lnTo>
                <a:cubicBezTo>
                  <a:pt x="124171" y="163271"/>
                  <a:pt x="126314" y="161128"/>
                  <a:pt x="126314" y="158485"/>
                </a:cubicBezTo>
                <a:lnTo>
                  <a:pt x="126314" y="4799"/>
                </a:lnTo>
                <a:cubicBezTo>
                  <a:pt x="126314" y="2144"/>
                  <a:pt x="124171" y="1"/>
                  <a:pt x="121528" y="1"/>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900965" y="3509433"/>
            <a:ext cx="605048" cy="1312480"/>
          </a:xfrm>
          <a:custGeom>
            <a:avLst/>
            <a:gdLst/>
            <a:ahLst/>
            <a:cxnLst/>
            <a:rect l="l" t="t" r="r" b="b"/>
            <a:pathLst>
              <a:path w="18503" h="40137" extrusionOk="0">
                <a:moveTo>
                  <a:pt x="18503" y="1"/>
                </a:moveTo>
                <a:lnTo>
                  <a:pt x="0" y="10038"/>
                </a:lnTo>
                <a:lnTo>
                  <a:pt x="0" y="40137"/>
                </a:lnTo>
                <a:lnTo>
                  <a:pt x="18503" y="40137"/>
                </a:lnTo>
                <a:lnTo>
                  <a:pt x="18503" y="1"/>
                </a:lnTo>
                <a:close/>
              </a:path>
            </a:pathLst>
          </a:custGeom>
          <a:solidFill>
            <a:srgbClr val="EE2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05980" y="3509433"/>
            <a:ext cx="382361" cy="1312088"/>
          </a:xfrm>
          <a:custGeom>
            <a:avLst/>
            <a:gdLst/>
            <a:ahLst/>
            <a:cxnLst/>
            <a:rect l="l" t="t" r="r" b="b"/>
            <a:pathLst>
              <a:path w="11693" h="40125" extrusionOk="0">
                <a:moveTo>
                  <a:pt x="1" y="1"/>
                </a:moveTo>
                <a:lnTo>
                  <a:pt x="1" y="40125"/>
                </a:lnTo>
                <a:lnTo>
                  <a:pt x="11693" y="40125"/>
                </a:lnTo>
                <a:lnTo>
                  <a:pt x="11693" y="1"/>
                </a:ln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12709" y="3800267"/>
            <a:ext cx="1075372" cy="1021646"/>
          </a:xfrm>
          <a:custGeom>
            <a:avLst/>
            <a:gdLst/>
            <a:ahLst/>
            <a:cxnLst/>
            <a:rect l="l" t="t" r="r" b="b"/>
            <a:pathLst>
              <a:path w="32886" h="31243" extrusionOk="0">
                <a:moveTo>
                  <a:pt x="1" y="1"/>
                </a:moveTo>
                <a:lnTo>
                  <a:pt x="1" y="31243"/>
                </a:lnTo>
                <a:lnTo>
                  <a:pt x="32886" y="31243"/>
                </a:lnTo>
                <a:lnTo>
                  <a:pt x="32886" y="1"/>
                </a:lnTo>
                <a:close/>
              </a:path>
            </a:pathLst>
          </a:custGeom>
          <a:solidFill>
            <a:srgbClr val="EE2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88080" y="3800267"/>
            <a:ext cx="584807" cy="1021646"/>
          </a:xfrm>
          <a:custGeom>
            <a:avLst/>
            <a:gdLst/>
            <a:ahLst/>
            <a:cxnLst/>
            <a:rect l="l" t="t" r="r" b="b"/>
            <a:pathLst>
              <a:path w="17884" h="31243" extrusionOk="0">
                <a:moveTo>
                  <a:pt x="0" y="1"/>
                </a:moveTo>
                <a:lnTo>
                  <a:pt x="0" y="31243"/>
                </a:lnTo>
                <a:lnTo>
                  <a:pt x="17883" y="31243"/>
                </a:lnTo>
                <a:lnTo>
                  <a:pt x="178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50787" y="2235538"/>
            <a:ext cx="703541" cy="1564368"/>
          </a:xfrm>
          <a:custGeom>
            <a:avLst/>
            <a:gdLst/>
            <a:ahLst/>
            <a:cxnLst/>
            <a:rect l="l" t="t" r="r" b="b"/>
            <a:pathLst>
              <a:path w="21515" h="47840" extrusionOk="0">
                <a:moveTo>
                  <a:pt x="3763" y="1"/>
                </a:moveTo>
                <a:cubicBezTo>
                  <a:pt x="3691" y="143"/>
                  <a:pt x="3656" y="298"/>
                  <a:pt x="3656" y="441"/>
                </a:cubicBezTo>
                <a:lnTo>
                  <a:pt x="0" y="47840"/>
                </a:lnTo>
                <a:lnTo>
                  <a:pt x="21515" y="47840"/>
                </a:lnTo>
                <a:lnTo>
                  <a:pt x="17860" y="441"/>
                </a:lnTo>
                <a:cubicBezTo>
                  <a:pt x="17848" y="298"/>
                  <a:pt x="17800" y="143"/>
                  <a:pt x="17741" y="1"/>
                </a:cubicBezTo>
                <a:close/>
              </a:path>
            </a:pathLst>
          </a:custGeom>
          <a:solidFill>
            <a:srgbClr val="EE2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57000" y="2337170"/>
            <a:ext cx="690330" cy="1375133"/>
          </a:xfrm>
          <a:custGeom>
            <a:avLst/>
            <a:gdLst/>
            <a:ahLst/>
            <a:cxnLst/>
            <a:rect l="l" t="t" r="r" b="b"/>
            <a:pathLst>
              <a:path w="21111" h="42053" extrusionOk="0">
                <a:moveTo>
                  <a:pt x="3251" y="0"/>
                </a:moveTo>
                <a:lnTo>
                  <a:pt x="2585" y="8692"/>
                </a:lnTo>
                <a:lnTo>
                  <a:pt x="18539" y="8692"/>
                </a:lnTo>
                <a:lnTo>
                  <a:pt x="17860" y="0"/>
                </a:lnTo>
                <a:close/>
                <a:moveTo>
                  <a:pt x="1954" y="16681"/>
                </a:moveTo>
                <a:lnTo>
                  <a:pt x="1287" y="25372"/>
                </a:lnTo>
                <a:lnTo>
                  <a:pt x="19813" y="25372"/>
                </a:lnTo>
                <a:lnTo>
                  <a:pt x="19146" y="16681"/>
                </a:lnTo>
                <a:close/>
                <a:moveTo>
                  <a:pt x="680" y="33361"/>
                </a:moveTo>
                <a:lnTo>
                  <a:pt x="1" y="42053"/>
                </a:lnTo>
                <a:lnTo>
                  <a:pt x="21111" y="42053"/>
                </a:lnTo>
                <a:lnTo>
                  <a:pt x="20444" y="33361"/>
                </a:lnTo>
                <a:close/>
              </a:path>
            </a:pathLst>
          </a:custGeom>
          <a:solidFill>
            <a:srgbClr val="2B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854431" y="3922140"/>
            <a:ext cx="114908" cy="243353"/>
          </a:xfrm>
          <a:custGeom>
            <a:avLst/>
            <a:gdLst/>
            <a:ahLst/>
            <a:cxnLst/>
            <a:rect l="l" t="t" r="r" b="b"/>
            <a:pathLst>
              <a:path w="3514" h="7442" extrusionOk="0">
                <a:moveTo>
                  <a:pt x="1" y="0"/>
                </a:moveTo>
                <a:lnTo>
                  <a:pt x="1"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060800" y="3922140"/>
            <a:ext cx="114875" cy="243353"/>
          </a:xfrm>
          <a:custGeom>
            <a:avLst/>
            <a:gdLst/>
            <a:ahLst/>
            <a:cxnLst/>
            <a:rect l="l" t="t" r="r" b="b"/>
            <a:pathLst>
              <a:path w="3513" h="7442" extrusionOk="0">
                <a:moveTo>
                  <a:pt x="0" y="0"/>
                </a:moveTo>
                <a:lnTo>
                  <a:pt x="0" y="7442"/>
                </a:lnTo>
                <a:lnTo>
                  <a:pt x="3512" y="7442"/>
                </a:lnTo>
                <a:lnTo>
                  <a:pt x="3512"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267530" y="3922140"/>
            <a:ext cx="114875" cy="243353"/>
          </a:xfrm>
          <a:custGeom>
            <a:avLst/>
            <a:gdLst/>
            <a:ahLst/>
            <a:cxnLst/>
            <a:rect l="l" t="t" r="r" b="b"/>
            <a:pathLst>
              <a:path w="3513" h="7442" extrusionOk="0">
                <a:moveTo>
                  <a:pt x="0" y="0"/>
                </a:moveTo>
                <a:lnTo>
                  <a:pt x="0"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73866" y="3922140"/>
            <a:ext cx="114875" cy="243353"/>
          </a:xfrm>
          <a:custGeom>
            <a:avLst/>
            <a:gdLst/>
            <a:ahLst/>
            <a:cxnLst/>
            <a:rect l="l" t="t" r="r" b="b"/>
            <a:pathLst>
              <a:path w="3513" h="7442" extrusionOk="0">
                <a:moveTo>
                  <a:pt x="1" y="0"/>
                </a:moveTo>
                <a:lnTo>
                  <a:pt x="1"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854431" y="4274091"/>
            <a:ext cx="114908" cy="243353"/>
          </a:xfrm>
          <a:custGeom>
            <a:avLst/>
            <a:gdLst/>
            <a:ahLst/>
            <a:cxnLst/>
            <a:rect l="l" t="t" r="r" b="b"/>
            <a:pathLst>
              <a:path w="3514" h="7442" extrusionOk="0">
                <a:moveTo>
                  <a:pt x="1" y="1"/>
                </a:moveTo>
                <a:lnTo>
                  <a:pt x="1" y="7442"/>
                </a:lnTo>
                <a:lnTo>
                  <a:pt x="3513" y="7442"/>
                </a:lnTo>
                <a:lnTo>
                  <a:pt x="3513"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60800" y="4274091"/>
            <a:ext cx="114875" cy="243353"/>
          </a:xfrm>
          <a:custGeom>
            <a:avLst/>
            <a:gdLst/>
            <a:ahLst/>
            <a:cxnLst/>
            <a:rect l="l" t="t" r="r" b="b"/>
            <a:pathLst>
              <a:path w="3513" h="7442" extrusionOk="0">
                <a:moveTo>
                  <a:pt x="0" y="1"/>
                </a:moveTo>
                <a:lnTo>
                  <a:pt x="0" y="7442"/>
                </a:lnTo>
                <a:lnTo>
                  <a:pt x="3512" y="7442"/>
                </a:lnTo>
                <a:lnTo>
                  <a:pt x="3512"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267530" y="4274091"/>
            <a:ext cx="114875" cy="243353"/>
          </a:xfrm>
          <a:custGeom>
            <a:avLst/>
            <a:gdLst/>
            <a:ahLst/>
            <a:cxnLst/>
            <a:rect l="l" t="t" r="r" b="b"/>
            <a:pathLst>
              <a:path w="3513" h="7442" extrusionOk="0">
                <a:moveTo>
                  <a:pt x="0" y="1"/>
                </a:moveTo>
                <a:lnTo>
                  <a:pt x="0" y="7442"/>
                </a:lnTo>
                <a:lnTo>
                  <a:pt x="3513" y="7442"/>
                </a:lnTo>
                <a:lnTo>
                  <a:pt x="3513"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473866" y="4274091"/>
            <a:ext cx="114875" cy="243353"/>
          </a:xfrm>
          <a:custGeom>
            <a:avLst/>
            <a:gdLst/>
            <a:ahLst/>
            <a:cxnLst/>
            <a:rect l="l" t="t" r="r" b="b"/>
            <a:pathLst>
              <a:path w="3513" h="7442" extrusionOk="0">
                <a:moveTo>
                  <a:pt x="1" y="1"/>
                </a:moveTo>
                <a:lnTo>
                  <a:pt x="1" y="7442"/>
                </a:lnTo>
                <a:lnTo>
                  <a:pt x="3513" y="7442"/>
                </a:lnTo>
                <a:lnTo>
                  <a:pt x="3513"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968327" y="3939275"/>
            <a:ext cx="114875" cy="243353"/>
          </a:xfrm>
          <a:custGeom>
            <a:avLst/>
            <a:gdLst/>
            <a:ahLst/>
            <a:cxnLst/>
            <a:rect l="l" t="t" r="r" b="b"/>
            <a:pathLst>
              <a:path w="3513" h="7442" extrusionOk="0">
                <a:moveTo>
                  <a:pt x="0" y="0"/>
                </a:moveTo>
                <a:lnTo>
                  <a:pt x="0"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39250" y="3939275"/>
            <a:ext cx="114875" cy="243353"/>
          </a:xfrm>
          <a:custGeom>
            <a:avLst/>
            <a:gdLst/>
            <a:ahLst/>
            <a:cxnLst/>
            <a:rect l="l" t="t" r="r" b="b"/>
            <a:pathLst>
              <a:path w="3513" h="7442" extrusionOk="0">
                <a:moveTo>
                  <a:pt x="0" y="0"/>
                </a:moveTo>
                <a:lnTo>
                  <a:pt x="0" y="7442"/>
                </a:lnTo>
                <a:lnTo>
                  <a:pt x="3512" y="7442"/>
                </a:lnTo>
                <a:lnTo>
                  <a:pt x="3512"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10140" y="3939275"/>
            <a:ext cx="114908" cy="243353"/>
          </a:xfrm>
          <a:custGeom>
            <a:avLst/>
            <a:gdLst/>
            <a:ahLst/>
            <a:cxnLst/>
            <a:rect l="l" t="t" r="r" b="b"/>
            <a:pathLst>
              <a:path w="3514" h="7442" extrusionOk="0">
                <a:moveTo>
                  <a:pt x="1" y="0"/>
                </a:moveTo>
                <a:lnTo>
                  <a:pt x="1"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68327" y="4274091"/>
            <a:ext cx="114875" cy="243353"/>
          </a:xfrm>
          <a:custGeom>
            <a:avLst/>
            <a:gdLst/>
            <a:ahLst/>
            <a:cxnLst/>
            <a:rect l="l" t="t" r="r" b="b"/>
            <a:pathLst>
              <a:path w="3513" h="7442" extrusionOk="0">
                <a:moveTo>
                  <a:pt x="0" y="1"/>
                </a:moveTo>
                <a:lnTo>
                  <a:pt x="0" y="7442"/>
                </a:lnTo>
                <a:lnTo>
                  <a:pt x="3513" y="7442"/>
                </a:lnTo>
                <a:lnTo>
                  <a:pt x="3513"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39250" y="4274091"/>
            <a:ext cx="114875" cy="243353"/>
          </a:xfrm>
          <a:custGeom>
            <a:avLst/>
            <a:gdLst/>
            <a:ahLst/>
            <a:cxnLst/>
            <a:rect l="l" t="t" r="r" b="b"/>
            <a:pathLst>
              <a:path w="3513" h="7442" extrusionOk="0">
                <a:moveTo>
                  <a:pt x="0" y="1"/>
                </a:moveTo>
                <a:lnTo>
                  <a:pt x="0" y="7442"/>
                </a:lnTo>
                <a:lnTo>
                  <a:pt x="3512" y="7442"/>
                </a:lnTo>
                <a:lnTo>
                  <a:pt x="3512"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10140" y="4274091"/>
            <a:ext cx="114908" cy="243353"/>
          </a:xfrm>
          <a:custGeom>
            <a:avLst/>
            <a:gdLst/>
            <a:ahLst/>
            <a:cxnLst/>
            <a:rect l="l" t="t" r="r" b="b"/>
            <a:pathLst>
              <a:path w="3514" h="7442" extrusionOk="0">
                <a:moveTo>
                  <a:pt x="1" y="1"/>
                </a:moveTo>
                <a:lnTo>
                  <a:pt x="1" y="7442"/>
                </a:lnTo>
                <a:lnTo>
                  <a:pt x="3513" y="7442"/>
                </a:lnTo>
                <a:lnTo>
                  <a:pt x="3513" y="1"/>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84073" y="3428075"/>
            <a:ext cx="1220593" cy="1393445"/>
          </a:xfrm>
          <a:custGeom>
            <a:avLst/>
            <a:gdLst/>
            <a:ahLst/>
            <a:cxnLst/>
            <a:rect l="l" t="t" r="r" b="b"/>
            <a:pathLst>
              <a:path w="37327" h="42613" extrusionOk="0">
                <a:moveTo>
                  <a:pt x="2370" y="0"/>
                </a:moveTo>
                <a:cubicBezTo>
                  <a:pt x="1060" y="0"/>
                  <a:pt x="1" y="1060"/>
                  <a:pt x="1" y="2370"/>
                </a:cubicBezTo>
                <a:lnTo>
                  <a:pt x="1" y="42613"/>
                </a:lnTo>
                <a:lnTo>
                  <a:pt x="37327" y="42613"/>
                </a:lnTo>
                <a:lnTo>
                  <a:pt x="37327" y="2382"/>
                </a:lnTo>
                <a:cubicBezTo>
                  <a:pt x="37315" y="1072"/>
                  <a:pt x="36255" y="0"/>
                  <a:pt x="34945" y="0"/>
                </a:cubicBezTo>
                <a:close/>
              </a:path>
            </a:pathLst>
          </a:custGeom>
          <a:solidFill>
            <a:srgbClr val="2B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24927" y="3428075"/>
            <a:ext cx="579738" cy="1393445"/>
          </a:xfrm>
          <a:custGeom>
            <a:avLst/>
            <a:gdLst/>
            <a:ahLst/>
            <a:cxnLst/>
            <a:rect l="l" t="t" r="r" b="b"/>
            <a:pathLst>
              <a:path w="17729" h="42613" extrusionOk="0">
                <a:moveTo>
                  <a:pt x="2370" y="0"/>
                </a:moveTo>
                <a:cubicBezTo>
                  <a:pt x="1060" y="0"/>
                  <a:pt x="0" y="1060"/>
                  <a:pt x="0" y="2370"/>
                </a:cubicBezTo>
                <a:lnTo>
                  <a:pt x="0" y="42613"/>
                </a:lnTo>
                <a:lnTo>
                  <a:pt x="17729" y="42613"/>
                </a:lnTo>
                <a:lnTo>
                  <a:pt x="17729" y="2382"/>
                </a:lnTo>
                <a:cubicBezTo>
                  <a:pt x="17717" y="1072"/>
                  <a:pt x="16657" y="0"/>
                  <a:pt x="15347" y="0"/>
                </a:cubicBezTo>
                <a:close/>
              </a:path>
            </a:pathLst>
          </a:custGeom>
          <a:solidFill>
            <a:srgbClr val="EE2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283681" y="4412706"/>
            <a:ext cx="640887" cy="125012"/>
          </a:xfrm>
          <a:custGeom>
            <a:avLst/>
            <a:gdLst/>
            <a:ahLst/>
            <a:cxnLst/>
            <a:rect l="l" t="t" r="r" b="b"/>
            <a:pathLst>
              <a:path w="19599" h="3823" extrusionOk="0">
                <a:moveTo>
                  <a:pt x="1" y="0"/>
                </a:moveTo>
                <a:lnTo>
                  <a:pt x="1" y="3822"/>
                </a:lnTo>
                <a:lnTo>
                  <a:pt x="19598" y="3822"/>
                </a:lnTo>
                <a:lnTo>
                  <a:pt x="19598" y="0"/>
                </a:ln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924535" y="4412706"/>
            <a:ext cx="579346" cy="125012"/>
          </a:xfrm>
          <a:custGeom>
            <a:avLst/>
            <a:gdLst/>
            <a:ahLst/>
            <a:cxnLst/>
            <a:rect l="l" t="t" r="r" b="b"/>
            <a:pathLst>
              <a:path w="17717" h="3823" extrusionOk="0">
                <a:moveTo>
                  <a:pt x="0" y="0"/>
                </a:moveTo>
                <a:lnTo>
                  <a:pt x="0" y="3822"/>
                </a:lnTo>
                <a:lnTo>
                  <a:pt x="17717" y="3822"/>
                </a:lnTo>
                <a:lnTo>
                  <a:pt x="17717"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57165" y="3599391"/>
            <a:ext cx="1787055" cy="1085477"/>
          </a:xfrm>
          <a:custGeom>
            <a:avLst/>
            <a:gdLst/>
            <a:ahLst/>
            <a:cxnLst/>
            <a:rect l="l" t="t" r="r" b="b"/>
            <a:pathLst>
              <a:path w="54650" h="33195" extrusionOk="0">
                <a:moveTo>
                  <a:pt x="32338" y="0"/>
                </a:moveTo>
                <a:lnTo>
                  <a:pt x="32338" y="2072"/>
                </a:lnTo>
                <a:lnTo>
                  <a:pt x="45137" y="2072"/>
                </a:lnTo>
                <a:cubicBezTo>
                  <a:pt x="49244" y="2072"/>
                  <a:pt x="52578" y="5406"/>
                  <a:pt x="52578" y="9513"/>
                </a:cubicBezTo>
                <a:lnTo>
                  <a:pt x="52578" y="23682"/>
                </a:lnTo>
                <a:cubicBezTo>
                  <a:pt x="52578" y="27789"/>
                  <a:pt x="49244" y="31123"/>
                  <a:pt x="45137" y="31123"/>
                </a:cubicBezTo>
                <a:lnTo>
                  <a:pt x="0" y="31123"/>
                </a:lnTo>
                <a:lnTo>
                  <a:pt x="0" y="33195"/>
                </a:lnTo>
                <a:lnTo>
                  <a:pt x="45137" y="33195"/>
                </a:lnTo>
                <a:cubicBezTo>
                  <a:pt x="50375" y="33195"/>
                  <a:pt x="54650" y="28920"/>
                  <a:pt x="54650" y="23682"/>
                </a:cubicBezTo>
                <a:lnTo>
                  <a:pt x="54650" y="9513"/>
                </a:lnTo>
                <a:cubicBezTo>
                  <a:pt x="54650" y="4274"/>
                  <a:pt x="50375" y="0"/>
                  <a:pt x="45137" y="0"/>
                </a:cubicBez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878790" y="4573885"/>
            <a:ext cx="346914" cy="154606"/>
          </a:xfrm>
          <a:custGeom>
            <a:avLst/>
            <a:gdLst/>
            <a:ahLst/>
            <a:cxnLst/>
            <a:rect l="l" t="t" r="r" b="b"/>
            <a:pathLst>
              <a:path w="10609" h="4728" extrusionOk="0">
                <a:moveTo>
                  <a:pt x="846" y="0"/>
                </a:moveTo>
                <a:cubicBezTo>
                  <a:pt x="369" y="0"/>
                  <a:pt x="0" y="1060"/>
                  <a:pt x="0" y="2370"/>
                </a:cubicBezTo>
                <a:cubicBezTo>
                  <a:pt x="0" y="3679"/>
                  <a:pt x="381" y="4727"/>
                  <a:pt x="846" y="4727"/>
                </a:cubicBezTo>
                <a:lnTo>
                  <a:pt x="8239" y="4727"/>
                </a:lnTo>
                <a:cubicBezTo>
                  <a:pt x="9549" y="4727"/>
                  <a:pt x="10609" y="3679"/>
                  <a:pt x="10609" y="2370"/>
                </a:cubicBezTo>
                <a:cubicBezTo>
                  <a:pt x="10609" y="1060"/>
                  <a:pt x="9549" y="0"/>
                  <a:pt x="8239" y="0"/>
                </a:cubicBezTo>
                <a:close/>
              </a:path>
            </a:pathLst>
          </a:custGeom>
          <a:solidFill>
            <a:srgbClr val="2B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089604" y="3556161"/>
            <a:ext cx="346947" cy="154998"/>
          </a:xfrm>
          <a:custGeom>
            <a:avLst/>
            <a:gdLst/>
            <a:ahLst/>
            <a:cxnLst/>
            <a:rect l="l" t="t" r="r" b="b"/>
            <a:pathLst>
              <a:path w="10610" h="4740" extrusionOk="0">
                <a:moveTo>
                  <a:pt x="846" y="1"/>
                </a:moveTo>
                <a:cubicBezTo>
                  <a:pt x="370" y="1"/>
                  <a:pt x="1" y="1060"/>
                  <a:pt x="1" y="2370"/>
                </a:cubicBezTo>
                <a:cubicBezTo>
                  <a:pt x="1" y="3680"/>
                  <a:pt x="382" y="4739"/>
                  <a:pt x="846" y="4739"/>
                </a:cubicBezTo>
                <a:lnTo>
                  <a:pt x="8240" y="4739"/>
                </a:lnTo>
                <a:cubicBezTo>
                  <a:pt x="9549" y="4739"/>
                  <a:pt x="10609" y="3680"/>
                  <a:pt x="10609" y="2370"/>
                </a:cubicBezTo>
                <a:cubicBezTo>
                  <a:pt x="10609" y="1060"/>
                  <a:pt x="9549" y="1"/>
                  <a:pt x="8240" y="1"/>
                </a:cubicBezTo>
                <a:close/>
              </a:path>
            </a:pathLst>
          </a:custGeom>
          <a:solidFill>
            <a:srgbClr val="2B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60003" y="3822863"/>
            <a:ext cx="114875" cy="243353"/>
          </a:xfrm>
          <a:custGeom>
            <a:avLst/>
            <a:gdLst/>
            <a:ahLst/>
            <a:cxnLst/>
            <a:rect l="l" t="t" r="r" b="b"/>
            <a:pathLst>
              <a:path w="3513" h="7442" extrusionOk="0">
                <a:moveTo>
                  <a:pt x="0" y="0"/>
                </a:moveTo>
                <a:lnTo>
                  <a:pt x="0"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546883" y="3822863"/>
            <a:ext cx="114875" cy="243353"/>
          </a:xfrm>
          <a:custGeom>
            <a:avLst/>
            <a:gdLst/>
            <a:ahLst/>
            <a:cxnLst/>
            <a:rect l="l" t="t" r="r" b="b"/>
            <a:pathLst>
              <a:path w="3513" h="7442" extrusionOk="0">
                <a:moveTo>
                  <a:pt x="0" y="0"/>
                </a:moveTo>
                <a:lnTo>
                  <a:pt x="0"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733763" y="3822863"/>
            <a:ext cx="114875" cy="243353"/>
          </a:xfrm>
          <a:custGeom>
            <a:avLst/>
            <a:gdLst/>
            <a:ahLst/>
            <a:cxnLst/>
            <a:rect l="l" t="t" r="r" b="b"/>
            <a:pathLst>
              <a:path w="3513" h="7442" extrusionOk="0">
                <a:moveTo>
                  <a:pt x="0" y="0"/>
                </a:moveTo>
                <a:lnTo>
                  <a:pt x="0" y="7442"/>
                </a:lnTo>
                <a:lnTo>
                  <a:pt x="3513" y="7442"/>
                </a:lnTo>
                <a:lnTo>
                  <a:pt x="3513" y="0"/>
                </a:lnTo>
                <a:close/>
              </a:path>
            </a:pathLst>
          </a:custGeom>
          <a:solidFill>
            <a:srgbClr val="FFF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p:cSld name="CUSTOM_27">
    <p:bg>
      <p:bgPr>
        <a:solidFill>
          <a:srgbClr val="FFFFFF"/>
        </a:solidFill>
        <a:effectLst/>
      </p:bgPr>
    </p:bg>
    <p:spTree>
      <p:nvGrpSpPr>
        <p:cNvPr id="1" name="Shape 28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53"/>
        <p:cNvGrpSpPr/>
        <p:nvPr/>
      </p:nvGrpSpPr>
      <p:grpSpPr>
        <a:xfrm>
          <a:off x="0" y="0"/>
          <a:ext cx="0" cy="0"/>
          <a:chOff x="0" y="0"/>
          <a:chExt cx="0" cy="0"/>
        </a:xfrm>
      </p:grpSpPr>
      <p:sp>
        <p:nvSpPr>
          <p:cNvPr id="54" name="Google Shape;54;p26"/>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2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26"/>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26"/>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26"/>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26"/>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26"/>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26"/>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26"/>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26"/>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61488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chemeClr val="dk2"/>
        </a:solidFill>
        <a:effectLst/>
      </p:bgPr>
    </p:bg>
    <p:spTree>
      <p:nvGrpSpPr>
        <p:cNvPr id="1" name="Shape 45"/>
        <p:cNvGrpSpPr/>
        <p:nvPr/>
      </p:nvGrpSpPr>
      <p:grpSpPr>
        <a:xfrm>
          <a:off x="0" y="0"/>
          <a:ext cx="0" cy="0"/>
          <a:chOff x="0" y="0"/>
          <a:chExt cx="0" cy="0"/>
        </a:xfrm>
      </p:grpSpPr>
      <p:sp>
        <p:nvSpPr>
          <p:cNvPr id="46" name="Google Shape;46;p3"/>
          <p:cNvSpPr txBox="1">
            <a:spLocks noGrp="1"/>
          </p:cNvSpPr>
          <p:nvPr>
            <p:ph type="ctrTitle"/>
          </p:nvPr>
        </p:nvSpPr>
        <p:spPr>
          <a:xfrm flipH="1">
            <a:off x="713100" y="1321725"/>
            <a:ext cx="2980500" cy="2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47" name="Google Shape;47;p3"/>
          <p:cNvSpPr txBox="1">
            <a:spLocks noGrp="1"/>
          </p:cNvSpPr>
          <p:nvPr>
            <p:ph type="subTitle" idx="1"/>
          </p:nvPr>
        </p:nvSpPr>
        <p:spPr>
          <a:xfrm flipH="1">
            <a:off x="1124390" y="1634950"/>
            <a:ext cx="25692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3"/>
          <p:cNvSpPr txBox="1">
            <a:spLocks noGrp="1"/>
          </p:cNvSpPr>
          <p:nvPr>
            <p:ph type="title" idx="2" hasCustomPrompt="1"/>
          </p:nvPr>
        </p:nvSpPr>
        <p:spPr>
          <a:xfrm flipH="1">
            <a:off x="3670234" y="1545182"/>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3"/>
          <p:cNvSpPr txBox="1">
            <a:spLocks noGrp="1"/>
          </p:cNvSpPr>
          <p:nvPr>
            <p:ph type="ctrTitle" idx="3"/>
          </p:nvPr>
        </p:nvSpPr>
        <p:spPr>
          <a:xfrm>
            <a:off x="1620600" y="341126"/>
            <a:ext cx="5902800" cy="53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1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 name="Google Shape;50;p3"/>
          <p:cNvSpPr txBox="1">
            <a:spLocks noGrp="1"/>
          </p:cNvSpPr>
          <p:nvPr>
            <p:ph type="ctrTitle" idx="4"/>
          </p:nvPr>
        </p:nvSpPr>
        <p:spPr>
          <a:xfrm flipH="1">
            <a:off x="717300" y="2469043"/>
            <a:ext cx="2976300" cy="2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51" name="Google Shape;51;p3"/>
          <p:cNvSpPr txBox="1">
            <a:spLocks noGrp="1"/>
          </p:cNvSpPr>
          <p:nvPr>
            <p:ph type="subTitle" idx="5"/>
          </p:nvPr>
        </p:nvSpPr>
        <p:spPr>
          <a:xfrm flipH="1">
            <a:off x="1124090" y="2782282"/>
            <a:ext cx="2569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2" name="Google Shape;52;p3"/>
          <p:cNvSpPr txBox="1">
            <a:spLocks noGrp="1"/>
          </p:cNvSpPr>
          <p:nvPr>
            <p:ph type="title" idx="6" hasCustomPrompt="1"/>
          </p:nvPr>
        </p:nvSpPr>
        <p:spPr>
          <a:xfrm flipH="1">
            <a:off x="3670234" y="2692507"/>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3"/>
          <p:cNvSpPr txBox="1">
            <a:spLocks noGrp="1"/>
          </p:cNvSpPr>
          <p:nvPr>
            <p:ph type="ctrTitle" idx="7"/>
          </p:nvPr>
        </p:nvSpPr>
        <p:spPr>
          <a:xfrm flipH="1">
            <a:off x="713100" y="3636300"/>
            <a:ext cx="2980500" cy="2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54" name="Google Shape;54;p3"/>
          <p:cNvSpPr txBox="1">
            <a:spLocks noGrp="1"/>
          </p:cNvSpPr>
          <p:nvPr>
            <p:ph type="subTitle" idx="8"/>
          </p:nvPr>
        </p:nvSpPr>
        <p:spPr>
          <a:xfrm flipH="1">
            <a:off x="1124090" y="3949532"/>
            <a:ext cx="2569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3"/>
          <p:cNvSpPr txBox="1">
            <a:spLocks noGrp="1"/>
          </p:cNvSpPr>
          <p:nvPr>
            <p:ph type="title" idx="9" hasCustomPrompt="1"/>
          </p:nvPr>
        </p:nvSpPr>
        <p:spPr>
          <a:xfrm flipH="1">
            <a:off x="3670234" y="3859757"/>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3"/>
          <p:cNvSpPr txBox="1">
            <a:spLocks noGrp="1"/>
          </p:cNvSpPr>
          <p:nvPr>
            <p:ph type="ctrTitle" idx="13"/>
          </p:nvPr>
        </p:nvSpPr>
        <p:spPr>
          <a:xfrm>
            <a:off x="5498575" y="1321725"/>
            <a:ext cx="2980500" cy="297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57" name="Google Shape;57;p3"/>
          <p:cNvSpPr txBox="1">
            <a:spLocks noGrp="1"/>
          </p:cNvSpPr>
          <p:nvPr>
            <p:ph type="subTitle" idx="14"/>
          </p:nvPr>
        </p:nvSpPr>
        <p:spPr>
          <a:xfrm>
            <a:off x="5498581" y="1634957"/>
            <a:ext cx="2569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3"/>
          <p:cNvSpPr txBox="1">
            <a:spLocks noGrp="1"/>
          </p:cNvSpPr>
          <p:nvPr>
            <p:ph type="title" idx="15" hasCustomPrompt="1"/>
          </p:nvPr>
        </p:nvSpPr>
        <p:spPr>
          <a:xfrm>
            <a:off x="4729239" y="1545182"/>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3"/>
          <p:cNvSpPr txBox="1">
            <a:spLocks noGrp="1"/>
          </p:cNvSpPr>
          <p:nvPr>
            <p:ph type="ctrTitle" idx="16"/>
          </p:nvPr>
        </p:nvSpPr>
        <p:spPr>
          <a:xfrm>
            <a:off x="5498575" y="2469050"/>
            <a:ext cx="2980500" cy="297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60" name="Google Shape;60;p3"/>
          <p:cNvSpPr txBox="1">
            <a:spLocks noGrp="1"/>
          </p:cNvSpPr>
          <p:nvPr>
            <p:ph type="subTitle" idx="17"/>
          </p:nvPr>
        </p:nvSpPr>
        <p:spPr>
          <a:xfrm>
            <a:off x="5498581" y="2782282"/>
            <a:ext cx="2569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1" name="Google Shape;61;p3"/>
          <p:cNvSpPr txBox="1">
            <a:spLocks noGrp="1"/>
          </p:cNvSpPr>
          <p:nvPr>
            <p:ph type="title" idx="18" hasCustomPrompt="1"/>
          </p:nvPr>
        </p:nvSpPr>
        <p:spPr>
          <a:xfrm>
            <a:off x="4729239" y="2692507"/>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3"/>
          <p:cNvSpPr txBox="1">
            <a:spLocks noGrp="1"/>
          </p:cNvSpPr>
          <p:nvPr>
            <p:ph type="ctrTitle" idx="19"/>
          </p:nvPr>
        </p:nvSpPr>
        <p:spPr>
          <a:xfrm>
            <a:off x="5498575" y="3636300"/>
            <a:ext cx="2980500" cy="297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
              <a:buNone/>
              <a:defRPr sz="1700">
                <a:solidFill>
                  <a:schemeClr val="lt1"/>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63" name="Google Shape;63;p3"/>
          <p:cNvSpPr txBox="1">
            <a:spLocks noGrp="1"/>
          </p:cNvSpPr>
          <p:nvPr>
            <p:ph type="subTitle" idx="20"/>
          </p:nvPr>
        </p:nvSpPr>
        <p:spPr>
          <a:xfrm>
            <a:off x="5498581" y="3949532"/>
            <a:ext cx="2569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500" b="0">
                <a:solidFill>
                  <a:schemeClr val="accent2"/>
                </a:solidFill>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4" name="Google Shape;64;p3"/>
          <p:cNvSpPr txBox="1">
            <a:spLocks noGrp="1"/>
          </p:cNvSpPr>
          <p:nvPr>
            <p:ph type="title" idx="21" hasCustomPrompt="1"/>
          </p:nvPr>
        </p:nvSpPr>
        <p:spPr>
          <a:xfrm>
            <a:off x="4729239" y="3859757"/>
            <a:ext cx="792600" cy="41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900">
                <a:solidFill>
                  <a:schemeClr val="lt1"/>
                </a:solidFill>
              </a:defRPr>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3"/>
          <p:cNvSpPr/>
          <p:nvPr/>
        </p:nvSpPr>
        <p:spPr>
          <a:xfrm>
            <a:off x="7427925" y="3224713"/>
            <a:ext cx="6651092" cy="2139699"/>
          </a:xfrm>
          <a:custGeom>
            <a:avLst/>
            <a:gdLst/>
            <a:ahLst/>
            <a:cxnLst/>
            <a:rect l="l" t="t" r="r" b="b"/>
            <a:pathLst>
              <a:path w="139217" h="44787" extrusionOk="0">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9900013">
            <a:off x="-3971089" y="308813"/>
            <a:ext cx="6651142" cy="2139715"/>
          </a:xfrm>
          <a:custGeom>
            <a:avLst/>
            <a:gdLst/>
            <a:ahLst/>
            <a:cxnLst/>
            <a:rect l="l" t="t" r="r" b="b"/>
            <a:pathLst>
              <a:path w="139217" h="44787" extrusionOk="0">
                <a:moveTo>
                  <a:pt x="69532" y="0"/>
                </a:moveTo>
                <a:cubicBezTo>
                  <a:pt x="58819" y="0"/>
                  <a:pt x="50041" y="8343"/>
                  <a:pt x="49362" y="18902"/>
                </a:cubicBezTo>
                <a:cubicBezTo>
                  <a:pt x="44992" y="20811"/>
                  <a:pt x="41955" y="25155"/>
                  <a:pt x="41955" y="30242"/>
                </a:cubicBezTo>
                <a:lnTo>
                  <a:pt x="41955" y="30460"/>
                </a:lnTo>
                <a:cubicBezTo>
                  <a:pt x="40110" y="27244"/>
                  <a:pt x="36650" y="25065"/>
                  <a:pt x="32664" y="25065"/>
                </a:cubicBezTo>
                <a:cubicBezTo>
                  <a:pt x="27039" y="25065"/>
                  <a:pt x="22426" y="29410"/>
                  <a:pt x="22016" y="34920"/>
                </a:cubicBezTo>
                <a:cubicBezTo>
                  <a:pt x="21195" y="34420"/>
                  <a:pt x="20234" y="34151"/>
                  <a:pt x="19209" y="34151"/>
                </a:cubicBezTo>
                <a:cubicBezTo>
                  <a:pt x="18146" y="34151"/>
                  <a:pt x="17159" y="34458"/>
                  <a:pt x="16313" y="34958"/>
                </a:cubicBezTo>
                <a:cubicBezTo>
                  <a:pt x="15032" y="32165"/>
                  <a:pt x="12200" y="30230"/>
                  <a:pt x="8945" y="30230"/>
                </a:cubicBezTo>
                <a:cubicBezTo>
                  <a:pt x="4575" y="30230"/>
                  <a:pt x="1013" y="33664"/>
                  <a:pt x="846" y="37995"/>
                </a:cubicBezTo>
                <a:cubicBezTo>
                  <a:pt x="0" y="40712"/>
                  <a:pt x="833" y="44787"/>
                  <a:pt x="833" y="44787"/>
                </a:cubicBezTo>
                <a:lnTo>
                  <a:pt x="138384" y="44787"/>
                </a:lnTo>
                <a:cubicBezTo>
                  <a:pt x="138384" y="44787"/>
                  <a:pt x="139217" y="40712"/>
                  <a:pt x="138384" y="37995"/>
                </a:cubicBezTo>
                <a:cubicBezTo>
                  <a:pt x="138204" y="33664"/>
                  <a:pt x="134655" y="30230"/>
                  <a:pt x="130298" y="30230"/>
                </a:cubicBezTo>
                <a:cubicBezTo>
                  <a:pt x="127030" y="30230"/>
                  <a:pt x="124211" y="32165"/>
                  <a:pt x="122930" y="34958"/>
                </a:cubicBezTo>
                <a:cubicBezTo>
                  <a:pt x="122071" y="34433"/>
                  <a:pt x="121097" y="34151"/>
                  <a:pt x="120021" y="34151"/>
                </a:cubicBezTo>
                <a:cubicBezTo>
                  <a:pt x="118995" y="34151"/>
                  <a:pt x="118034" y="34433"/>
                  <a:pt x="117227" y="34920"/>
                </a:cubicBezTo>
                <a:cubicBezTo>
                  <a:pt x="116804" y="29410"/>
                  <a:pt x="112191" y="25065"/>
                  <a:pt x="106565" y="25065"/>
                </a:cubicBezTo>
                <a:cubicBezTo>
                  <a:pt x="102593" y="25065"/>
                  <a:pt x="99120" y="27244"/>
                  <a:pt x="97275" y="30460"/>
                </a:cubicBezTo>
                <a:lnTo>
                  <a:pt x="97275" y="30242"/>
                </a:lnTo>
                <a:cubicBezTo>
                  <a:pt x="97275" y="25155"/>
                  <a:pt x="94225" y="20811"/>
                  <a:pt x="89868" y="18902"/>
                </a:cubicBezTo>
                <a:cubicBezTo>
                  <a:pt x="89189" y="8343"/>
                  <a:pt x="80411" y="0"/>
                  <a:pt x="69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857527">
            <a:off x="-4571857" y="-104294"/>
            <a:ext cx="8129924" cy="413575"/>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solidFill>
          <a:schemeClr val="lt1"/>
        </a:solidFill>
        <a:effectLst/>
      </p:bgPr>
    </p:bg>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flipH="1">
            <a:off x="3765700" y="1282525"/>
            <a:ext cx="48948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sz="3100">
                <a:solidFill>
                  <a:schemeClr val="accent5"/>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70" name="Google Shape;70;p4"/>
          <p:cNvSpPr txBox="1">
            <a:spLocks noGrp="1"/>
          </p:cNvSpPr>
          <p:nvPr>
            <p:ph type="subTitle" idx="1"/>
          </p:nvPr>
        </p:nvSpPr>
        <p:spPr>
          <a:xfrm>
            <a:off x="4284767" y="2121138"/>
            <a:ext cx="3858600" cy="148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600" b="0">
                <a:solidFill>
                  <a:schemeClr val="accent2"/>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71" name="Google Shape;71;p4"/>
          <p:cNvSpPr/>
          <p:nvPr/>
        </p:nvSpPr>
        <p:spPr>
          <a:xfrm rot="-5400000">
            <a:off x="-256114" y="18381"/>
            <a:ext cx="6920583" cy="3856205"/>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74500" y="-87925"/>
            <a:ext cx="1883100" cy="5442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449857" y="2473562"/>
            <a:ext cx="442217" cy="1429455"/>
          </a:xfrm>
          <a:custGeom>
            <a:avLst/>
            <a:gdLst/>
            <a:ahLst/>
            <a:cxnLst/>
            <a:rect l="l" t="t" r="r" b="b"/>
            <a:pathLst>
              <a:path w="4754" h="15368" extrusionOk="0">
                <a:moveTo>
                  <a:pt x="692" y="1"/>
                </a:moveTo>
                <a:lnTo>
                  <a:pt x="1" y="15368"/>
                </a:lnTo>
                <a:lnTo>
                  <a:pt x="4754" y="15368"/>
                </a:lnTo>
                <a:lnTo>
                  <a:pt x="42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4219" y="4071787"/>
            <a:ext cx="2554887" cy="1071719"/>
          </a:xfrm>
          <a:custGeom>
            <a:avLst/>
            <a:gdLst/>
            <a:ahLst/>
            <a:cxnLst/>
            <a:rect l="l" t="t" r="r" b="b"/>
            <a:pathLst>
              <a:path w="27466" h="11522" extrusionOk="0">
                <a:moveTo>
                  <a:pt x="1" y="0"/>
                </a:moveTo>
                <a:lnTo>
                  <a:pt x="1" y="11522"/>
                </a:lnTo>
                <a:lnTo>
                  <a:pt x="27465" y="11522"/>
                </a:lnTo>
                <a:lnTo>
                  <a:pt x="274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357906" y="3750226"/>
            <a:ext cx="2100671" cy="324343"/>
          </a:xfrm>
          <a:custGeom>
            <a:avLst/>
            <a:gdLst/>
            <a:ahLst/>
            <a:cxnLst/>
            <a:rect l="l" t="t" r="r" b="b"/>
            <a:pathLst>
              <a:path w="22583" h="3487" extrusionOk="0">
                <a:moveTo>
                  <a:pt x="5142" y="1"/>
                </a:moveTo>
                <a:cubicBezTo>
                  <a:pt x="2823" y="1"/>
                  <a:pt x="821" y="1441"/>
                  <a:pt x="0" y="3486"/>
                </a:cubicBezTo>
                <a:lnTo>
                  <a:pt x="22583" y="3486"/>
                </a:lnTo>
                <a:cubicBezTo>
                  <a:pt x="21762" y="1427"/>
                  <a:pt x="19760" y="1"/>
                  <a:pt x="17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15868" y="4282099"/>
            <a:ext cx="99159" cy="322948"/>
          </a:xfrm>
          <a:custGeom>
            <a:avLst/>
            <a:gdLst/>
            <a:ahLst/>
            <a:cxnLst/>
            <a:rect l="l" t="t" r="r" b="b"/>
            <a:pathLst>
              <a:path w="1066" h="3472" extrusionOk="0">
                <a:moveTo>
                  <a:pt x="0" y="0"/>
                </a:moveTo>
                <a:lnTo>
                  <a:pt x="0"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3832" y="4282099"/>
            <a:ext cx="99252" cy="322948"/>
          </a:xfrm>
          <a:custGeom>
            <a:avLst/>
            <a:gdLst/>
            <a:ahLst/>
            <a:cxnLst/>
            <a:rect l="l" t="t" r="r" b="b"/>
            <a:pathLst>
              <a:path w="1067" h="3472" extrusionOk="0">
                <a:moveTo>
                  <a:pt x="1" y="0"/>
                </a:moveTo>
                <a:lnTo>
                  <a:pt x="1"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08297" y="4282099"/>
            <a:ext cx="99252" cy="322948"/>
          </a:xfrm>
          <a:custGeom>
            <a:avLst/>
            <a:gdLst/>
            <a:ahLst/>
            <a:cxnLst/>
            <a:rect l="l" t="t" r="r" b="b"/>
            <a:pathLst>
              <a:path w="1067" h="3472" extrusionOk="0">
                <a:moveTo>
                  <a:pt x="0" y="0"/>
                </a:moveTo>
                <a:lnTo>
                  <a:pt x="0"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70426" y="4282099"/>
            <a:ext cx="99159" cy="322948"/>
          </a:xfrm>
          <a:custGeom>
            <a:avLst/>
            <a:gdLst/>
            <a:ahLst/>
            <a:cxnLst/>
            <a:rect l="l" t="t" r="r" b="b"/>
            <a:pathLst>
              <a:path w="1066" h="3472" extrusionOk="0">
                <a:moveTo>
                  <a:pt x="0" y="0"/>
                </a:moveTo>
                <a:lnTo>
                  <a:pt x="0"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32463" y="4282099"/>
            <a:ext cx="97857" cy="322948"/>
          </a:xfrm>
          <a:custGeom>
            <a:avLst/>
            <a:gdLst/>
            <a:ahLst/>
            <a:cxnLst/>
            <a:rect l="l" t="t" r="r" b="b"/>
            <a:pathLst>
              <a:path w="1052" h="3472" extrusionOk="0">
                <a:moveTo>
                  <a:pt x="1" y="0"/>
                </a:moveTo>
                <a:lnTo>
                  <a:pt x="1" y="3471"/>
                </a:lnTo>
                <a:lnTo>
                  <a:pt x="1052" y="3471"/>
                </a:lnTo>
                <a:lnTo>
                  <a:pt x="1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94592" y="4282099"/>
            <a:ext cx="99252" cy="322948"/>
          </a:xfrm>
          <a:custGeom>
            <a:avLst/>
            <a:gdLst/>
            <a:ahLst/>
            <a:cxnLst/>
            <a:rect l="l" t="t" r="r" b="b"/>
            <a:pathLst>
              <a:path w="1067" h="3472" extrusionOk="0">
                <a:moveTo>
                  <a:pt x="0" y="0"/>
                </a:moveTo>
                <a:lnTo>
                  <a:pt x="0"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756628" y="4282099"/>
            <a:ext cx="99252" cy="322948"/>
          </a:xfrm>
          <a:custGeom>
            <a:avLst/>
            <a:gdLst/>
            <a:ahLst/>
            <a:cxnLst/>
            <a:rect l="l" t="t" r="r" b="b"/>
            <a:pathLst>
              <a:path w="1067" h="3472" extrusionOk="0">
                <a:moveTo>
                  <a:pt x="1" y="0"/>
                </a:moveTo>
                <a:lnTo>
                  <a:pt x="1" y="3471"/>
                </a:lnTo>
                <a:lnTo>
                  <a:pt x="1067" y="3471"/>
                </a:lnTo>
                <a:lnTo>
                  <a:pt x="10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918757" y="4282099"/>
            <a:ext cx="99252" cy="322948"/>
          </a:xfrm>
          <a:custGeom>
            <a:avLst/>
            <a:gdLst/>
            <a:ahLst/>
            <a:cxnLst/>
            <a:rect l="l" t="t" r="r" b="b"/>
            <a:pathLst>
              <a:path w="1067" h="3472" extrusionOk="0">
                <a:moveTo>
                  <a:pt x="1" y="0"/>
                </a:moveTo>
                <a:lnTo>
                  <a:pt x="1"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1079491" y="4282099"/>
            <a:ext cx="99252" cy="322948"/>
          </a:xfrm>
          <a:custGeom>
            <a:avLst/>
            <a:gdLst/>
            <a:ahLst/>
            <a:cxnLst/>
            <a:rect l="l" t="t" r="r" b="b"/>
            <a:pathLst>
              <a:path w="1067" h="3472" extrusionOk="0">
                <a:moveTo>
                  <a:pt x="1" y="0"/>
                </a:moveTo>
                <a:lnTo>
                  <a:pt x="1" y="3471"/>
                </a:lnTo>
                <a:lnTo>
                  <a:pt x="1067" y="3471"/>
                </a:lnTo>
                <a:lnTo>
                  <a:pt x="10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241621" y="4282099"/>
            <a:ext cx="99252" cy="322948"/>
          </a:xfrm>
          <a:custGeom>
            <a:avLst/>
            <a:gdLst/>
            <a:ahLst/>
            <a:cxnLst/>
            <a:rect l="l" t="t" r="r" b="b"/>
            <a:pathLst>
              <a:path w="1067" h="3472" extrusionOk="0">
                <a:moveTo>
                  <a:pt x="1" y="0"/>
                </a:moveTo>
                <a:lnTo>
                  <a:pt x="1"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405052" y="4282099"/>
            <a:ext cx="97857" cy="322948"/>
          </a:xfrm>
          <a:custGeom>
            <a:avLst/>
            <a:gdLst/>
            <a:ahLst/>
            <a:cxnLst/>
            <a:rect l="l" t="t" r="r" b="b"/>
            <a:pathLst>
              <a:path w="1052" h="3472" extrusionOk="0">
                <a:moveTo>
                  <a:pt x="1" y="0"/>
                </a:moveTo>
                <a:lnTo>
                  <a:pt x="1" y="3471"/>
                </a:lnTo>
                <a:lnTo>
                  <a:pt x="1052" y="3471"/>
                </a:lnTo>
                <a:lnTo>
                  <a:pt x="10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567182" y="4282099"/>
            <a:ext cx="99159" cy="322948"/>
          </a:xfrm>
          <a:custGeom>
            <a:avLst/>
            <a:gdLst/>
            <a:ahLst/>
            <a:cxnLst/>
            <a:rect l="l" t="t" r="r" b="b"/>
            <a:pathLst>
              <a:path w="1066" h="3472" extrusionOk="0">
                <a:moveTo>
                  <a:pt x="0" y="0"/>
                </a:moveTo>
                <a:lnTo>
                  <a:pt x="0" y="3471"/>
                </a:lnTo>
                <a:lnTo>
                  <a:pt x="1066" y="3471"/>
                </a:lnTo>
                <a:lnTo>
                  <a:pt x="10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15868" y="4713420"/>
            <a:ext cx="99159" cy="322948"/>
          </a:xfrm>
          <a:custGeom>
            <a:avLst/>
            <a:gdLst/>
            <a:ahLst/>
            <a:cxnLst/>
            <a:rect l="l" t="t" r="r" b="b"/>
            <a:pathLst>
              <a:path w="1066" h="3472" extrusionOk="0">
                <a:moveTo>
                  <a:pt x="0" y="1"/>
                </a:moveTo>
                <a:lnTo>
                  <a:pt x="0"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3832" y="4713420"/>
            <a:ext cx="99252" cy="322948"/>
          </a:xfrm>
          <a:custGeom>
            <a:avLst/>
            <a:gdLst/>
            <a:ahLst/>
            <a:cxnLst/>
            <a:rect l="l" t="t" r="r" b="b"/>
            <a:pathLst>
              <a:path w="1067" h="3472" extrusionOk="0">
                <a:moveTo>
                  <a:pt x="1" y="1"/>
                </a:moveTo>
                <a:lnTo>
                  <a:pt x="1"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108297" y="4713420"/>
            <a:ext cx="99252" cy="322948"/>
          </a:xfrm>
          <a:custGeom>
            <a:avLst/>
            <a:gdLst/>
            <a:ahLst/>
            <a:cxnLst/>
            <a:rect l="l" t="t" r="r" b="b"/>
            <a:pathLst>
              <a:path w="1067" h="3472" extrusionOk="0">
                <a:moveTo>
                  <a:pt x="0" y="1"/>
                </a:moveTo>
                <a:lnTo>
                  <a:pt x="0"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70426" y="4713420"/>
            <a:ext cx="99159" cy="322948"/>
          </a:xfrm>
          <a:custGeom>
            <a:avLst/>
            <a:gdLst/>
            <a:ahLst/>
            <a:cxnLst/>
            <a:rect l="l" t="t" r="r" b="b"/>
            <a:pathLst>
              <a:path w="1066" h="3472" extrusionOk="0">
                <a:moveTo>
                  <a:pt x="0" y="1"/>
                </a:moveTo>
                <a:lnTo>
                  <a:pt x="0"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32463" y="4713420"/>
            <a:ext cx="97857" cy="322948"/>
          </a:xfrm>
          <a:custGeom>
            <a:avLst/>
            <a:gdLst/>
            <a:ahLst/>
            <a:cxnLst/>
            <a:rect l="l" t="t" r="r" b="b"/>
            <a:pathLst>
              <a:path w="1052" h="3472" extrusionOk="0">
                <a:moveTo>
                  <a:pt x="1" y="1"/>
                </a:moveTo>
                <a:lnTo>
                  <a:pt x="1" y="3472"/>
                </a:lnTo>
                <a:lnTo>
                  <a:pt x="1052" y="3472"/>
                </a:lnTo>
                <a:lnTo>
                  <a:pt x="1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94592" y="4713420"/>
            <a:ext cx="99252" cy="322948"/>
          </a:xfrm>
          <a:custGeom>
            <a:avLst/>
            <a:gdLst/>
            <a:ahLst/>
            <a:cxnLst/>
            <a:rect l="l" t="t" r="r" b="b"/>
            <a:pathLst>
              <a:path w="1067" h="3472" extrusionOk="0">
                <a:moveTo>
                  <a:pt x="0" y="1"/>
                </a:moveTo>
                <a:lnTo>
                  <a:pt x="0"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756628" y="4713420"/>
            <a:ext cx="99252" cy="322948"/>
          </a:xfrm>
          <a:custGeom>
            <a:avLst/>
            <a:gdLst/>
            <a:ahLst/>
            <a:cxnLst/>
            <a:rect l="l" t="t" r="r" b="b"/>
            <a:pathLst>
              <a:path w="1067" h="3472" extrusionOk="0">
                <a:moveTo>
                  <a:pt x="1" y="1"/>
                </a:moveTo>
                <a:lnTo>
                  <a:pt x="1" y="3472"/>
                </a:lnTo>
                <a:lnTo>
                  <a:pt x="1067" y="3472"/>
                </a:lnTo>
                <a:lnTo>
                  <a:pt x="10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918757" y="4713420"/>
            <a:ext cx="99252" cy="322948"/>
          </a:xfrm>
          <a:custGeom>
            <a:avLst/>
            <a:gdLst/>
            <a:ahLst/>
            <a:cxnLst/>
            <a:rect l="l" t="t" r="r" b="b"/>
            <a:pathLst>
              <a:path w="1067" h="3472" extrusionOk="0">
                <a:moveTo>
                  <a:pt x="1" y="1"/>
                </a:moveTo>
                <a:lnTo>
                  <a:pt x="1"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079491" y="4713420"/>
            <a:ext cx="99252" cy="322948"/>
          </a:xfrm>
          <a:custGeom>
            <a:avLst/>
            <a:gdLst/>
            <a:ahLst/>
            <a:cxnLst/>
            <a:rect l="l" t="t" r="r" b="b"/>
            <a:pathLst>
              <a:path w="1067" h="3472" extrusionOk="0">
                <a:moveTo>
                  <a:pt x="1" y="1"/>
                </a:moveTo>
                <a:lnTo>
                  <a:pt x="1" y="3472"/>
                </a:lnTo>
                <a:lnTo>
                  <a:pt x="1067" y="3472"/>
                </a:lnTo>
                <a:lnTo>
                  <a:pt x="10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241621" y="4713420"/>
            <a:ext cx="99252" cy="322948"/>
          </a:xfrm>
          <a:custGeom>
            <a:avLst/>
            <a:gdLst/>
            <a:ahLst/>
            <a:cxnLst/>
            <a:rect l="l" t="t" r="r" b="b"/>
            <a:pathLst>
              <a:path w="1067" h="3472" extrusionOk="0">
                <a:moveTo>
                  <a:pt x="1" y="1"/>
                </a:moveTo>
                <a:lnTo>
                  <a:pt x="1"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405052" y="4713420"/>
            <a:ext cx="97857" cy="322948"/>
          </a:xfrm>
          <a:custGeom>
            <a:avLst/>
            <a:gdLst/>
            <a:ahLst/>
            <a:cxnLst/>
            <a:rect l="l" t="t" r="r" b="b"/>
            <a:pathLst>
              <a:path w="1052" h="3472" extrusionOk="0">
                <a:moveTo>
                  <a:pt x="1" y="1"/>
                </a:moveTo>
                <a:lnTo>
                  <a:pt x="1" y="3472"/>
                </a:lnTo>
                <a:lnTo>
                  <a:pt x="1052" y="3472"/>
                </a:lnTo>
                <a:lnTo>
                  <a:pt x="1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1567182" y="4713420"/>
            <a:ext cx="99159" cy="322948"/>
          </a:xfrm>
          <a:custGeom>
            <a:avLst/>
            <a:gdLst/>
            <a:ahLst/>
            <a:cxnLst/>
            <a:rect l="l" t="t" r="r" b="b"/>
            <a:pathLst>
              <a:path w="1066" h="3472" extrusionOk="0">
                <a:moveTo>
                  <a:pt x="0" y="1"/>
                </a:moveTo>
                <a:lnTo>
                  <a:pt x="0" y="3472"/>
                </a:lnTo>
                <a:lnTo>
                  <a:pt x="1066" y="3472"/>
                </a:lnTo>
                <a:lnTo>
                  <a:pt x="1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69949" y="2441285"/>
            <a:ext cx="418125" cy="49763"/>
          </a:xfrm>
          <a:custGeom>
            <a:avLst/>
            <a:gdLst/>
            <a:ahLst/>
            <a:cxnLst/>
            <a:rect l="l" t="t" r="r" b="b"/>
            <a:pathLst>
              <a:path w="4495" h="535" extrusionOk="0">
                <a:moveTo>
                  <a:pt x="4245" y="1"/>
                </a:moveTo>
                <a:cubicBezTo>
                  <a:pt x="4237" y="1"/>
                  <a:pt x="4229" y="1"/>
                  <a:pt x="4221" y="2"/>
                </a:cubicBezTo>
                <a:lnTo>
                  <a:pt x="275" y="2"/>
                </a:lnTo>
                <a:cubicBezTo>
                  <a:pt x="131" y="2"/>
                  <a:pt x="1" y="117"/>
                  <a:pt x="1" y="261"/>
                </a:cubicBezTo>
                <a:cubicBezTo>
                  <a:pt x="1" y="420"/>
                  <a:pt x="131" y="535"/>
                  <a:pt x="275" y="535"/>
                </a:cubicBezTo>
                <a:lnTo>
                  <a:pt x="4221" y="535"/>
                </a:lnTo>
                <a:cubicBezTo>
                  <a:pt x="4365" y="535"/>
                  <a:pt x="4494" y="434"/>
                  <a:pt x="4494" y="261"/>
                </a:cubicBezTo>
                <a:cubicBezTo>
                  <a:pt x="4494" y="112"/>
                  <a:pt x="4379" y="1"/>
                  <a:pt x="4245" y="1"/>
                </a:cubicBezTo>
                <a:close/>
              </a:path>
            </a:pathLst>
          </a:custGeom>
          <a:solidFill>
            <a:srgbClr val="597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1990675" y="3748843"/>
            <a:ext cx="1326835" cy="1394654"/>
          </a:xfrm>
          <a:custGeom>
            <a:avLst/>
            <a:gdLst/>
            <a:ahLst/>
            <a:cxnLst/>
            <a:rect l="l" t="t" r="r" b="b"/>
            <a:pathLst>
              <a:path w="17197" h="18076" extrusionOk="0">
                <a:moveTo>
                  <a:pt x="5128" y="1"/>
                </a:moveTo>
                <a:cubicBezTo>
                  <a:pt x="5085" y="1383"/>
                  <a:pt x="5027" y="2593"/>
                  <a:pt x="4955" y="3385"/>
                </a:cubicBezTo>
                <a:cubicBezTo>
                  <a:pt x="4019" y="14316"/>
                  <a:pt x="1" y="18075"/>
                  <a:pt x="1" y="18075"/>
                </a:cubicBezTo>
                <a:lnTo>
                  <a:pt x="17197" y="18075"/>
                </a:lnTo>
                <a:cubicBezTo>
                  <a:pt x="17182" y="18075"/>
                  <a:pt x="12228" y="15166"/>
                  <a:pt x="11580" y="3011"/>
                </a:cubicBezTo>
                <a:cubicBezTo>
                  <a:pt x="11537" y="2247"/>
                  <a:pt x="11522" y="1210"/>
                  <a:pt x="115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351838" y="3682181"/>
            <a:ext cx="554513" cy="101227"/>
          </a:xfrm>
          <a:custGeom>
            <a:avLst/>
            <a:gdLst/>
            <a:ahLst/>
            <a:cxnLst/>
            <a:rect l="l" t="t" r="r" b="b"/>
            <a:pathLst>
              <a:path w="7187" h="1312" extrusionOk="0">
                <a:moveTo>
                  <a:pt x="0" y="1"/>
                </a:moveTo>
                <a:lnTo>
                  <a:pt x="0" y="1311"/>
                </a:lnTo>
                <a:lnTo>
                  <a:pt x="7187" y="1311"/>
                </a:lnTo>
                <a:lnTo>
                  <a:pt x="71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66266" y="3817743"/>
            <a:ext cx="527895" cy="57866"/>
          </a:xfrm>
          <a:custGeom>
            <a:avLst/>
            <a:gdLst/>
            <a:ahLst/>
            <a:cxnLst/>
            <a:rect l="l" t="t" r="r" b="b"/>
            <a:pathLst>
              <a:path w="6842" h="750" extrusionOk="0">
                <a:moveTo>
                  <a:pt x="1" y="1"/>
                </a:moveTo>
                <a:lnTo>
                  <a:pt x="1" y="750"/>
                </a:lnTo>
                <a:lnTo>
                  <a:pt x="6842" y="750"/>
                </a:lnTo>
                <a:lnTo>
                  <a:pt x="6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366266" y="3917736"/>
            <a:ext cx="527895" cy="57866"/>
          </a:xfrm>
          <a:custGeom>
            <a:avLst/>
            <a:gdLst/>
            <a:ahLst/>
            <a:cxnLst/>
            <a:rect l="l" t="t" r="r" b="b"/>
            <a:pathLst>
              <a:path w="6842" h="750" extrusionOk="0">
                <a:moveTo>
                  <a:pt x="1" y="1"/>
                </a:moveTo>
                <a:lnTo>
                  <a:pt x="1" y="750"/>
                </a:lnTo>
                <a:lnTo>
                  <a:pt x="6842" y="750"/>
                </a:lnTo>
                <a:lnTo>
                  <a:pt x="6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480713" y="3274921"/>
            <a:ext cx="346735" cy="347892"/>
          </a:xfrm>
          <a:custGeom>
            <a:avLst/>
            <a:gdLst/>
            <a:ahLst/>
            <a:cxnLst/>
            <a:rect l="l" t="t" r="r" b="b"/>
            <a:pathLst>
              <a:path w="4494" h="4509" extrusionOk="0">
                <a:moveTo>
                  <a:pt x="2247" y="1"/>
                </a:moveTo>
                <a:cubicBezTo>
                  <a:pt x="1008" y="1"/>
                  <a:pt x="0" y="1009"/>
                  <a:pt x="0" y="2247"/>
                </a:cubicBezTo>
                <a:cubicBezTo>
                  <a:pt x="0" y="3486"/>
                  <a:pt x="1008" y="4508"/>
                  <a:pt x="2247" y="4508"/>
                </a:cubicBezTo>
                <a:cubicBezTo>
                  <a:pt x="3486" y="4508"/>
                  <a:pt x="4494" y="3486"/>
                  <a:pt x="4494" y="2247"/>
                </a:cubicBezTo>
                <a:cubicBezTo>
                  <a:pt x="4494" y="1009"/>
                  <a:pt x="3486" y="1"/>
                  <a:pt x="2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613505" y="3129016"/>
            <a:ext cx="366795" cy="366795"/>
          </a:xfrm>
          <a:custGeom>
            <a:avLst/>
            <a:gdLst/>
            <a:ahLst/>
            <a:cxnLst/>
            <a:rect l="l" t="t" r="r" b="b"/>
            <a:pathLst>
              <a:path w="4754" h="4754" extrusionOk="0">
                <a:moveTo>
                  <a:pt x="2377" y="1"/>
                </a:moveTo>
                <a:cubicBezTo>
                  <a:pt x="1067" y="1"/>
                  <a:pt x="1" y="1067"/>
                  <a:pt x="1" y="2377"/>
                </a:cubicBezTo>
                <a:cubicBezTo>
                  <a:pt x="1" y="3688"/>
                  <a:pt x="1067" y="4754"/>
                  <a:pt x="2377" y="4754"/>
                </a:cubicBezTo>
                <a:cubicBezTo>
                  <a:pt x="3688" y="4754"/>
                  <a:pt x="4754" y="3688"/>
                  <a:pt x="4754" y="2377"/>
                </a:cubicBezTo>
                <a:cubicBezTo>
                  <a:pt x="4754" y="1052"/>
                  <a:pt x="3688" y="1"/>
                  <a:pt x="2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202629" y="2571750"/>
            <a:ext cx="771597" cy="771597"/>
          </a:xfrm>
          <a:custGeom>
            <a:avLst/>
            <a:gdLst/>
            <a:ahLst/>
            <a:cxnLst/>
            <a:rect l="l" t="t" r="r" b="b"/>
            <a:pathLst>
              <a:path w="4249" h="4249" extrusionOk="0">
                <a:moveTo>
                  <a:pt x="2117" y="0"/>
                </a:moveTo>
                <a:cubicBezTo>
                  <a:pt x="951" y="0"/>
                  <a:pt x="0" y="951"/>
                  <a:pt x="0" y="2132"/>
                </a:cubicBezTo>
                <a:cubicBezTo>
                  <a:pt x="0" y="3298"/>
                  <a:pt x="951" y="4249"/>
                  <a:pt x="2117" y="4249"/>
                </a:cubicBezTo>
                <a:cubicBezTo>
                  <a:pt x="3284" y="4249"/>
                  <a:pt x="4249" y="3298"/>
                  <a:pt x="4249" y="2132"/>
                </a:cubicBezTo>
                <a:cubicBezTo>
                  <a:pt x="4249" y="951"/>
                  <a:pt x="3284" y="0"/>
                  <a:pt x="2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subtitle">
  <p:cSld name="CUSTOM_15">
    <p:spTree>
      <p:nvGrpSpPr>
        <p:cNvPr id="1" name="Shape 131"/>
        <p:cNvGrpSpPr/>
        <p:nvPr/>
      </p:nvGrpSpPr>
      <p:grpSpPr>
        <a:xfrm>
          <a:off x="0" y="0"/>
          <a:ext cx="0" cy="0"/>
          <a:chOff x="0" y="0"/>
          <a:chExt cx="0" cy="0"/>
        </a:xfrm>
      </p:grpSpPr>
      <p:sp>
        <p:nvSpPr>
          <p:cNvPr id="132" name="Google Shape;132;p8"/>
          <p:cNvSpPr txBox="1">
            <a:spLocks noGrp="1"/>
          </p:cNvSpPr>
          <p:nvPr>
            <p:ph type="subTitle" idx="1"/>
          </p:nvPr>
        </p:nvSpPr>
        <p:spPr>
          <a:xfrm>
            <a:off x="3531568" y="3311625"/>
            <a:ext cx="49818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000">
                <a:solidFill>
                  <a:srgbClr val="CCCCCC"/>
                </a:solidFill>
              </a:defRPr>
            </a:lvl1pPr>
            <a:lvl2pPr lvl="1" algn="r" rtl="0">
              <a:lnSpc>
                <a:spcPct val="100000"/>
              </a:lnSpc>
              <a:spcBef>
                <a:spcPts val="0"/>
              </a:spcBef>
              <a:spcAft>
                <a:spcPts val="0"/>
              </a:spcAft>
              <a:buClr>
                <a:srgbClr val="CCCCCC"/>
              </a:buClr>
              <a:buSzPts val="1000"/>
              <a:buNone/>
              <a:defRPr sz="1000">
                <a:solidFill>
                  <a:srgbClr val="CCCCCC"/>
                </a:solidFill>
              </a:defRPr>
            </a:lvl2pPr>
            <a:lvl3pPr lvl="2" algn="r" rtl="0">
              <a:lnSpc>
                <a:spcPct val="100000"/>
              </a:lnSpc>
              <a:spcBef>
                <a:spcPts val="0"/>
              </a:spcBef>
              <a:spcAft>
                <a:spcPts val="0"/>
              </a:spcAft>
              <a:buClr>
                <a:srgbClr val="CCCCCC"/>
              </a:buClr>
              <a:buSzPts val="1000"/>
              <a:buNone/>
              <a:defRPr sz="1000">
                <a:solidFill>
                  <a:srgbClr val="CCCCCC"/>
                </a:solidFill>
              </a:defRPr>
            </a:lvl3pPr>
            <a:lvl4pPr lvl="3" algn="r" rtl="0">
              <a:lnSpc>
                <a:spcPct val="100000"/>
              </a:lnSpc>
              <a:spcBef>
                <a:spcPts val="0"/>
              </a:spcBef>
              <a:spcAft>
                <a:spcPts val="0"/>
              </a:spcAft>
              <a:buClr>
                <a:srgbClr val="CCCCCC"/>
              </a:buClr>
              <a:buSzPts val="1000"/>
              <a:buNone/>
              <a:defRPr sz="1000">
                <a:solidFill>
                  <a:srgbClr val="CCCCCC"/>
                </a:solidFill>
              </a:defRPr>
            </a:lvl4pPr>
            <a:lvl5pPr lvl="4" algn="r" rtl="0">
              <a:lnSpc>
                <a:spcPct val="100000"/>
              </a:lnSpc>
              <a:spcBef>
                <a:spcPts val="0"/>
              </a:spcBef>
              <a:spcAft>
                <a:spcPts val="0"/>
              </a:spcAft>
              <a:buClr>
                <a:srgbClr val="CCCCCC"/>
              </a:buClr>
              <a:buSzPts val="1000"/>
              <a:buNone/>
              <a:defRPr sz="1000">
                <a:solidFill>
                  <a:srgbClr val="CCCCCC"/>
                </a:solidFill>
              </a:defRPr>
            </a:lvl5pPr>
            <a:lvl6pPr lvl="5" algn="r" rtl="0">
              <a:lnSpc>
                <a:spcPct val="100000"/>
              </a:lnSpc>
              <a:spcBef>
                <a:spcPts val="0"/>
              </a:spcBef>
              <a:spcAft>
                <a:spcPts val="0"/>
              </a:spcAft>
              <a:buClr>
                <a:srgbClr val="CCCCCC"/>
              </a:buClr>
              <a:buSzPts val="1000"/>
              <a:buNone/>
              <a:defRPr sz="1000">
                <a:solidFill>
                  <a:srgbClr val="CCCCCC"/>
                </a:solidFill>
              </a:defRPr>
            </a:lvl6pPr>
            <a:lvl7pPr lvl="6" algn="r" rtl="0">
              <a:lnSpc>
                <a:spcPct val="100000"/>
              </a:lnSpc>
              <a:spcBef>
                <a:spcPts val="0"/>
              </a:spcBef>
              <a:spcAft>
                <a:spcPts val="0"/>
              </a:spcAft>
              <a:buClr>
                <a:srgbClr val="CCCCCC"/>
              </a:buClr>
              <a:buSzPts val="1000"/>
              <a:buNone/>
              <a:defRPr sz="1000">
                <a:solidFill>
                  <a:srgbClr val="CCCCCC"/>
                </a:solidFill>
              </a:defRPr>
            </a:lvl7pPr>
            <a:lvl8pPr lvl="7" algn="r" rtl="0">
              <a:lnSpc>
                <a:spcPct val="100000"/>
              </a:lnSpc>
              <a:spcBef>
                <a:spcPts val="0"/>
              </a:spcBef>
              <a:spcAft>
                <a:spcPts val="0"/>
              </a:spcAft>
              <a:buClr>
                <a:srgbClr val="CCCCCC"/>
              </a:buClr>
              <a:buSzPts val="1000"/>
              <a:buNone/>
              <a:defRPr sz="1000">
                <a:solidFill>
                  <a:srgbClr val="CCCCCC"/>
                </a:solidFill>
              </a:defRPr>
            </a:lvl8pPr>
            <a:lvl9pPr lvl="8" algn="r" rtl="0">
              <a:lnSpc>
                <a:spcPct val="100000"/>
              </a:lnSpc>
              <a:spcBef>
                <a:spcPts val="0"/>
              </a:spcBef>
              <a:spcAft>
                <a:spcPts val="0"/>
              </a:spcAft>
              <a:buClr>
                <a:srgbClr val="CCCCCC"/>
              </a:buClr>
              <a:buSzPts val="1000"/>
              <a:buNone/>
              <a:defRPr sz="1000">
                <a:solidFill>
                  <a:srgbClr val="CCCCCC"/>
                </a:solidFill>
              </a:defRPr>
            </a:lvl9pPr>
          </a:lstStyle>
          <a:p>
            <a:endParaRPr/>
          </a:p>
        </p:txBody>
      </p:sp>
      <p:sp>
        <p:nvSpPr>
          <p:cNvPr id="133" name="Google Shape;133;p8"/>
          <p:cNvSpPr txBox="1">
            <a:spLocks noGrp="1"/>
          </p:cNvSpPr>
          <p:nvPr>
            <p:ph type="ctrTitle"/>
          </p:nvPr>
        </p:nvSpPr>
        <p:spPr>
          <a:xfrm>
            <a:off x="723600" y="318225"/>
            <a:ext cx="77073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3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6_1_1">
    <p:spTree>
      <p:nvGrpSpPr>
        <p:cNvPr id="1" name="Shape 164"/>
        <p:cNvGrpSpPr/>
        <p:nvPr/>
      </p:nvGrpSpPr>
      <p:grpSpPr>
        <a:xfrm>
          <a:off x="0" y="0"/>
          <a:ext cx="0" cy="0"/>
          <a:chOff x="0" y="0"/>
          <a:chExt cx="0" cy="0"/>
        </a:xfrm>
      </p:grpSpPr>
      <p:sp>
        <p:nvSpPr>
          <p:cNvPr id="165" name="Google Shape;165;p12"/>
          <p:cNvSpPr txBox="1">
            <a:spLocks noGrp="1"/>
          </p:cNvSpPr>
          <p:nvPr>
            <p:ph type="ctrTitle"/>
          </p:nvPr>
        </p:nvSpPr>
        <p:spPr>
          <a:xfrm>
            <a:off x="723600" y="475250"/>
            <a:ext cx="7707300" cy="44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2">
  <p:cSld name="CUSTOM_6_1_1_1">
    <p:spTree>
      <p:nvGrpSpPr>
        <p:cNvPr id="1" name="Shape 218"/>
        <p:cNvGrpSpPr/>
        <p:nvPr/>
      </p:nvGrpSpPr>
      <p:grpSpPr>
        <a:xfrm>
          <a:off x="0" y="0"/>
          <a:ext cx="0" cy="0"/>
          <a:chOff x="0" y="0"/>
          <a:chExt cx="0" cy="0"/>
        </a:xfrm>
      </p:grpSpPr>
      <p:sp>
        <p:nvSpPr>
          <p:cNvPr id="219" name="Google Shape;219;p16"/>
          <p:cNvSpPr txBox="1">
            <a:spLocks noGrp="1"/>
          </p:cNvSpPr>
          <p:nvPr>
            <p:ph type="ctrTitle"/>
          </p:nvPr>
        </p:nvSpPr>
        <p:spPr>
          <a:xfrm>
            <a:off x="2120944" y="1395950"/>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20" name="Google Shape;220;p16"/>
          <p:cNvSpPr txBox="1">
            <a:spLocks noGrp="1"/>
          </p:cNvSpPr>
          <p:nvPr>
            <p:ph type="subTitle" idx="1"/>
          </p:nvPr>
        </p:nvSpPr>
        <p:spPr>
          <a:xfrm>
            <a:off x="2120944" y="1857424"/>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21" name="Google Shape;221;p16"/>
          <p:cNvSpPr txBox="1">
            <a:spLocks noGrp="1"/>
          </p:cNvSpPr>
          <p:nvPr>
            <p:ph type="ctrTitle" idx="2"/>
          </p:nvPr>
        </p:nvSpPr>
        <p:spPr>
          <a:xfrm>
            <a:off x="4593656" y="1392550"/>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22" name="Google Shape;222;p16"/>
          <p:cNvSpPr txBox="1">
            <a:spLocks noGrp="1"/>
          </p:cNvSpPr>
          <p:nvPr>
            <p:ph type="subTitle" idx="3"/>
          </p:nvPr>
        </p:nvSpPr>
        <p:spPr>
          <a:xfrm>
            <a:off x="5196656" y="1854021"/>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23" name="Google Shape;223;p16"/>
          <p:cNvSpPr txBox="1">
            <a:spLocks noGrp="1"/>
          </p:cNvSpPr>
          <p:nvPr>
            <p:ph type="ctrTitle" idx="4"/>
          </p:nvPr>
        </p:nvSpPr>
        <p:spPr>
          <a:xfrm>
            <a:off x="2120944" y="2921676"/>
            <a:ext cx="2429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24" name="Google Shape;224;p16"/>
          <p:cNvSpPr txBox="1">
            <a:spLocks noGrp="1"/>
          </p:cNvSpPr>
          <p:nvPr>
            <p:ph type="subTitle" idx="5"/>
          </p:nvPr>
        </p:nvSpPr>
        <p:spPr>
          <a:xfrm>
            <a:off x="2120944" y="3383150"/>
            <a:ext cx="18264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25" name="Google Shape;225;p16"/>
          <p:cNvSpPr txBox="1">
            <a:spLocks noGrp="1"/>
          </p:cNvSpPr>
          <p:nvPr>
            <p:ph type="ctrTitle" idx="6"/>
          </p:nvPr>
        </p:nvSpPr>
        <p:spPr>
          <a:xfrm>
            <a:off x="4593656" y="2918279"/>
            <a:ext cx="2429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26" name="Google Shape;226;p16"/>
          <p:cNvSpPr txBox="1">
            <a:spLocks noGrp="1"/>
          </p:cNvSpPr>
          <p:nvPr>
            <p:ph type="subTitle" idx="7"/>
          </p:nvPr>
        </p:nvSpPr>
        <p:spPr>
          <a:xfrm>
            <a:off x="5196656" y="3379749"/>
            <a:ext cx="18264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27" name="Google Shape;227;p16"/>
          <p:cNvSpPr txBox="1">
            <a:spLocks noGrp="1"/>
          </p:cNvSpPr>
          <p:nvPr>
            <p:ph type="ctrTitle" idx="8"/>
          </p:nvPr>
        </p:nvSpPr>
        <p:spPr>
          <a:xfrm>
            <a:off x="723600" y="470625"/>
            <a:ext cx="77073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5">
  <p:cSld name="CUSTOM_23">
    <p:spTree>
      <p:nvGrpSpPr>
        <p:cNvPr id="1" name="Shape 253"/>
        <p:cNvGrpSpPr/>
        <p:nvPr/>
      </p:nvGrpSpPr>
      <p:grpSpPr>
        <a:xfrm>
          <a:off x="0" y="0"/>
          <a:ext cx="0" cy="0"/>
          <a:chOff x="0" y="0"/>
          <a:chExt cx="0" cy="0"/>
        </a:xfrm>
      </p:grpSpPr>
      <p:sp>
        <p:nvSpPr>
          <p:cNvPr id="254" name="Google Shape;254;p19"/>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255" name="Google Shape;255;p19"/>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256" name="Google Shape;256;p19"/>
          <p:cNvSpPr/>
          <p:nvPr/>
        </p:nvSpPr>
        <p:spPr>
          <a:xfrm>
            <a:off x="2609300" y="753125"/>
            <a:ext cx="4099200" cy="3583200"/>
          </a:xfrm>
          <a:prstGeom prst="rect">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_1_2_1">
    <p:spTree>
      <p:nvGrpSpPr>
        <p:cNvPr id="1" name="Shape 268"/>
        <p:cNvGrpSpPr/>
        <p:nvPr/>
      </p:nvGrpSpPr>
      <p:grpSpPr>
        <a:xfrm>
          <a:off x="0" y="0"/>
          <a:ext cx="0" cy="0"/>
          <a:chOff x="0" y="0"/>
          <a:chExt cx="0" cy="0"/>
        </a:xfrm>
      </p:grpSpPr>
      <p:sp>
        <p:nvSpPr>
          <p:cNvPr id="269" name="Google Shape;269;p21"/>
          <p:cNvSpPr/>
          <p:nvPr/>
        </p:nvSpPr>
        <p:spPr>
          <a:xfrm>
            <a:off x="1589166" y="-76200"/>
            <a:ext cx="4130501" cy="5338994"/>
          </a:xfrm>
          <a:custGeom>
            <a:avLst/>
            <a:gdLst/>
            <a:ahLst/>
            <a:cxnLst/>
            <a:rect l="l" t="t" r="r" b="b"/>
            <a:pathLst>
              <a:path w="126315" h="163272" extrusionOk="0">
                <a:moveTo>
                  <a:pt x="8406" y="1"/>
                </a:moveTo>
                <a:lnTo>
                  <a:pt x="8406" y="25"/>
                </a:lnTo>
                <a:cubicBezTo>
                  <a:pt x="4966" y="215"/>
                  <a:pt x="2227" y="3073"/>
                  <a:pt x="2227" y="6561"/>
                </a:cubicBezTo>
                <a:cubicBezTo>
                  <a:pt x="2227" y="8109"/>
                  <a:pt x="2763" y="9538"/>
                  <a:pt x="3668" y="10645"/>
                </a:cubicBezTo>
                <a:cubicBezTo>
                  <a:pt x="1441" y="12241"/>
                  <a:pt x="1" y="14848"/>
                  <a:pt x="1" y="17789"/>
                </a:cubicBezTo>
                <a:cubicBezTo>
                  <a:pt x="1" y="22242"/>
                  <a:pt x="3299" y="25909"/>
                  <a:pt x="7585" y="26504"/>
                </a:cubicBezTo>
                <a:cubicBezTo>
                  <a:pt x="6918" y="28016"/>
                  <a:pt x="6525" y="29695"/>
                  <a:pt x="6513" y="31469"/>
                </a:cubicBezTo>
                <a:cubicBezTo>
                  <a:pt x="6466" y="38208"/>
                  <a:pt x="11931" y="43864"/>
                  <a:pt x="18658" y="44066"/>
                </a:cubicBezTo>
                <a:cubicBezTo>
                  <a:pt x="18782" y="44070"/>
                  <a:pt x="18906" y="44071"/>
                  <a:pt x="19029" y="44071"/>
                </a:cubicBezTo>
                <a:cubicBezTo>
                  <a:pt x="21273" y="44071"/>
                  <a:pt x="23389" y="43461"/>
                  <a:pt x="25206" y="42423"/>
                </a:cubicBezTo>
                <a:cubicBezTo>
                  <a:pt x="25623" y="44542"/>
                  <a:pt x="27052" y="46280"/>
                  <a:pt x="28969" y="47126"/>
                </a:cubicBezTo>
                <a:cubicBezTo>
                  <a:pt x="27278" y="48531"/>
                  <a:pt x="26302" y="50757"/>
                  <a:pt x="26683" y="53198"/>
                </a:cubicBezTo>
                <a:cubicBezTo>
                  <a:pt x="27111" y="56032"/>
                  <a:pt x="29421" y="58294"/>
                  <a:pt x="32255" y="58675"/>
                </a:cubicBezTo>
                <a:cubicBezTo>
                  <a:pt x="32566" y="58716"/>
                  <a:pt x="32873" y="58736"/>
                  <a:pt x="33176" y="58736"/>
                </a:cubicBezTo>
                <a:cubicBezTo>
                  <a:pt x="33846" y="58736"/>
                  <a:pt x="34493" y="58637"/>
                  <a:pt x="35100" y="58449"/>
                </a:cubicBezTo>
                <a:lnTo>
                  <a:pt x="35100" y="58449"/>
                </a:lnTo>
                <a:cubicBezTo>
                  <a:pt x="35100" y="58544"/>
                  <a:pt x="35088" y="58651"/>
                  <a:pt x="35088" y="58746"/>
                </a:cubicBezTo>
                <a:cubicBezTo>
                  <a:pt x="35088" y="61306"/>
                  <a:pt x="37172" y="63390"/>
                  <a:pt x="39732" y="63390"/>
                </a:cubicBezTo>
                <a:cubicBezTo>
                  <a:pt x="39863" y="63390"/>
                  <a:pt x="40018" y="63378"/>
                  <a:pt x="40149" y="63378"/>
                </a:cubicBezTo>
                <a:lnTo>
                  <a:pt x="40149" y="163271"/>
                </a:lnTo>
                <a:lnTo>
                  <a:pt x="121528" y="163271"/>
                </a:lnTo>
                <a:cubicBezTo>
                  <a:pt x="124171" y="163271"/>
                  <a:pt x="126314" y="161128"/>
                  <a:pt x="126314" y="158485"/>
                </a:cubicBezTo>
                <a:lnTo>
                  <a:pt x="126314" y="4799"/>
                </a:lnTo>
                <a:cubicBezTo>
                  <a:pt x="126314" y="2144"/>
                  <a:pt x="124171" y="1"/>
                  <a:pt x="121528" y="1"/>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4587250" y="-20600"/>
            <a:ext cx="4649100" cy="523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txBox="1">
            <a:spLocks noGrp="1"/>
          </p:cNvSpPr>
          <p:nvPr>
            <p:ph type="title"/>
          </p:nvPr>
        </p:nvSpPr>
        <p:spPr>
          <a:xfrm>
            <a:off x="5581638" y="70146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sz="5600">
                <a:solidFill>
                  <a:schemeClr val="accent5"/>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72" name="Google Shape;272;p21"/>
          <p:cNvSpPr txBox="1">
            <a:spLocks noGrp="1"/>
          </p:cNvSpPr>
          <p:nvPr>
            <p:ph type="subTitle" idx="1"/>
          </p:nvPr>
        </p:nvSpPr>
        <p:spPr>
          <a:xfrm flipH="1">
            <a:off x="5018838" y="2330323"/>
            <a:ext cx="3409800" cy="117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6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273" name="Google Shape;273;p21"/>
          <p:cNvSpPr/>
          <p:nvPr/>
        </p:nvSpPr>
        <p:spPr>
          <a:xfrm>
            <a:off x="395425" y="4679947"/>
            <a:ext cx="2737448" cy="209747"/>
          </a:xfrm>
          <a:custGeom>
            <a:avLst/>
            <a:gdLst/>
            <a:ahLst/>
            <a:cxnLst/>
            <a:rect l="l" t="t" r="r" b="b"/>
            <a:pathLst>
              <a:path w="83714" h="5276" extrusionOk="0">
                <a:moveTo>
                  <a:pt x="2632" y="1"/>
                </a:moveTo>
                <a:cubicBezTo>
                  <a:pt x="1180" y="1"/>
                  <a:pt x="1" y="1179"/>
                  <a:pt x="1" y="2644"/>
                </a:cubicBezTo>
                <a:cubicBezTo>
                  <a:pt x="1" y="4096"/>
                  <a:pt x="1180" y="5275"/>
                  <a:pt x="2632" y="5275"/>
                </a:cubicBezTo>
                <a:lnTo>
                  <a:pt x="81082" y="5275"/>
                </a:lnTo>
                <a:cubicBezTo>
                  <a:pt x="82547" y="5275"/>
                  <a:pt x="83714" y="4096"/>
                  <a:pt x="83714" y="2644"/>
                </a:cubicBezTo>
                <a:cubicBezTo>
                  <a:pt x="83714" y="1179"/>
                  <a:pt x="82547" y="1"/>
                  <a:pt x="81082" y="1"/>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90213" y="5042035"/>
            <a:ext cx="3043454" cy="172525"/>
          </a:xfrm>
          <a:custGeom>
            <a:avLst/>
            <a:gdLst/>
            <a:ahLst/>
            <a:cxnLst/>
            <a:rect l="l" t="t" r="r" b="b"/>
            <a:pathLst>
              <a:path w="93072" h="5276" extrusionOk="0">
                <a:moveTo>
                  <a:pt x="2644" y="1"/>
                </a:moveTo>
                <a:cubicBezTo>
                  <a:pt x="1179" y="1"/>
                  <a:pt x="0" y="1179"/>
                  <a:pt x="0" y="2644"/>
                </a:cubicBezTo>
                <a:cubicBezTo>
                  <a:pt x="0" y="4096"/>
                  <a:pt x="1179" y="5275"/>
                  <a:pt x="2644" y="5275"/>
                </a:cubicBezTo>
                <a:lnTo>
                  <a:pt x="90428" y="5275"/>
                </a:lnTo>
                <a:cubicBezTo>
                  <a:pt x="91893" y="5275"/>
                  <a:pt x="93072" y="4096"/>
                  <a:pt x="93072" y="2644"/>
                </a:cubicBezTo>
                <a:cubicBezTo>
                  <a:pt x="93072" y="1179"/>
                  <a:pt x="91893" y="1"/>
                  <a:pt x="90428" y="1"/>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521060" y="4878231"/>
            <a:ext cx="2266731" cy="172100"/>
          </a:xfrm>
          <a:custGeom>
            <a:avLst/>
            <a:gdLst/>
            <a:ahLst/>
            <a:cxnLst/>
            <a:rect l="l" t="t" r="r" b="b"/>
            <a:pathLst>
              <a:path w="69319" h="5263" extrusionOk="0">
                <a:moveTo>
                  <a:pt x="0" y="0"/>
                </a:moveTo>
                <a:cubicBezTo>
                  <a:pt x="1453" y="0"/>
                  <a:pt x="2632" y="1179"/>
                  <a:pt x="2632" y="2631"/>
                </a:cubicBezTo>
                <a:cubicBezTo>
                  <a:pt x="2632" y="4084"/>
                  <a:pt x="1453" y="5263"/>
                  <a:pt x="0" y="5263"/>
                </a:cubicBezTo>
                <a:lnTo>
                  <a:pt x="66687" y="5263"/>
                </a:lnTo>
                <a:cubicBezTo>
                  <a:pt x="68152" y="5263"/>
                  <a:pt x="69318" y="4084"/>
                  <a:pt x="69318" y="2631"/>
                </a:cubicBezTo>
                <a:cubicBezTo>
                  <a:pt x="69318" y="1179"/>
                  <a:pt x="68152" y="0"/>
                  <a:pt x="66687" y="0"/>
                </a:cubicBezTo>
                <a:close/>
              </a:path>
            </a:pathLst>
          </a:custGeom>
          <a:solidFill>
            <a:srgbClr val="00A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txBox="1"/>
          <p:nvPr/>
        </p:nvSpPr>
        <p:spPr>
          <a:xfrm>
            <a:off x="4832284" y="3600494"/>
            <a:ext cx="3598500" cy="64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Abel"/>
                <a:ea typeface="Abel"/>
                <a:cs typeface="Abel"/>
                <a:sym typeface="Abel"/>
              </a:rPr>
              <a:t>CREDITS: This presentation template was created by </a:t>
            </a:r>
            <a:r>
              <a:rPr lang="en" sz="1200" b="1">
                <a:solidFill>
                  <a:schemeClr val="lt1"/>
                </a:solidFill>
                <a:uFill>
                  <a:noFill/>
                </a:uFill>
                <a:latin typeface="Abel"/>
                <a:ea typeface="Abel"/>
                <a:cs typeface="Abel"/>
                <a:sym typeface="Abe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Abel"/>
                <a:ea typeface="Abel"/>
                <a:cs typeface="Abel"/>
                <a:sym typeface="Abel"/>
              </a:rPr>
              <a:t>, including icons by </a:t>
            </a:r>
            <a:r>
              <a:rPr lang="en" sz="1200" b="1">
                <a:solidFill>
                  <a:schemeClr val="lt1"/>
                </a:solidFill>
                <a:uFill>
                  <a:noFill/>
                </a:uFill>
                <a:latin typeface="Abel"/>
                <a:ea typeface="Abel"/>
                <a:cs typeface="Abel"/>
                <a:sym typeface="Abe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Abel"/>
                <a:ea typeface="Abel"/>
                <a:cs typeface="Abel"/>
                <a:sym typeface="Abel"/>
              </a:rPr>
              <a:t>, infographics &amp; images by </a:t>
            </a:r>
            <a:r>
              <a:rPr lang="en" sz="1200" b="1">
                <a:solidFill>
                  <a:schemeClr val="lt1"/>
                </a:solidFill>
                <a:uFill>
                  <a:noFill/>
                </a:uFill>
                <a:latin typeface="Abel"/>
                <a:ea typeface="Abel"/>
                <a:cs typeface="Abel"/>
                <a:sym typeface="Abe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lt1"/>
                </a:solidFill>
                <a:latin typeface="Abel"/>
                <a:ea typeface="Abel"/>
                <a:cs typeface="Abel"/>
                <a:sym typeface="Abel"/>
              </a:rPr>
              <a:t> and illustrations by </a:t>
            </a:r>
            <a:r>
              <a:rPr lang="en" sz="1200" b="1">
                <a:solidFill>
                  <a:schemeClr val="lt1"/>
                </a:solidFill>
                <a:uFill>
                  <a:noFill/>
                </a:uFill>
                <a:latin typeface="Abel"/>
                <a:ea typeface="Abel"/>
                <a:cs typeface="Abel"/>
                <a:sym typeface="Abe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200">
              <a:solidFill>
                <a:schemeClr val="lt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2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7599"/>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bel"/>
              <a:buChar char="●"/>
              <a:defRPr sz="1200">
                <a:solidFill>
                  <a:schemeClr val="dk1"/>
                </a:solidFill>
                <a:latin typeface="Abel"/>
                <a:ea typeface="Abel"/>
                <a:cs typeface="Abel"/>
                <a:sym typeface="Abel"/>
              </a:defRPr>
            </a:lvl1pPr>
            <a:lvl2pPr marL="914400" lvl="1"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2pPr>
            <a:lvl3pPr marL="1371600" lvl="2"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3pPr>
            <a:lvl4pPr marL="1828800" lvl="3"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4pPr>
            <a:lvl5pPr marL="2286000" lvl="4"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5pPr>
            <a:lvl6pPr marL="2743200" lvl="5"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6pPr>
            <a:lvl7pPr marL="3200400" lvl="6"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7pPr>
            <a:lvl8pPr marL="3657600" lvl="7" indent="-304800" rtl="0">
              <a:lnSpc>
                <a:spcPct val="115000"/>
              </a:lnSpc>
              <a:spcBef>
                <a:spcPts val="1600"/>
              </a:spcBef>
              <a:spcAft>
                <a:spcPts val="0"/>
              </a:spcAft>
              <a:buClr>
                <a:schemeClr val="dk1"/>
              </a:buClr>
              <a:buSzPts val="1200"/>
              <a:buFont typeface="Abel"/>
              <a:buChar char="○"/>
              <a:defRPr sz="1200">
                <a:solidFill>
                  <a:schemeClr val="dk1"/>
                </a:solidFill>
                <a:latin typeface="Abel"/>
                <a:ea typeface="Abel"/>
                <a:cs typeface="Abel"/>
                <a:sym typeface="Abel"/>
              </a:defRPr>
            </a:lvl8pPr>
            <a:lvl9pPr marL="4114800" lvl="8" indent="-304800" rtl="0">
              <a:lnSpc>
                <a:spcPct val="115000"/>
              </a:lnSpc>
              <a:spcBef>
                <a:spcPts val="1600"/>
              </a:spcBef>
              <a:spcAft>
                <a:spcPts val="1600"/>
              </a:spcAft>
              <a:buClr>
                <a:schemeClr val="dk1"/>
              </a:buClr>
              <a:buSzPts val="1200"/>
              <a:buFont typeface="Abel"/>
              <a:buChar char="■"/>
              <a:defRPr sz="1200">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62" r:id="rId6"/>
    <p:sldLayoutId id="2147483665" r:id="rId7"/>
    <p:sldLayoutId id="2147483667" r:id="rId8"/>
    <p:sldLayoutId id="2147483670" r:id="rId9"/>
    <p:sldLayoutId id="2147483672"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0">
          <p15:clr>
            <a:srgbClr val="EA4335"/>
          </p15:clr>
        </p15:guide>
        <p15:guide id="2">
          <p15:clr>
            <a:srgbClr val="EA4335"/>
          </p15:clr>
        </p15:guide>
        <p15:guide id="3" pos="5760">
          <p15:clr>
            <a:srgbClr val="EA4335"/>
          </p15:clr>
        </p15:guide>
        <p15:guide id="4" pos="5311">
          <p15:clr>
            <a:srgbClr val="EA4335"/>
          </p15:clr>
        </p15:guide>
        <p15:guide id="5" pos="449">
          <p15:clr>
            <a:srgbClr val="EA4335"/>
          </p15:clr>
        </p15:guide>
        <p15:guide id="6" orient="horz" pos="1620">
          <p15:clr>
            <a:srgbClr val="EA4335"/>
          </p15:clr>
        </p15:guide>
        <p15:guide id="7" orient="horz" pos="340">
          <p15:clr>
            <a:srgbClr val="EA4335"/>
          </p15:clr>
        </p15:guide>
        <p15:guide id="8" orient="horz" pos="2903">
          <p15:clr>
            <a:srgbClr val="EA4335"/>
          </p15:clr>
        </p15:guide>
        <p15:guide id="9" orient="horz" pos="516">
          <p15:clr>
            <a:srgbClr val="9900F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29"/>
          <p:cNvSpPr txBox="1">
            <a:spLocks noGrp="1"/>
          </p:cNvSpPr>
          <p:nvPr>
            <p:ph type="ctrTitle"/>
          </p:nvPr>
        </p:nvSpPr>
        <p:spPr>
          <a:xfrm>
            <a:off x="571700" y="819000"/>
            <a:ext cx="4000200" cy="24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smtClean="0"/>
              <a:t>Batch </a:t>
            </a:r>
            <a:br>
              <a:rPr lang="en" sz="3500" dirty="0" smtClean="0"/>
            </a:br>
            <a:r>
              <a:rPr lang="en" sz="3500" dirty="0" smtClean="0"/>
              <a:t>Performance Analysis</a:t>
            </a:r>
            <a:endParaRPr sz="3500" dirty="0"/>
          </a:p>
        </p:txBody>
      </p:sp>
      <p:sp>
        <p:nvSpPr>
          <p:cNvPr id="2" name="Subtitle 1"/>
          <p:cNvSpPr>
            <a:spLocks noGrp="1"/>
          </p:cNvSpPr>
          <p:nvPr>
            <p:ph type="subTitle" idx="1"/>
          </p:nvPr>
        </p:nvSpPr>
        <p:spPr>
          <a:xfrm>
            <a:off x="498804" y="3635375"/>
            <a:ext cx="3209100" cy="473700"/>
          </a:xfrm>
        </p:spPr>
        <p:txBody>
          <a:bodyPr/>
          <a:lstStyle/>
          <a:p>
            <a:r>
              <a:rPr lang="en-IN" dirty="0" smtClean="0"/>
              <a:t>TEAM BOTSNBOTS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Pipeline</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683568" y="988149"/>
            <a:ext cx="7776863" cy="2800767"/>
          </a:xfrm>
          <a:prstGeom prst="rect">
            <a:avLst/>
          </a:prstGeom>
        </p:spPr>
        <p:txBody>
          <a:bodyPr wrap="square">
            <a:spAutoFit/>
          </a:bodyPr>
          <a:lstStyle/>
          <a:p>
            <a:pPr marL="285750" indent="-285750">
              <a:buFont typeface="Arial" pitchFamily="34" charset="0"/>
              <a:buChar char="•"/>
            </a:pPr>
            <a:r>
              <a:rPr lang="en-IN" sz="1600" b="1" dirty="0"/>
              <a:t>We observe that there are columns in the dataset with just 1 unique </a:t>
            </a:r>
            <a:r>
              <a:rPr lang="en-IN" sz="1600" b="1" dirty="0" smtClean="0"/>
              <a:t>value</a:t>
            </a:r>
          </a:p>
          <a:p>
            <a:pPr marL="285750" indent="-285750">
              <a:buFont typeface="Arial" pitchFamily="34" charset="0"/>
              <a:buChar char="•"/>
            </a:pPr>
            <a:r>
              <a:rPr lang="en-IN" sz="1600" dirty="0" smtClean="0"/>
              <a:t>We </a:t>
            </a:r>
            <a:r>
              <a:rPr lang="en-IN" sz="1600" dirty="0"/>
              <a:t>can drop these columns as they will not do any help to our model to differentiate between two different labels while on the other hand, it can even negatively affect our model by creating a bias in the </a:t>
            </a:r>
            <a:r>
              <a:rPr lang="en-IN" sz="1600" dirty="0" smtClean="0"/>
              <a:t>data</a:t>
            </a:r>
          </a:p>
          <a:p>
            <a:pPr marL="285750" indent="-285750">
              <a:buFont typeface="Arial" pitchFamily="34" charset="0"/>
              <a:buChar char="•"/>
            </a:pPr>
            <a:r>
              <a:rPr lang="en-IN" sz="1600" dirty="0" smtClean="0"/>
              <a:t>There </a:t>
            </a:r>
            <a:r>
              <a:rPr lang="en-IN" sz="1600" dirty="0"/>
              <a:t>are more number of columns in the test data with </a:t>
            </a:r>
            <a:r>
              <a:rPr lang="en-IN" sz="1600" b="1" dirty="0"/>
              <a:t>1 unique value</a:t>
            </a:r>
            <a:r>
              <a:rPr lang="en-IN" sz="1600" dirty="0"/>
              <a:t> than in the train </a:t>
            </a:r>
            <a:r>
              <a:rPr lang="en-IN" sz="1600" dirty="0" smtClean="0"/>
              <a:t>data</a:t>
            </a:r>
          </a:p>
          <a:p>
            <a:pPr marL="285750" indent="-285750">
              <a:buFont typeface="Arial" pitchFamily="34" charset="0"/>
              <a:buChar char="•"/>
            </a:pPr>
            <a:r>
              <a:rPr lang="en-IN" sz="1600" dirty="0" smtClean="0"/>
              <a:t>Columns </a:t>
            </a:r>
            <a:r>
              <a:rPr lang="en-IN" sz="1600" dirty="0"/>
              <a:t>which coincide for both datasets: </a:t>
            </a:r>
            <a:r>
              <a:rPr lang="en-IN" sz="1600" b="1" dirty="0"/>
              <a:t>x2_t0, x2_t1, x18_t0, x18_t1, x18_t2, x18_t3, x18_t4, x18_t5, x18_t6, x25_t0, x25_t1, x37_t6, x38_t5, x38_t6, </a:t>
            </a:r>
            <a:r>
              <a:rPr lang="en-IN" sz="1600" b="1" dirty="0" smtClean="0"/>
              <a:t>x42_t6</a:t>
            </a:r>
          </a:p>
          <a:p>
            <a:pPr marL="285750" indent="-285750">
              <a:buFont typeface="Arial" pitchFamily="34" charset="0"/>
              <a:buChar char="•"/>
            </a:pPr>
            <a:r>
              <a:rPr lang="en-IN" sz="1600" dirty="0"/>
              <a:t>D</a:t>
            </a:r>
            <a:r>
              <a:rPr lang="en-IN" sz="1600" dirty="0" smtClean="0"/>
              <a:t>ropping </a:t>
            </a:r>
            <a:r>
              <a:rPr lang="en-IN" sz="1600" dirty="0"/>
              <a:t>these </a:t>
            </a:r>
            <a:r>
              <a:rPr lang="en-IN" sz="1600" b="1" dirty="0"/>
              <a:t>15 columns</a:t>
            </a:r>
            <a:r>
              <a:rPr lang="en-IN" sz="1600" dirty="0"/>
              <a:t> from both train data and test data</a:t>
            </a:r>
          </a:p>
          <a:p>
            <a:pPr lvl="0"/>
            <a:endParaRPr lang="en-IN" sz="1600" dirty="0">
              <a:latin typeface="Abel"/>
              <a:ea typeface="Abel"/>
              <a:cs typeface="Abel"/>
              <a:sym typeface="Abel"/>
            </a:endParaRPr>
          </a:p>
        </p:txBody>
      </p:sp>
    </p:spTree>
    <p:extLst>
      <p:ext uri="{BB962C8B-B14F-4D97-AF65-F5344CB8AC3E}">
        <p14:creationId xmlns:p14="http://schemas.microsoft.com/office/powerpoint/2010/main" val="417729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Pipeline</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55576" y="987574"/>
            <a:ext cx="7704855" cy="1569660"/>
          </a:xfrm>
          <a:prstGeom prst="rect">
            <a:avLst/>
          </a:prstGeom>
        </p:spPr>
        <p:txBody>
          <a:bodyPr wrap="square">
            <a:spAutoFit/>
          </a:bodyPr>
          <a:lstStyle/>
          <a:p>
            <a:r>
              <a:rPr lang="en-IN" sz="1600" b="1" dirty="0"/>
              <a:t>Summarizing the data </a:t>
            </a:r>
            <a:r>
              <a:rPr lang="en-IN" sz="1600" b="1" dirty="0" smtClean="0"/>
              <a:t>cleaning:</a:t>
            </a:r>
          </a:p>
          <a:p>
            <a:pPr marL="285750" indent="-285750">
              <a:buFont typeface="Arial" pitchFamily="34" charset="0"/>
              <a:buChar char="•"/>
            </a:pPr>
            <a:r>
              <a:rPr lang="en-IN" sz="1600" dirty="0" smtClean="0"/>
              <a:t>Dropping </a:t>
            </a:r>
            <a:r>
              <a:rPr lang="en-IN" sz="1600" dirty="0"/>
              <a:t>rows that have values of y2 &gt; 1 and y2 &lt; -</a:t>
            </a:r>
            <a:r>
              <a:rPr lang="en-IN" sz="1600" dirty="0" smtClean="0"/>
              <a:t>1</a:t>
            </a:r>
          </a:p>
          <a:p>
            <a:pPr marL="285750" indent="-285750">
              <a:buFont typeface="Arial" pitchFamily="34" charset="0"/>
              <a:buChar char="•"/>
            </a:pPr>
            <a:r>
              <a:rPr lang="en-IN" sz="1600" dirty="0" smtClean="0"/>
              <a:t>Dropping that </a:t>
            </a:r>
            <a:r>
              <a:rPr lang="en-IN" sz="1600" dirty="0"/>
              <a:t>have only 1 unique value as that doesn't contribute to the </a:t>
            </a:r>
            <a:r>
              <a:rPr lang="en-IN" sz="1600" dirty="0" smtClean="0"/>
              <a:t>model</a:t>
            </a:r>
          </a:p>
          <a:p>
            <a:pPr marL="285750" indent="-285750">
              <a:buFont typeface="Arial" pitchFamily="34" charset="0"/>
              <a:buChar char="•"/>
            </a:pPr>
            <a:r>
              <a:rPr lang="en-IN" sz="1600" dirty="0" smtClean="0"/>
              <a:t>Comparing columns </a:t>
            </a:r>
            <a:r>
              <a:rPr lang="en-IN" sz="1600" dirty="0"/>
              <a:t>from the test data(that have only 1 unique value) in the train data columns that have 2 </a:t>
            </a:r>
            <a:r>
              <a:rPr lang="en-IN" sz="1600" dirty="0" smtClean="0"/>
              <a:t>values.</a:t>
            </a:r>
          </a:p>
          <a:p>
            <a:pPr marL="285750" indent="-285750">
              <a:buFont typeface="Arial" pitchFamily="34" charset="0"/>
              <a:buChar char="•"/>
            </a:pPr>
            <a:r>
              <a:rPr lang="en-IN" sz="1600" dirty="0" smtClean="0"/>
              <a:t>Dropping </a:t>
            </a:r>
            <a:r>
              <a:rPr lang="en-IN" sz="1600" dirty="0"/>
              <a:t>the column if the 2nd value has just &lt;=3 </a:t>
            </a:r>
            <a:r>
              <a:rPr lang="en-IN" sz="1600" dirty="0" smtClean="0"/>
              <a:t>occurrences </a:t>
            </a:r>
            <a:r>
              <a:rPr lang="en-IN" sz="1600" dirty="0"/>
              <a:t>throughout</a:t>
            </a:r>
          </a:p>
        </p:txBody>
      </p:sp>
      <p:sp>
        <p:nvSpPr>
          <p:cNvPr id="11" name="Rectangle 10"/>
          <p:cNvSpPr/>
          <p:nvPr/>
        </p:nvSpPr>
        <p:spPr>
          <a:xfrm>
            <a:off x="827585" y="2715766"/>
            <a:ext cx="7704855" cy="1815882"/>
          </a:xfrm>
          <a:prstGeom prst="rect">
            <a:avLst/>
          </a:prstGeom>
        </p:spPr>
        <p:txBody>
          <a:bodyPr wrap="square">
            <a:spAutoFit/>
          </a:bodyPr>
          <a:lstStyle/>
          <a:p>
            <a:r>
              <a:rPr lang="en-IN" sz="1600" b="1" dirty="0" smtClean="0"/>
              <a:t>Model Evaluation:</a:t>
            </a:r>
            <a:endParaRPr lang="en-IN" sz="1600" b="1" dirty="0"/>
          </a:p>
          <a:p>
            <a:pPr marL="285750" indent="-285750">
              <a:buFont typeface="Arial" pitchFamily="34" charset="0"/>
              <a:buChar char="•"/>
            </a:pPr>
            <a:r>
              <a:rPr lang="en-IN" sz="1600" dirty="0" smtClean="0"/>
              <a:t>We tried a number of Different ML models such as </a:t>
            </a:r>
            <a:r>
              <a:rPr lang="en-IN" sz="1600" b="1" dirty="0" smtClean="0"/>
              <a:t>Linear Regression, Decision Tree </a:t>
            </a:r>
            <a:r>
              <a:rPr lang="en-IN" sz="1600" b="1" dirty="0" err="1" smtClean="0"/>
              <a:t>Regressor</a:t>
            </a:r>
            <a:r>
              <a:rPr lang="en-IN" sz="1600" b="1" dirty="0" smtClean="0"/>
              <a:t>, Ridge Regression, Lasso Regression, Random Forest Regression, </a:t>
            </a:r>
            <a:r>
              <a:rPr lang="en-IN" sz="1600" b="1" dirty="0" err="1" smtClean="0"/>
              <a:t>ElasticNet</a:t>
            </a:r>
            <a:r>
              <a:rPr lang="en-IN" sz="1600" b="1" dirty="0" smtClean="0"/>
              <a:t> Regression, </a:t>
            </a:r>
            <a:r>
              <a:rPr lang="en-IN" sz="1600" b="1" dirty="0" err="1" smtClean="0"/>
              <a:t>XGBoost</a:t>
            </a:r>
            <a:r>
              <a:rPr lang="en-IN" sz="1600" b="1" dirty="0" smtClean="0"/>
              <a:t> Regression.</a:t>
            </a:r>
          </a:p>
          <a:p>
            <a:pPr marL="285750" indent="-285750">
              <a:buFont typeface="Arial" pitchFamily="34" charset="0"/>
              <a:buChar char="•"/>
            </a:pPr>
            <a:endParaRPr lang="en-IN" sz="1600" b="1" dirty="0"/>
          </a:p>
          <a:p>
            <a:pPr marL="285750" indent="-285750">
              <a:buFont typeface="Arial" pitchFamily="34" charset="0"/>
              <a:buChar char="•"/>
            </a:pPr>
            <a:r>
              <a:rPr lang="en-IN" sz="1600" b="1" dirty="0" smtClean="0"/>
              <a:t>Random Forest Regression </a:t>
            </a:r>
            <a:r>
              <a:rPr lang="en-IN" sz="1600" dirty="0" smtClean="0"/>
              <a:t>gave the highest R2 Score on the train dataset. Hence, will be used to predict on the test dataset. </a:t>
            </a:r>
            <a:endParaRPr lang="en-IN" sz="1600" dirty="0"/>
          </a:p>
        </p:txBody>
      </p:sp>
    </p:spTree>
    <p:extLst>
      <p:ext uri="{BB962C8B-B14F-4D97-AF65-F5344CB8AC3E}">
        <p14:creationId xmlns:p14="http://schemas.microsoft.com/office/powerpoint/2010/main" val="202055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7"/>
          <p:cNvSpPr txBox="1">
            <a:spLocks noGrp="1"/>
          </p:cNvSpPr>
          <p:nvPr>
            <p:ph type="ctrTitle"/>
          </p:nvPr>
        </p:nvSpPr>
        <p:spPr>
          <a:xfrm>
            <a:off x="723600" y="475250"/>
            <a:ext cx="7707300" cy="4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Model Evaluation</a:t>
            </a:r>
            <a:endParaRPr dirty="0"/>
          </a:p>
        </p:txBody>
      </p:sp>
      <p:sp>
        <p:nvSpPr>
          <p:cNvPr id="684" name="Google Shape;684;p47"/>
          <p:cNvSpPr txBox="1"/>
          <p:nvPr/>
        </p:nvSpPr>
        <p:spPr>
          <a:xfrm>
            <a:off x="686592" y="3549811"/>
            <a:ext cx="1851600" cy="52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solidFill>
                  <a:schemeClr val="accent2"/>
                </a:solidFill>
                <a:latin typeface="Abel"/>
                <a:ea typeface="Abel"/>
                <a:cs typeface="Abel"/>
                <a:sym typeface="Abel"/>
              </a:rPr>
              <a:t>Linear Regression</a:t>
            </a:r>
            <a:endParaRPr dirty="0">
              <a:solidFill>
                <a:schemeClr val="accent2"/>
              </a:solidFill>
              <a:latin typeface="Abel"/>
              <a:ea typeface="Abel"/>
              <a:cs typeface="Abel"/>
              <a:sym typeface="Abel"/>
            </a:endParaRPr>
          </a:p>
        </p:txBody>
      </p:sp>
      <p:cxnSp>
        <p:nvCxnSpPr>
          <p:cNvPr id="685" name="Google Shape;685;p47"/>
          <p:cNvCxnSpPr/>
          <p:nvPr/>
        </p:nvCxnSpPr>
        <p:spPr>
          <a:xfrm>
            <a:off x="976492" y="2775791"/>
            <a:ext cx="7506000" cy="0"/>
          </a:xfrm>
          <a:prstGeom prst="straightConnector1">
            <a:avLst/>
          </a:prstGeom>
          <a:noFill/>
          <a:ln w="19050" cap="flat" cmpd="sng">
            <a:solidFill>
              <a:schemeClr val="dk2"/>
            </a:solidFill>
            <a:prstDash val="solid"/>
            <a:round/>
            <a:headEnd type="none" w="med" len="med"/>
            <a:tailEnd type="none" w="med" len="med"/>
          </a:ln>
        </p:spPr>
      </p:cxnSp>
      <p:cxnSp>
        <p:nvCxnSpPr>
          <p:cNvPr id="686" name="Google Shape;686;p47"/>
          <p:cNvCxnSpPr/>
          <p:nvPr/>
        </p:nvCxnSpPr>
        <p:spPr>
          <a:xfrm>
            <a:off x="1612392" y="2002691"/>
            <a:ext cx="0" cy="1546200"/>
          </a:xfrm>
          <a:prstGeom prst="straightConnector1">
            <a:avLst/>
          </a:prstGeom>
          <a:noFill/>
          <a:ln w="19050" cap="flat" cmpd="sng">
            <a:solidFill>
              <a:schemeClr val="accent1"/>
            </a:solidFill>
            <a:prstDash val="solid"/>
            <a:round/>
            <a:headEnd type="oval" w="med" len="med"/>
            <a:tailEnd type="oval" w="med" len="med"/>
          </a:ln>
        </p:spPr>
      </p:cxnSp>
      <p:cxnSp>
        <p:nvCxnSpPr>
          <p:cNvPr id="687" name="Google Shape;687;p47"/>
          <p:cNvCxnSpPr/>
          <p:nvPr/>
        </p:nvCxnSpPr>
        <p:spPr>
          <a:xfrm>
            <a:off x="3588038" y="2001791"/>
            <a:ext cx="0" cy="1548000"/>
          </a:xfrm>
          <a:prstGeom prst="straightConnector1">
            <a:avLst/>
          </a:prstGeom>
          <a:noFill/>
          <a:ln w="19050" cap="flat" cmpd="sng">
            <a:solidFill>
              <a:schemeClr val="accent6"/>
            </a:solidFill>
            <a:prstDash val="solid"/>
            <a:round/>
            <a:headEnd type="oval" w="med" len="med"/>
            <a:tailEnd type="oval" w="med" len="med"/>
          </a:ln>
        </p:spPr>
      </p:cxnSp>
      <p:cxnSp>
        <p:nvCxnSpPr>
          <p:cNvPr id="688" name="Google Shape;688;p47"/>
          <p:cNvCxnSpPr/>
          <p:nvPr/>
        </p:nvCxnSpPr>
        <p:spPr>
          <a:xfrm>
            <a:off x="7542104" y="2001791"/>
            <a:ext cx="0" cy="1548000"/>
          </a:xfrm>
          <a:prstGeom prst="straightConnector1">
            <a:avLst/>
          </a:prstGeom>
          <a:noFill/>
          <a:ln w="19050" cap="flat" cmpd="sng">
            <a:solidFill>
              <a:schemeClr val="dk2"/>
            </a:solidFill>
            <a:prstDash val="solid"/>
            <a:round/>
            <a:headEnd type="oval" w="med" len="med"/>
            <a:tailEnd type="oval" w="med" len="med"/>
          </a:ln>
        </p:spPr>
      </p:cxnSp>
      <p:cxnSp>
        <p:nvCxnSpPr>
          <p:cNvPr id="689" name="Google Shape;689;p47"/>
          <p:cNvCxnSpPr/>
          <p:nvPr/>
        </p:nvCxnSpPr>
        <p:spPr>
          <a:xfrm>
            <a:off x="5565541" y="2001791"/>
            <a:ext cx="0" cy="1548000"/>
          </a:xfrm>
          <a:prstGeom prst="straightConnector1">
            <a:avLst/>
          </a:prstGeom>
          <a:noFill/>
          <a:ln w="19050" cap="flat" cmpd="sng">
            <a:solidFill>
              <a:schemeClr val="accent5"/>
            </a:solidFill>
            <a:prstDash val="solid"/>
            <a:round/>
            <a:headEnd type="oval" w="med" len="med"/>
            <a:tailEnd type="oval" w="med" len="med"/>
          </a:ln>
        </p:spPr>
      </p:cxnSp>
      <p:sp>
        <p:nvSpPr>
          <p:cNvPr id="690" name="Google Shape;690;p47"/>
          <p:cNvSpPr txBox="1"/>
          <p:nvPr/>
        </p:nvSpPr>
        <p:spPr>
          <a:xfrm>
            <a:off x="1026950" y="1643965"/>
            <a:ext cx="1170900" cy="3597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Fjalla One"/>
                <a:ea typeface="Fjalla One"/>
                <a:cs typeface="Fjalla One"/>
                <a:sym typeface="Fjalla One"/>
              </a:rPr>
              <a:t>-11912…</a:t>
            </a:r>
            <a:endParaRPr sz="1000" dirty="0">
              <a:solidFill>
                <a:schemeClr val="dk1"/>
              </a:solidFill>
              <a:latin typeface="Fjalla One"/>
              <a:ea typeface="Fjalla One"/>
              <a:cs typeface="Fjalla One"/>
              <a:sym typeface="Fjalla One"/>
            </a:endParaRPr>
          </a:p>
        </p:txBody>
      </p:sp>
      <p:sp>
        <p:nvSpPr>
          <p:cNvPr id="691" name="Google Shape;691;p47"/>
          <p:cNvSpPr txBox="1"/>
          <p:nvPr/>
        </p:nvSpPr>
        <p:spPr>
          <a:xfrm>
            <a:off x="3002593" y="1646706"/>
            <a:ext cx="1170900" cy="3543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Fjalla One"/>
                <a:ea typeface="Fjalla One"/>
                <a:cs typeface="Fjalla One"/>
                <a:sym typeface="Fjalla One"/>
              </a:rPr>
              <a:t>-3.372</a:t>
            </a:r>
            <a:endParaRPr sz="1000" dirty="0">
              <a:solidFill>
                <a:schemeClr val="dk1"/>
              </a:solidFill>
              <a:latin typeface="Fjalla One"/>
              <a:ea typeface="Fjalla One"/>
              <a:cs typeface="Fjalla One"/>
              <a:sym typeface="Fjalla One"/>
            </a:endParaRPr>
          </a:p>
        </p:txBody>
      </p:sp>
      <p:sp>
        <p:nvSpPr>
          <p:cNvPr id="692" name="Google Shape;692;p47"/>
          <p:cNvSpPr txBox="1"/>
          <p:nvPr/>
        </p:nvSpPr>
        <p:spPr>
          <a:xfrm>
            <a:off x="2662238" y="3549811"/>
            <a:ext cx="1851600" cy="52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solidFill>
                  <a:schemeClr val="accent2"/>
                </a:solidFill>
                <a:latin typeface="Abel"/>
                <a:ea typeface="Abel"/>
                <a:cs typeface="Abel"/>
                <a:sym typeface="Abel"/>
              </a:rPr>
              <a:t>Ridge</a:t>
            </a:r>
          </a:p>
          <a:p>
            <a:pPr marL="0" lvl="0" indent="0" algn="ctr" rtl="0">
              <a:lnSpc>
                <a:spcPct val="100000"/>
              </a:lnSpc>
              <a:spcBef>
                <a:spcPts val="0"/>
              </a:spcBef>
              <a:spcAft>
                <a:spcPts val="0"/>
              </a:spcAft>
              <a:buNone/>
            </a:pPr>
            <a:r>
              <a:rPr lang="en" dirty="0" smtClean="0">
                <a:solidFill>
                  <a:schemeClr val="accent2"/>
                </a:solidFill>
                <a:latin typeface="Abel"/>
                <a:ea typeface="Abel"/>
                <a:cs typeface="Abel"/>
                <a:sym typeface="Abel"/>
              </a:rPr>
              <a:t>Regression</a:t>
            </a:r>
            <a:endParaRPr dirty="0">
              <a:solidFill>
                <a:schemeClr val="accent2"/>
              </a:solidFill>
              <a:latin typeface="Abel"/>
              <a:ea typeface="Abel"/>
              <a:cs typeface="Abel"/>
              <a:sym typeface="Abel"/>
            </a:endParaRPr>
          </a:p>
        </p:txBody>
      </p:sp>
      <p:sp>
        <p:nvSpPr>
          <p:cNvPr id="693" name="Google Shape;693;p47"/>
          <p:cNvSpPr txBox="1"/>
          <p:nvPr/>
        </p:nvSpPr>
        <p:spPr>
          <a:xfrm>
            <a:off x="4980093" y="1646706"/>
            <a:ext cx="1170900" cy="3543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dirty="0" smtClean="0">
                <a:solidFill>
                  <a:schemeClr val="dk1"/>
                </a:solidFill>
                <a:latin typeface="Fjalla One"/>
                <a:ea typeface="Fjalla One"/>
                <a:cs typeface="Fjalla One"/>
                <a:sym typeface="Fjalla One"/>
              </a:rPr>
              <a:t>0.094</a:t>
            </a:r>
            <a:endParaRPr sz="1000" dirty="0">
              <a:solidFill>
                <a:schemeClr val="dk1"/>
              </a:solidFill>
              <a:latin typeface="Fjalla One"/>
              <a:ea typeface="Fjalla One"/>
              <a:cs typeface="Fjalla One"/>
              <a:sym typeface="Fjalla One"/>
            </a:endParaRPr>
          </a:p>
        </p:txBody>
      </p:sp>
      <p:sp>
        <p:nvSpPr>
          <p:cNvPr id="694" name="Google Shape;694;p47"/>
          <p:cNvSpPr txBox="1"/>
          <p:nvPr/>
        </p:nvSpPr>
        <p:spPr>
          <a:xfrm>
            <a:off x="6956652" y="1646706"/>
            <a:ext cx="1170900" cy="3543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None/>
            </a:pPr>
            <a:r>
              <a:rPr lang="en" b="1" u="sng" dirty="0" smtClean="0">
                <a:solidFill>
                  <a:schemeClr val="dk1"/>
                </a:solidFill>
                <a:latin typeface="Fjalla One"/>
                <a:ea typeface="Fjalla One"/>
                <a:cs typeface="Fjalla One"/>
                <a:sym typeface="Fjalla One"/>
              </a:rPr>
              <a:t>0.275</a:t>
            </a:r>
            <a:endParaRPr sz="1000" b="1" u="sng" dirty="0">
              <a:solidFill>
                <a:schemeClr val="dk1"/>
              </a:solidFill>
              <a:latin typeface="Fjalla One"/>
              <a:ea typeface="Fjalla One"/>
              <a:cs typeface="Fjalla One"/>
              <a:sym typeface="Fjalla One"/>
            </a:endParaRPr>
          </a:p>
        </p:txBody>
      </p:sp>
      <p:sp>
        <p:nvSpPr>
          <p:cNvPr id="695" name="Google Shape;695;p47"/>
          <p:cNvSpPr txBox="1"/>
          <p:nvPr/>
        </p:nvSpPr>
        <p:spPr>
          <a:xfrm>
            <a:off x="4639741" y="3549811"/>
            <a:ext cx="1851600" cy="52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smtClean="0">
                <a:solidFill>
                  <a:schemeClr val="accent2"/>
                </a:solidFill>
                <a:latin typeface="Abel"/>
                <a:ea typeface="Abel"/>
                <a:cs typeface="Abel"/>
                <a:sym typeface="Abel"/>
              </a:rPr>
              <a:t>XGBoost</a:t>
            </a:r>
            <a:endParaRPr dirty="0">
              <a:solidFill>
                <a:schemeClr val="accent2"/>
              </a:solidFill>
              <a:latin typeface="Abel"/>
              <a:ea typeface="Abel"/>
              <a:cs typeface="Abel"/>
              <a:sym typeface="Abel"/>
            </a:endParaRPr>
          </a:p>
        </p:txBody>
      </p:sp>
      <p:sp>
        <p:nvSpPr>
          <p:cNvPr id="696" name="Google Shape;696;p47"/>
          <p:cNvSpPr txBox="1"/>
          <p:nvPr/>
        </p:nvSpPr>
        <p:spPr>
          <a:xfrm>
            <a:off x="6616304" y="3549811"/>
            <a:ext cx="1851600" cy="52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u="sng" dirty="0" smtClean="0">
                <a:solidFill>
                  <a:schemeClr val="accent2"/>
                </a:solidFill>
                <a:latin typeface="Abel"/>
                <a:ea typeface="Abel"/>
                <a:cs typeface="Abel"/>
                <a:sym typeface="Abel"/>
              </a:rPr>
              <a:t>Random Forest</a:t>
            </a:r>
            <a:endParaRPr b="1" u="sng" dirty="0">
              <a:solidFill>
                <a:schemeClr val="accent2"/>
              </a:solidFill>
              <a:latin typeface="Abel"/>
              <a:ea typeface="Abel"/>
              <a:cs typeface="Abel"/>
              <a:sym typeface="Abel"/>
            </a:endParaRPr>
          </a:p>
        </p:txBody>
      </p:sp>
      <p:sp>
        <p:nvSpPr>
          <p:cNvPr id="697" name="Google Shape;697;p47"/>
          <p:cNvSpPr/>
          <p:nvPr/>
        </p:nvSpPr>
        <p:spPr>
          <a:xfrm>
            <a:off x="7702863" y="874550"/>
            <a:ext cx="1072400" cy="386075"/>
          </a:xfrm>
          <a:custGeom>
            <a:avLst/>
            <a:gdLst/>
            <a:ahLst/>
            <a:cxnLst/>
            <a:rect l="l" t="t" r="r" b="b"/>
            <a:pathLst>
              <a:path w="42896" h="15443" extrusionOk="0">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7"/>
          <p:cNvSpPr/>
          <p:nvPr/>
        </p:nvSpPr>
        <p:spPr>
          <a:xfrm>
            <a:off x="352938" y="4506200"/>
            <a:ext cx="1072400" cy="386075"/>
          </a:xfrm>
          <a:custGeom>
            <a:avLst/>
            <a:gdLst/>
            <a:ahLst/>
            <a:cxnLst/>
            <a:rect l="l" t="t" r="r" b="b"/>
            <a:pathLst>
              <a:path w="42896" h="15443" extrusionOk="0">
                <a:moveTo>
                  <a:pt x="21405" y="1"/>
                </a:moveTo>
                <a:cubicBezTo>
                  <a:pt x="17035" y="1"/>
                  <a:pt x="13177" y="2202"/>
                  <a:pt x="10890" y="5568"/>
                </a:cubicBezTo>
                <a:cubicBezTo>
                  <a:pt x="10569" y="5536"/>
                  <a:pt x="10249" y="5515"/>
                  <a:pt x="9928" y="5515"/>
                </a:cubicBezTo>
                <a:cubicBezTo>
                  <a:pt x="4435" y="5515"/>
                  <a:pt x="1" y="9960"/>
                  <a:pt x="1" y="15442"/>
                </a:cubicBezTo>
                <a:lnTo>
                  <a:pt x="42895" y="15442"/>
                </a:lnTo>
                <a:cubicBezTo>
                  <a:pt x="42040" y="12002"/>
                  <a:pt x="38931" y="9458"/>
                  <a:pt x="35212" y="9458"/>
                </a:cubicBezTo>
                <a:cubicBezTo>
                  <a:pt x="34710" y="9458"/>
                  <a:pt x="34218" y="9512"/>
                  <a:pt x="33716" y="9597"/>
                </a:cubicBezTo>
                <a:cubicBezTo>
                  <a:pt x="32348" y="4083"/>
                  <a:pt x="27347" y="1"/>
                  <a:pt x="2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Our Team</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683568" y="1280830"/>
            <a:ext cx="7776863" cy="1938992"/>
          </a:xfrm>
          <a:prstGeom prst="rect">
            <a:avLst/>
          </a:prstGeom>
        </p:spPr>
        <p:txBody>
          <a:bodyPr wrap="square">
            <a:spAutoFit/>
          </a:bodyPr>
          <a:lstStyle/>
          <a:p>
            <a:pPr algn="ctr"/>
            <a:r>
              <a:rPr lang="en-IN" sz="3000" b="1" dirty="0"/>
              <a:t>MANPREET</a:t>
            </a:r>
            <a:r>
              <a:rPr lang="en-IN" sz="3000" dirty="0"/>
              <a:t> </a:t>
            </a:r>
            <a:r>
              <a:rPr lang="en-IN" sz="3000" dirty="0">
                <a:solidFill>
                  <a:schemeClr val="accent5"/>
                </a:solidFill>
              </a:rPr>
              <a:t>KAUR</a:t>
            </a:r>
            <a:r>
              <a:rPr lang="en-IN" sz="3000" dirty="0"/>
              <a:t/>
            </a:r>
            <a:br>
              <a:rPr lang="en-IN" sz="3000" dirty="0"/>
            </a:br>
            <a:r>
              <a:rPr lang="en-IN" sz="3000" b="1" dirty="0"/>
              <a:t>KHUSBU</a:t>
            </a:r>
            <a:r>
              <a:rPr lang="en-IN" sz="3000" dirty="0"/>
              <a:t> </a:t>
            </a:r>
            <a:r>
              <a:rPr lang="en-IN" sz="3000" dirty="0">
                <a:solidFill>
                  <a:schemeClr val="accent5"/>
                </a:solidFill>
              </a:rPr>
              <a:t>VERMA</a:t>
            </a:r>
            <a:r>
              <a:rPr lang="en-IN" sz="3000" dirty="0"/>
              <a:t/>
            </a:r>
            <a:br>
              <a:rPr lang="en-IN" sz="3000" dirty="0"/>
            </a:br>
            <a:r>
              <a:rPr lang="en-IN" sz="3000" b="1" dirty="0"/>
              <a:t>AMIT</a:t>
            </a:r>
            <a:r>
              <a:rPr lang="en-IN" sz="3000" dirty="0"/>
              <a:t> </a:t>
            </a:r>
            <a:r>
              <a:rPr lang="en-IN" sz="3000" dirty="0">
                <a:solidFill>
                  <a:schemeClr val="tx1">
                    <a:lumMod val="75000"/>
                  </a:schemeClr>
                </a:solidFill>
              </a:rPr>
              <a:t>DESAI</a:t>
            </a:r>
          </a:p>
          <a:p>
            <a:pPr algn="ctr"/>
            <a:r>
              <a:rPr lang="en-IN" sz="3000" b="1" dirty="0"/>
              <a:t>BHAVISHYA</a:t>
            </a:r>
            <a:r>
              <a:rPr lang="en-IN" sz="3000" dirty="0"/>
              <a:t> </a:t>
            </a:r>
            <a:r>
              <a:rPr lang="en-IN" sz="3000" dirty="0">
                <a:solidFill>
                  <a:schemeClr val="tx1">
                    <a:lumMod val="75000"/>
                  </a:schemeClr>
                </a:solidFill>
              </a:rPr>
              <a:t>GARG</a:t>
            </a:r>
          </a:p>
        </p:txBody>
      </p:sp>
    </p:spTree>
    <p:extLst>
      <p:ext uri="{BB962C8B-B14F-4D97-AF65-F5344CB8AC3E}">
        <p14:creationId xmlns:p14="http://schemas.microsoft.com/office/powerpoint/2010/main" val="2292266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62"/>
          <p:cNvSpPr/>
          <p:nvPr/>
        </p:nvSpPr>
        <p:spPr>
          <a:xfrm>
            <a:off x="4570225" y="733700"/>
            <a:ext cx="3866400" cy="3937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4562275" y="701460"/>
            <a:ext cx="3866400" cy="89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txBox="1">
            <a:spLocks noGrp="1"/>
          </p:cNvSpPr>
          <p:nvPr>
            <p:ph type="subTitle" idx="1"/>
          </p:nvPr>
        </p:nvSpPr>
        <p:spPr>
          <a:xfrm flipH="1">
            <a:off x="5018838" y="2330323"/>
            <a:ext cx="3409800" cy="11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b="1" dirty="0"/>
              <a:t>Do you have any questions?</a:t>
            </a:r>
            <a:endParaRPr b="1" dirty="0"/>
          </a:p>
          <a:p>
            <a:pPr marL="0" lvl="0" indent="0" algn="r" rtl="0">
              <a:spcBef>
                <a:spcPts val="0"/>
              </a:spcBef>
              <a:spcAft>
                <a:spcPts val="0"/>
              </a:spcAft>
              <a:buClr>
                <a:schemeClr val="dk1"/>
              </a:buClr>
              <a:buSzPts val="1100"/>
              <a:buFont typeface="Arial"/>
              <a:buNone/>
            </a:pPr>
            <a:endParaRPr b="1" dirty="0"/>
          </a:p>
        </p:txBody>
      </p:sp>
      <p:grpSp>
        <p:nvGrpSpPr>
          <p:cNvPr id="1166" name="Google Shape;1166;p62"/>
          <p:cNvGrpSpPr/>
          <p:nvPr/>
        </p:nvGrpSpPr>
        <p:grpSpPr>
          <a:xfrm>
            <a:off x="542525" y="2046248"/>
            <a:ext cx="3191702" cy="2736157"/>
            <a:chOff x="542525" y="2022362"/>
            <a:chExt cx="3191702" cy="2736157"/>
          </a:xfrm>
        </p:grpSpPr>
        <p:sp>
          <p:nvSpPr>
            <p:cNvPr id="1167" name="Google Shape;1167;p62"/>
            <p:cNvSpPr/>
            <p:nvPr/>
          </p:nvSpPr>
          <p:spPr>
            <a:xfrm>
              <a:off x="542525" y="3699347"/>
              <a:ext cx="747252" cy="1059172"/>
            </a:xfrm>
            <a:custGeom>
              <a:avLst/>
              <a:gdLst/>
              <a:ahLst/>
              <a:cxnLst/>
              <a:rect l="l" t="t" r="r" b="b"/>
              <a:pathLst>
                <a:path w="6727" h="9535" extrusionOk="0">
                  <a:moveTo>
                    <a:pt x="6727" y="1"/>
                  </a:moveTo>
                  <a:lnTo>
                    <a:pt x="1" y="3039"/>
                  </a:lnTo>
                  <a:lnTo>
                    <a:pt x="1" y="9492"/>
                  </a:lnTo>
                  <a:lnTo>
                    <a:pt x="6727" y="9535"/>
                  </a:lnTo>
                  <a:lnTo>
                    <a:pt x="6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254444" y="3699347"/>
              <a:ext cx="747252" cy="1059172"/>
            </a:xfrm>
            <a:custGeom>
              <a:avLst/>
              <a:gdLst/>
              <a:ahLst/>
              <a:cxnLst/>
              <a:rect l="l" t="t" r="r" b="b"/>
              <a:pathLst>
                <a:path w="6727" h="9535" extrusionOk="0">
                  <a:moveTo>
                    <a:pt x="6727" y="1"/>
                  </a:moveTo>
                  <a:lnTo>
                    <a:pt x="1" y="3039"/>
                  </a:lnTo>
                  <a:lnTo>
                    <a:pt x="1" y="9492"/>
                  </a:lnTo>
                  <a:lnTo>
                    <a:pt x="6727" y="9535"/>
                  </a:lnTo>
                  <a:lnTo>
                    <a:pt x="6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1963141" y="3699347"/>
              <a:ext cx="750473" cy="1059172"/>
            </a:xfrm>
            <a:custGeom>
              <a:avLst/>
              <a:gdLst/>
              <a:ahLst/>
              <a:cxnLst/>
              <a:rect l="l" t="t" r="r" b="b"/>
              <a:pathLst>
                <a:path w="6756" h="9535" extrusionOk="0">
                  <a:moveTo>
                    <a:pt x="6755" y="1"/>
                  </a:moveTo>
                  <a:lnTo>
                    <a:pt x="1" y="3039"/>
                  </a:lnTo>
                  <a:lnTo>
                    <a:pt x="1" y="9492"/>
                  </a:lnTo>
                  <a:lnTo>
                    <a:pt x="6755" y="9535"/>
                  </a:lnTo>
                  <a:lnTo>
                    <a:pt x="67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656161" y="4185659"/>
              <a:ext cx="99308" cy="364906"/>
            </a:xfrm>
            <a:custGeom>
              <a:avLst/>
              <a:gdLst/>
              <a:ahLst/>
              <a:cxnLst/>
              <a:rect l="l" t="t" r="r" b="b"/>
              <a:pathLst>
                <a:path w="894" h="3285" extrusionOk="0">
                  <a:moveTo>
                    <a:pt x="447" y="1"/>
                  </a:moveTo>
                  <a:cubicBezTo>
                    <a:pt x="202" y="1"/>
                    <a:pt x="0" y="188"/>
                    <a:pt x="0" y="447"/>
                  </a:cubicBezTo>
                  <a:lnTo>
                    <a:pt x="0" y="2838"/>
                  </a:lnTo>
                  <a:cubicBezTo>
                    <a:pt x="0" y="3097"/>
                    <a:pt x="202" y="3284"/>
                    <a:pt x="447" y="3284"/>
                  </a:cubicBezTo>
                  <a:cubicBezTo>
                    <a:pt x="692" y="3284"/>
                    <a:pt x="893" y="3097"/>
                    <a:pt x="893" y="2838"/>
                  </a:cubicBezTo>
                  <a:lnTo>
                    <a:pt x="893" y="447"/>
                  </a:lnTo>
                  <a:cubicBezTo>
                    <a:pt x="893" y="188"/>
                    <a:pt x="692"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833780" y="4185659"/>
              <a:ext cx="100863" cy="364906"/>
            </a:xfrm>
            <a:custGeom>
              <a:avLst/>
              <a:gdLst/>
              <a:ahLst/>
              <a:cxnLst/>
              <a:rect l="l" t="t" r="r" b="b"/>
              <a:pathLst>
                <a:path w="908" h="3285" extrusionOk="0">
                  <a:moveTo>
                    <a:pt x="447" y="1"/>
                  </a:moveTo>
                  <a:cubicBezTo>
                    <a:pt x="202" y="1"/>
                    <a:pt x="0" y="188"/>
                    <a:pt x="0" y="447"/>
                  </a:cubicBezTo>
                  <a:lnTo>
                    <a:pt x="0" y="2838"/>
                  </a:lnTo>
                  <a:cubicBezTo>
                    <a:pt x="0" y="3097"/>
                    <a:pt x="202" y="3284"/>
                    <a:pt x="447" y="3284"/>
                  </a:cubicBezTo>
                  <a:cubicBezTo>
                    <a:pt x="706" y="3284"/>
                    <a:pt x="907" y="3097"/>
                    <a:pt x="907" y="2838"/>
                  </a:cubicBezTo>
                  <a:lnTo>
                    <a:pt x="907" y="447"/>
                  </a:lnTo>
                  <a:cubicBezTo>
                    <a:pt x="907" y="188"/>
                    <a:pt x="706" y="1"/>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1009732" y="4185659"/>
              <a:ext cx="99308" cy="364906"/>
            </a:xfrm>
            <a:custGeom>
              <a:avLst/>
              <a:gdLst/>
              <a:ahLst/>
              <a:cxnLst/>
              <a:rect l="l" t="t" r="r" b="b"/>
              <a:pathLst>
                <a:path w="894" h="3285" extrusionOk="0">
                  <a:moveTo>
                    <a:pt x="447" y="1"/>
                  </a:moveTo>
                  <a:cubicBezTo>
                    <a:pt x="202" y="1"/>
                    <a:pt x="0" y="188"/>
                    <a:pt x="0" y="447"/>
                  </a:cubicBezTo>
                  <a:lnTo>
                    <a:pt x="0" y="2838"/>
                  </a:lnTo>
                  <a:cubicBezTo>
                    <a:pt x="0" y="3097"/>
                    <a:pt x="202" y="3284"/>
                    <a:pt x="447" y="3284"/>
                  </a:cubicBezTo>
                  <a:cubicBezTo>
                    <a:pt x="706" y="3284"/>
                    <a:pt x="893" y="3097"/>
                    <a:pt x="893" y="2838"/>
                  </a:cubicBezTo>
                  <a:lnTo>
                    <a:pt x="893" y="447"/>
                  </a:lnTo>
                  <a:cubicBezTo>
                    <a:pt x="893" y="188"/>
                    <a:pt x="706" y="1"/>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1366414" y="4185659"/>
              <a:ext cx="99308" cy="364906"/>
            </a:xfrm>
            <a:custGeom>
              <a:avLst/>
              <a:gdLst/>
              <a:ahLst/>
              <a:cxnLst/>
              <a:rect l="l" t="t" r="r" b="b"/>
              <a:pathLst>
                <a:path w="894" h="3285" extrusionOk="0">
                  <a:moveTo>
                    <a:pt x="447" y="1"/>
                  </a:moveTo>
                  <a:cubicBezTo>
                    <a:pt x="188" y="1"/>
                    <a:pt x="1" y="188"/>
                    <a:pt x="1" y="447"/>
                  </a:cubicBezTo>
                  <a:lnTo>
                    <a:pt x="1" y="2838"/>
                  </a:lnTo>
                  <a:cubicBezTo>
                    <a:pt x="1" y="3097"/>
                    <a:pt x="188" y="3284"/>
                    <a:pt x="447" y="3284"/>
                  </a:cubicBezTo>
                  <a:cubicBezTo>
                    <a:pt x="692" y="3284"/>
                    <a:pt x="894" y="3097"/>
                    <a:pt x="894" y="2838"/>
                  </a:cubicBezTo>
                  <a:lnTo>
                    <a:pt x="894" y="447"/>
                  </a:lnTo>
                  <a:cubicBezTo>
                    <a:pt x="894" y="188"/>
                    <a:pt x="692"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1542477" y="4185659"/>
              <a:ext cx="99308" cy="364906"/>
            </a:xfrm>
            <a:custGeom>
              <a:avLst/>
              <a:gdLst/>
              <a:ahLst/>
              <a:cxnLst/>
              <a:rect l="l" t="t" r="r" b="b"/>
              <a:pathLst>
                <a:path w="894" h="3285" extrusionOk="0">
                  <a:moveTo>
                    <a:pt x="447" y="1"/>
                  </a:moveTo>
                  <a:cubicBezTo>
                    <a:pt x="187" y="1"/>
                    <a:pt x="0" y="188"/>
                    <a:pt x="0" y="447"/>
                  </a:cubicBezTo>
                  <a:lnTo>
                    <a:pt x="0" y="2838"/>
                  </a:lnTo>
                  <a:cubicBezTo>
                    <a:pt x="0" y="3097"/>
                    <a:pt x="187" y="3284"/>
                    <a:pt x="447" y="3284"/>
                  </a:cubicBezTo>
                  <a:cubicBezTo>
                    <a:pt x="691" y="3284"/>
                    <a:pt x="893" y="3097"/>
                    <a:pt x="893" y="2838"/>
                  </a:cubicBezTo>
                  <a:lnTo>
                    <a:pt x="893" y="447"/>
                  </a:lnTo>
                  <a:cubicBezTo>
                    <a:pt x="893" y="188"/>
                    <a:pt x="691"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1719985" y="4185659"/>
              <a:ext cx="99308" cy="364906"/>
            </a:xfrm>
            <a:custGeom>
              <a:avLst/>
              <a:gdLst/>
              <a:ahLst/>
              <a:cxnLst/>
              <a:rect l="l" t="t" r="r" b="b"/>
              <a:pathLst>
                <a:path w="894" h="3285" extrusionOk="0">
                  <a:moveTo>
                    <a:pt x="447" y="1"/>
                  </a:moveTo>
                  <a:cubicBezTo>
                    <a:pt x="202" y="1"/>
                    <a:pt x="1" y="188"/>
                    <a:pt x="1" y="447"/>
                  </a:cubicBezTo>
                  <a:lnTo>
                    <a:pt x="1" y="2838"/>
                  </a:lnTo>
                  <a:cubicBezTo>
                    <a:pt x="1" y="3097"/>
                    <a:pt x="202" y="3284"/>
                    <a:pt x="447" y="3284"/>
                  </a:cubicBezTo>
                  <a:cubicBezTo>
                    <a:pt x="692" y="3284"/>
                    <a:pt x="894" y="3097"/>
                    <a:pt x="894" y="2838"/>
                  </a:cubicBezTo>
                  <a:lnTo>
                    <a:pt x="894" y="447"/>
                  </a:lnTo>
                  <a:cubicBezTo>
                    <a:pt x="894" y="188"/>
                    <a:pt x="692"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2073556" y="4185659"/>
              <a:ext cx="100863" cy="364906"/>
            </a:xfrm>
            <a:custGeom>
              <a:avLst/>
              <a:gdLst/>
              <a:ahLst/>
              <a:cxnLst/>
              <a:rect l="l" t="t" r="r" b="b"/>
              <a:pathLst>
                <a:path w="908" h="3285" extrusionOk="0">
                  <a:moveTo>
                    <a:pt x="447" y="1"/>
                  </a:moveTo>
                  <a:cubicBezTo>
                    <a:pt x="202" y="1"/>
                    <a:pt x="1" y="188"/>
                    <a:pt x="1" y="447"/>
                  </a:cubicBezTo>
                  <a:lnTo>
                    <a:pt x="1" y="2838"/>
                  </a:lnTo>
                  <a:cubicBezTo>
                    <a:pt x="1" y="3097"/>
                    <a:pt x="202" y="3284"/>
                    <a:pt x="447" y="3284"/>
                  </a:cubicBezTo>
                  <a:cubicBezTo>
                    <a:pt x="706" y="3284"/>
                    <a:pt x="908" y="3097"/>
                    <a:pt x="908" y="2838"/>
                  </a:cubicBezTo>
                  <a:lnTo>
                    <a:pt x="908" y="447"/>
                  </a:lnTo>
                  <a:cubicBezTo>
                    <a:pt x="908" y="188"/>
                    <a:pt x="706" y="1"/>
                    <a:pt x="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2251175" y="4185659"/>
              <a:ext cx="100863" cy="364906"/>
            </a:xfrm>
            <a:custGeom>
              <a:avLst/>
              <a:gdLst/>
              <a:ahLst/>
              <a:cxnLst/>
              <a:rect l="l" t="t" r="r" b="b"/>
              <a:pathLst>
                <a:path w="908" h="3285" extrusionOk="0">
                  <a:moveTo>
                    <a:pt x="461" y="1"/>
                  </a:moveTo>
                  <a:cubicBezTo>
                    <a:pt x="202" y="1"/>
                    <a:pt x="0" y="188"/>
                    <a:pt x="0" y="447"/>
                  </a:cubicBezTo>
                  <a:lnTo>
                    <a:pt x="0" y="2838"/>
                  </a:lnTo>
                  <a:cubicBezTo>
                    <a:pt x="0" y="3097"/>
                    <a:pt x="202" y="3284"/>
                    <a:pt x="461" y="3284"/>
                  </a:cubicBezTo>
                  <a:cubicBezTo>
                    <a:pt x="706" y="3284"/>
                    <a:pt x="908" y="3097"/>
                    <a:pt x="908" y="2838"/>
                  </a:cubicBezTo>
                  <a:lnTo>
                    <a:pt x="908" y="447"/>
                  </a:lnTo>
                  <a:cubicBezTo>
                    <a:pt x="908" y="188"/>
                    <a:pt x="706"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2430348" y="4185659"/>
              <a:ext cx="99308" cy="364906"/>
            </a:xfrm>
            <a:custGeom>
              <a:avLst/>
              <a:gdLst/>
              <a:ahLst/>
              <a:cxnLst/>
              <a:rect l="l" t="t" r="r" b="b"/>
              <a:pathLst>
                <a:path w="894" h="3285" extrusionOk="0">
                  <a:moveTo>
                    <a:pt x="447" y="1"/>
                  </a:moveTo>
                  <a:cubicBezTo>
                    <a:pt x="188" y="1"/>
                    <a:pt x="0" y="188"/>
                    <a:pt x="0" y="447"/>
                  </a:cubicBezTo>
                  <a:lnTo>
                    <a:pt x="0" y="2838"/>
                  </a:lnTo>
                  <a:cubicBezTo>
                    <a:pt x="0" y="3097"/>
                    <a:pt x="188" y="3284"/>
                    <a:pt x="447" y="3284"/>
                  </a:cubicBezTo>
                  <a:cubicBezTo>
                    <a:pt x="692" y="3284"/>
                    <a:pt x="893" y="3097"/>
                    <a:pt x="893" y="2838"/>
                  </a:cubicBezTo>
                  <a:lnTo>
                    <a:pt x="893" y="447"/>
                  </a:lnTo>
                  <a:cubicBezTo>
                    <a:pt x="893" y="188"/>
                    <a:pt x="692"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2481550" y="2132053"/>
              <a:ext cx="1252677" cy="2626456"/>
            </a:xfrm>
            <a:custGeom>
              <a:avLst/>
              <a:gdLst/>
              <a:ahLst/>
              <a:cxnLst/>
              <a:rect l="l" t="t" r="r" b="b"/>
              <a:pathLst>
                <a:path w="11277" h="20524" extrusionOk="0">
                  <a:moveTo>
                    <a:pt x="3514" y="1"/>
                  </a:moveTo>
                  <a:lnTo>
                    <a:pt x="0" y="20524"/>
                  </a:lnTo>
                  <a:lnTo>
                    <a:pt x="0" y="20524"/>
                  </a:lnTo>
                  <a:lnTo>
                    <a:pt x="11277" y="20481"/>
                  </a:lnTo>
                  <a:lnTo>
                    <a:pt x="8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2802994" y="2022362"/>
              <a:ext cx="684935" cy="138464"/>
            </a:xfrm>
            <a:custGeom>
              <a:avLst/>
              <a:gdLst/>
              <a:ahLst/>
              <a:cxnLst/>
              <a:rect l="l" t="t" r="r" b="b"/>
              <a:pathLst>
                <a:path w="6166" h="1082" extrusionOk="0">
                  <a:moveTo>
                    <a:pt x="548" y="1"/>
                  </a:moveTo>
                  <a:cubicBezTo>
                    <a:pt x="246" y="1"/>
                    <a:pt x="1" y="246"/>
                    <a:pt x="1" y="534"/>
                  </a:cubicBezTo>
                  <a:cubicBezTo>
                    <a:pt x="1" y="851"/>
                    <a:pt x="260" y="1081"/>
                    <a:pt x="548" y="1081"/>
                  </a:cubicBezTo>
                  <a:lnTo>
                    <a:pt x="5618" y="1081"/>
                  </a:lnTo>
                  <a:cubicBezTo>
                    <a:pt x="5935" y="1081"/>
                    <a:pt x="6165" y="822"/>
                    <a:pt x="6165" y="534"/>
                  </a:cubicBezTo>
                  <a:cubicBezTo>
                    <a:pt x="6165" y="246"/>
                    <a:pt x="5935" y="15"/>
                    <a:pt x="5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62"/>
          <p:cNvSpPr txBox="1">
            <a:spLocks noGrp="1"/>
          </p:cNvSpPr>
          <p:nvPr>
            <p:ph type="title"/>
          </p:nvPr>
        </p:nvSpPr>
        <p:spPr>
          <a:xfrm>
            <a:off x="5581638" y="701460"/>
            <a:ext cx="2847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cxnSp>
        <p:nvCxnSpPr>
          <p:cNvPr id="1196" name="Google Shape;1196;p62"/>
          <p:cNvCxnSpPr/>
          <p:nvPr/>
        </p:nvCxnSpPr>
        <p:spPr>
          <a:xfrm rot="10800000">
            <a:off x="4562150" y="2182798"/>
            <a:ext cx="3885600" cy="0"/>
          </a:xfrm>
          <a:prstGeom prst="straightConnector1">
            <a:avLst/>
          </a:prstGeom>
          <a:noFill/>
          <a:ln w="9525" cap="flat" cmpd="sng">
            <a:solidFill>
              <a:schemeClr val="lt1"/>
            </a:solidFill>
            <a:prstDash val="solid"/>
            <a:round/>
            <a:headEnd type="none" w="med" len="med"/>
            <a:tailEnd type="none" w="med" len="med"/>
          </a:ln>
        </p:spPr>
      </p:cxnSp>
      <p:cxnSp>
        <p:nvCxnSpPr>
          <p:cNvPr id="1197" name="Google Shape;1197;p62"/>
          <p:cNvCxnSpPr/>
          <p:nvPr/>
        </p:nvCxnSpPr>
        <p:spPr>
          <a:xfrm rot="10800000">
            <a:off x="4570375" y="4308748"/>
            <a:ext cx="3870300" cy="15600"/>
          </a:xfrm>
          <a:prstGeom prst="straightConnector1">
            <a:avLst/>
          </a:prstGeom>
          <a:noFill/>
          <a:ln w="9525" cap="flat" cmpd="sng">
            <a:solidFill>
              <a:schemeClr val="lt1"/>
            </a:solidFill>
            <a:prstDash val="solid"/>
            <a:round/>
            <a:headEnd type="none" w="med" len="med"/>
            <a:tailEnd type="none" w="med" len="med"/>
          </a:ln>
        </p:spPr>
      </p:cxnSp>
      <p:sp>
        <p:nvSpPr>
          <p:cNvPr id="2" name="Rectangle 1"/>
          <p:cNvSpPr/>
          <p:nvPr/>
        </p:nvSpPr>
        <p:spPr>
          <a:xfrm>
            <a:off x="4675765" y="3435846"/>
            <a:ext cx="3712659" cy="8395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2"/>
          <p:cNvSpPr/>
          <p:nvPr/>
        </p:nvSpPr>
        <p:spPr>
          <a:xfrm>
            <a:off x="3874571" y="2073755"/>
            <a:ext cx="4695600" cy="160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0" name="Google Shape;340;p32"/>
          <p:cNvSpPr/>
          <p:nvPr/>
        </p:nvSpPr>
        <p:spPr>
          <a:xfrm>
            <a:off x="3874575" y="1302227"/>
            <a:ext cx="4695600" cy="771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41" name="Google Shape;341;p32"/>
          <p:cNvSpPr txBox="1">
            <a:spLocks noGrp="1"/>
          </p:cNvSpPr>
          <p:nvPr>
            <p:ph type="subTitle" idx="1"/>
          </p:nvPr>
        </p:nvSpPr>
        <p:spPr>
          <a:xfrm>
            <a:off x="4284767" y="2121138"/>
            <a:ext cx="3858600" cy="148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u="sng" dirty="0" smtClean="0"/>
              <a:t>Predicting Batch performance</a:t>
            </a:r>
          </a:p>
          <a:p>
            <a:pPr marL="0" lvl="0" indent="0" algn="ctr" rtl="0">
              <a:spcBef>
                <a:spcPts val="0"/>
              </a:spcBef>
              <a:spcAft>
                <a:spcPts val="0"/>
              </a:spcAft>
              <a:buNone/>
            </a:pPr>
            <a:r>
              <a:rPr lang="en-IN" dirty="0" smtClean="0"/>
              <a:t>Batch </a:t>
            </a:r>
            <a:r>
              <a:rPr lang="en-IN" dirty="0"/>
              <a:t>performance is </a:t>
            </a:r>
            <a:r>
              <a:rPr lang="en-IN" dirty="0" smtClean="0"/>
              <a:t>related </a:t>
            </a:r>
            <a:r>
              <a:rPr lang="en-IN" dirty="0"/>
              <a:t>to the machine’s state which is being captured </a:t>
            </a:r>
            <a:r>
              <a:rPr lang="en-IN" dirty="0" smtClean="0"/>
              <a:t>by </a:t>
            </a:r>
            <a:r>
              <a:rPr lang="en-IN" dirty="0"/>
              <a:t>54 sensors</a:t>
            </a:r>
            <a:endParaRPr dirty="0"/>
          </a:p>
        </p:txBody>
      </p:sp>
      <p:sp>
        <p:nvSpPr>
          <p:cNvPr id="342" name="Google Shape;342;p32"/>
          <p:cNvSpPr txBox="1">
            <a:spLocks noGrp="1"/>
          </p:cNvSpPr>
          <p:nvPr>
            <p:ph type="title"/>
          </p:nvPr>
        </p:nvSpPr>
        <p:spPr>
          <a:xfrm flipH="1">
            <a:off x="3765700" y="1282525"/>
            <a:ext cx="4894800" cy="8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 Statement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IN" dirty="0" smtClean="0"/>
              <a:t>Problem Description</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55577" y="1059583"/>
            <a:ext cx="7848872" cy="3046988"/>
          </a:xfrm>
          <a:prstGeom prst="rect">
            <a:avLst/>
          </a:prstGeom>
        </p:spPr>
        <p:txBody>
          <a:bodyPr wrap="square">
            <a:spAutoFit/>
          </a:bodyPr>
          <a:lstStyle/>
          <a:p>
            <a:pPr marL="285750" indent="-285750">
              <a:buFont typeface="Arial" pitchFamily="34" charset="0"/>
              <a:buChar char="•"/>
            </a:pPr>
            <a:r>
              <a:rPr lang="en-IN" sz="1600" dirty="0"/>
              <a:t>Data is being recorded from various condition monitoring sensors in a manufacturing plant. </a:t>
            </a:r>
            <a:endParaRPr lang="en-IN" sz="1600" dirty="0" smtClean="0"/>
          </a:p>
          <a:p>
            <a:pPr marL="285750" indent="-285750">
              <a:buFont typeface="Arial" pitchFamily="34" charset="0"/>
              <a:buChar char="•"/>
            </a:pPr>
            <a:r>
              <a:rPr lang="en-IN" sz="1600" dirty="0" smtClean="0"/>
              <a:t>There </a:t>
            </a:r>
            <a:r>
              <a:rPr lang="en-IN" sz="1600" dirty="0"/>
              <a:t>are hundreds of such sensors which may be impacting the quality of final product which is getting </a:t>
            </a:r>
            <a:r>
              <a:rPr lang="en-IN" sz="1600" dirty="0" smtClean="0"/>
              <a:t>manufactured, Hence </a:t>
            </a:r>
            <a:r>
              <a:rPr lang="en-IN" sz="1600" dirty="0"/>
              <a:t>we can model this problem as a multivariate regression problem</a:t>
            </a:r>
            <a:r>
              <a:rPr lang="en-IN" sz="1600" dirty="0" smtClean="0"/>
              <a:t>.</a:t>
            </a:r>
          </a:p>
          <a:p>
            <a:r>
              <a:rPr lang="en-IN" sz="1600" dirty="0" smtClean="0"/>
              <a:t> </a:t>
            </a:r>
          </a:p>
          <a:p>
            <a:pPr marL="285750" indent="-285750">
              <a:buFont typeface="Arial" pitchFamily="34" charset="0"/>
              <a:buChar char="•"/>
            </a:pPr>
            <a:r>
              <a:rPr lang="en-IN" sz="1600" dirty="0" smtClean="0"/>
              <a:t>Important </a:t>
            </a:r>
            <a:r>
              <a:rPr lang="en-IN" sz="1600" dirty="0"/>
              <a:t>point to note about real-life datasets is that they have various shifts since they are being recorded over the period of time and environment changes with time and further that is going to be the main focus of this challenge. </a:t>
            </a:r>
            <a:endParaRPr lang="en-IN" sz="1600" dirty="0" smtClean="0"/>
          </a:p>
          <a:p>
            <a:pPr marL="285750" indent="-285750">
              <a:buFont typeface="Arial" pitchFamily="34" charset="0"/>
              <a:buChar char="•"/>
            </a:pPr>
            <a:r>
              <a:rPr lang="en-IN" sz="1600" dirty="0" smtClean="0"/>
              <a:t>Here </a:t>
            </a:r>
            <a:r>
              <a:rPr lang="en-IN" sz="1600" dirty="0"/>
              <a:t>will be covariance shift, prior probability shift, domain shift </a:t>
            </a:r>
            <a:r>
              <a:rPr lang="en-IN" sz="1600" dirty="0" smtClean="0"/>
              <a:t>etc. </a:t>
            </a:r>
            <a:r>
              <a:rPr lang="en-IN" sz="1600" dirty="0"/>
              <a:t>present in train-test data, </a:t>
            </a:r>
            <a:r>
              <a:rPr lang="en-IN" sz="1600" dirty="0" smtClean="0"/>
              <a:t>so </a:t>
            </a:r>
            <a:r>
              <a:rPr lang="en-IN" sz="1600" dirty="0"/>
              <a:t>proper method to overcome that has to be </a:t>
            </a:r>
            <a:r>
              <a:rPr lang="en-IN" sz="1600" dirty="0" smtClean="0"/>
              <a:t>implemented.</a:t>
            </a:r>
            <a:endParaRPr lang="en-IN" sz="1600" dirty="0"/>
          </a:p>
          <a:p>
            <a:pPr lvl="0" algn="ctr"/>
            <a:endParaRPr lang="en-IN" sz="1600" dirty="0">
              <a:latin typeface="Abel"/>
              <a:ea typeface="Abel"/>
              <a:cs typeface="Abel"/>
              <a:sym typeface="Abel"/>
            </a:endParaRPr>
          </a:p>
        </p:txBody>
      </p:sp>
    </p:spTree>
    <p:extLst>
      <p:ext uri="{BB962C8B-B14F-4D97-AF65-F5344CB8AC3E}">
        <p14:creationId xmlns:p14="http://schemas.microsoft.com/office/powerpoint/2010/main" val="1462216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
          <p:cNvSpPr txBox="1">
            <a:spLocks noGrp="1"/>
          </p:cNvSpPr>
          <p:nvPr>
            <p:ph type="ctrTitle" idx="13"/>
          </p:nvPr>
        </p:nvSpPr>
        <p:spPr>
          <a:xfrm>
            <a:off x="6300192" y="3396800"/>
            <a:ext cx="268991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dirty="0">
                <a:solidFill>
                  <a:srgbClr val="002060"/>
                </a:solidFill>
              </a:rPr>
              <a:t>ML MODEL </a:t>
            </a:r>
            <a:br>
              <a:rPr lang="en-IN" dirty="0">
                <a:solidFill>
                  <a:srgbClr val="002060"/>
                </a:solidFill>
              </a:rPr>
            </a:br>
            <a:r>
              <a:rPr lang="en-IN" dirty="0">
                <a:solidFill>
                  <a:srgbClr val="002060"/>
                </a:solidFill>
              </a:rPr>
              <a:t>IMPLEMENTATION</a:t>
            </a:r>
            <a:endParaRPr dirty="0">
              <a:solidFill>
                <a:srgbClr val="002060"/>
              </a:solidFill>
            </a:endParaRPr>
          </a:p>
        </p:txBody>
      </p:sp>
      <p:sp>
        <p:nvSpPr>
          <p:cNvPr id="263" name="Google Shape;263;p4"/>
          <p:cNvSpPr txBox="1">
            <a:spLocks noGrp="1"/>
          </p:cNvSpPr>
          <p:nvPr>
            <p:ph type="subTitle" idx="1"/>
          </p:nvPr>
        </p:nvSpPr>
        <p:spPr>
          <a:xfrm>
            <a:off x="6372200" y="3799550"/>
            <a:ext cx="2232248"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b="1" dirty="0"/>
              <a:t>Trying different ML models &amp; selecting the best performing model.</a:t>
            </a:r>
            <a:endParaRPr b="1" dirty="0"/>
          </a:p>
        </p:txBody>
      </p:sp>
      <p:sp>
        <p:nvSpPr>
          <p:cNvPr id="264" name="Google Shape;264;p4"/>
          <p:cNvSpPr txBox="1">
            <a:spLocks noGrp="1"/>
          </p:cNvSpPr>
          <p:nvPr>
            <p:ph type="ctrTitle" idx="4"/>
          </p:nvPr>
        </p:nvSpPr>
        <p:spPr>
          <a:xfrm>
            <a:off x="3635896" y="3396800"/>
            <a:ext cx="2232248"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dirty="0">
                <a:solidFill>
                  <a:srgbClr val="002060"/>
                </a:solidFill>
              </a:rPr>
              <a:t>DATA</a:t>
            </a:r>
            <a:br>
              <a:rPr lang="en-IN" dirty="0">
                <a:solidFill>
                  <a:srgbClr val="002060"/>
                </a:solidFill>
              </a:rPr>
            </a:br>
            <a:r>
              <a:rPr lang="en-IN" dirty="0">
                <a:solidFill>
                  <a:srgbClr val="002060"/>
                </a:solidFill>
              </a:rPr>
              <a:t>EXPLORATION</a:t>
            </a:r>
            <a:endParaRPr dirty="0">
              <a:solidFill>
                <a:srgbClr val="002060"/>
              </a:solidFill>
            </a:endParaRPr>
          </a:p>
        </p:txBody>
      </p:sp>
      <p:sp>
        <p:nvSpPr>
          <p:cNvPr id="265" name="Google Shape;265;p4"/>
          <p:cNvSpPr txBox="1">
            <a:spLocks noGrp="1"/>
          </p:cNvSpPr>
          <p:nvPr>
            <p:ph type="ctrTitle"/>
          </p:nvPr>
        </p:nvSpPr>
        <p:spPr>
          <a:xfrm>
            <a:off x="9716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dirty="0">
                <a:solidFill>
                  <a:srgbClr val="002060"/>
                </a:solidFill>
              </a:rPr>
              <a:t>DATA </a:t>
            </a:r>
            <a:br>
              <a:rPr lang="en-IN" dirty="0">
                <a:solidFill>
                  <a:srgbClr val="002060"/>
                </a:solidFill>
              </a:rPr>
            </a:br>
            <a:r>
              <a:rPr lang="en-IN" dirty="0">
                <a:solidFill>
                  <a:srgbClr val="002060"/>
                </a:solidFill>
              </a:rPr>
              <a:t>WRANGLING</a:t>
            </a:r>
            <a:endParaRPr dirty="0">
              <a:solidFill>
                <a:srgbClr val="002060"/>
              </a:solidFill>
            </a:endParaRPr>
          </a:p>
        </p:txBody>
      </p:sp>
      <p:sp>
        <p:nvSpPr>
          <p:cNvPr id="266" name="Google Shape;266;p4"/>
          <p:cNvSpPr txBox="1">
            <a:spLocks noGrp="1"/>
          </p:cNvSpPr>
          <p:nvPr>
            <p:ph type="subTitle" idx="2"/>
          </p:nvPr>
        </p:nvSpPr>
        <p:spPr>
          <a:xfrm>
            <a:off x="1007276" y="3829680"/>
            <a:ext cx="2124564"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b="1" dirty="0"/>
              <a:t>Cleaning the raw data and making it useful for further analysis.</a:t>
            </a:r>
            <a:endParaRPr b="1" dirty="0"/>
          </a:p>
        </p:txBody>
      </p:sp>
      <p:sp>
        <p:nvSpPr>
          <p:cNvPr id="267" name="Google Shape;267;p4"/>
          <p:cNvSpPr txBox="1">
            <a:spLocks noGrp="1"/>
          </p:cNvSpPr>
          <p:nvPr>
            <p:ph type="title" idx="3"/>
          </p:nvPr>
        </p:nvSpPr>
        <p:spPr>
          <a:xfrm>
            <a:off x="1162016"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01</a:t>
            </a:r>
            <a:endParaRPr dirty="0"/>
          </a:p>
        </p:txBody>
      </p:sp>
      <p:sp>
        <p:nvSpPr>
          <p:cNvPr id="268" name="Google Shape;268;p4"/>
          <p:cNvSpPr txBox="1">
            <a:spLocks noGrp="1"/>
          </p:cNvSpPr>
          <p:nvPr>
            <p:ph type="subTitle" idx="5"/>
          </p:nvPr>
        </p:nvSpPr>
        <p:spPr>
          <a:xfrm>
            <a:off x="3654795" y="3829680"/>
            <a:ext cx="1997325"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b="1" dirty="0"/>
              <a:t>Gaining insights from the data to find correlated features.</a:t>
            </a:r>
            <a:endParaRPr b="1" dirty="0"/>
          </a:p>
        </p:txBody>
      </p:sp>
      <p:sp>
        <p:nvSpPr>
          <p:cNvPr id="269" name="Google Shape;269;p4"/>
          <p:cNvSpPr txBox="1">
            <a:spLocks noGrp="1"/>
          </p:cNvSpPr>
          <p:nvPr>
            <p:ph type="title" idx="6"/>
          </p:nvPr>
        </p:nvSpPr>
        <p:spPr>
          <a:xfrm>
            <a:off x="3923928"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02</a:t>
            </a:r>
            <a:endParaRPr dirty="0"/>
          </a:p>
        </p:txBody>
      </p:sp>
      <p:sp>
        <p:nvSpPr>
          <p:cNvPr id="270" name="Google Shape;270;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OUR APPROACH</a:t>
            </a:r>
            <a:endParaRPr b="1"/>
          </a:p>
        </p:txBody>
      </p:sp>
      <p:sp>
        <p:nvSpPr>
          <p:cNvPr id="271" name="Google Shape;271;p4"/>
          <p:cNvSpPr txBox="1">
            <a:spLocks noGrp="1"/>
          </p:cNvSpPr>
          <p:nvPr>
            <p:ph type="title" idx="9"/>
          </p:nvPr>
        </p:nvSpPr>
        <p:spPr>
          <a:xfrm>
            <a:off x="658822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03</a:t>
            </a:r>
            <a:endParaRPr dirty="0"/>
          </a:p>
        </p:txBody>
      </p:sp>
      <p:sp>
        <p:nvSpPr>
          <p:cNvPr id="272" name="Google Shape;272;p4"/>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3" name="Google Shape;273;p4"/>
          <p:cNvCxnSpPr>
            <a:stCxn id="272" idx="1"/>
            <a:endCxn id="267" idx="1"/>
          </p:cNvCxnSpPr>
          <p:nvPr/>
        </p:nvCxnSpPr>
        <p:spPr>
          <a:xfrm rot="10800000" flipV="1">
            <a:off x="1162016" y="1974799"/>
            <a:ext cx="61284" cy="959987"/>
          </a:xfrm>
          <a:prstGeom prst="bentConnector3">
            <a:avLst>
              <a:gd name="adj1" fmla="val 473017"/>
            </a:avLst>
          </a:prstGeom>
          <a:noFill/>
          <a:ln w="9525" cap="flat" cmpd="sng">
            <a:solidFill>
              <a:schemeClr val="lt1"/>
            </a:solidFill>
            <a:prstDash val="solid"/>
            <a:round/>
            <a:headEnd type="none" w="sm" len="sm"/>
            <a:tailEnd type="none" w="sm" len="sm"/>
          </a:ln>
        </p:spPr>
      </p:cxnSp>
      <p:cxnSp>
        <p:nvCxnSpPr>
          <p:cNvPr id="274" name="Google Shape;274;p4"/>
          <p:cNvCxnSpPr/>
          <p:nvPr/>
        </p:nvCxnSpPr>
        <p:spPr>
          <a:xfrm rot="-5400000" flipH="1">
            <a:off x="3453377" y="2445337"/>
            <a:ext cx="960000" cy="18900"/>
          </a:xfrm>
          <a:prstGeom prst="bentConnector3">
            <a:avLst>
              <a:gd name="adj1" fmla="val 1"/>
            </a:avLst>
          </a:prstGeom>
          <a:noFill/>
          <a:ln w="9525" cap="flat" cmpd="sng">
            <a:solidFill>
              <a:schemeClr val="lt1"/>
            </a:solidFill>
            <a:prstDash val="solid"/>
            <a:round/>
            <a:headEnd type="none" w="sm" len="sm"/>
            <a:tailEnd type="none" w="sm" len="sm"/>
          </a:ln>
        </p:spPr>
      </p:cxnSp>
      <p:cxnSp>
        <p:nvCxnSpPr>
          <p:cNvPr id="275" name="Google Shape;275;p4"/>
          <p:cNvCxnSpPr/>
          <p:nvPr/>
        </p:nvCxnSpPr>
        <p:spPr>
          <a:xfrm rot="-5400000" flipH="1">
            <a:off x="6195335" y="2454500"/>
            <a:ext cx="960000" cy="600"/>
          </a:xfrm>
          <a:prstGeom prst="bentConnector3">
            <a:avLst>
              <a:gd name="adj1" fmla="val 0"/>
            </a:avLst>
          </a:prstGeom>
          <a:noFill/>
          <a:ln w="9525" cap="flat" cmpd="sng">
            <a:solidFill>
              <a:schemeClr val="lt1"/>
            </a:solidFill>
            <a:prstDash val="solid"/>
            <a:round/>
            <a:headEnd type="none" w="sm" len="sm"/>
            <a:tailEnd type="none" w="sm" len="sm"/>
          </a:ln>
        </p:spPr>
      </p:cxnSp>
      <p:sp>
        <p:nvSpPr>
          <p:cNvPr id="278" name="Google Shape;278;p4"/>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6660232" y="1563638"/>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4"/>
          <p:cNvGrpSpPr/>
          <p:nvPr/>
        </p:nvGrpSpPr>
        <p:grpSpPr>
          <a:xfrm>
            <a:off x="6811862" y="1685548"/>
            <a:ext cx="577210" cy="580284"/>
            <a:chOff x="3095745" y="3805393"/>
            <a:chExt cx="352840" cy="354718"/>
          </a:xfrm>
        </p:grpSpPr>
        <p:sp>
          <p:nvSpPr>
            <p:cNvPr id="281" name="Google Shape;281;p4"/>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4"/>
          <p:cNvSpPr/>
          <p:nvPr/>
        </p:nvSpPr>
        <p:spPr>
          <a:xfrm>
            <a:off x="3923928"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 name="Google Shape;288;p4"/>
          <p:cNvGrpSpPr/>
          <p:nvPr/>
        </p:nvGrpSpPr>
        <p:grpSpPr>
          <a:xfrm>
            <a:off x="4047392" y="1684647"/>
            <a:ext cx="583817" cy="580314"/>
            <a:chOff x="3541011" y="3367320"/>
            <a:chExt cx="348257" cy="346188"/>
          </a:xfrm>
        </p:grpSpPr>
        <p:sp>
          <p:nvSpPr>
            <p:cNvPr id="289" name="Google Shape;289;p4"/>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01809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35496" y="555526"/>
            <a:ext cx="9073008" cy="4608512"/>
          </a:xfrm>
          <a:prstGeom prst="rect">
            <a:avLst/>
          </a:prstGeom>
        </p:spPr>
      </p:pic>
      <p:sp>
        <p:nvSpPr>
          <p:cNvPr id="22" name="Title 1"/>
          <p:cNvSpPr>
            <a:spLocks noGrp="1"/>
          </p:cNvSpPr>
          <p:nvPr>
            <p:ph type="ctrTitle"/>
          </p:nvPr>
        </p:nvSpPr>
        <p:spPr>
          <a:xfrm>
            <a:off x="467544" y="80909"/>
            <a:ext cx="7848872" cy="474617"/>
          </a:xfrm>
        </p:spPr>
        <p:txBody>
          <a:bodyPr>
            <a:noAutofit/>
          </a:bodyPr>
          <a:lstStyle/>
          <a:p>
            <a:pPr algn="l"/>
            <a:r>
              <a:rPr lang="en-US" sz="2800" b="1" dirty="0" smtClean="0">
                <a:solidFill>
                  <a:srgbClr val="002060"/>
                </a:solidFill>
              </a:rPr>
              <a:t>Input Parameters : Sensors wise Readings</a:t>
            </a:r>
            <a:endParaRPr lang="en-US" sz="2800" b="1" dirty="0">
              <a:solidFill>
                <a:srgbClr val="002060"/>
              </a:solidFill>
            </a:endParaRPr>
          </a:p>
        </p:txBody>
      </p:sp>
    </p:spTree>
    <p:extLst>
      <p:ext uri="{BB962C8B-B14F-4D97-AF65-F5344CB8AC3E}">
        <p14:creationId xmlns:p14="http://schemas.microsoft.com/office/powerpoint/2010/main" val="395758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8032" y="818192"/>
            <a:ext cx="8532440" cy="4325308"/>
          </a:xfrm>
          <a:prstGeom prst="rect">
            <a:avLst/>
          </a:prstGeom>
        </p:spPr>
      </p:pic>
      <p:sp>
        <p:nvSpPr>
          <p:cNvPr id="4" name="Title 1"/>
          <p:cNvSpPr>
            <a:spLocks noGrp="1"/>
          </p:cNvSpPr>
          <p:nvPr>
            <p:ph type="ctrTitle"/>
          </p:nvPr>
        </p:nvSpPr>
        <p:spPr>
          <a:xfrm>
            <a:off x="561405" y="339502"/>
            <a:ext cx="8979147" cy="474617"/>
          </a:xfrm>
        </p:spPr>
        <p:txBody>
          <a:bodyPr>
            <a:noAutofit/>
          </a:bodyPr>
          <a:lstStyle/>
          <a:p>
            <a:pPr algn="l"/>
            <a:r>
              <a:rPr lang="en-US" sz="2800" b="1" dirty="0" smtClean="0">
                <a:solidFill>
                  <a:srgbClr val="002060"/>
                </a:solidFill>
              </a:rPr>
              <a:t>Output Parameter - Performance</a:t>
            </a:r>
            <a:endParaRPr lang="en-US" sz="2800" b="1" dirty="0">
              <a:solidFill>
                <a:srgbClr val="002060"/>
              </a:solidFill>
            </a:endParaRPr>
          </a:p>
        </p:txBody>
      </p:sp>
    </p:spTree>
    <p:extLst>
      <p:ext uri="{BB962C8B-B14F-4D97-AF65-F5344CB8AC3E}">
        <p14:creationId xmlns:p14="http://schemas.microsoft.com/office/powerpoint/2010/main" val="752217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Problem Type : Multivariate Regression</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1198715" y="1275605"/>
            <a:ext cx="7045693" cy="3293209"/>
          </a:xfrm>
          <a:prstGeom prst="rect">
            <a:avLst/>
          </a:prstGeom>
        </p:spPr>
        <p:txBody>
          <a:bodyPr wrap="square">
            <a:spAutoFit/>
          </a:bodyPr>
          <a:lstStyle/>
          <a:p>
            <a:r>
              <a:rPr lang="en-US" sz="1600" dirty="0"/>
              <a:t>Compute batch performance of test data by developing model based on train data</a:t>
            </a:r>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b="1" dirty="0"/>
              <a:t>Given Inputs: </a:t>
            </a:r>
            <a:r>
              <a:rPr lang="en-US" sz="1600" dirty="0"/>
              <a:t> </a:t>
            </a:r>
          </a:p>
          <a:p>
            <a:pPr marL="800100" lvl="1" indent="-342900">
              <a:buFont typeface="Arial" panose="020B0604020202020204" pitchFamily="34" charset="0"/>
              <a:buChar char="•"/>
            </a:pPr>
            <a:r>
              <a:rPr lang="en-US" sz="1600" dirty="0"/>
              <a:t>794 batches wise data records is </a:t>
            </a:r>
            <a:r>
              <a:rPr lang="en-US" sz="1600" dirty="0" smtClean="0"/>
              <a:t>available. </a:t>
            </a:r>
            <a:endParaRPr lang="en-US" sz="1600" dirty="0"/>
          </a:p>
          <a:p>
            <a:pPr marL="800100" lvl="1" indent="-342900">
              <a:buFont typeface="Arial" panose="020B0604020202020204" pitchFamily="34" charset="0"/>
              <a:buChar char="•"/>
            </a:pPr>
            <a:r>
              <a:rPr lang="en-US" sz="1600" dirty="0"/>
              <a:t>Each record has sensor wise readings at </a:t>
            </a:r>
            <a:r>
              <a:rPr lang="en-US" sz="1600" dirty="0" smtClean="0"/>
              <a:t>7 </a:t>
            </a:r>
            <a:r>
              <a:rPr lang="en-US" sz="1600" dirty="0"/>
              <a:t>time intervals. So total 7 readings for each sensor</a:t>
            </a:r>
          </a:p>
          <a:p>
            <a:pPr marL="800100" lvl="1" indent="-342900">
              <a:buFont typeface="Arial" panose="020B0604020202020204" pitchFamily="34" charset="0"/>
              <a:buChar char="•"/>
            </a:pPr>
            <a:r>
              <a:rPr lang="en-US" sz="1600" dirty="0"/>
              <a:t>There are </a:t>
            </a:r>
            <a:r>
              <a:rPr lang="en-US" sz="1600" dirty="0" smtClean="0"/>
              <a:t>55 </a:t>
            </a:r>
            <a:r>
              <a:rPr lang="en-US" sz="1600" dirty="0"/>
              <a:t>sensors </a:t>
            </a:r>
            <a:r>
              <a:rPr lang="en-US" sz="1600" dirty="0" smtClean="0"/>
              <a:t>(X0, X1</a:t>
            </a:r>
            <a:r>
              <a:rPr lang="en-US" sz="1600" dirty="0"/>
              <a:t>, X2, X3…… X54), </a:t>
            </a:r>
            <a:r>
              <a:rPr lang="en-US" sz="1600" dirty="0" smtClean="0"/>
              <a:t>55 </a:t>
            </a:r>
            <a:r>
              <a:rPr lang="en-US" sz="1600" dirty="0"/>
              <a:t>input parameters</a:t>
            </a:r>
          </a:p>
          <a:p>
            <a:pPr marL="800100" lvl="1" indent="-342900">
              <a:buFont typeface="Arial" panose="020B0604020202020204" pitchFamily="34" charset="0"/>
              <a:buChar char="•"/>
            </a:pPr>
            <a:r>
              <a:rPr lang="en-US" sz="1600" dirty="0"/>
              <a:t>So we have </a:t>
            </a:r>
            <a:r>
              <a:rPr lang="en-US" sz="1600" dirty="0" smtClean="0"/>
              <a:t>total 55 </a:t>
            </a:r>
            <a:r>
              <a:rPr lang="en-US" sz="1600" dirty="0"/>
              <a:t>*7 input data points</a:t>
            </a:r>
          </a:p>
          <a:p>
            <a:pPr marL="342900" indent="-342900">
              <a:buFont typeface="Arial" panose="020B0604020202020204" pitchFamily="34" charset="0"/>
              <a:buChar char="•"/>
            </a:pPr>
            <a:r>
              <a:rPr lang="en-US" sz="1600" b="1" dirty="0"/>
              <a:t>Output:</a:t>
            </a:r>
          </a:p>
          <a:p>
            <a:pPr marL="800100" lvl="1" indent="-342900">
              <a:buFont typeface="Arial" panose="020B0604020202020204" pitchFamily="34" charset="0"/>
              <a:buChar char="•"/>
            </a:pPr>
            <a:r>
              <a:rPr lang="en-US" sz="1600" dirty="0"/>
              <a:t>Batch wise performance data (Y2)</a:t>
            </a:r>
          </a:p>
          <a:p>
            <a:pPr lvl="0" algn="ctr"/>
            <a:endParaRPr lang="en-IN" sz="1600" dirty="0">
              <a:latin typeface="Abel"/>
              <a:ea typeface="Abel"/>
              <a:cs typeface="Abel"/>
              <a:sym typeface="Abel"/>
            </a:endParaRPr>
          </a:p>
        </p:txBody>
      </p:sp>
    </p:spTree>
    <p:extLst>
      <p:ext uri="{BB962C8B-B14F-4D97-AF65-F5344CB8AC3E}">
        <p14:creationId xmlns:p14="http://schemas.microsoft.com/office/powerpoint/2010/main" val="28414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Visualisation</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Users\lenovo\Downloads\imag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96" y="1209675"/>
            <a:ext cx="400050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enovo\Downloads\image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131590"/>
            <a:ext cx="4551205" cy="27184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47664" y="4155926"/>
            <a:ext cx="1569660" cy="307777"/>
          </a:xfrm>
          <a:prstGeom prst="rect">
            <a:avLst/>
          </a:prstGeom>
          <a:noFill/>
        </p:spPr>
        <p:txBody>
          <a:bodyPr wrap="none" rtlCol="0">
            <a:spAutoFit/>
          </a:bodyPr>
          <a:lstStyle/>
          <a:p>
            <a:r>
              <a:rPr lang="en-IN" b="1" dirty="0" smtClean="0"/>
              <a:t>OUTLIERS IN y2</a:t>
            </a:r>
            <a:endParaRPr lang="en-IN" b="1" dirty="0"/>
          </a:p>
        </p:txBody>
      </p:sp>
      <p:sp>
        <p:nvSpPr>
          <p:cNvPr id="15" name="TextBox 14"/>
          <p:cNvSpPr txBox="1"/>
          <p:nvPr/>
        </p:nvSpPr>
        <p:spPr>
          <a:xfrm>
            <a:off x="6314708" y="4155926"/>
            <a:ext cx="1099981" cy="307777"/>
          </a:xfrm>
          <a:prstGeom prst="rect">
            <a:avLst/>
          </a:prstGeom>
          <a:noFill/>
        </p:spPr>
        <p:txBody>
          <a:bodyPr wrap="none" rtlCol="0">
            <a:spAutoFit/>
          </a:bodyPr>
          <a:lstStyle/>
          <a:p>
            <a:r>
              <a:rPr lang="en-IN" b="1" dirty="0" smtClean="0"/>
              <a:t>Column y2</a:t>
            </a:r>
            <a:endParaRPr lang="en-IN" b="1" dirty="0"/>
          </a:p>
        </p:txBody>
      </p:sp>
    </p:spTree>
    <p:extLst>
      <p:ext uri="{BB962C8B-B14F-4D97-AF65-F5344CB8AC3E}">
        <p14:creationId xmlns:p14="http://schemas.microsoft.com/office/powerpoint/2010/main" val="1228980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70" name="Google Shape;370;p35"/>
          <p:cNvSpPr txBox="1">
            <a:spLocks noGrp="1"/>
          </p:cNvSpPr>
          <p:nvPr>
            <p:ph type="ctrTitle"/>
          </p:nvPr>
        </p:nvSpPr>
        <p:spPr>
          <a:xfrm>
            <a:off x="867616" y="318225"/>
            <a:ext cx="7808840" cy="635700"/>
          </a:xfrm>
          <a:prstGeom prst="rect">
            <a:avLst/>
          </a:prstGeom>
        </p:spPr>
        <p:txBody>
          <a:bodyPr spcFirstLastPara="1" wrap="square" lIns="91425" tIns="91425" rIns="91425" bIns="91425" anchor="t" anchorCtr="0">
            <a:noAutofit/>
          </a:bodyPr>
          <a:lstStyle/>
          <a:p>
            <a:pPr lvl="0"/>
            <a:r>
              <a:rPr lang="en" dirty="0" smtClean="0"/>
              <a:t>Visualisation</a:t>
            </a:r>
            <a:endParaRPr dirty="0"/>
          </a:p>
        </p:txBody>
      </p:sp>
      <p:sp>
        <p:nvSpPr>
          <p:cNvPr id="376" name="Google Shape;376;p35"/>
          <p:cNvSpPr/>
          <p:nvPr/>
        </p:nvSpPr>
        <p:spPr>
          <a:xfrm rot="10800000">
            <a:off x="5780569" y="3806934"/>
            <a:ext cx="3426305" cy="1407090"/>
          </a:xfrm>
          <a:custGeom>
            <a:avLst/>
            <a:gdLst/>
            <a:ahLst/>
            <a:cxnLst/>
            <a:rect l="l" t="t" r="r" b="b"/>
            <a:pathLst>
              <a:path w="117702" h="48337" extrusionOk="0">
                <a:moveTo>
                  <a:pt x="0" y="0"/>
                </a:moveTo>
                <a:lnTo>
                  <a:pt x="0" y="13"/>
                </a:lnTo>
                <a:lnTo>
                  <a:pt x="0" y="48336"/>
                </a:lnTo>
                <a:cubicBezTo>
                  <a:pt x="3793" y="46619"/>
                  <a:pt x="7266" y="42288"/>
                  <a:pt x="9150" y="39443"/>
                </a:cubicBezTo>
                <a:cubicBezTo>
                  <a:pt x="11546" y="35830"/>
                  <a:pt x="12277" y="31037"/>
                  <a:pt x="15736" y="28525"/>
                </a:cubicBezTo>
                <a:cubicBezTo>
                  <a:pt x="17226" y="27433"/>
                  <a:pt x="18606" y="27158"/>
                  <a:pt x="20090" y="27158"/>
                </a:cubicBezTo>
                <a:cubicBezTo>
                  <a:pt x="21479" y="27158"/>
                  <a:pt x="22960" y="27399"/>
                  <a:pt x="24707" y="27436"/>
                </a:cubicBezTo>
                <a:cubicBezTo>
                  <a:pt x="24889" y="27440"/>
                  <a:pt x="25067" y="27442"/>
                  <a:pt x="25241" y="27442"/>
                </a:cubicBezTo>
                <a:cubicBezTo>
                  <a:pt x="32645" y="27442"/>
                  <a:pt x="33076" y="23744"/>
                  <a:pt x="36393" y="18222"/>
                </a:cubicBezTo>
                <a:cubicBezTo>
                  <a:pt x="38149" y="15288"/>
                  <a:pt x="40110" y="13174"/>
                  <a:pt x="43249" y="13071"/>
                </a:cubicBezTo>
                <a:cubicBezTo>
                  <a:pt x="43328" y="13068"/>
                  <a:pt x="43407" y="13067"/>
                  <a:pt x="43486" y="13067"/>
                </a:cubicBezTo>
                <a:cubicBezTo>
                  <a:pt x="46754" y="13067"/>
                  <a:pt x="50319" y="15348"/>
                  <a:pt x="53347" y="16223"/>
                </a:cubicBezTo>
                <a:cubicBezTo>
                  <a:pt x="56410" y="17113"/>
                  <a:pt x="59684" y="17326"/>
                  <a:pt x="62945" y="17326"/>
                </a:cubicBezTo>
                <a:cubicBezTo>
                  <a:pt x="64896" y="17326"/>
                  <a:pt x="66843" y="17250"/>
                  <a:pt x="68737" y="17197"/>
                </a:cubicBezTo>
                <a:cubicBezTo>
                  <a:pt x="75734" y="17005"/>
                  <a:pt x="83307" y="15314"/>
                  <a:pt x="88164" y="10252"/>
                </a:cubicBezTo>
                <a:cubicBezTo>
                  <a:pt x="90227" y="8088"/>
                  <a:pt x="92142" y="4751"/>
                  <a:pt x="95412" y="4751"/>
                </a:cubicBezTo>
                <a:cubicBezTo>
                  <a:pt x="95473" y="4751"/>
                  <a:pt x="95534" y="4752"/>
                  <a:pt x="95596" y="4755"/>
                </a:cubicBezTo>
                <a:cubicBezTo>
                  <a:pt x="98121" y="4844"/>
                  <a:pt x="100940" y="7061"/>
                  <a:pt x="103746" y="7317"/>
                </a:cubicBezTo>
                <a:cubicBezTo>
                  <a:pt x="104253" y="7362"/>
                  <a:pt x="104743" y="7386"/>
                  <a:pt x="105221" y="7386"/>
                </a:cubicBezTo>
                <a:cubicBezTo>
                  <a:pt x="107085" y="7386"/>
                  <a:pt x="108758" y="7018"/>
                  <a:pt x="110512" y="6049"/>
                </a:cubicBezTo>
                <a:cubicBezTo>
                  <a:pt x="113332" y="4460"/>
                  <a:pt x="114741" y="1256"/>
                  <a:pt x="11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35"/>
          <p:cNvGrpSpPr/>
          <p:nvPr/>
        </p:nvGrpSpPr>
        <p:grpSpPr>
          <a:xfrm>
            <a:off x="-1648376" y="-591500"/>
            <a:ext cx="4464353" cy="2195831"/>
            <a:chOff x="-1648376" y="-591500"/>
            <a:chExt cx="4464353" cy="2195831"/>
          </a:xfrm>
        </p:grpSpPr>
        <p:sp>
          <p:nvSpPr>
            <p:cNvPr id="378" name="Google Shape;378;p35"/>
            <p:cNvSpPr/>
            <p:nvPr/>
          </p:nvSpPr>
          <p:spPr>
            <a:xfrm rot="9408474">
              <a:off x="-904207" y="319482"/>
              <a:ext cx="3760420" cy="567315"/>
            </a:xfrm>
            <a:custGeom>
              <a:avLst/>
              <a:gdLst/>
              <a:ahLst/>
              <a:cxnLst/>
              <a:rect l="l" t="t" r="r" b="b"/>
              <a:pathLst>
                <a:path w="81168" h="10612" extrusionOk="0">
                  <a:moveTo>
                    <a:pt x="8797" y="1"/>
                  </a:moveTo>
                  <a:cubicBezTo>
                    <a:pt x="8769" y="1"/>
                    <a:pt x="8742" y="1"/>
                    <a:pt x="8714" y="1"/>
                  </a:cubicBezTo>
                  <a:cubicBezTo>
                    <a:pt x="3255" y="14"/>
                    <a:pt x="0" y="5396"/>
                    <a:pt x="321" y="10611"/>
                  </a:cubicBezTo>
                  <a:lnTo>
                    <a:pt x="81167" y="10611"/>
                  </a:lnTo>
                  <a:cubicBezTo>
                    <a:pt x="80716" y="6685"/>
                    <a:pt x="75944" y="3891"/>
                    <a:pt x="71967" y="3891"/>
                  </a:cubicBezTo>
                  <a:cubicBezTo>
                    <a:pt x="71427" y="3891"/>
                    <a:pt x="70901" y="3943"/>
                    <a:pt x="70403" y="4050"/>
                  </a:cubicBezTo>
                  <a:cubicBezTo>
                    <a:pt x="66328" y="4934"/>
                    <a:pt x="63957" y="8112"/>
                    <a:pt x="59524" y="8420"/>
                  </a:cubicBezTo>
                  <a:cubicBezTo>
                    <a:pt x="59188" y="8444"/>
                    <a:pt x="58857" y="8456"/>
                    <a:pt x="58531" y="8456"/>
                  </a:cubicBezTo>
                  <a:cubicBezTo>
                    <a:pt x="54926" y="8456"/>
                    <a:pt x="51870" y="7062"/>
                    <a:pt x="48285" y="6498"/>
                  </a:cubicBezTo>
                  <a:cubicBezTo>
                    <a:pt x="45786" y="6125"/>
                    <a:pt x="42129" y="5252"/>
                    <a:pt x="39110" y="5252"/>
                  </a:cubicBezTo>
                  <a:cubicBezTo>
                    <a:pt x="38291" y="5252"/>
                    <a:pt x="37518" y="5317"/>
                    <a:pt x="36829" y="5473"/>
                  </a:cubicBezTo>
                  <a:cubicBezTo>
                    <a:pt x="34138" y="6088"/>
                    <a:pt x="32729" y="7920"/>
                    <a:pt x="29807" y="8048"/>
                  </a:cubicBezTo>
                  <a:cubicBezTo>
                    <a:pt x="29679" y="8054"/>
                    <a:pt x="29553" y="8056"/>
                    <a:pt x="29428" y="8056"/>
                  </a:cubicBezTo>
                  <a:cubicBezTo>
                    <a:pt x="25449" y="8056"/>
                    <a:pt x="22959" y="5337"/>
                    <a:pt x="19517" y="3474"/>
                  </a:cubicBezTo>
                  <a:cubicBezTo>
                    <a:pt x="16273" y="1705"/>
                    <a:pt x="12499" y="1"/>
                    <a:pt x="8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589125" y="-591500"/>
              <a:ext cx="31095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42925" y="-488650"/>
              <a:ext cx="19674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53985" y="-274400"/>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1648376" y="-103334"/>
              <a:ext cx="2059800" cy="81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p:cNvSpPr txBox="1"/>
          <p:nvPr/>
        </p:nvSpPr>
        <p:spPr>
          <a:xfrm>
            <a:off x="6447834" y="2427734"/>
            <a:ext cx="2300630" cy="523220"/>
          </a:xfrm>
          <a:prstGeom prst="rect">
            <a:avLst/>
          </a:prstGeom>
          <a:noFill/>
        </p:spPr>
        <p:txBody>
          <a:bodyPr wrap="none" rtlCol="0">
            <a:spAutoFit/>
          </a:bodyPr>
          <a:lstStyle/>
          <a:p>
            <a:r>
              <a:rPr lang="en-IN" b="1" dirty="0" smtClean="0"/>
              <a:t>Important dependencies </a:t>
            </a:r>
          </a:p>
          <a:p>
            <a:r>
              <a:rPr lang="en-IN" b="1" dirty="0" smtClean="0"/>
              <a:t>for target variable y2</a:t>
            </a:r>
          </a:p>
        </p:txBody>
      </p:sp>
      <p:pic>
        <p:nvPicPr>
          <p:cNvPr id="2050" name="Picture 2" descr="C:\Users\lenovo\Download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479768" y="127590"/>
            <a:ext cx="3374409" cy="525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7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dustrial Production Business Plan by Slidego">
  <a:themeElements>
    <a:clrScheme name="Simple Light">
      <a:dk1>
        <a:srgbClr val="00AEEF"/>
      </a:dk1>
      <a:lt1>
        <a:srgbClr val="FFFFFF"/>
      </a:lt1>
      <a:dk2>
        <a:srgbClr val="00AEEF"/>
      </a:dk2>
      <a:lt2>
        <a:srgbClr val="00AEEF"/>
      </a:lt2>
      <a:accent1>
        <a:srgbClr val="F1CC30"/>
      </a:accent1>
      <a:accent2>
        <a:srgbClr val="2B3990"/>
      </a:accent2>
      <a:accent3>
        <a:srgbClr val="F1CC30"/>
      </a:accent3>
      <a:accent4>
        <a:srgbClr val="00AEEF"/>
      </a:accent4>
      <a:accent5>
        <a:srgbClr val="EE2A7B"/>
      </a:accent5>
      <a:accent6>
        <a:srgbClr val="2B3990"/>
      </a:accent6>
      <a:hlink>
        <a:srgbClr val="2B39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572</Words>
  <Application>Microsoft Office PowerPoint</Application>
  <PresentationFormat>On-screen Show (16:9)</PresentationFormat>
  <Paragraphs>70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Industrial Production Business Plan by Slidego</vt:lpstr>
      <vt:lpstr>Batch  Performance Analysis</vt:lpstr>
      <vt:lpstr>Problem Statement</vt:lpstr>
      <vt:lpstr>Problem Description</vt:lpstr>
      <vt:lpstr>ML MODEL  IMPLEMENTATION</vt:lpstr>
      <vt:lpstr>Input Parameters : Sensors wise Readings</vt:lpstr>
      <vt:lpstr>Output Parameter - Performance</vt:lpstr>
      <vt:lpstr>Problem Type : Multivariate Regression</vt:lpstr>
      <vt:lpstr>Visualisation</vt:lpstr>
      <vt:lpstr>Visualisation</vt:lpstr>
      <vt:lpstr>Pipeline</vt:lpstr>
      <vt:lpstr>Pipeline</vt:lpstr>
      <vt:lpstr>Model Evaluation</vt:lpstr>
      <vt:lpstr>Our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Performance Analysis</dc:title>
  <dc:creator>lenovo</dc:creator>
  <cp:lastModifiedBy>lenovo</cp:lastModifiedBy>
  <cp:revision>8</cp:revision>
  <dcterms:modified xsi:type="dcterms:W3CDTF">2021-01-01T17:40:19Z</dcterms:modified>
</cp:coreProperties>
</file>