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5" r:id="rId5"/>
    <p:sldId id="260" r:id="rId6"/>
    <p:sldId id="261" r:id="rId7"/>
    <p:sldId id="274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2CEEB-0875-43EF-A716-154A0BB4D5EF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EB6DA-684A-4453-B6E7-294961436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5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FA4D6-0148-4A40-B025-4DF7171B3E3F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53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96EF-A1FA-46E3-B0EF-E48268E96034}" type="datetime1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Highly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D692-38D6-4DED-9E8C-A20947BEB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6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7066-5260-439C-A9C5-E243792F9F36}" type="datetime1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Highly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D692-38D6-4DED-9E8C-A20947BEB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AD5D3-6DCA-4D4C-B526-C59CA1907C33}" type="datetime1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Highly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D692-38D6-4DED-9E8C-A20947BEB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22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ECDF-F32D-49FF-9A4B-F20541119253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Highly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A5EF-6A9D-4725-A02E-7D3A03D54C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696200" y="6264275"/>
            <a:ext cx="477838" cy="4206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225" y="25400"/>
            <a:ext cx="2263775" cy="53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8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AE97-CBC1-4A8B-89C8-CF6F1CB14C13}" type="datetime1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Highly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D692-38D6-4DED-9E8C-A20947BEB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9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DBE9-BB71-4A74-9941-3F841DEBD97A}" type="datetime1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Highly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D692-38D6-4DED-9E8C-A20947BEB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0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8DB0-C84F-41E3-AE00-B43AD0D424CE}" type="datetime1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Highly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D692-38D6-4DED-9E8C-A20947BEB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3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F64C-0056-4DE3-97C4-CF38E769929B}" type="datetime1">
              <a:rPr lang="en-US" smtClean="0"/>
              <a:t>12/18/2015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Highly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D692-38D6-4DED-9E8C-A20947BEB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7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EA27-0E86-408B-BE5F-1F719FC3A081}" type="datetime1">
              <a:rPr lang="en-US" smtClean="0"/>
              <a:t>12/18/2015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Highly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D692-38D6-4DED-9E8C-A20947BEB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9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B16A-5971-42A9-B0AC-C78057A47F4F}" type="datetime1">
              <a:rPr lang="en-US" smtClean="0"/>
              <a:t>12/18/2015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Highly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D692-38D6-4DED-9E8C-A20947BEB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4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5850-997E-407A-BE40-4C33223D3254}" type="datetime1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Highly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D692-38D6-4DED-9E8C-A20947BEB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9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632D-C649-4AE7-A02D-5CE3E360D5BD}" type="datetime1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Highly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D692-38D6-4DED-9E8C-A20947BEB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1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5309D-7EFD-4641-8F73-9CA12761448D}" type="datetime1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Highly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D692-38D6-4DED-9E8C-A20947BEB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0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Use of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NETWORK ATTACHED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smtClean="0">
                <a:solidFill>
                  <a:schemeClr val="tx2"/>
                </a:solidFill>
              </a:rPr>
              <a:t>KHUSHBU GUPTA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27.11.2015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Highly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59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Folder With Read Only Access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Highly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208"/>
            <a:ext cx="9144000" cy="526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1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Change Password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Highly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800"/>
            <a:ext cx="8686800" cy="546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85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28600"/>
            <a:ext cx="8305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Change Password…</a:t>
            </a:r>
            <a:r>
              <a:rPr lang="en-US" dirty="0" err="1" smtClean="0">
                <a:solidFill>
                  <a:schemeClr val="tx1"/>
                </a:solidFill>
              </a:rPr>
              <a:t>contd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Highly Confidential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82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Qnap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</a:rPr>
              <a:t>at Play store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Highly Confidential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43000"/>
            <a:ext cx="8915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43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….continued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Highly Confidential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324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09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….continued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Highly Confidential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066800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22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QSync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Highly Confidential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78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Qsync …(contd..)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858000" cy="4343400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Qsync</a:t>
            </a:r>
            <a:r>
              <a:rPr lang="en-US" sz="2400" dirty="0" smtClean="0">
                <a:solidFill>
                  <a:schemeClr val="tx1"/>
                </a:solidFill>
              </a:rPr>
              <a:t> to synchronize all your folders automatically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When you click on the windows icon, shown in the earlier page it will ask you to download a software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software is also available inside the public folder </a:t>
            </a:r>
            <a:r>
              <a:rPr lang="en-US" sz="2400" smtClean="0">
                <a:solidFill>
                  <a:schemeClr val="tx1"/>
                </a:solidFill>
              </a:rPr>
              <a:t>called “QNAPQsync_Windows.exe”.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Download and Install It.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After Installing the software, </a:t>
            </a:r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dirty="0" smtClean="0">
                <a:solidFill>
                  <a:schemeClr val="tx1"/>
                </a:solidFill>
              </a:rPr>
              <a:t>folder called Qsync is created </a:t>
            </a:r>
            <a:r>
              <a:rPr lang="en-US" sz="2400" dirty="0" smtClean="0">
                <a:solidFill>
                  <a:schemeClr val="tx1"/>
                </a:solidFill>
              </a:rPr>
              <a:t>and  a notification appears at the bottom of the task bar.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 desktop icon of  </a:t>
            </a:r>
            <a:r>
              <a:rPr lang="en-US" sz="2400" dirty="0" err="1" smtClean="0">
                <a:solidFill>
                  <a:schemeClr val="tx1"/>
                </a:solidFill>
              </a:rPr>
              <a:t>Qsync</a:t>
            </a:r>
            <a:r>
              <a:rPr lang="en-US" sz="2400" dirty="0" smtClean="0">
                <a:solidFill>
                  <a:schemeClr val="tx1"/>
                </a:solidFill>
              </a:rPr>
              <a:t> is made, when you click it you would find a window shown in the next page.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Can create a work folder directly there so that everything gets synchronized automatically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Drop box like functionality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Drag and Drop your documents in this folder and it gets uploaded inside NAS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Highly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1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Highly Confidential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81050"/>
            <a:ext cx="8686799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77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Qsync …(contd..)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3657600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Drop box like functionality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Drag and Drop your documents in this folder and it gets uploaded inside </a:t>
            </a:r>
            <a:r>
              <a:rPr lang="en-US" sz="2400" dirty="0" smtClean="0">
                <a:solidFill>
                  <a:schemeClr val="tx1"/>
                </a:solidFill>
              </a:rPr>
              <a:t>NAS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You can </a:t>
            </a:r>
            <a:r>
              <a:rPr lang="en-US" sz="2400" dirty="0" smtClean="0">
                <a:solidFill>
                  <a:schemeClr val="tx1"/>
                </a:solidFill>
              </a:rPr>
              <a:t>create a work </a:t>
            </a:r>
            <a:r>
              <a:rPr lang="en-US" sz="2400" dirty="0" smtClean="0">
                <a:solidFill>
                  <a:schemeClr val="tx1"/>
                </a:solidFill>
              </a:rPr>
              <a:t>folder here so </a:t>
            </a:r>
            <a:r>
              <a:rPr lang="en-US" sz="2400" dirty="0" smtClean="0">
                <a:solidFill>
                  <a:schemeClr val="tx1"/>
                </a:solidFill>
              </a:rPr>
              <a:t>that everything </a:t>
            </a:r>
            <a:r>
              <a:rPr lang="en-US" sz="2400" dirty="0" smtClean="0">
                <a:solidFill>
                  <a:schemeClr val="tx1"/>
                </a:solidFill>
              </a:rPr>
              <a:t>that is inside  this work folder gets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synchronized </a:t>
            </a:r>
            <a:r>
              <a:rPr lang="en-US" sz="2400" dirty="0" smtClean="0">
                <a:solidFill>
                  <a:schemeClr val="tx1"/>
                </a:solidFill>
              </a:rPr>
              <a:t>automatically and your files get updated automatically.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To find these updated files through the browser, go to the File Station-&gt;</a:t>
            </a:r>
            <a:r>
              <a:rPr lang="en-US" sz="2400" dirty="0" err="1" smtClean="0">
                <a:solidFill>
                  <a:schemeClr val="tx1"/>
                </a:solidFill>
              </a:rPr>
              <a:t>Qsync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You can find your updated files here. The snapshot is in the next page.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Highly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6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OVERVIEW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2971801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TB storage capacity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1 TB  active </a:t>
            </a:r>
            <a:r>
              <a:rPr lang="en-US" sz="2400" smtClean="0">
                <a:solidFill>
                  <a:schemeClr val="tx1"/>
                </a:solidFill>
              </a:rPr>
              <a:t>,1TB  </a:t>
            </a:r>
            <a:r>
              <a:rPr lang="en-US" sz="2400" dirty="0" smtClean="0">
                <a:solidFill>
                  <a:schemeClr val="tx1"/>
                </a:solidFill>
              </a:rPr>
              <a:t>for mirroring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Used to prevent the data loss of extremely important files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10 GB allocated for each user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Highly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62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Highly Confidential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78010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OVERVIEW..(contd.)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2200"/>
            <a:ext cx="6400800" cy="2667001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Static IP available so created space for all Area Coordinators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From Local(Within Acted Office)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-https://192.168.0.2:8123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From Internet(Home or Cafe)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-https://110.34.28.65:8088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Highly Confidential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14462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78010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OVERVIEW..(contd.)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2200"/>
            <a:ext cx="6400800" cy="2667001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Created users for each employee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Easily Accessible Using the smart </a:t>
            </a:r>
            <a:r>
              <a:rPr lang="en-US" sz="2400" dirty="0" smtClean="0">
                <a:solidFill>
                  <a:schemeClr val="tx1"/>
                </a:solidFill>
              </a:rPr>
              <a:t>phones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Desktop Application called </a:t>
            </a:r>
            <a:r>
              <a:rPr lang="en-US" sz="2400" dirty="0" err="1" smtClean="0">
                <a:solidFill>
                  <a:schemeClr val="tx1"/>
                </a:solidFill>
              </a:rPr>
              <a:t>QSync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Android Application called </a:t>
            </a:r>
            <a:r>
              <a:rPr lang="en-US" sz="2400" dirty="0" err="1" smtClean="0">
                <a:solidFill>
                  <a:schemeClr val="tx1"/>
                </a:solidFill>
              </a:rPr>
              <a:t>Qfile</a:t>
            </a:r>
            <a:r>
              <a:rPr lang="en-US" sz="2400" dirty="0" smtClean="0">
                <a:solidFill>
                  <a:schemeClr val="tx1"/>
                </a:solidFill>
              </a:rPr>
              <a:t> by </a:t>
            </a:r>
            <a:r>
              <a:rPr lang="en-US" sz="2400" dirty="0" err="1" smtClean="0">
                <a:solidFill>
                  <a:schemeClr val="tx1"/>
                </a:solidFill>
              </a:rPr>
              <a:t>Qnap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Application free available at Google Play Store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Highly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45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82998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Login 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Highly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583"/>
            <a:ext cx="9144000" cy="526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9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After you Login…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Highly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6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Inside Your Account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3200401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When you click the File Station, you can find the folders that you have the access.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Each </a:t>
            </a:r>
            <a:r>
              <a:rPr lang="en-US" sz="2400" dirty="0" smtClean="0">
                <a:solidFill>
                  <a:schemeClr val="tx1"/>
                </a:solidFill>
              </a:rPr>
              <a:t>user has its own “home” folder to store personal work files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shared </a:t>
            </a:r>
            <a:r>
              <a:rPr lang="en-US" sz="2400" dirty="0">
                <a:solidFill>
                  <a:schemeClr val="tx1"/>
                </a:solidFill>
              </a:rPr>
              <a:t>f</a:t>
            </a:r>
            <a:r>
              <a:rPr lang="en-US" sz="2400" dirty="0" smtClean="0">
                <a:solidFill>
                  <a:schemeClr val="tx1"/>
                </a:solidFill>
              </a:rPr>
              <a:t>older </a:t>
            </a:r>
            <a:r>
              <a:rPr lang="en-US" sz="2400" dirty="0" smtClean="0">
                <a:solidFill>
                  <a:schemeClr val="tx1"/>
                </a:solidFill>
              </a:rPr>
              <a:t>permission </a:t>
            </a:r>
            <a:r>
              <a:rPr lang="en-US" sz="2400" dirty="0" smtClean="0">
                <a:solidFill>
                  <a:schemeClr val="tx1"/>
                </a:solidFill>
              </a:rPr>
              <a:t>is according </a:t>
            </a:r>
            <a:r>
              <a:rPr lang="en-US" sz="2400" dirty="0" smtClean="0">
                <a:solidFill>
                  <a:schemeClr val="tx1"/>
                </a:solidFill>
              </a:rPr>
              <a:t>to the department </a:t>
            </a:r>
            <a:r>
              <a:rPr lang="en-US" sz="2400" dirty="0" smtClean="0">
                <a:solidFill>
                  <a:schemeClr val="tx1"/>
                </a:solidFill>
              </a:rPr>
              <a:t>involved.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shared folder contains the folders inside it according to the bases, you could share the documents accordingly.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Highly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2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Create Folder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Highly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8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File Upload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Highly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1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448</Words>
  <Application>Microsoft Office PowerPoint</Application>
  <PresentationFormat>On-screen Show (4:3)</PresentationFormat>
  <Paragraphs>77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Use of NETWORK ATTACHED SERVER</vt:lpstr>
      <vt:lpstr>SERVER OVERVIEW</vt:lpstr>
      <vt:lpstr>SERVER OVERVIEW..(contd.)</vt:lpstr>
      <vt:lpstr>SERVER OVERVIEW..(contd.)</vt:lpstr>
      <vt:lpstr>Login Page</vt:lpstr>
      <vt:lpstr>After you Login…</vt:lpstr>
      <vt:lpstr>Inside Your Account</vt:lpstr>
      <vt:lpstr>Create Folder</vt:lpstr>
      <vt:lpstr>File Upload</vt:lpstr>
      <vt:lpstr>Folder With Read Only Access</vt:lpstr>
      <vt:lpstr>Change Password</vt:lpstr>
      <vt:lpstr>Change Password…contd</vt:lpstr>
      <vt:lpstr>Qnap at Play store</vt:lpstr>
      <vt:lpstr>….continued</vt:lpstr>
      <vt:lpstr>….continued</vt:lpstr>
      <vt:lpstr>QSync</vt:lpstr>
      <vt:lpstr>Qsync …(contd..)</vt:lpstr>
      <vt:lpstr>PowerPoint Presentation</vt:lpstr>
      <vt:lpstr>Qsync …(contd..)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of NETWORK ATTACHED SERVER</dc:title>
  <dc:creator>ACTED</dc:creator>
  <cp:lastModifiedBy>ACTED</cp:lastModifiedBy>
  <cp:revision>76</cp:revision>
  <dcterms:created xsi:type="dcterms:W3CDTF">2015-11-26T06:56:43Z</dcterms:created>
  <dcterms:modified xsi:type="dcterms:W3CDTF">2015-12-18T10:30:01Z</dcterms:modified>
</cp:coreProperties>
</file>