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4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9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1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6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8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4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66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5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2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6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090C-FCEA-4C3D-A82B-33A89DDC24C0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E032-6270-4662-A9A2-48A094C74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2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9361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</a:t>
            </a:r>
            <a:br>
              <a:rPr lang="en-US" dirty="0" smtClean="0"/>
            </a:br>
            <a:r>
              <a:rPr lang="en-US" dirty="0" smtClean="0"/>
              <a:t>API Development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942" y="2348880"/>
            <a:ext cx="9154941" cy="450912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Name: </a:t>
            </a:r>
            <a:r>
              <a:rPr lang="en-US" sz="2000" dirty="0" err="1" smtClean="0">
                <a:solidFill>
                  <a:schemeClr val="tx1"/>
                </a:solidFill>
              </a:rPr>
              <a:t>Khush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Bhutra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College: Nit </a:t>
            </a:r>
            <a:r>
              <a:rPr lang="en-US" sz="2000" dirty="0" err="1" smtClean="0">
                <a:solidFill>
                  <a:schemeClr val="tx1"/>
                </a:solidFill>
              </a:rPr>
              <a:t>Kururkshetra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Branch : Computer Engineering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04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0087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Enter New User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385192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56" y="1628800"/>
            <a:ext cx="4427984" cy="45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Status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63" b="37705"/>
          <a:stretch/>
        </p:blipFill>
        <p:spPr>
          <a:xfrm>
            <a:off x="4932040" y="1484784"/>
            <a:ext cx="3816424" cy="419610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19" b="38121"/>
          <a:stretch/>
        </p:blipFill>
        <p:spPr>
          <a:xfrm>
            <a:off x="20038" y="1484784"/>
            <a:ext cx="3975898" cy="42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0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User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12" b="43828"/>
          <a:stretch/>
        </p:blipFill>
        <p:spPr>
          <a:xfrm>
            <a:off x="0" y="1628800"/>
            <a:ext cx="4250370" cy="39890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7" b="44475"/>
          <a:stretch/>
        </p:blipFill>
        <p:spPr>
          <a:xfrm>
            <a:off x="4568730" y="1628800"/>
            <a:ext cx="457527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Assignment API Development</vt:lpstr>
      <vt:lpstr>User Page</vt:lpstr>
      <vt:lpstr>Enter New User</vt:lpstr>
      <vt:lpstr>Update Status</vt:lpstr>
      <vt:lpstr>Delete User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API Development</dc:title>
  <dc:creator>admin</dc:creator>
  <cp:lastModifiedBy>admin</cp:lastModifiedBy>
  <cp:revision>1</cp:revision>
  <dcterms:created xsi:type="dcterms:W3CDTF">2021-10-22T14:15:11Z</dcterms:created>
  <dcterms:modified xsi:type="dcterms:W3CDTF">2021-10-22T14:23:48Z</dcterms:modified>
</cp:coreProperties>
</file>